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832" r:id="rId3"/>
    <p:sldMasterId id="2147483844" r:id="rId4"/>
  </p:sldMasterIdLst>
  <p:notesMasterIdLst>
    <p:notesMasterId r:id="rId33"/>
  </p:notesMasterIdLst>
  <p:sldIdLst>
    <p:sldId id="262" r:id="rId5"/>
    <p:sldId id="604" r:id="rId6"/>
    <p:sldId id="632" r:id="rId7"/>
    <p:sldId id="633" r:id="rId8"/>
    <p:sldId id="606" r:id="rId9"/>
    <p:sldId id="491" r:id="rId10"/>
    <p:sldId id="492" r:id="rId11"/>
    <p:sldId id="656" r:id="rId12"/>
    <p:sldId id="638" r:id="rId13"/>
    <p:sldId id="591" r:id="rId14"/>
    <p:sldId id="649" r:id="rId15"/>
    <p:sldId id="650" r:id="rId16"/>
    <p:sldId id="651" r:id="rId17"/>
    <p:sldId id="652" r:id="rId18"/>
    <p:sldId id="646" r:id="rId19"/>
    <p:sldId id="645" r:id="rId20"/>
    <p:sldId id="647" r:id="rId21"/>
    <p:sldId id="674" r:id="rId22"/>
    <p:sldId id="653" r:id="rId23"/>
    <p:sldId id="676" r:id="rId24"/>
    <p:sldId id="655" r:id="rId25"/>
    <p:sldId id="611" r:id="rId26"/>
    <p:sldId id="612" r:id="rId27"/>
    <p:sldId id="654" r:id="rId28"/>
    <p:sldId id="675" r:id="rId29"/>
    <p:sldId id="665" r:id="rId30"/>
    <p:sldId id="666" r:id="rId31"/>
    <p:sldId id="667" r:id="rId32"/>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617">
          <p15:clr>
            <a:srgbClr val="A4A3A4"/>
          </p15:clr>
        </p15:guide>
        <p15:guide id="2" orient="horz" pos="110">
          <p15:clr>
            <a:srgbClr val="A4A3A4"/>
          </p15:clr>
        </p15:guide>
        <p15:guide id="3" pos="2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M. Estep" initials="KME" lastIdx="0" clrIdx="0">
    <p:extLst>
      <p:ext uri="{19B8F6BF-5375-455C-9EA6-DF929625EA0E}">
        <p15:presenceInfo xmlns:p15="http://schemas.microsoft.com/office/powerpoint/2012/main" userId="S-1-5-21-1432448116-3596794978-2099202681-1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DE"/>
    <a:srgbClr val="9BBB59"/>
    <a:srgbClr val="FFFFCC"/>
    <a:srgbClr val="92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8" autoAdjust="0"/>
    <p:restoredTop sz="89749" autoAdjust="0"/>
  </p:normalViewPr>
  <p:slideViewPr>
    <p:cSldViewPr snapToGrid="0">
      <p:cViewPr>
        <p:scale>
          <a:sx n="124" d="100"/>
          <a:sy n="124" d="100"/>
        </p:scale>
        <p:origin x="127" y="58"/>
      </p:cViewPr>
      <p:guideLst>
        <p:guide orient="horz" pos="1617"/>
        <p:guide orient="horz" pos="110"/>
        <p:guide pos="229"/>
      </p:guideLst>
    </p:cSldViewPr>
  </p:slideViewPr>
  <p:notesTextViewPr>
    <p:cViewPr>
      <p:scale>
        <a:sx n="100" d="100"/>
        <a:sy n="100" d="100"/>
      </p:scale>
      <p:origin x="0" y="0"/>
    </p:cViewPr>
  </p:notesTextViewPr>
  <p:sorterViewPr>
    <p:cViewPr>
      <p:scale>
        <a:sx n="100" d="100"/>
        <a:sy n="100" d="100"/>
      </p:scale>
      <p:origin x="0" y="-78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F7F0950-DD71-48EC-948F-2D6829375BC3}" type="slidenum">
              <a:rPr lang="en-US" altLang="en-US"/>
              <a:pPr/>
              <a:t>‹#›</a:t>
            </a:fld>
            <a:endParaRPr lang="en-US" altLang="en-US"/>
          </a:p>
        </p:txBody>
      </p:sp>
    </p:spTree>
    <p:extLst>
      <p:ext uri="{BB962C8B-B14F-4D97-AF65-F5344CB8AC3E}">
        <p14:creationId xmlns:p14="http://schemas.microsoft.com/office/powerpoint/2010/main" val="384756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ytimes.com/2015/05/31/opinion/sunday/holding-your-breath-in-india.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smtClean="0">
                <a:hlinkClick r:id="rId3"/>
              </a:rPr>
              <a:t>https://www.nytimes.com/2015/05/31/opinion/sunday/holding-your-breath-in-india.html</a:t>
            </a:r>
            <a:endParaRPr lang="en-CA" sz="1200" kern="1200" dirty="0" smtClean="0">
              <a:solidFill>
                <a:schemeClr val="tx1"/>
              </a:solidFill>
              <a:effectLst/>
              <a:latin typeface="Arial" charset="0"/>
              <a:ea typeface="+mn-ea"/>
              <a:cs typeface="+mn-cs"/>
            </a:endParaRPr>
          </a:p>
          <a:p>
            <a:endParaRPr lang="en-CA" sz="1200" kern="1200" dirty="0" smtClean="0">
              <a:solidFill>
                <a:schemeClr val="tx1"/>
              </a:solidFill>
              <a:effectLst/>
              <a:latin typeface="Arial" charset="0"/>
              <a:ea typeface="+mn-ea"/>
              <a:cs typeface="+mn-cs"/>
            </a:endParaRPr>
          </a:p>
          <a:p>
            <a:r>
              <a:rPr lang="en-CA" sz="1200" kern="1200" dirty="0" smtClean="0">
                <a:solidFill>
                  <a:schemeClr val="tx1"/>
                </a:solidFill>
                <a:effectLst/>
                <a:latin typeface="Arial" charset="0"/>
                <a:ea typeface="+mn-ea"/>
                <a:cs typeface="+mn-cs"/>
              </a:rPr>
              <a:t>The presentation will include an overview of the methodology used to estimate the global burden of disease from environmental risk factors, with an emphasis on ambient and household air pollution and impacts on childhood infectious disease.</a:t>
            </a:r>
          </a:p>
          <a:p>
            <a:r>
              <a:rPr lang="en-US" sz="1200" kern="1200" dirty="0" smtClean="0">
                <a:solidFill>
                  <a:schemeClr val="tx1"/>
                </a:solidFill>
                <a:effectLst/>
                <a:latin typeface="Arial" charset="0"/>
                <a:ea typeface="+mn-ea"/>
                <a:cs typeface="+mn-cs"/>
              </a:rPr>
              <a:t> </a:t>
            </a:r>
            <a:endParaRPr lang="en-CA"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a:t>
            </a:r>
            <a:endParaRPr lang="en-CA"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Dear Michael, </a:t>
            </a:r>
            <a:endParaRPr lang="en-CA"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Thank you very much for accepting the invitation. There will be 4 speakers in this session. Each speaker has 15 minutes to talk and 5 minutes for questions. </a:t>
            </a:r>
            <a:endParaRPr lang="en-CA"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It would be great if your talk will be within the context of linkage between environmental risk factors and infectious disease transmission/burden and overall child mortality pattern. </a:t>
            </a:r>
            <a:endParaRPr lang="en-CA"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audience will be modelers/researchers in the field of infectious diseases.  </a:t>
            </a:r>
            <a:endParaRPr lang="en-US" altLang="en-US" dirty="0" smtClean="0">
              <a:latin typeface="Arial"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407A12EE-3DAA-4326-A5B3-7EB1C5029C3E}" type="slidenum">
              <a:rPr lang="en-US" altLang="en-US"/>
              <a:pPr>
                <a:spcBef>
                  <a:spcPct val="0"/>
                </a:spcBef>
              </a:pPr>
              <a:t>1</a:t>
            </a:fld>
            <a:endParaRPr lang="en-US" altLang="en-US" dirty="0"/>
          </a:p>
        </p:txBody>
      </p:sp>
    </p:spTree>
    <p:extLst>
      <p:ext uri="{BB962C8B-B14F-4D97-AF65-F5344CB8AC3E}">
        <p14:creationId xmlns:p14="http://schemas.microsoft.com/office/powerpoint/2010/main" val="2719430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14</a:t>
            </a:fld>
            <a:endParaRPr lang="en-US" altLang="en-US"/>
          </a:p>
        </p:txBody>
      </p:sp>
    </p:spTree>
    <p:extLst>
      <p:ext uri="{BB962C8B-B14F-4D97-AF65-F5344CB8AC3E}">
        <p14:creationId xmlns:p14="http://schemas.microsoft.com/office/powerpoint/2010/main" val="49364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5EB5ABDF-9616-462A-B04B-376A08DE9DDD}" type="slidenum">
              <a:rPr lang="en-US" smtClean="0">
                <a:solidFill>
                  <a:prstClr val="black"/>
                </a:solidFill>
                <a:latin typeface="Calibri"/>
              </a:rPr>
              <a:pPr fontAlgn="auto">
                <a:spcBef>
                  <a:spcPts val="0"/>
                </a:spcBef>
                <a:spcAft>
                  <a:spcPts val="0"/>
                </a:spcAft>
                <a:defRPr/>
              </a:pPr>
              <a:t>16</a:t>
            </a:fld>
            <a:endParaRPr lang="en-US">
              <a:solidFill>
                <a:prstClr val="black"/>
              </a:solidFill>
              <a:latin typeface="Calibri"/>
            </a:endParaRPr>
          </a:p>
        </p:txBody>
      </p:sp>
    </p:spTree>
    <p:extLst>
      <p:ext uri="{BB962C8B-B14F-4D97-AF65-F5344CB8AC3E}">
        <p14:creationId xmlns:p14="http://schemas.microsoft.com/office/powerpoint/2010/main" val="325317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has animations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5C37-0BC3-471B-B858-329D27883B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89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txBox="1">
            <a:spLocks noGrp="1"/>
          </p:cNvSpPr>
          <p:nvPr>
            <p:ph type="body" idx="1"/>
          </p:nvPr>
        </p:nvSpPr>
        <p:spPr>
          <a:xfrm>
            <a:off x="935037" y="4419600"/>
            <a:ext cx="5140324" cy="4190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Font typeface="Arial"/>
              <a:buNone/>
            </a:pPr>
            <a:endParaRPr sz="1800" b="0" i="0" u="none" strike="noStrike" cap="none" baseline="0" dirty="0"/>
          </a:p>
        </p:txBody>
      </p:sp>
      <p:sp>
        <p:nvSpPr>
          <p:cNvPr id="843" name="Shape 843"/>
          <p:cNvSpPr>
            <a:spLocks noGrp="1" noRot="1" noChangeAspect="1"/>
          </p:cNvSpPr>
          <p:nvPr>
            <p:ph type="sldImg" idx="2"/>
          </p:nvPr>
        </p:nvSpPr>
        <p:spPr>
          <a:xfrm>
            <a:off x="390525" y="685800"/>
            <a:ext cx="6229350" cy="3505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989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381000" y="685800"/>
            <a:ext cx="6096000" cy="3429000"/>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latin typeface="Arial"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CC7DC11-E271-475F-8F05-50DF6EF9969A}" type="slidenum">
              <a:rPr lang="en-US" altLang="en-US"/>
              <a:pPr>
                <a:spcBef>
                  <a:spcPct val="0"/>
                </a:spcBef>
              </a:pPr>
              <a:t>26</a:t>
            </a:fld>
            <a:endParaRPr lang="en-US" altLang="en-US"/>
          </a:p>
        </p:txBody>
      </p:sp>
    </p:spTree>
    <p:extLst>
      <p:ext uri="{BB962C8B-B14F-4D97-AF65-F5344CB8AC3E}">
        <p14:creationId xmlns:p14="http://schemas.microsoft.com/office/powerpoint/2010/main" val="16643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309M DALYs Behavioural (malnutrition, tobacco, unsafe</a:t>
            </a:r>
            <a:r>
              <a:rPr lang="en-CA" baseline="0" dirty="0" smtClean="0"/>
              <a:t> sex - HIV</a:t>
            </a:r>
            <a:endParaRPr lang="en-CA" dirty="0" smtClean="0"/>
          </a:p>
          <a:p>
            <a:r>
              <a:rPr lang="en-CA" dirty="0" smtClean="0"/>
              <a:t>93M</a:t>
            </a:r>
            <a:r>
              <a:rPr lang="en-CA" baseline="0" dirty="0" smtClean="0"/>
              <a:t> Environmental</a:t>
            </a:r>
          </a:p>
          <a:p>
            <a:r>
              <a:rPr lang="en-CA" baseline="0" dirty="0" smtClean="0"/>
              <a:t>3.9M Metabolic (BMI, Glucose, BP)</a:t>
            </a:r>
            <a:endParaRPr lang="en-CA"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3</a:t>
            </a:fld>
            <a:endParaRPr lang="en-US" altLang="en-US"/>
          </a:p>
        </p:txBody>
      </p:sp>
    </p:spTree>
    <p:extLst>
      <p:ext uri="{BB962C8B-B14F-4D97-AF65-F5344CB8AC3E}">
        <p14:creationId xmlns:p14="http://schemas.microsoft.com/office/powerpoint/2010/main" val="141454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Within Environmental:</a:t>
            </a:r>
          </a:p>
          <a:p>
            <a:r>
              <a:rPr lang="en-CA" dirty="0" err="1" smtClean="0"/>
              <a:t>WaSH</a:t>
            </a:r>
            <a:r>
              <a:rPr lang="en-CA" dirty="0" smtClean="0"/>
              <a:t>:</a:t>
            </a:r>
            <a:r>
              <a:rPr lang="en-CA" baseline="0" dirty="0" smtClean="0"/>
              <a:t> 59 M DALYs (LRI and </a:t>
            </a:r>
            <a:r>
              <a:rPr lang="en-CA" baseline="0" dirty="0" err="1" smtClean="0"/>
              <a:t>diarheal</a:t>
            </a:r>
            <a:r>
              <a:rPr lang="en-CA" baseline="0" dirty="0" smtClean="0"/>
              <a:t> diseases); CHECK Handwashing and LRI) pneumonia transmission?</a:t>
            </a:r>
          </a:p>
          <a:p>
            <a:r>
              <a:rPr lang="en-CA" baseline="0" dirty="0" smtClean="0"/>
              <a:t>Air: 34 M DALYs (all LRI)</a:t>
            </a:r>
          </a:p>
          <a:p>
            <a:r>
              <a:rPr lang="en-CA" baseline="0" dirty="0" err="1" smtClean="0"/>
              <a:t>Occ</a:t>
            </a:r>
            <a:r>
              <a:rPr lang="en-CA" baseline="0" dirty="0" smtClean="0"/>
              <a:t>: 1.8M</a:t>
            </a:r>
          </a:p>
          <a:p>
            <a:r>
              <a:rPr lang="en-CA" baseline="0" dirty="0" smtClean="0"/>
              <a:t>Other (lead): 1.1M</a:t>
            </a:r>
            <a:endParaRPr lang="en-CA"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4</a:t>
            </a:fld>
            <a:endParaRPr lang="en-US" altLang="en-US"/>
          </a:p>
        </p:txBody>
      </p:sp>
    </p:spTree>
    <p:extLst>
      <p:ext uri="{BB962C8B-B14F-4D97-AF65-F5344CB8AC3E}">
        <p14:creationId xmlns:p14="http://schemas.microsoft.com/office/powerpoint/2010/main" val="173756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5</a:t>
            </a:fld>
            <a:endParaRPr lang="en-US" altLang="en-US"/>
          </a:p>
        </p:txBody>
      </p:sp>
    </p:spTree>
    <p:extLst>
      <p:ext uri="{BB962C8B-B14F-4D97-AF65-F5344CB8AC3E}">
        <p14:creationId xmlns:p14="http://schemas.microsoft.com/office/powerpoint/2010/main" val="155448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Clr>
                <a:srgbClr val="000000"/>
              </a:buClr>
              <a:buSzPct val="25000"/>
              <a:buFont typeface="Times New Roman"/>
              <a:buNone/>
            </a:pPr>
            <a:fld id="{00000000-1234-1234-1234-123412341234}" type="slidenum">
              <a:rPr lang="en-CA" smtClean="0">
                <a:solidFill>
                  <a:srgbClr val="000000"/>
                </a:solidFill>
              </a:rPr>
              <a:pPr>
                <a:buClr>
                  <a:srgbClr val="000000"/>
                </a:buClr>
                <a:buSzPct val="25000"/>
                <a:buFont typeface="Times New Roman"/>
                <a:buNone/>
              </a:pPr>
              <a:t>6</a:t>
            </a:fld>
            <a:endParaRPr lang="en-CA">
              <a:solidFill>
                <a:srgbClr val="000000"/>
              </a:solidFill>
            </a:endParaRPr>
          </a:p>
        </p:txBody>
      </p:sp>
    </p:spTree>
    <p:extLst>
      <p:ext uri="{BB962C8B-B14F-4D97-AF65-F5344CB8AC3E}">
        <p14:creationId xmlns:p14="http://schemas.microsoft.com/office/powerpoint/2010/main" val="188893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F0950-DD71-48EC-948F-2D6829375BC3}" type="slidenum">
              <a:rPr lang="en-US" altLang="en-US" smtClean="0"/>
              <a:pPr/>
              <a:t>7</a:t>
            </a:fld>
            <a:endParaRPr lang="en-US" altLang="en-US"/>
          </a:p>
        </p:txBody>
      </p:sp>
    </p:spTree>
    <p:extLst>
      <p:ext uri="{BB962C8B-B14F-4D97-AF65-F5344CB8AC3E}">
        <p14:creationId xmlns:p14="http://schemas.microsoft.com/office/powerpoint/2010/main" val="1171348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CHECK NOTES FROM RF PAPER / GBD – PHI; LANCET COMMISSION; ADD SLIDE ON ASTHMA PAPER; ADD SLIDE FROM TRASANDE</a:t>
            </a:r>
            <a:r>
              <a:rPr lang="en-CA" baseline="0" dirty="0" smtClean="0"/>
              <a:t> PAPER</a:t>
            </a:r>
            <a:endParaRPr lang="en-CA"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11</a:t>
            </a:fld>
            <a:endParaRPr lang="en-US" altLang="en-US"/>
          </a:p>
        </p:txBody>
      </p:sp>
    </p:spTree>
    <p:extLst>
      <p:ext uri="{BB962C8B-B14F-4D97-AF65-F5344CB8AC3E}">
        <p14:creationId xmlns:p14="http://schemas.microsoft.com/office/powerpoint/2010/main" val="123090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406400" y="696913"/>
            <a:ext cx="6197600" cy="3486150"/>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eaLnBrk="1" hangingPunct="1">
              <a:defRPr/>
            </a:pPr>
            <a:r>
              <a:rPr lang="en-US" baseline="0" dirty="0" smtClean="0"/>
              <a:t>No trends</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57066" indent="-291179">
              <a:spcBef>
                <a:spcPct val="30000"/>
              </a:spcBef>
              <a:defRPr sz="1200">
                <a:solidFill>
                  <a:schemeClr val="tx1"/>
                </a:solidFill>
                <a:latin typeface="Arial" pitchFamily="34" charset="0"/>
              </a:defRPr>
            </a:lvl2pPr>
            <a:lvl3pPr marL="1164717" indent="-232943">
              <a:spcBef>
                <a:spcPct val="30000"/>
              </a:spcBef>
              <a:defRPr sz="1200">
                <a:solidFill>
                  <a:schemeClr val="tx1"/>
                </a:solidFill>
                <a:latin typeface="Arial" pitchFamily="34" charset="0"/>
              </a:defRPr>
            </a:lvl3pPr>
            <a:lvl4pPr marL="1630604" indent="-232943">
              <a:spcBef>
                <a:spcPct val="30000"/>
              </a:spcBef>
              <a:defRPr sz="1200">
                <a:solidFill>
                  <a:schemeClr val="tx1"/>
                </a:solidFill>
                <a:latin typeface="Arial" pitchFamily="34" charset="0"/>
              </a:defRPr>
            </a:lvl4pPr>
            <a:lvl5pPr marL="2096491" indent="-232943">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a:spcBef>
                <a:spcPct val="0"/>
              </a:spcBef>
            </a:pPr>
            <a:fld id="{6CC7DC11-E271-475F-8F05-50DF6EF9969A}" type="slidenum">
              <a:rPr lang="en-US" altLang="en-US"/>
              <a:pPr>
                <a:spcBef>
                  <a:spcPct val="0"/>
                </a:spcBef>
              </a:pPr>
              <a:t>12</a:t>
            </a:fld>
            <a:endParaRPr lang="en-US" altLang="en-US"/>
          </a:p>
        </p:txBody>
      </p:sp>
    </p:spTree>
    <p:extLst>
      <p:ext uri="{BB962C8B-B14F-4D97-AF65-F5344CB8AC3E}">
        <p14:creationId xmlns:p14="http://schemas.microsoft.com/office/powerpoint/2010/main" val="245607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406400" y="696913"/>
            <a:ext cx="6197600" cy="3486150"/>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eaLnBrk="1" hangingPunct="1">
              <a:defRPr/>
            </a:pPr>
            <a:endParaRPr lang="en-US" baseline="0" dirty="0"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57066" indent="-291179">
              <a:spcBef>
                <a:spcPct val="30000"/>
              </a:spcBef>
              <a:defRPr sz="1200">
                <a:solidFill>
                  <a:schemeClr val="tx1"/>
                </a:solidFill>
                <a:latin typeface="Arial" pitchFamily="34" charset="0"/>
              </a:defRPr>
            </a:lvl2pPr>
            <a:lvl3pPr marL="1164717" indent="-232943">
              <a:spcBef>
                <a:spcPct val="30000"/>
              </a:spcBef>
              <a:defRPr sz="1200">
                <a:solidFill>
                  <a:schemeClr val="tx1"/>
                </a:solidFill>
                <a:latin typeface="Arial" pitchFamily="34" charset="0"/>
              </a:defRPr>
            </a:lvl3pPr>
            <a:lvl4pPr marL="1630604" indent="-232943">
              <a:spcBef>
                <a:spcPct val="30000"/>
              </a:spcBef>
              <a:defRPr sz="1200">
                <a:solidFill>
                  <a:schemeClr val="tx1"/>
                </a:solidFill>
                <a:latin typeface="Arial" pitchFamily="34" charset="0"/>
              </a:defRPr>
            </a:lvl4pPr>
            <a:lvl5pPr marL="2096491" indent="-232943">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a:spcBef>
                <a:spcPct val="0"/>
              </a:spcBef>
            </a:pPr>
            <a:fld id="{6CC7DC11-E271-475F-8F05-50DF6EF9969A}" type="slidenum">
              <a:rPr lang="en-US" altLang="en-US"/>
              <a:pPr>
                <a:spcBef>
                  <a:spcPct val="0"/>
                </a:spcBef>
              </a:pPr>
              <a:t>13</a:t>
            </a:fld>
            <a:endParaRPr lang="en-US" altLang="en-US"/>
          </a:p>
        </p:txBody>
      </p:sp>
    </p:spTree>
    <p:extLst>
      <p:ext uri="{BB962C8B-B14F-4D97-AF65-F5344CB8AC3E}">
        <p14:creationId xmlns:p14="http://schemas.microsoft.com/office/powerpoint/2010/main" val="2849005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4167"/>
          <a:stretch/>
        </p:blipFill>
        <p:spPr bwMode="auto">
          <a:xfrm>
            <a:off x="1" y="4508131"/>
            <a:ext cx="9151963" cy="642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358775" y="1701496"/>
            <a:ext cx="7772400" cy="615553"/>
          </a:xfrm>
        </p:spPr>
        <p:txBody>
          <a:bodyPr anchor="b"/>
          <a:lstStyle>
            <a:lvl1pPr>
              <a:defRPr sz="3400">
                <a:solidFill>
                  <a:schemeClr val="accent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63538" y="2736530"/>
            <a:ext cx="7789863" cy="323165"/>
          </a:xfrm>
        </p:spPr>
        <p:txBody>
          <a:bodyPr/>
          <a:lstStyle>
            <a:lvl1pPr>
              <a:buFontTx/>
              <a:buNone/>
              <a:defRPr sz="1800">
                <a:solidFill>
                  <a:schemeClr val="tx1"/>
                </a:solidFill>
              </a:defRPr>
            </a:lvl1pPr>
          </a:lstStyle>
          <a:p>
            <a:pPr lvl="0"/>
            <a:r>
              <a:rPr lang="en-US" dirty="0" smtClean="0"/>
              <a:t>Click to edit Master text styles</a:t>
            </a:r>
          </a:p>
        </p:txBody>
      </p:sp>
      <p:cxnSp>
        <p:nvCxnSpPr>
          <p:cNvPr id="12" name="Straight Connector 11"/>
          <p:cNvCxnSpPr/>
          <p:nvPr userDrawn="1"/>
        </p:nvCxnSpPr>
        <p:spPr>
          <a:xfrm>
            <a:off x="457200" y="2520899"/>
            <a:ext cx="82296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userDrawn="1"/>
        </p:nvGrpSpPr>
        <p:grpSpPr>
          <a:xfrm>
            <a:off x="483078" y="4117997"/>
            <a:ext cx="2868422" cy="213943"/>
            <a:chOff x="457200" y="4117997"/>
            <a:chExt cx="2868422" cy="213943"/>
          </a:xfrm>
        </p:grpSpPr>
        <p:pic>
          <p:nvPicPr>
            <p:cNvPr id="14" name="Picture 13"/>
            <p:cNvPicPr>
              <a:picLocks noChangeAspect="1"/>
            </p:cNvPicPr>
            <p:nvPr userDrawn="1"/>
          </p:nvPicPr>
          <p:blipFill rotWithShape="1">
            <a:blip r:embed="rId3">
              <a:lum bright="-30000"/>
            </a:blip>
            <a:srcRect l="13858"/>
            <a:stretch/>
          </p:blipFill>
          <p:spPr>
            <a:xfrm>
              <a:off x="837644" y="4117998"/>
              <a:ext cx="2487978" cy="213942"/>
            </a:xfrm>
            <a:prstGeom prst="rect">
              <a:avLst/>
            </a:prstGeom>
          </p:spPr>
        </p:pic>
        <p:pic>
          <p:nvPicPr>
            <p:cNvPr id="15" name="Picture 14"/>
            <p:cNvPicPr>
              <a:picLocks noChangeAspect="1"/>
            </p:cNvPicPr>
            <p:nvPr userDrawn="1"/>
          </p:nvPicPr>
          <p:blipFill rotWithShape="1">
            <a:blip r:embed="rId3">
              <a:lum/>
            </a:blip>
            <a:srcRect r="87556"/>
            <a:stretch/>
          </p:blipFill>
          <p:spPr>
            <a:xfrm>
              <a:off x="457200" y="4117997"/>
              <a:ext cx="359411" cy="213942"/>
            </a:xfrm>
            <a:prstGeom prst="rect">
              <a:avLst/>
            </a:prstGeom>
          </p:spPr>
        </p:pic>
      </p:grpSp>
      <p:pic>
        <p:nvPicPr>
          <p:cNvPr id="16" name="Picture 58" descr="C:\Users\Sarah\Desktop\IHME_logo_rgb-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58191" y="4140684"/>
            <a:ext cx="3075857" cy="1912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HME_logo_acr_RGB_sm.png"/>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465826" y="335091"/>
            <a:ext cx="1409278" cy="458382"/>
          </a:xfrm>
          <a:prstGeom prst="rect">
            <a:avLst/>
          </a:prstGeom>
        </p:spPr>
      </p:pic>
    </p:spTree>
    <p:extLst>
      <p:ext uri="{BB962C8B-B14F-4D97-AF65-F5344CB8AC3E}">
        <p14:creationId xmlns:p14="http://schemas.microsoft.com/office/powerpoint/2010/main" val="386339169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column table with header">
    <p:spTree>
      <p:nvGrpSpPr>
        <p:cNvPr id="1" name=""/>
        <p:cNvGrpSpPr/>
        <p:nvPr/>
      </p:nvGrpSpPr>
      <p:grpSpPr>
        <a:xfrm>
          <a:off x="0" y="0"/>
          <a:ext cx="0" cy="0"/>
          <a:chOff x="0" y="0"/>
          <a:chExt cx="0" cy="0"/>
        </a:xfrm>
      </p:grpSpPr>
      <p:sp>
        <p:nvSpPr>
          <p:cNvPr id="3" name="Title 1"/>
          <p:cNvSpPr>
            <a:spLocks noGrp="1"/>
          </p:cNvSpPr>
          <p:nvPr>
            <p:ph type="title"/>
          </p:nvPr>
        </p:nvSpPr>
        <p:spPr>
          <a:xfrm>
            <a:off x="363538" y="177800"/>
            <a:ext cx="82296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363538" y="1438275"/>
            <a:ext cx="2531035" cy="2977242"/>
          </a:xfrm>
          <a:noFill/>
        </p:spPr>
        <p:txBody>
          <a:bodyPr lIns="91440" tIns="91440" rIns="91440" bIns="91440">
            <a:noAutofit/>
          </a:bodyPr>
          <a:lstStyle>
            <a:lvl1pPr marL="0" indent="0">
              <a:lnSpc>
                <a:spcPct val="100000"/>
              </a:lnSpc>
              <a:spcBef>
                <a:spcPts val="0"/>
              </a:spcBef>
              <a:spcAft>
                <a:spcPts val="600"/>
              </a:spcAft>
              <a:buClr>
                <a:schemeClr val="accent1"/>
              </a:buClr>
              <a:buNone/>
              <a:defRPr sz="1600">
                <a:solidFill>
                  <a:schemeClr val="tx1"/>
                </a:solidFill>
              </a:defRPr>
            </a:lvl1pPr>
            <a:lvl2pPr>
              <a:lnSpc>
                <a:spcPct val="100000"/>
              </a:lnSpc>
              <a:spcBef>
                <a:spcPts val="72"/>
              </a:spcBef>
              <a:buClr>
                <a:schemeClr val="accent2"/>
              </a:buClr>
              <a:defRPr sz="1600"/>
            </a:lvl2pPr>
            <a:lvl3pPr>
              <a:lnSpc>
                <a:spcPct val="100000"/>
              </a:lnSpc>
              <a:spcBef>
                <a:spcPts val="72"/>
              </a:spcBef>
              <a:buClr>
                <a:schemeClr val="accent2"/>
              </a:buClr>
              <a:defRPr sz="1600"/>
            </a:lvl3pPr>
            <a:lvl4pPr>
              <a:lnSpc>
                <a:spcPct val="100000"/>
              </a:lnSpc>
              <a:spcBef>
                <a:spcPts val="72"/>
              </a:spcBef>
              <a:buClr>
                <a:schemeClr val="accent2"/>
              </a:buClr>
              <a:defRPr sz="1600"/>
            </a:lvl4pPr>
            <a:lvl5pPr>
              <a:lnSpc>
                <a:spcPct val="100000"/>
              </a:lnSpc>
              <a:spcBef>
                <a:spcPts val="72"/>
              </a:spcBef>
              <a:buClr>
                <a:schemeClr val="accent2"/>
              </a:buClr>
              <a:defRPr sz="1600"/>
            </a:lvl5pPr>
          </a:lstStyle>
          <a:p>
            <a:pPr lvl="0"/>
            <a:r>
              <a:rPr lang="en-US" dirty="0" smtClean="0"/>
              <a:t>Click to edit Master text styles</a:t>
            </a:r>
          </a:p>
        </p:txBody>
      </p:sp>
      <p:cxnSp>
        <p:nvCxnSpPr>
          <p:cNvPr id="5" name="Straight Connector 4"/>
          <p:cNvCxnSpPr/>
          <p:nvPr/>
        </p:nvCxnSpPr>
        <p:spPr>
          <a:xfrm>
            <a:off x="457200" y="864725"/>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 Placeholder 3"/>
          <p:cNvSpPr>
            <a:spLocks noGrp="1"/>
          </p:cNvSpPr>
          <p:nvPr>
            <p:ph type="body" sz="quarter" idx="13" hasCustomPrompt="1"/>
          </p:nvPr>
        </p:nvSpPr>
        <p:spPr>
          <a:xfrm>
            <a:off x="363538" y="870334"/>
            <a:ext cx="2531035" cy="565891"/>
          </a:xfrm>
        </p:spPr>
        <p:txBody>
          <a:bodyPr anchor="ctr" anchorCtr="0">
            <a:noAutofit/>
          </a:bodyPr>
          <a:lstStyle>
            <a:lvl1pPr marL="0" indent="0" algn="ctr">
              <a:lnSpc>
                <a:spcPct val="100000"/>
              </a:lnSpc>
              <a:spcBef>
                <a:spcPts val="72"/>
              </a:spcBef>
              <a:buClr>
                <a:schemeClr val="accent2"/>
              </a:buClr>
              <a:buNone/>
              <a:defRPr sz="1800" b="1"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sp>
        <p:nvSpPr>
          <p:cNvPr id="14" name="Text Placeholder 3"/>
          <p:cNvSpPr>
            <a:spLocks noGrp="1"/>
          </p:cNvSpPr>
          <p:nvPr>
            <p:ph type="body" sz="quarter" idx="14"/>
          </p:nvPr>
        </p:nvSpPr>
        <p:spPr>
          <a:xfrm>
            <a:off x="3260273" y="1438275"/>
            <a:ext cx="2531035" cy="2977242"/>
          </a:xfrm>
          <a:noFill/>
        </p:spPr>
        <p:txBody>
          <a:bodyPr lIns="91440" tIns="91440" rIns="91440" bIns="91440">
            <a:noAutofit/>
          </a:bodyPr>
          <a:lstStyle>
            <a:lvl1pPr marL="0" indent="0">
              <a:lnSpc>
                <a:spcPct val="100000"/>
              </a:lnSpc>
              <a:spcBef>
                <a:spcPts val="0"/>
              </a:spcBef>
              <a:spcAft>
                <a:spcPts val="600"/>
              </a:spcAft>
              <a:buClr>
                <a:schemeClr val="accent1"/>
              </a:buClr>
              <a:buNone/>
              <a:defRPr sz="1600">
                <a:solidFill>
                  <a:schemeClr val="tx1"/>
                </a:solidFill>
              </a:defRPr>
            </a:lvl1pPr>
            <a:lvl2pPr>
              <a:lnSpc>
                <a:spcPct val="100000"/>
              </a:lnSpc>
              <a:spcBef>
                <a:spcPts val="72"/>
              </a:spcBef>
              <a:buClr>
                <a:schemeClr val="accent2"/>
              </a:buClr>
              <a:defRPr sz="1600"/>
            </a:lvl2pPr>
            <a:lvl3pPr>
              <a:lnSpc>
                <a:spcPct val="100000"/>
              </a:lnSpc>
              <a:spcBef>
                <a:spcPts val="72"/>
              </a:spcBef>
              <a:buClr>
                <a:schemeClr val="accent2"/>
              </a:buClr>
              <a:defRPr sz="1600"/>
            </a:lvl3pPr>
            <a:lvl4pPr>
              <a:lnSpc>
                <a:spcPct val="100000"/>
              </a:lnSpc>
              <a:spcBef>
                <a:spcPts val="72"/>
              </a:spcBef>
              <a:buClr>
                <a:schemeClr val="accent2"/>
              </a:buClr>
              <a:defRPr sz="1600"/>
            </a:lvl4pPr>
            <a:lvl5pPr>
              <a:lnSpc>
                <a:spcPct val="100000"/>
              </a:lnSpc>
              <a:spcBef>
                <a:spcPts val="72"/>
              </a:spcBef>
              <a:buClr>
                <a:schemeClr val="accent2"/>
              </a:buClr>
              <a:defRPr sz="1600"/>
            </a:lvl5pPr>
          </a:lstStyle>
          <a:p>
            <a:pPr lvl="0"/>
            <a:r>
              <a:rPr lang="en-US" dirty="0" smtClean="0"/>
              <a:t>Click to edit Master text styles</a:t>
            </a:r>
          </a:p>
        </p:txBody>
      </p:sp>
      <p:sp>
        <p:nvSpPr>
          <p:cNvPr id="15" name="Text Placeholder 3"/>
          <p:cNvSpPr>
            <a:spLocks noGrp="1"/>
          </p:cNvSpPr>
          <p:nvPr>
            <p:ph type="body" sz="quarter" idx="15" hasCustomPrompt="1"/>
          </p:nvPr>
        </p:nvSpPr>
        <p:spPr>
          <a:xfrm>
            <a:off x="3260273" y="870334"/>
            <a:ext cx="2531035" cy="565891"/>
          </a:xfrm>
        </p:spPr>
        <p:txBody>
          <a:bodyPr anchor="ctr" anchorCtr="0">
            <a:noAutofit/>
          </a:bodyPr>
          <a:lstStyle>
            <a:lvl1pPr marL="0" indent="0" algn="ctr">
              <a:lnSpc>
                <a:spcPct val="100000"/>
              </a:lnSpc>
              <a:spcBef>
                <a:spcPts val="72"/>
              </a:spcBef>
              <a:buClr>
                <a:schemeClr val="accent2"/>
              </a:buClr>
              <a:buNone/>
              <a:defRPr sz="1800" b="1"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sp>
        <p:nvSpPr>
          <p:cNvPr id="16" name="Text Placeholder 3"/>
          <p:cNvSpPr>
            <a:spLocks noGrp="1"/>
          </p:cNvSpPr>
          <p:nvPr>
            <p:ph type="body" sz="quarter" idx="16"/>
          </p:nvPr>
        </p:nvSpPr>
        <p:spPr>
          <a:xfrm>
            <a:off x="6176754" y="1438275"/>
            <a:ext cx="2531035" cy="2977242"/>
          </a:xfrm>
          <a:noFill/>
        </p:spPr>
        <p:txBody>
          <a:bodyPr lIns="91440" tIns="91440" rIns="91440" bIns="91440">
            <a:noAutofit/>
          </a:bodyPr>
          <a:lstStyle>
            <a:lvl1pPr marL="0" indent="0">
              <a:lnSpc>
                <a:spcPct val="100000"/>
              </a:lnSpc>
              <a:spcBef>
                <a:spcPts val="0"/>
              </a:spcBef>
              <a:spcAft>
                <a:spcPts val="600"/>
              </a:spcAft>
              <a:buClr>
                <a:schemeClr val="accent1"/>
              </a:buClr>
              <a:buNone/>
              <a:defRPr sz="1600">
                <a:solidFill>
                  <a:schemeClr val="tx1"/>
                </a:solidFill>
              </a:defRPr>
            </a:lvl1pPr>
            <a:lvl2pPr>
              <a:lnSpc>
                <a:spcPct val="100000"/>
              </a:lnSpc>
              <a:spcBef>
                <a:spcPts val="72"/>
              </a:spcBef>
              <a:buClr>
                <a:schemeClr val="accent2"/>
              </a:buClr>
              <a:defRPr sz="1600"/>
            </a:lvl2pPr>
            <a:lvl3pPr>
              <a:lnSpc>
                <a:spcPct val="100000"/>
              </a:lnSpc>
              <a:spcBef>
                <a:spcPts val="72"/>
              </a:spcBef>
              <a:buClr>
                <a:schemeClr val="accent2"/>
              </a:buClr>
              <a:defRPr sz="1600"/>
            </a:lvl3pPr>
            <a:lvl4pPr>
              <a:lnSpc>
                <a:spcPct val="100000"/>
              </a:lnSpc>
              <a:spcBef>
                <a:spcPts val="72"/>
              </a:spcBef>
              <a:buClr>
                <a:schemeClr val="accent2"/>
              </a:buClr>
              <a:defRPr sz="1600"/>
            </a:lvl4pPr>
            <a:lvl5pPr>
              <a:lnSpc>
                <a:spcPct val="100000"/>
              </a:lnSpc>
              <a:spcBef>
                <a:spcPts val="72"/>
              </a:spcBef>
              <a:buClr>
                <a:schemeClr val="accent2"/>
              </a:buClr>
              <a:defRPr sz="1600"/>
            </a:lvl5pPr>
          </a:lstStyle>
          <a:p>
            <a:pPr lvl="0"/>
            <a:r>
              <a:rPr lang="en-US" dirty="0" smtClean="0"/>
              <a:t>Click to edit Master text styles</a:t>
            </a:r>
          </a:p>
        </p:txBody>
      </p:sp>
      <p:sp>
        <p:nvSpPr>
          <p:cNvPr id="17" name="Text Placeholder 3"/>
          <p:cNvSpPr>
            <a:spLocks noGrp="1"/>
          </p:cNvSpPr>
          <p:nvPr>
            <p:ph type="body" sz="quarter" idx="17" hasCustomPrompt="1"/>
          </p:nvPr>
        </p:nvSpPr>
        <p:spPr>
          <a:xfrm>
            <a:off x="6176754" y="870334"/>
            <a:ext cx="2531035" cy="565891"/>
          </a:xfrm>
        </p:spPr>
        <p:txBody>
          <a:bodyPr anchor="ctr" anchorCtr="0">
            <a:noAutofit/>
          </a:bodyPr>
          <a:lstStyle>
            <a:lvl1pPr marL="0" indent="0" algn="ctr">
              <a:lnSpc>
                <a:spcPct val="100000"/>
              </a:lnSpc>
              <a:spcBef>
                <a:spcPts val="72"/>
              </a:spcBef>
              <a:buClr>
                <a:schemeClr val="accent2"/>
              </a:buClr>
              <a:buNone/>
              <a:defRPr sz="1800" b="1"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cxnSp>
        <p:nvCxnSpPr>
          <p:cNvPr id="18" name="Straight Connector 17"/>
          <p:cNvCxnSpPr/>
          <p:nvPr/>
        </p:nvCxnSpPr>
        <p:spPr>
          <a:xfrm>
            <a:off x="457200" y="1436224"/>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57200" y="864725"/>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457200" y="1436224"/>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076575" y="866776"/>
            <a:ext cx="0" cy="3548742"/>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5984421" y="866776"/>
            <a:ext cx="0" cy="3548742"/>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6"/>
          <p:cNvSpPr>
            <a:spLocks noGrp="1" noChangeArrowheads="1"/>
          </p:cNvSpPr>
          <p:nvPr userDrawn="1">
            <p:ph type="sldNum" sz="quarter" idx="18"/>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3916059159"/>
      </p:ext>
    </p:extLst>
  </p:cSld>
  <p:clrMapOvr>
    <a:masterClrMapping/>
  </p:clrMapOvr>
  <p:transition>
    <p:fade/>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rop-in Image Vertical">
    <p:spTree>
      <p:nvGrpSpPr>
        <p:cNvPr id="1" name=""/>
        <p:cNvGrpSpPr/>
        <p:nvPr/>
      </p:nvGrpSpPr>
      <p:grpSpPr>
        <a:xfrm>
          <a:off x="0" y="0"/>
          <a:ext cx="0" cy="0"/>
          <a:chOff x="0" y="0"/>
          <a:chExt cx="0" cy="0"/>
        </a:xfrm>
      </p:grpSpPr>
      <p:sp>
        <p:nvSpPr>
          <p:cNvPr id="3" name="Title 1"/>
          <p:cNvSpPr>
            <a:spLocks noGrp="1"/>
          </p:cNvSpPr>
          <p:nvPr>
            <p:ph type="title"/>
          </p:nvPr>
        </p:nvSpPr>
        <p:spPr>
          <a:xfrm>
            <a:off x="364018" y="170815"/>
            <a:ext cx="82296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5" name="Text Placeholder 3"/>
          <p:cNvSpPr>
            <a:spLocks noGrp="1"/>
          </p:cNvSpPr>
          <p:nvPr>
            <p:ph type="body" sz="quarter" idx="10"/>
          </p:nvPr>
        </p:nvSpPr>
        <p:spPr>
          <a:xfrm>
            <a:off x="363538" y="937700"/>
            <a:ext cx="2336800" cy="3492375"/>
          </a:xfrm>
        </p:spPr>
        <p:txBody>
          <a:bodyPr tIns="45720" rIns="91440" bIns="45720">
            <a:noAutofit/>
          </a:bodyPr>
          <a:lstStyle>
            <a:lvl1pPr marL="0" indent="0">
              <a:lnSpc>
                <a:spcPct val="100000"/>
              </a:lnSpc>
              <a:spcBef>
                <a:spcPts val="0"/>
              </a:spcBef>
              <a:spcAft>
                <a:spcPts val="600"/>
              </a:spcAft>
              <a:buClr>
                <a:schemeClr val="accent2"/>
              </a:buClr>
              <a:buNone/>
              <a:defRPr sz="1600">
                <a:solidFill>
                  <a:schemeClr val="tx1"/>
                </a:solidFill>
              </a:defRPr>
            </a:lvl1pPr>
            <a:lvl2pPr>
              <a:lnSpc>
                <a:spcPts val="3000"/>
              </a:lnSpc>
              <a:spcBef>
                <a:spcPts val="72"/>
              </a:spcBef>
              <a:buClr>
                <a:schemeClr val="accent2"/>
              </a:buClr>
              <a:defRPr sz="2400"/>
            </a:lvl2pPr>
            <a:lvl3pPr>
              <a:lnSpc>
                <a:spcPts val="3000"/>
              </a:lnSpc>
              <a:spcBef>
                <a:spcPts val="72"/>
              </a:spcBef>
              <a:buClr>
                <a:schemeClr val="accent2"/>
              </a:buClr>
              <a:defRPr sz="2400"/>
            </a:lvl3pPr>
            <a:lvl4pPr>
              <a:lnSpc>
                <a:spcPts val="3000"/>
              </a:lnSpc>
              <a:spcBef>
                <a:spcPts val="72"/>
              </a:spcBef>
              <a:buClr>
                <a:schemeClr val="accent2"/>
              </a:buClr>
              <a:defRPr sz="2400"/>
            </a:lvl4pPr>
            <a:lvl5pPr>
              <a:lnSpc>
                <a:spcPts val="3000"/>
              </a:lnSpc>
              <a:spcBef>
                <a:spcPts val="72"/>
              </a:spcBef>
              <a:buClr>
                <a:schemeClr val="accent2"/>
              </a:buClr>
              <a:defRPr sz="2400"/>
            </a:lvl5pPr>
          </a:lstStyle>
          <a:p>
            <a:pPr lvl="0"/>
            <a:r>
              <a:rPr lang="en-US" dirty="0" smtClean="0"/>
              <a:t>Click to edit Master text styles</a:t>
            </a:r>
          </a:p>
        </p:txBody>
      </p:sp>
      <p:sp>
        <p:nvSpPr>
          <p:cNvPr id="8" name="Rectangle 6"/>
          <p:cNvSpPr>
            <a:spLocks noGrp="1" noChangeArrowheads="1"/>
          </p:cNvSpPr>
          <p:nvPr>
            <p:ph type="sldNum" sz="quarter" idx="11"/>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
        <p:nvSpPr>
          <p:cNvPr id="9" name="Picture Placeholder 8"/>
          <p:cNvSpPr>
            <a:spLocks noGrp="1"/>
          </p:cNvSpPr>
          <p:nvPr>
            <p:ph type="pic" sz="quarter" idx="12"/>
          </p:nvPr>
        </p:nvSpPr>
        <p:spPr>
          <a:xfrm>
            <a:off x="3200401" y="937699"/>
            <a:ext cx="5438775" cy="3500438"/>
          </a:xfrm>
        </p:spPr>
        <p:txBody>
          <a:bodyPr/>
          <a:lstStyle>
            <a:lvl1pPr marL="0" indent="0">
              <a:buNone/>
              <a:defRPr/>
            </a:lvl1pPr>
          </a:lstStyle>
          <a:p>
            <a:endParaRPr lang="en-US" dirty="0"/>
          </a:p>
        </p:txBody>
      </p:sp>
    </p:spTree>
    <p:extLst>
      <p:ext uri="{BB962C8B-B14F-4D97-AF65-F5344CB8AC3E}">
        <p14:creationId xmlns:p14="http://schemas.microsoft.com/office/powerpoint/2010/main" val="24212839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op-in Image Horizontal">
    <p:spTree>
      <p:nvGrpSpPr>
        <p:cNvPr id="1" name=""/>
        <p:cNvGrpSpPr/>
        <p:nvPr/>
      </p:nvGrpSpPr>
      <p:grpSpPr>
        <a:xfrm>
          <a:off x="0" y="0"/>
          <a:ext cx="0" cy="0"/>
          <a:chOff x="0" y="0"/>
          <a:chExt cx="0" cy="0"/>
        </a:xfrm>
      </p:grpSpPr>
      <p:sp>
        <p:nvSpPr>
          <p:cNvPr id="3" name="Title 1"/>
          <p:cNvSpPr>
            <a:spLocks noGrp="1"/>
          </p:cNvSpPr>
          <p:nvPr>
            <p:ph type="title"/>
          </p:nvPr>
        </p:nvSpPr>
        <p:spPr>
          <a:xfrm>
            <a:off x="364603" y="177011"/>
            <a:ext cx="82296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5" name="Text Placeholder 3"/>
          <p:cNvSpPr>
            <a:spLocks noGrp="1"/>
          </p:cNvSpPr>
          <p:nvPr>
            <p:ph type="body" sz="quarter" idx="10"/>
          </p:nvPr>
        </p:nvSpPr>
        <p:spPr>
          <a:xfrm>
            <a:off x="363538" y="3671393"/>
            <a:ext cx="8229600" cy="486725"/>
          </a:xfrm>
        </p:spPr>
        <p:txBody>
          <a:bodyPr tIns="45720" rIns="91440" bIns="45720">
            <a:noAutofit/>
          </a:bodyPr>
          <a:lstStyle>
            <a:lvl1pPr marL="0" indent="0">
              <a:lnSpc>
                <a:spcPct val="100000"/>
              </a:lnSpc>
              <a:spcBef>
                <a:spcPts val="0"/>
              </a:spcBef>
              <a:spcAft>
                <a:spcPts val="600"/>
              </a:spcAft>
              <a:buClr>
                <a:schemeClr val="accent2"/>
              </a:buClr>
              <a:buNone/>
              <a:defRPr sz="1600">
                <a:solidFill>
                  <a:schemeClr val="tx1"/>
                </a:solidFill>
              </a:defRPr>
            </a:lvl1pPr>
            <a:lvl2pPr>
              <a:lnSpc>
                <a:spcPts val="3000"/>
              </a:lnSpc>
              <a:spcBef>
                <a:spcPts val="72"/>
              </a:spcBef>
              <a:buClr>
                <a:schemeClr val="accent2"/>
              </a:buClr>
              <a:defRPr sz="2400"/>
            </a:lvl2pPr>
            <a:lvl3pPr>
              <a:lnSpc>
                <a:spcPts val="3000"/>
              </a:lnSpc>
              <a:spcBef>
                <a:spcPts val="72"/>
              </a:spcBef>
              <a:buClr>
                <a:schemeClr val="accent2"/>
              </a:buClr>
              <a:defRPr sz="2400"/>
            </a:lvl3pPr>
            <a:lvl4pPr>
              <a:lnSpc>
                <a:spcPts val="3000"/>
              </a:lnSpc>
              <a:spcBef>
                <a:spcPts val="72"/>
              </a:spcBef>
              <a:buClr>
                <a:schemeClr val="accent2"/>
              </a:buClr>
              <a:defRPr sz="2400"/>
            </a:lvl4pPr>
            <a:lvl5pPr>
              <a:lnSpc>
                <a:spcPts val="3000"/>
              </a:lnSpc>
              <a:spcBef>
                <a:spcPts val="72"/>
              </a:spcBef>
              <a:buClr>
                <a:schemeClr val="accent2"/>
              </a:buClr>
              <a:defRPr sz="2400"/>
            </a:lvl5pPr>
          </a:lstStyle>
          <a:p>
            <a:pPr lvl="0"/>
            <a:r>
              <a:rPr lang="en-US" dirty="0" smtClean="0"/>
              <a:t>Click to edit Master text styles</a:t>
            </a:r>
          </a:p>
        </p:txBody>
      </p:sp>
      <p:sp>
        <p:nvSpPr>
          <p:cNvPr id="7" name="Slide Number Placeholder 6"/>
          <p:cNvSpPr>
            <a:spLocks noGrp="1" noChangeArrowheads="1"/>
          </p:cNvSpPr>
          <p:nvPr>
            <p:ph type="sldNum" sz="quarter" idx="11"/>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
        <p:nvSpPr>
          <p:cNvPr id="4" name="Picture Placeholder 3"/>
          <p:cNvSpPr>
            <a:spLocks noGrp="1"/>
          </p:cNvSpPr>
          <p:nvPr>
            <p:ph type="pic" sz="quarter" idx="12"/>
          </p:nvPr>
        </p:nvSpPr>
        <p:spPr>
          <a:xfrm>
            <a:off x="364603" y="910829"/>
            <a:ext cx="8234362" cy="2660061"/>
          </a:xfrm>
        </p:spPr>
        <p:txBody>
          <a:bodyPr/>
          <a:lstStyle>
            <a:lvl1pPr marL="0" indent="0">
              <a:buNone/>
              <a:defRPr/>
            </a:lvl1pPr>
          </a:lstStyle>
          <a:p>
            <a:endParaRPr lang="en-US"/>
          </a:p>
        </p:txBody>
      </p:sp>
    </p:spTree>
    <p:extLst>
      <p:ext uri="{BB962C8B-B14F-4D97-AF65-F5344CB8AC3E}">
        <p14:creationId xmlns:p14="http://schemas.microsoft.com/office/powerpoint/2010/main" val="6978253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Overlay">
    <p:spTree>
      <p:nvGrpSpPr>
        <p:cNvPr id="1" name=""/>
        <p:cNvGrpSpPr/>
        <p:nvPr/>
      </p:nvGrpSpPr>
      <p:grpSpPr>
        <a:xfrm>
          <a:off x="0" y="0"/>
          <a:ext cx="0" cy="0"/>
          <a:chOff x="0" y="0"/>
          <a:chExt cx="0" cy="0"/>
        </a:xfrm>
      </p:grpSpPr>
      <p:sp>
        <p:nvSpPr>
          <p:cNvPr id="4" name="Picture Placeholder 21"/>
          <p:cNvSpPr>
            <a:spLocks noGrp="1"/>
          </p:cNvSpPr>
          <p:nvPr>
            <p:ph type="pic" sz="quarter" idx="12"/>
          </p:nvPr>
        </p:nvSpPr>
        <p:spPr>
          <a:xfrm>
            <a:off x="0" y="0"/>
            <a:ext cx="9144000" cy="4524375"/>
          </a:xfrm>
        </p:spPr>
        <p:txBody>
          <a:bodyPr anchor="t" anchorCtr="0">
            <a:normAutofit/>
          </a:bodyPr>
          <a:lstStyle>
            <a:lvl1pPr marL="0" indent="0">
              <a:buNone/>
              <a:defRPr sz="2200">
                <a:solidFill>
                  <a:schemeClr val="tx1"/>
                </a:solidFill>
              </a:defRPr>
            </a:lvl1pPr>
          </a:lstStyle>
          <a:p>
            <a:r>
              <a:rPr lang="en-US" dirty="0" smtClean="0"/>
              <a:t>Click icon to add picture</a:t>
            </a:r>
            <a:endParaRPr lang="en-US" dirty="0"/>
          </a:p>
        </p:txBody>
      </p:sp>
      <p:sp>
        <p:nvSpPr>
          <p:cNvPr id="14" name="Title 1"/>
          <p:cNvSpPr>
            <a:spLocks noGrp="1"/>
          </p:cNvSpPr>
          <p:nvPr>
            <p:ph type="title"/>
          </p:nvPr>
        </p:nvSpPr>
        <p:spPr>
          <a:xfrm>
            <a:off x="363538" y="168552"/>
            <a:ext cx="82296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solidFill>
                  <a:schemeClr val="bg1"/>
                </a:solidFill>
              </a:defRPr>
            </a:lvl1pPr>
          </a:lstStyle>
          <a:p>
            <a:pPr lvl="0"/>
            <a:r>
              <a:rPr lang="en-US" dirty="0" smtClean="0"/>
              <a:t>Click to edit Master title style</a:t>
            </a:r>
            <a:endParaRPr lang="en-US" dirty="0"/>
          </a:p>
        </p:txBody>
      </p:sp>
      <p:sp>
        <p:nvSpPr>
          <p:cNvPr id="15" name="Text Placeholder 3"/>
          <p:cNvSpPr>
            <a:spLocks noGrp="1"/>
          </p:cNvSpPr>
          <p:nvPr>
            <p:ph type="body" sz="quarter" idx="10" hasCustomPrompt="1"/>
          </p:nvPr>
        </p:nvSpPr>
        <p:spPr>
          <a:xfrm>
            <a:off x="363538" y="1779413"/>
            <a:ext cx="4120953" cy="2362706"/>
          </a:xfrm>
        </p:spPr>
        <p:txBody>
          <a:bodyPr lIns="91440" rIns="91440" anchor="t" anchorCtr="0">
            <a:noAutofit/>
          </a:bodyPr>
          <a:lstStyle>
            <a:lvl1pPr marL="0" indent="0">
              <a:lnSpc>
                <a:spcPct val="100000"/>
              </a:lnSpc>
              <a:spcBef>
                <a:spcPts val="72"/>
              </a:spcBef>
              <a:buClr>
                <a:schemeClr val="accent2"/>
              </a:buClr>
              <a:buNone/>
              <a:defRPr sz="1600">
                <a:solidFill>
                  <a:schemeClr val="bg1"/>
                </a:solidFill>
              </a:defRPr>
            </a:lvl1pPr>
            <a:lvl2pPr>
              <a:lnSpc>
                <a:spcPts val="3000"/>
              </a:lnSpc>
              <a:spcBef>
                <a:spcPts val="72"/>
              </a:spcBef>
              <a:buClr>
                <a:schemeClr val="accent2"/>
              </a:buClr>
              <a:defRPr sz="2400"/>
            </a:lvl2pPr>
            <a:lvl3pPr>
              <a:lnSpc>
                <a:spcPts val="3000"/>
              </a:lnSpc>
              <a:spcBef>
                <a:spcPts val="72"/>
              </a:spcBef>
              <a:buClr>
                <a:schemeClr val="accent2"/>
              </a:buClr>
              <a:defRPr sz="2400"/>
            </a:lvl3pPr>
            <a:lvl4pPr>
              <a:lnSpc>
                <a:spcPts val="3000"/>
              </a:lnSpc>
              <a:spcBef>
                <a:spcPts val="72"/>
              </a:spcBef>
              <a:buClr>
                <a:schemeClr val="accent2"/>
              </a:buClr>
              <a:defRPr sz="2400"/>
            </a:lvl4pPr>
            <a:lvl5pPr>
              <a:lnSpc>
                <a:spcPts val="3000"/>
              </a:lnSpc>
              <a:spcBef>
                <a:spcPts val="72"/>
              </a:spcBef>
              <a:buClr>
                <a:schemeClr val="accent2"/>
              </a:buClr>
              <a:defRPr sz="2400"/>
            </a:lvl5pPr>
          </a:lstStyle>
          <a:p>
            <a:pPr lvl="0"/>
            <a:r>
              <a:rPr lang="en-US" dirty="0" smtClean="0"/>
              <a:t>Text goes here</a:t>
            </a:r>
            <a:endParaRPr lang="en-US" dirty="0"/>
          </a:p>
        </p:txBody>
      </p:sp>
      <p:sp>
        <p:nvSpPr>
          <p:cNvPr id="5" name="Rectangle 6"/>
          <p:cNvSpPr>
            <a:spLocks noGrp="1" noChangeArrowheads="1"/>
          </p:cNvSpPr>
          <p:nvPr>
            <p:ph type="sldNum" sz="quarter" idx="13"/>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4693254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amp; Caption">
    <p:spTree>
      <p:nvGrpSpPr>
        <p:cNvPr id="1" name=""/>
        <p:cNvGrpSpPr/>
        <p:nvPr/>
      </p:nvGrpSpPr>
      <p:grpSpPr>
        <a:xfrm>
          <a:off x="0" y="0"/>
          <a:ext cx="0" cy="0"/>
          <a:chOff x="0" y="0"/>
          <a:chExt cx="0" cy="0"/>
        </a:xfrm>
      </p:grpSpPr>
      <p:sp>
        <p:nvSpPr>
          <p:cNvPr id="3" name="Title 1"/>
          <p:cNvSpPr>
            <a:spLocks noGrp="1"/>
          </p:cNvSpPr>
          <p:nvPr>
            <p:ph type="title"/>
          </p:nvPr>
        </p:nvSpPr>
        <p:spPr>
          <a:xfrm>
            <a:off x="363538" y="168552"/>
            <a:ext cx="82296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Picture Placeholder 21"/>
          <p:cNvSpPr>
            <a:spLocks noGrp="1"/>
          </p:cNvSpPr>
          <p:nvPr>
            <p:ph type="pic" sz="quarter" idx="12"/>
          </p:nvPr>
        </p:nvSpPr>
        <p:spPr>
          <a:xfrm>
            <a:off x="0" y="778999"/>
            <a:ext cx="9144000" cy="3687992"/>
          </a:xfrm>
        </p:spPr>
        <p:txBody>
          <a:bodyPr>
            <a:normAutofit/>
          </a:bodyPr>
          <a:lstStyle>
            <a:lvl1pPr marL="0" indent="0">
              <a:buNone/>
              <a:defRPr sz="2200">
                <a:solidFill>
                  <a:schemeClr val="tx1"/>
                </a:solidFill>
              </a:defRPr>
            </a:lvl1pPr>
          </a:lstStyle>
          <a:p>
            <a:r>
              <a:rPr lang="en-US" dirty="0" smtClean="0"/>
              <a:t>Click icon to add picture</a:t>
            </a:r>
            <a:endParaRPr lang="en-US" dirty="0"/>
          </a:p>
        </p:txBody>
      </p:sp>
      <p:sp>
        <p:nvSpPr>
          <p:cNvPr id="6" name="Text Placeholder 3"/>
          <p:cNvSpPr>
            <a:spLocks noGrp="1"/>
          </p:cNvSpPr>
          <p:nvPr>
            <p:ph type="body" sz="quarter" idx="13" hasCustomPrompt="1"/>
          </p:nvPr>
        </p:nvSpPr>
        <p:spPr>
          <a:xfrm>
            <a:off x="457200" y="4481349"/>
            <a:ext cx="8229600" cy="661968"/>
          </a:xfrm>
        </p:spPr>
        <p:txBody>
          <a:bodyPr bIns="137160" anchor="ctr" anchorCtr="0">
            <a:noAutofit/>
          </a:bodyPr>
          <a:lstStyle>
            <a:lvl1pPr marL="0" indent="0" algn="ctr">
              <a:lnSpc>
                <a:spcPct val="100000"/>
              </a:lnSpc>
              <a:spcBef>
                <a:spcPts val="72"/>
              </a:spcBef>
              <a:buClr>
                <a:schemeClr val="accent2"/>
              </a:buClr>
              <a:buNone/>
              <a:defRPr sz="1600" b="0"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spTree>
    <p:extLst>
      <p:ext uri="{BB962C8B-B14F-4D97-AF65-F5344CB8AC3E}">
        <p14:creationId xmlns:p14="http://schemas.microsoft.com/office/powerpoint/2010/main" val="8346704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Image and Header">
    <p:spTree>
      <p:nvGrpSpPr>
        <p:cNvPr id="1" name=""/>
        <p:cNvGrpSpPr/>
        <p:nvPr/>
      </p:nvGrpSpPr>
      <p:grpSpPr>
        <a:xfrm>
          <a:off x="0" y="0"/>
          <a:ext cx="0" cy="0"/>
          <a:chOff x="0" y="0"/>
          <a:chExt cx="0" cy="0"/>
        </a:xfrm>
      </p:grpSpPr>
      <p:sp>
        <p:nvSpPr>
          <p:cNvPr id="3" name="Title 1"/>
          <p:cNvSpPr>
            <a:spLocks noGrp="1"/>
          </p:cNvSpPr>
          <p:nvPr>
            <p:ph type="title"/>
          </p:nvPr>
        </p:nvSpPr>
        <p:spPr>
          <a:xfrm>
            <a:off x="363538" y="170815"/>
            <a:ext cx="82296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Picture Placeholder 21"/>
          <p:cNvSpPr>
            <a:spLocks noGrp="1"/>
          </p:cNvSpPr>
          <p:nvPr>
            <p:ph type="pic" sz="quarter" idx="12"/>
          </p:nvPr>
        </p:nvSpPr>
        <p:spPr>
          <a:xfrm>
            <a:off x="0" y="778999"/>
            <a:ext cx="9144000" cy="4364501"/>
          </a:xfrm>
        </p:spPr>
        <p:txBody>
          <a:bodyPr>
            <a:normAutofit/>
          </a:bodyPr>
          <a:lstStyle>
            <a:lvl1pPr marL="0" indent="0">
              <a:buNone/>
              <a:defRPr sz="2200"/>
            </a:lvl1pPr>
          </a:lstStyle>
          <a:p>
            <a:r>
              <a:rPr lang="en-US" dirty="0" smtClean="0"/>
              <a:t>Click icon to add picture</a:t>
            </a:r>
            <a:endParaRPr lang="en-US" dirty="0"/>
          </a:p>
        </p:txBody>
      </p:sp>
    </p:spTree>
    <p:extLst>
      <p:ext uri="{BB962C8B-B14F-4D97-AF65-F5344CB8AC3E}">
        <p14:creationId xmlns:p14="http://schemas.microsoft.com/office/powerpoint/2010/main" val="27011677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3" name="Picture Placeholder 21"/>
          <p:cNvSpPr>
            <a:spLocks noGrp="1"/>
          </p:cNvSpPr>
          <p:nvPr>
            <p:ph type="pic" sz="quarter" idx="12"/>
          </p:nvPr>
        </p:nvSpPr>
        <p:spPr>
          <a:xfrm>
            <a:off x="0" y="0"/>
            <a:ext cx="9144000" cy="5143500"/>
          </a:xfrm>
        </p:spPr>
        <p:txBody>
          <a:bodyPr anchor="t" anchorCtr="0">
            <a:normAutofit/>
          </a:bodyPr>
          <a:lstStyle>
            <a:lvl1pPr marL="0" indent="0">
              <a:buNone/>
              <a:defRPr sz="2200">
                <a:solidFill>
                  <a:schemeClr val="tx1"/>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48837967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36741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11681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4107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b="1"/>
            </a:lvl1pPr>
          </a:lstStyle>
          <a:p>
            <a:r>
              <a:rPr lang="en-US" dirty="0" smtClean="0"/>
              <a:t>Click to edit Master title style</a:t>
            </a:r>
            <a:endParaRPr lang="en-US" dirty="0"/>
          </a:p>
        </p:txBody>
      </p:sp>
      <p:sp>
        <p:nvSpPr>
          <p:cNvPr id="3" name="Content Placeholder 2"/>
          <p:cNvSpPr>
            <a:spLocks noGrp="1"/>
          </p:cNvSpPr>
          <p:nvPr>
            <p:ph idx="1"/>
          </p:nvPr>
        </p:nvSpPr>
        <p:spPr>
          <a:xfrm>
            <a:off x="363538" y="857250"/>
            <a:ext cx="8229600" cy="3318965"/>
          </a:xfrm>
        </p:spPr>
        <p:txBody>
          <a:bodyPr/>
          <a:lstStyle>
            <a:lvl1pPr>
              <a:buClr>
                <a:schemeClr val="accent1"/>
              </a:buClr>
              <a:buSzPct val="120000"/>
              <a:defRPr sz="1800">
                <a:solidFill>
                  <a:schemeClr val="tx1"/>
                </a:solidFill>
              </a:defRPr>
            </a:lvl1pPr>
            <a:lvl2pPr>
              <a:buSzPct val="90000"/>
              <a:buFont typeface="Courier New" pitchFamily="49" charset="0"/>
              <a:buChar char="o"/>
              <a:defRPr sz="1600">
                <a:solidFill>
                  <a:schemeClr val="tx1"/>
                </a:solidFill>
              </a:defRPr>
            </a:lvl2pPr>
            <a:lvl3pPr>
              <a:buSzPct val="90000"/>
              <a:buFont typeface="Arial" pitchFamily="34" charset="0"/>
              <a:buChar char="─"/>
              <a:defRPr sz="1400">
                <a:solidFill>
                  <a:schemeClr val="tx1"/>
                </a:solidFill>
              </a:defRPr>
            </a:lvl3pPr>
            <a:lvl4pPr>
              <a:buFont typeface="Arial" pitchFamily="34" charset="0"/>
              <a:buChar char="»"/>
              <a:defRPr sz="1600">
                <a:solidFill>
                  <a:schemeClr val="bg2">
                    <a:lumMod val="50000"/>
                  </a:schemeClr>
                </a:solidFill>
              </a:defRPr>
            </a:lvl4pPr>
            <a:lvl5pPr>
              <a:defRPr sz="16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altLang="en-US" sz="8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564597180"/>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97019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2357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059542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92855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337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738057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35402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69279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22959" y="1197245"/>
            <a:ext cx="7543801" cy="3204577"/>
          </a:xfrm>
        </p:spPr>
        <p:txBody>
          <a:bodyPr/>
          <a:lstStyle>
            <a:lvl1pPr marL="0" indent="0">
              <a:buNone/>
              <a:defRPr sz="1800"/>
            </a:lvl1pPr>
            <a:lvl2pPr marL="204788" indent="-136922">
              <a:defRPr sz="1650"/>
            </a:lvl2pPr>
            <a:lvl3pPr marL="338138" indent="-136922">
              <a:defRPr sz="1500"/>
            </a:lvl3pPr>
            <a:lvl4pPr marL="470297" indent="-136922">
              <a:defRPr sz="1350"/>
            </a:lvl4pPr>
            <a:lvl5pPr marL="603647" indent="-136922">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flipV="1">
            <a:off x="1037063" y="953766"/>
            <a:ext cx="7069875"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822960" y="214954"/>
            <a:ext cx="7543800" cy="655178"/>
          </a:xfrm>
        </p:spPr>
        <p:txBody>
          <a:bodyPr>
            <a:normAutofit/>
          </a:bodyPr>
          <a:lstStyle>
            <a:lvl1pPr algn="ctr">
              <a:defRPr sz="3300">
                <a:latin typeface="+mn-lt"/>
              </a:defRPr>
            </a:lvl1pPr>
          </a:lstStyle>
          <a:p>
            <a:r>
              <a:rPr lang="en-US" dirty="0"/>
              <a:t>Click to edit Master title style</a:t>
            </a:r>
          </a:p>
        </p:txBody>
      </p:sp>
      <p:sp>
        <p:nvSpPr>
          <p:cNvPr id="2" name="Footer Placeholder 1"/>
          <p:cNvSpPr>
            <a:spLocks noGrp="1"/>
          </p:cNvSpPr>
          <p:nvPr>
            <p:ph type="ftr" sz="quarter" idx="10"/>
          </p:nvPr>
        </p:nvSpPr>
        <p:spPr>
          <a:xfrm>
            <a:off x="3028950" y="4767264"/>
            <a:ext cx="3086100" cy="273844"/>
          </a:xfrm>
          <a:prstGeom prst="rect">
            <a:avLst/>
          </a:prstGeom>
        </p:spPr>
        <p:txBody>
          <a:bodyPr/>
          <a:lstStyle/>
          <a:p>
            <a:pPr defTabSz="685800" eaLnBrk="1" fontAlgn="auto" hangingPunct="1">
              <a:spcBef>
                <a:spcPts val="0"/>
              </a:spcBef>
              <a:spcAft>
                <a:spcPts val="0"/>
              </a:spcAft>
            </a:pPr>
            <a:endParaRPr lang="en-CA">
              <a:solidFill>
                <a:prstClr val="black"/>
              </a:solidFill>
              <a:latin typeface="Calibri" panose="020F0502020204030204"/>
              <a:cs typeface="+mn-cs"/>
            </a:endParaRPr>
          </a:p>
        </p:txBody>
      </p:sp>
      <p:sp>
        <p:nvSpPr>
          <p:cNvPr id="4" name="Slide Number Placeholder 3"/>
          <p:cNvSpPr>
            <a:spLocks noGrp="1"/>
          </p:cNvSpPr>
          <p:nvPr>
            <p:ph type="sldNum" sz="quarter" idx="11"/>
          </p:nvPr>
        </p:nvSpPr>
        <p:spPr>
          <a:xfrm>
            <a:off x="8680562" y="4840742"/>
            <a:ext cx="450376" cy="302759"/>
          </a:xfrm>
          <a:prstGeom prst="rect">
            <a:avLst/>
          </a:prstGeom>
        </p:spPr>
        <p:txBody>
          <a:bodyPr/>
          <a:lstStyle/>
          <a:p>
            <a:pPr defTabSz="685800" eaLnBrk="1" fontAlgn="auto" hangingPunct="1">
              <a:spcBef>
                <a:spcPts val="0"/>
              </a:spcBef>
              <a:spcAft>
                <a:spcPts val="0"/>
              </a:spcAft>
            </a:pPr>
            <a:fld id="{8D03D14C-FA79-4E8E-AA4E-730169A94A2E}" type="slidenum">
              <a:rPr lang="en-CA" smtClean="0">
                <a:solidFill>
                  <a:prstClr val="black"/>
                </a:solidFill>
                <a:latin typeface="Calibri" panose="020F0502020204030204"/>
                <a:cs typeface="+mn-cs"/>
              </a:rPr>
              <a:pPr defTabSz="685800" eaLnBrk="1" fontAlgn="auto" hangingPunct="1">
                <a:spcBef>
                  <a:spcPts val="0"/>
                </a:spcBef>
                <a:spcAft>
                  <a:spcPts val="0"/>
                </a:spcAft>
              </a:pPr>
              <a:t>‹#›</a:t>
            </a:fld>
            <a:endParaRPr lang="en-CA" dirty="0">
              <a:solidFill>
                <a:prstClr val="black"/>
              </a:solidFill>
              <a:latin typeface="Calibri" panose="020F0502020204030204"/>
              <a:cs typeface="+mn-cs"/>
            </a:endParaRPr>
          </a:p>
        </p:txBody>
      </p:sp>
    </p:spTree>
    <p:extLst>
      <p:ext uri="{BB962C8B-B14F-4D97-AF65-F5344CB8AC3E}">
        <p14:creationId xmlns:p14="http://schemas.microsoft.com/office/powerpoint/2010/main" val="3963220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22960" y="1197245"/>
            <a:ext cx="3703320" cy="3204577"/>
          </a:xfrm>
        </p:spPr>
        <p:txBody>
          <a:bodyPr/>
          <a:lstStyle>
            <a:lvl1pPr marL="66675" indent="0">
              <a:buFont typeface="Arial" panose="020B0604020202020204" pitchFamily="34" charset="0"/>
              <a:buNone/>
              <a:defRPr baseline="0"/>
            </a:lvl1pPr>
            <a:lvl2pPr marL="364331" indent="-98822">
              <a:buFont typeface="Arial" panose="020B0604020202020204" pitchFamily="34" charset="0"/>
              <a:buChar char="•"/>
              <a:defRPr/>
            </a:lvl2pPr>
            <a:lvl3pPr marL="501254" indent="-103585">
              <a:buFont typeface="Arial" panose="020B0604020202020204" pitchFamily="34" charset="0"/>
              <a:buChar char="•"/>
              <a:defRPr/>
            </a:lvl3pPr>
            <a:lvl4pPr marL="639366" indent="-97631">
              <a:buFont typeface="Arial" panose="020B0604020202020204" pitchFamily="34" charset="0"/>
              <a:buChar char="•"/>
              <a:defRPr/>
            </a:lvl4pPr>
            <a:lvl5pPr marL="776288" indent="-101204">
              <a:buFont typeface="Arial" panose="020B0604020202020204" pitchFamily="34" charset="0"/>
              <a:buChar char="•"/>
              <a:defRPr/>
            </a:lvl5pPr>
          </a:lstStyle>
          <a:p>
            <a:pPr lvl="0"/>
            <a:r>
              <a:rPr lang="en-US" dirty="0"/>
              <a:t>Click to edit Master text styles</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197244"/>
            <a:ext cx="3703320" cy="3204578"/>
          </a:xfrm>
        </p:spPr>
        <p:txBody>
          <a:bodyPr/>
          <a:lstStyle>
            <a:lvl1pPr marL="0" indent="0">
              <a:buNone/>
              <a:defRPr/>
            </a:lvl1pPr>
            <a:lvl2pPr marL="365189" indent="-214313">
              <a:buFont typeface="Arial" panose="020B0604020202020204" pitchFamily="34" charset="0"/>
              <a:buChar char="•"/>
              <a:defRPr/>
            </a:lvl2pPr>
            <a:lvl3pPr marL="502349" indent="-214313">
              <a:buFont typeface="Arial" panose="020B0604020202020204" pitchFamily="34" charset="0"/>
              <a:buChar char="•"/>
              <a:defRPr/>
            </a:lvl3pPr>
            <a:lvl4pPr marL="639509" indent="-214313">
              <a:buFont typeface="Arial" panose="020B0604020202020204" pitchFamily="34" charset="0"/>
              <a:buChar char="•"/>
              <a:defRPr/>
            </a:lvl4pPr>
            <a:lvl5pPr marL="776669" indent="-214313">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 y="4800600"/>
            <a:ext cx="9144001" cy="342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 y="4750738"/>
            <a:ext cx="9144001" cy="494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1"/>
          <p:cNvSpPr>
            <a:spLocks noGrp="1"/>
          </p:cNvSpPr>
          <p:nvPr>
            <p:ph type="title"/>
          </p:nvPr>
        </p:nvSpPr>
        <p:spPr>
          <a:xfrm>
            <a:off x="822960" y="214954"/>
            <a:ext cx="7543800" cy="655178"/>
          </a:xfrm>
        </p:spPr>
        <p:txBody>
          <a:bodyPr>
            <a:normAutofit/>
          </a:bodyPr>
          <a:lstStyle>
            <a:lvl1pPr algn="ctr">
              <a:defRPr sz="3300">
                <a:latin typeface="+mn-lt"/>
              </a:defRPr>
            </a:lvl1pPr>
          </a:lstStyle>
          <a:p>
            <a:r>
              <a:rPr lang="en-US" dirty="0"/>
              <a:t>Click to edit Master title style</a:t>
            </a:r>
          </a:p>
        </p:txBody>
      </p:sp>
      <p:cxnSp>
        <p:nvCxnSpPr>
          <p:cNvPr id="12" name="Straight Connector 11"/>
          <p:cNvCxnSpPr/>
          <p:nvPr userDrawn="1"/>
        </p:nvCxnSpPr>
        <p:spPr>
          <a:xfrm flipV="1">
            <a:off x="1037063" y="953766"/>
            <a:ext cx="7069875"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4"/>
          <p:cNvSpPr txBox="1">
            <a:spLocks/>
          </p:cNvSpPr>
          <p:nvPr userDrawn="1"/>
        </p:nvSpPr>
        <p:spPr>
          <a:xfrm>
            <a:off x="0" y="1"/>
            <a:ext cx="450376" cy="273844"/>
          </a:xfrm>
          <a:prstGeom prst="rect">
            <a:avLst/>
          </a:prstGeom>
        </p:spPr>
        <p:txBody>
          <a:bodyPr vert="horz" lIns="68580" tIns="34290" rIns="68580" bIns="34290" rtlCol="0" anchor="ctr"/>
          <a:lstStyle>
            <a:defPPr>
              <a:defRPr lang="en-US"/>
            </a:defPPr>
            <a:lvl1pPr marL="0" algn="l"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D03D14C-FA79-4E8E-AA4E-730169A94A2E}" type="slidenum">
              <a:rPr kumimoji="0" lang="en-CA"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14" name="Picture 13">
            <a:extLst>
              <a:ext uri="{FF2B5EF4-FFF2-40B4-BE49-F238E27FC236}">
                <a16:creationId xmlns="" xmlns:a16="http://schemas.microsoft.com/office/drawing/2014/main" id="{7D112B73-E4AC-46D3-97C1-FE0A869D9837}"/>
              </a:ext>
            </a:extLst>
          </p:cNvPr>
          <p:cNvPicPr>
            <a:picLocks noChangeAspect="1"/>
          </p:cNvPicPr>
          <p:nvPr userDrawn="1"/>
        </p:nvPicPr>
        <p:blipFill>
          <a:blip r:embed="rId2"/>
          <a:stretch>
            <a:fillRect/>
          </a:stretch>
        </p:blipFill>
        <p:spPr>
          <a:xfrm>
            <a:off x="182879" y="4840686"/>
            <a:ext cx="2677887" cy="262729"/>
          </a:xfrm>
          <a:prstGeom prst="rect">
            <a:avLst/>
          </a:prstGeom>
        </p:spPr>
      </p:pic>
    </p:spTree>
    <p:extLst>
      <p:ext uri="{BB962C8B-B14F-4D97-AF65-F5344CB8AC3E}">
        <p14:creationId xmlns:p14="http://schemas.microsoft.com/office/powerpoint/2010/main" val="311146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No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363538" y="169300"/>
            <a:ext cx="8191500" cy="492443"/>
          </a:xfrm>
        </p:spPr>
        <p:txBody>
          <a:bodyPr/>
          <a:lstStyle>
            <a:lvl1pPr>
              <a:defRPr sz="2600" b="1"/>
            </a:lvl1pPr>
          </a:lstStyle>
          <a:p>
            <a:r>
              <a:rPr lang="en-US" smtClean="0"/>
              <a:t>Click to edit Master title style</a:t>
            </a:r>
            <a:endParaRPr lang="en-US" dirty="0"/>
          </a:p>
        </p:txBody>
      </p:sp>
      <p:sp>
        <p:nvSpPr>
          <p:cNvPr id="3" name="Content Placeholder 2"/>
          <p:cNvSpPr>
            <a:spLocks noGrp="1"/>
          </p:cNvSpPr>
          <p:nvPr>
            <p:ph idx="1"/>
          </p:nvPr>
        </p:nvSpPr>
        <p:spPr>
          <a:xfrm>
            <a:off x="363538" y="857250"/>
            <a:ext cx="8229600" cy="3339437"/>
          </a:xfrm>
        </p:spPr>
        <p:txBody>
          <a:bodyPr/>
          <a:lstStyle>
            <a:lvl1pPr marL="0" indent="0">
              <a:buClr>
                <a:schemeClr val="accent1"/>
              </a:buClr>
              <a:buSzPct val="120000"/>
              <a:buNone/>
              <a:defRPr sz="1800">
                <a:solidFill>
                  <a:schemeClr val="tx1"/>
                </a:solidFill>
              </a:defRPr>
            </a:lvl1pPr>
            <a:lvl2pPr>
              <a:buSzPct val="90000"/>
              <a:buFont typeface="Courier New" pitchFamily="49" charset="0"/>
              <a:buChar char="o"/>
              <a:defRPr sz="1600">
                <a:solidFill>
                  <a:schemeClr val="tx1"/>
                </a:solidFill>
              </a:defRPr>
            </a:lvl2pPr>
            <a:lvl3pPr>
              <a:buSzPct val="90000"/>
              <a:buFont typeface="Arial" pitchFamily="34" charset="0"/>
              <a:buChar char="─"/>
              <a:defRPr sz="1400">
                <a:solidFill>
                  <a:schemeClr val="tx1"/>
                </a:solidFill>
              </a:defRPr>
            </a:lvl3pPr>
            <a:lvl4pPr>
              <a:buFont typeface="Arial" pitchFamily="34" charset="0"/>
              <a:buChar char="»"/>
              <a:defRPr sz="1600">
                <a:solidFill>
                  <a:schemeClr val="bg2">
                    <a:lumMod val="50000"/>
                  </a:schemeClr>
                </a:solidFill>
              </a:defRPr>
            </a:lvl4pPr>
            <a:lvl5pPr>
              <a:defRPr sz="16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213864135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22960" y="1197245"/>
            <a:ext cx="3703320" cy="3204577"/>
          </a:xfrm>
        </p:spPr>
        <p:txBody>
          <a:bodyPr/>
          <a:lstStyle>
            <a:lvl1pPr marL="66675" indent="0">
              <a:buFont typeface="Arial" panose="020B0604020202020204" pitchFamily="34" charset="0"/>
              <a:buNone/>
              <a:defRPr baseline="0"/>
            </a:lvl1pPr>
            <a:lvl2pPr marL="364331" indent="-98822">
              <a:buFont typeface="Arial" panose="020B0604020202020204" pitchFamily="34" charset="0"/>
              <a:buChar char="•"/>
              <a:defRPr/>
            </a:lvl2pPr>
            <a:lvl3pPr marL="501254" indent="-103585">
              <a:buFont typeface="Arial" panose="020B0604020202020204" pitchFamily="34" charset="0"/>
              <a:buChar char="•"/>
              <a:defRPr/>
            </a:lvl3pPr>
            <a:lvl4pPr marL="639366" indent="-97631">
              <a:buFont typeface="Arial" panose="020B0604020202020204" pitchFamily="34" charset="0"/>
              <a:buChar char="•"/>
              <a:defRPr/>
            </a:lvl4pPr>
            <a:lvl5pPr marL="776288" indent="-101204">
              <a:buFont typeface="Arial" panose="020B0604020202020204" pitchFamily="34" charset="0"/>
              <a:buChar char="•"/>
              <a:defRPr/>
            </a:lvl5pPr>
          </a:lstStyle>
          <a:p>
            <a:pPr lvl="0"/>
            <a:r>
              <a:rPr lang="en-US" dirty="0"/>
              <a:t>Click to edit Master text styles</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197244"/>
            <a:ext cx="3703320" cy="3204578"/>
          </a:xfrm>
        </p:spPr>
        <p:txBody>
          <a:bodyPr/>
          <a:lstStyle>
            <a:lvl1pPr marL="0" indent="0">
              <a:buNone/>
              <a:defRPr/>
            </a:lvl1pPr>
            <a:lvl2pPr marL="365189" indent="-214313">
              <a:buFont typeface="Arial" panose="020B0604020202020204" pitchFamily="34" charset="0"/>
              <a:buChar char="•"/>
              <a:defRPr/>
            </a:lvl2pPr>
            <a:lvl3pPr marL="502349" indent="-214313">
              <a:buFont typeface="Arial" panose="020B0604020202020204" pitchFamily="34" charset="0"/>
              <a:buChar char="•"/>
              <a:defRPr/>
            </a:lvl3pPr>
            <a:lvl4pPr marL="639509" indent="-214313">
              <a:buFont typeface="Arial" panose="020B0604020202020204" pitchFamily="34" charset="0"/>
              <a:buChar char="•"/>
              <a:defRPr/>
            </a:lvl4pPr>
            <a:lvl5pPr marL="776669" indent="-214313">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22960" y="214954"/>
            <a:ext cx="7543800" cy="655178"/>
          </a:xfrm>
        </p:spPr>
        <p:txBody>
          <a:bodyPr>
            <a:normAutofit/>
          </a:bodyPr>
          <a:lstStyle>
            <a:lvl1pPr algn="ctr">
              <a:defRPr sz="3300">
                <a:latin typeface="+mn-lt"/>
              </a:defRPr>
            </a:lvl1pPr>
          </a:lstStyle>
          <a:p>
            <a:r>
              <a:rPr lang="en-US" dirty="0"/>
              <a:t>Click to edit Master title style</a:t>
            </a:r>
          </a:p>
        </p:txBody>
      </p:sp>
      <p:cxnSp>
        <p:nvCxnSpPr>
          <p:cNvPr id="12" name="Straight Connector 11"/>
          <p:cNvCxnSpPr/>
          <p:nvPr userDrawn="1"/>
        </p:nvCxnSpPr>
        <p:spPr>
          <a:xfrm flipV="1">
            <a:off x="1037063" y="953766"/>
            <a:ext cx="7069875"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4"/>
          <p:cNvSpPr>
            <a:spLocks noGrp="1"/>
          </p:cNvSpPr>
          <p:nvPr>
            <p:ph type="sldNum" sz="quarter" idx="4"/>
          </p:nvPr>
        </p:nvSpPr>
        <p:spPr>
          <a:xfrm>
            <a:off x="0" y="1"/>
            <a:ext cx="450376" cy="273844"/>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pPr defTabSz="685800" eaLnBrk="1" fontAlgn="auto" hangingPunct="1">
              <a:spcBef>
                <a:spcPts val="0"/>
              </a:spcBef>
              <a:spcAft>
                <a:spcPts val="0"/>
              </a:spcAft>
            </a:pPr>
            <a:fld id="{8D03D14C-FA79-4E8E-AA4E-730169A94A2E}" type="slidenum">
              <a:rPr lang="en-CA" smtClean="0">
                <a:solidFill>
                  <a:prstClr val="black">
                    <a:lumMod val="50000"/>
                    <a:lumOff val="50000"/>
                  </a:prstClr>
                </a:solidFill>
                <a:latin typeface="Calibri" panose="020F0502020204030204"/>
                <a:cs typeface="+mn-cs"/>
              </a:rPr>
              <a:pPr defTabSz="685800" eaLnBrk="1" fontAlgn="auto" hangingPunct="1">
                <a:spcBef>
                  <a:spcPts val="0"/>
                </a:spcBef>
                <a:spcAft>
                  <a:spcPts val="0"/>
                </a:spcAft>
              </a:pPr>
              <a:t>‹#›</a:t>
            </a:fld>
            <a:endParaRPr lang="en-CA" dirty="0">
              <a:solidFill>
                <a:prstClr val="black">
                  <a:lumMod val="50000"/>
                  <a:lumOff val="50000"/>
                </a:prstClr>
              </a:solidFill>
              <a:latin typeface="Calibri" panose="020F0502020204030204"/>
              <a:cs typeface="+mn-cs"/>
            </a:endParaRPr>
          </a:p>
        </p:txBody>
      </p:sp>
    </p:spTree>
    <p:extLst>
      <p:ext uri="{BB962C8B-B14F-4D97-AF65-F5344CB8AC3E}">
        <p14:creationId xmlns:p14="http://schemas.microsoft.com/office/powerpoint/2010/main" val="3293755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822960" y="214954"/>
            <a:ext cx="7543800" cy="655178"/>
          </a:xfrm>
        </p:spPr>
        <p:txBody>
          <a:bodyPr>
            <a:normAutofit/>
          </a:bodyPr>
          <a:lstStyle>
            <a:lvl1pPr algn="ctr">
              <a:defRPr sz="3300">
                <a:latin typeface="+mn-lt"/>
              </a:defRPr>
            </a:lvl1pPr>
          </a:lstStyle>
          <a:p>
            <a:r>
              <a:rPr lang="en-US" dirty="0"/>
              <a:t>Click to edit Master title style</a:t>
            </a:r>
          </a:p>
        </p:txBody>
      </p:sp>
      <p:cxnSp>
        <p:nvCxnSpPr>
          <p:cNvPr id="7" name="Straight Connector 6"/>
          <p:cNvCxnSpPr/>
          <p:nvPr userDrawn="1"/>
        </p:nvCxnSpPr>
        <p:spPr>
          <a:xfrm flipV="1">
            <a:off x="1037063" y="953766"/>
            <a:ext cx="7069875"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4"/>
          <p:cNvSpPr txBox="1">
            <a:spLocks/>
          </p:cNvSpPr>
          <p:nvPr userDrawn="1"/>
        </p:nvSpPr>
        <p:spPr>
          <a:xfrm>
            <a:off x="0" y="1"/>
            <a:ext cx="450376" cy="273844"/>
          </a:xfrm>
          <a:prstGeom prst="rect">
            <a:avLst/>
          </a:prstGeom>
        </p:spPr>
        <p:txBody>
          <a:bodyPr vert="horz" lIns="68580" tIns="34290" rIns="68580" bIns="34290" rtlCol="0" anchor="ctr"/>
          <a:lstStyle>
            <a:defPPr>
              <a:defRPr lang="en-US"/>
            </a:defPPr>
            <a:lvl1pPr marL="0" algn="l"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D03D14C-FA79-4E8E-AA4E-730169A94A2E}" type="slidenum">
              <a:rPr kumimoji="0" lang="en-CA"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47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1" y="3714750"/>
            <a:ext cx="9141619" cy="14287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3686307"/>
            <a:ext cx="9141619" cy="480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60" y="4430268"/>
            <a:ext cx="7589520"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Slide Number Placeholder 4"/>
          <p:cNvSpPr txBox="1">
            <a:spLocks/>
          </p:cNvSpPr>
          <p:nvPr userDrawn="1"/>
        </p:nvSpPr>
        <p:spPr>
          <a:xfrm>
            <a:off x="0" y="1"/>
            <a:ext cx="450376" cy="273844"/>
          </a:xfrm>
          <a:prstGeom prst="rect">
            <a:avLst/>
          </a:prstGeom>
        </p:spPr>
        <p:txBody>
          <a:bodyPr vert="horz" lIns="68580" tIns="34290" rIns="68580" bIns="34290" rtlCol="0" anchor="ctr"/>
          <a:lstStyle>
            <a:defPPr>
              <a:defRPr lang="en-US"/>
            </a:defPPr>
            <a:lvl1pPr marL="0" algn="l"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D03D14C-FA79-4E8E-AA4E-730169A94A2E}" type="slidenum">
              <a:rPr kumimoji="0" lang="en-CA"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64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mparison with subheading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3539" y="748353"/>
            <a:ext cx="4040188" cy="623248"/>
          </a:xfrm>
        </p:spPr>
        <p:txBody>
          <a:bodyPr anchor="b"/>
          <a:lstStyle>
            <a:lvl1pPr marL="0" indent="0">
              <a:buNone/>
              <a:defRPr sz="1800" b="1">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3539" y="1371600"/>
            <a:ext cx="4040188" cy="3040040"/>
          </a:xfrm>
        </p:spPr>
        <p:txBody>
          <a:bodyPr/>
          <a:lstStyle>
            <a:lvl1pPr>
              <a:spcBef>
                <a:spcPts val="600"/>
              </a:spcBef>
              <a:defRPr sz="1600">
                <a:solidFill>
                  <a:schemeClr val="tx1"/>
                </a:solidFill>
              </a:defRPr>
            </a:lvl1pPr>
            <a:lvl2pPr>
              <a:spcBef>
                <a:spcPts val="600"/>
              </a:spcBef>
              <a:defRPr sz="1400">
                <a:solidFill>
                  <a:schemeClr val="tx1"/>
                </a:solidFill>
              </a:defRPr>
            </a:lvl2pPr>
            <a:lvl3pPr>
              <a:spcBef>
                <a:spcPts val="600"/>
              </a:spcBef>
              <a:defRPr sz="120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757260"/>
            <a:ext cx="4041775" cy="623248"/>
          </a:xfrm>
        </p:spPr>
        <p:txBody>
          <a:bodyPr anchor="b"/>
          <a:lstStyle>
            <a:lvl1pPr marL="0" indent="0">
              <a:buNone/>
              <a:defRPr sz="1800" b="1">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80507"/>
            <a:ext cx="4041775" cy="3041369"/>
          </a:xfrm>
        </p:spPr>
        <p:txBody>
          <a:bodyPr/>
          <a:lstStyle>
            <a:lvl1pPr>
              <a:spcBef>
                <a:spcPts val="600"/>
              </a:spcBef>
              <a:defRPr sz="1600">
                <a:solidFill>
                  <a:schemeClr val="tx1"/>
                </a:solidFill>
              </a:defRPr>
            </a:lvl1pPr>
            <a:lvl2pPr>
              <a:spcBef>
                <a:spcPts val="600"/>
              </a:spcBef>
              <a:defRPr sz="1400">
                <a:solidFill>
                  <a:schemeClr val="tx1"/>
                </a:solidFill>
              </a:defRPr>
            </a:lvl2pPr>
            <a:lvl3pPr>
              <a:spcBef>
                <a:spcPts val="600"/>
              </a:spcBef>
              <a:defRPr sz="1200">
                <a:solidFill>
                  <a:schemeClr val="tx1"/>
                </a:solidFill>
              </a:defRPr>
            </a:lvl3pPr>
            <a:lvl4pPr>
              <a:spcBef>
                <a:spcPts val="600"/>
              </a:spcBef>
              <a:defRPr sz="1200">
                <a:solidFill>
                  <a:schemeClr val="tx1"/>
                </a:solidFill>
              </a:defRPr>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1"/>
          <p:cNvSpPr>
            <a:spLocks noGrp="1"/>
          </p:cNvSpPr>
          <p:nvPr>
            <p:ph type="title"/>
          </p:nvPr>
        </p:nvSpPr>
        <p:spPr>
          <a:xfrm>
            <a:off x="363538" y="169300"/>
            <a:ext cx="8191500" cy="469408"/>
          </a:xfrm>
        </p:spPr>
        <p:txBody>
          <a:bodyPr/>
          <a:lstStyle/>
          <a:p>
            <a:r>
              <a:rPr lang="en-US" dirty="0" smtClean="0"/>
              <a:t>Click to edit Master title style</a:t>
            </a:r>
            <a:endParaRPr lang="en-US" dirty="0"/>
          </a:p>
        </p:txBody>
      </p:sp>
      <p:sp>
        <p:nvSpPr>
          <p:cNvPr id="9" name="Rectangle 6"/>
          <p:cNvSpPr>
            <a:spLocks noGrp="1" noChangeArrowheads="1"/>
          </p:cNvSpPr>
          <p:nvPr>
            <p:ph type="sldNum" sz="quarter" idx="10"/>
          </p:nvPr>
        </p:nvSpPr>
        <p:spPr>
          <a:xfrm>
            <a:off x="4680059" y="4604338"/>
            <a:ext cx="319318" cy="230832"/>
          </a:xfrm>
          <a:prstGeom prst="rect">
            <a:avLst/>
          </a:prstGeom>
          <a:noFill/>
        </p:spPr>
        <p:txBody>
          <a:bodyPr wrap="none" rtlCol="0">
            <a:spAutoFit/>
          </a:bodyPr>
          <a:lstStyle>
            <a:lvl1pPr>
              <a:defRPr lang="en-US" smtClean="0"/>
            </a:lvl1pPr>
          </a:lstStyle>
          <a:p>
            <a:pPr algn="ctr" defTabSz="685800" eaLnBrk="1" fontAlgn="auto" hangingPunct="1">
              <a:spcBef>
                <a:spcPts val="0"/>
              </a:spcBef>
              <a:spcAft>
                <a:spcPts val="0"/>
              </a:spcAft>
            </a:pPr>
            <a:fld id="{F1E776F5-9A26-455E-BF09-7D727D022004}" type="slidenum">
              <a:rPr lang="en-US" smtClean="0">
                <a:solidFill>
                  <a:srgbClr val="000000"/>
                </a:solidFill>
                <a:latin typeface="Calibri" panose="020F0502020204030204"/>
                <a:cs typeface="+mn-cs"/>
              </a:rPr>
              <a:pPr algn="ctr" defTabSz="685800" eaLnBrk="1" fontAlgn="auto" hangingPunct="1">
                <a:spcBef>
                  <a:spcPts val="0"/>
                </a:spcBef>
                <a:spcAft>
                  <a:spcPts val="0"/>
                </a:spcAft>
              </a:pPr>
              <a:t>‹#›</a:t>
            </a:fld>
            <a:endParaRPr lang="en-US">
              <a:solidFill>
                <a:srgbClr val="000000"/>
              </a:solidFill>
              <a:latin typeface="Calibri" panose="020F0502020204030204"/>
              <a:cs typeface="+mn-cs"/>
            </a:endParaRPr>
          </a:p>
        </p:txBody>
      </p:sp>
    </p:spTree>
    <p:extLst>
      <p:ext uri="{BB962C8B-B14F-4D97-AF65-F5344CB8AC3E}">
        <p14:creationId xmlns:p14="http://schemas.microsoft.com/office/powerpoint/2010/main" val="36959080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69A92CEC-AC8F-4B34-B1DA-C701C1D73154}"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147881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663FB871-2B4F-4B69-979B-43EA20F4FD84}"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702108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01A81559-D8F0-448A-B5A5-B4B68012F2A4}"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645647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11706688-9D18-49CF-9CFF-3CF386CE80DA}"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961260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718C5E3B-A167-439C-9126-A5E969FA865A}"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069997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2F5C2ED4-FC56-4FC4-AB15-D424CC36BCEA}"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32209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numbered bullets">
    <p:spTree>
      <p:nvGrpSpPr>
        <p:cNvPr id="1" name=""/>
        <p:cNvGrpSpPr/>
        <p:nvPr/>
      </p:nvGrpSpPr>
      <p:grpSpPr>
        <a:xfrm>
          <a:off x="0" y="0"/>
          <a:ext cx="0" cy="0"/>
          <a:chOff x="0" y="0"/>
          <a:chExt cx="0" cy="0"/>
        </a:xfrm>
      </p:grpSpPr>
      <p:sp>
        <p:nvSpPr>
          <p:cNvPr id="2" name="Title 1"/>
          <p:cNvSpPr>
            <a:spLocks noGrp="1"/>
          </p:cNvSpPr>
          <p:nvPr>
            <p:ph type="title"/>
          </p:nvPr>
        </p:nvSpPr>
        <p:spPr>
          <a:xfrm>
            <a:off x="363538" y="169300"/>
            <a:ext cx="8191500" cy="492443"/>
          </a:xfrm>
        </p:spPr>
        <p:txBody>
          <a:bodyPr/>
          <a:lstStyle>
            <a:lvl1pPr>
              <a:defRPr sz="2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38" y="857250"/>
            <a:ext cx="8229600" cy="3237078"/>
          </a:xfrm>
        </p:spPr>
        <p:txBody>
          <a:bodyPr/>
          <a:lstStyle>
            <a:lvl1pPr marL="344488" indent="-344488">
              <a:buClr>
                <a:schemeClr val="accent1"/>
              </a:buClr>
              <a:buSzPct val="100000"/>
              <a:buFont typeface="+mj-lt"/>
              <a:buAutoNum type="arabicPeriod"/>
              <a:defRPr sz="1800">
                <a:solidFill>
                  <a:schemeClr val="tx1"/>
                </a:solidFill>
              </a:defRPr>
            </a:lvl1pPr>
            <a:lvl2pPr marL="647700" indent="-285750">
              <a:buSzPct val="90000"/>
              <a:buFont typeface="+mj-lt"/>
              <a:buAutoNum type="alphaLcPeriod"/>
              <a:defRPr sz="1600">
                <a:solidFill>
                  <a:schemeClr val="tx1"/>
                </a:solidFill>
              </a:defRPr>
            </a:lvl2pPr>
            <a:lvl3pPr marL="889000" indent="-198438">
              <a:buSzPct val="90000"/>
              <a:buFont typeface="+mj-lt"/>
              <a:buAutoNum type="romanLcPeriod"/>
              <a:defRPr sz="1400">
                <a:solidFill>
                  <a:schemeClr val="tx1"/>
                </a:solidFill>
              </a:defRPr>
            </a:lvl3pPr>
            <a:lvl4pPr>
              <a:buFont typeface="Arial" pitchFamily="34" charset="0"/>
              <a:buChar char="»"/>
              <a:defRPr sz="1600">
                <a:solidFill>
                  <a:schemeClr val="bg2">
                    <a:lumMod val="50000"/>
                  </a:schemeClr>
                </a:solidFill>
              </a:defRPr>
            </a:lvl4pPr>
            <a:lvl5pPr>
              <a:defRPr sz="16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94683340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B4E8FFB3-1AB5-4C29-BE2A-281B590286CF}"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207985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BDAE2A9A-B8CF-4989-8312-6FB5E440C3FC}"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583808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510DD80A-E944-480D-8335-10BBD2204D13}"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715187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CDEB4D46-1DD6-40ED-866E-6A10575A718E}"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97078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6B9AFB3F-0CBF-4794-BF6F-FF7EE5E34883}"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204297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24167"/>
          <a:stretch>
            <a:fillRect/>
          </a:stretch>
        </p:blipFill>
        <p:spPr bwMode="auto">
          <a:xfrm>
            <a:off x="0" y="4507706"/>
            <a:ext cx="9151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p:cNvPicPr>
          <p:nvPr userDrawn="1"/>
        </p:nvPicPr>
        <p:blipFill>
          <a:blip r:embed="rId3">
            <a:lum bright="-30000"/>
            <a:extLst>
              <a:ext uri="{28A0092B-C50C-407E-A947-70E740481C1C}">
                <a14:useLocalDpi xmlns:a14="http://schemas.microsoft.com/office/drawing/2010/main" val="0"/>
              </a:ext>
            </a:extLst>
          </a:blip>
          <a:srcRect l="13858"/>
          <a:stretch>
            <a:fillRect/>
          </a:stretch>
        </p:blipFill>
        <p:spPr bwMode="auto">
          <a:xfrm>
            <a:off x="830264" y="4246960"/>
            <a:ext cx="2320925" cy="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userDrawn="1"/>
        </p:nvPicPr>
        <p:blipFill>
          <a:blip r:embed="rId3">
            <a:extLst>
              <a:ext uri="{28A0092B-C50C-407E-A947-70E740481C1C}">
                <a14:useLocalDpi xmlns:a14="http://schemas.microsoft.com/office/drawing/2010/main" val="0"/>
              </a:ext>
            </a:extLst>
          </a:blip>
          <a:srcRect r="87556"/>
          <a:stretch>
            <a:fillRect/>
          </a:stretch>
        </p:blipFill>
        <p:spPr bwMode="auto">
          <a:xfrm>
            <a:off x="457201" y="4246960"/>
            <a:ext cx="334963" cy="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C:\Users\Sarah\Desktop\IHME_logo_rgb-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91175" y="4263629"/>
            <a:ext cx="30749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IHME_logo_acr_RGB_sm.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334566"/>
            <a:ext cx="14049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57200" y="2520554"/>
            <a:ext cx="82296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098" name="Rectangle 2"/>
          <p:cNvSpPr>
            <a:spLocks noGrp="1" noChangeArrowheads="1"/>
          </p:cNvSpPr>
          <p:nvPr>
            <p:ph type="ctrTitle"/>
          </p:nvPr>
        </p:nvSpPr>
        <p:spPr>
          <a:xfrm>
            <a:off x="378914" y="1832318"/>
            <a:ext cx="7772400" cy="484748"/>
          </a:xfrm>
        </p:spPr>
        <p:txBody>
          <a:bodyPr anchor="b"/>
          <a:lstStyle>
            <a:lvl1pPr>
              <a:defRPr sz="2550">
                <a:solidFill>
                  <a:schemeClr val="accent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3687" y="2736532"/>
            <a:ext cx="7789863" cy="323165"/>
          </a:xfrm>
        </p:spPr>
        <p:txBody>
          <a:bodyPr/>
          <a:lstStyle>
            <a:lvl1pPr>
              <a:buFontTx/>
              <a:buNone/>
              <a:defRPr>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2808299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a:lvl1pPr>
          </a:lstStyle>
          <a:p>
            <a:r>
              <a:rPr lang="en-US" smtClean="0"/>
              <a:t>Click to edit Master title style</a:t>
            </a:r>
            <a:endParaRPr lang="en-US" dirty="0"/>
          </a:p>
        </p:txBody>
      </p:sp>
      <p:sp>
        <p:nvSpPr>
          <p:cNvPr id="3" name="Content Placeholder 2"/>
          <p:cNvSpPr>
            <a:spLocks noGrp="1"/>
          </p:cNvSpPr>
          <p:nvPr>
            <p:ph idx="1"/>
          </p:nvPr>
        </p:nvSpPr>
        <p:spPr>
          <a:xfrm>
            <a:off x="457200" y="857266"/>
            <a:ext cx="8229600" cy="3318965"/>
          </a:xfrm>
        </p:spPr>
        <p:txBody>
          <a:bodyPr/>
          <a:lstStyle>
            <a:lvl1pPr>
              <a:buClr>
                <a:schemeClr val="accent1"/>
              </a:buClr>
              <a:buSzPct val="120000"/>
              <a:defRPr>
                <a:solidFill>
                  <a:schemeClr val="tx1"/>
                </a:solidFill>
              </a:defRPr>
            </a:lvl1pPr>
            <a:lvl2pPr>
              <a:buSzPct val="90000"/>
              <a:buFont typeface="Courier New" pitchFamily="49" charset="0"/>
              <a:buChar char="o"/>
              <a:defRPr sz="1500">
                <a:solidFill>
                  <a:schemeClr val="tx1"/>
                </a:solidFill>
              </a:defRPr>
            </a:lvl2pPr>
            <a:lvl3pPr>
              <a:buSzPct val="90000"/>
              <a:buFont typeface="Arial" pitchFamily="34" charset="0"/>
              <a:buChar char="─"/>
              <a:defRPr sz="1350">
                <a:solidFill>
                  <a:schemeClr val="tx1"/>
                </a:solidFill>
              </a:defRPr>
            </a:lvl3pPr>
            <a:lvl4pPr>
              <a:buFont typeface="Arial" pitchFamily="34" charset="0"/>
              <a:buChar char="»"/>
              <a:defRPr sz="1200">
                <a:solidFill>
                  <a:schemeClr val="bg2">
                    <a:lumMod val="50000"/>
                  </a:schemeClr>
                </a:solidFill>
              </a:defRPr>
            </a:lvl4pPr>
            <a:lvl5pPr>
              <a:defRPr sz="1200">
                <a:solidFill>
                  <a:schemeClr val="bg2">
                    <a:lumMod val="50000"/>
                  </a:schemeClr>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4" name="Rectangle 6"/>
          <p:cNvSpPr>
            <a:spLocks noGrp="1" noChangeArrowheads="1"/>
          </p:cNvSpPr>
          <p:nvPr>
            <p:ph type="sldNum" sz="quarter" idx="10"/>
          </p:nvPr>
        </p:nvSpPr>
        <p:spPr/>
        <p:txBody>
          <a:bodyPr/>
          <a:lstStyle>
            <a:lvl1pPr>
              <a:defRPr>
                <a:cs typeface="DejaVu Sans"/>
              </a:defRPr>
            </a:lvl1pPr>
          </a:lstStyle>
          <a:p>
            <a:pPr>
              <a:defRPr/>
            </a:pPr>
            <a:fld id="{0E33CF07-FDF7-4FAF-A0CA-58AAAA0B3A36}" type="slidenum">
              <a:rPr lang="en-US" altLang="en-US"/>
              <a:pPr>
                <a:defRPr/>
              </a:pPr>
              <a:t>‹#›</a:t>
            </a:fld>
            <a:endParaRPr lang="en-US" altLang="en-US"/>
          </a:p>
        </p:txBody>
      </p:sp>
    </p:spTree>
    <p:extLst>
      <p:ext uri="{BB962C8B-B14F-4D97-AF65-F5344CB8AC3E}">
        <p14:creationId xmlns:p14="http://schemas.microsoft.com/office/powerpoint/2010/main" val="207634088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_No firs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a:lvl1pPr>
          </a:lstStyle>
          <a:p>
            <a:r>
              <a:rPr lang="en-US" smtClean="0"/>
              <a:t>Click to edit Master title style</a:t>
            </a:r>
            <a:endParaRPr lang="en-US" dirty="0"/>
          </a:p>
        </p:txBody>
      </p:sp>
      <p:sp>
        <p:nvSpPr>
          <p:cNvPr id="3" name="Content Placeholder 2"/>
          <p:cNvSpPr>
            <a:spLocks noGrp="1"/>
          </p:cNvSpPr>
          <p:nvPr>
            <p:ph idx="1"/>
          </p:nvPr>
        </p:nvSpPr>
        <p:spPr>
          <a:xfrm>
            <a:off x="457200" y="857250"/>
            <a:ext cx="8229600" cy="3339437"/>
          </a:xfrm>
        </p:spPr>
        <p:txBody>
          <a:bodyPr/>
          <a:lstStyle>
            <a:lvl1pPr marL="0" indent="0">
              <a:buClr>
                <a:schemeClr val="accent1"/>
              </a:buClr>
              <a:buSzPct val="120000"/>
              <a:buNone/>
              <a:defRPr>
                <a:solidFill>
                  <a:schemeClr val="tx1"/>
                </a:solidFill>
              </a:defRPr>
            </a:lvl1pPr>
            <a:lvl2pPr>
              <a:buSzPct val="90000"/>
              <a:buFont typeface="Courier New" pitchFamily="49" charset="0"/>
              <a:buChar char="o"/>
              <a:defRPr sz="1500">
                <a:solidFill>
                  <a:schemeClr val="tx1"/>
                </a:solidFill>
              </a:defRPr>
            </a:lvl2pPr>
            <a:lvl3pPr>
              <a:buSzPct val="90000"/>
              <a:buFont typeface="Arial" pitchFamily="34" charset="0"/>
              <a:buChar char="─"/>
              <a:defRPr sz="1350">
                <a:solidFill>
                  <a:schemeClr val="tx1"/>
                </a:solidFill>
              </a:defRPr>
            </a:lvl3pPr>
            <a:lvl4pPr>
              <a:buFont typeface="Arial" pitchFamily="34" charset="0"/>
              <a:buChar char="»"/>
              <a:defRPr sz="1200">
                <a:solidFill>
                  <a:schemeClr val="bg2">
                    <a:lumMod val="50000"/>
                  </a:schemeClr>
                </a:solidFill>
              </a:defRPr>
            </a:lvl4pPr>
            <a:lvl5pPr>
              <a:defRPr sz="12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Rectangle 6"/>
          <p:cNvSpPr>
            <a:spLocks noGrp="1" noChangeArrowheads="1"/>
          </p:cNvSpPr>
          <p:nvPr>
            <p:ph type="sldNum" sz="quarter" idx="10"/>
          </p:nvPr>
        </p:nvSpPr>
        <p:spPr/>
        <p:txBody>
          <a:bodyPr/>
          <a:lstStyle>
            <a:lvl1pPr>
              <a:defRPr>
                <a:cs typeface="DejaVu Sans"/>
              </a:defRPr>
            </a:lvl1pPr>
          </a:lstStyle>
          <a:p>
            <a:pPr>
              <a:defRPr/>
            </a:pPr>
            <a:fld id="{57253759-F54C-43B5-B09F-041BC75FEC2E}" type="slidenum">
              <a:rPr lang="en-US" altLang="en-US"/>
              <a:pPr>
                <a:defRPr/>
              </a:pPr>
              <a:t>‹#›</a:t>
            </a:fld>
            <a:endParaRPr lang="en-US" altLang="en-US"/>
          </a:p>
        </p:txBody>
      </p:sp>
    </p:spTree>
    <p:extLst>
      <p:ext uri="{BB962C8B-B14F-4D97-AF65-F5344CB8AC3E}">
        <p14:creationId xmlns:p14="http://schemas.microsoft.com/office/powerpoint/2010/main" val="219279766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numbere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857250"/>
            <a:ext cx="8229600" cy="3237078"/>
          </a:xfrm>
        </p:spPr>
        <p:txBody>
          <a:bodyPr/>
          <a:lstStyle>
            <a:lvl1pPr marL="258366" indent="-258366">
              <a:buClr>
                <a:schemeClr val="accent1"/>
              </a:buClr>
              <a:buSzPct val="100000"/>
              <a:buFont typeface="+mj-lt"/>
              <a:buAutoNum type="arabicPeriod"/>
              <a:defRPr>
                <a:solidFill>
                  <a:schemeClr val="tx1"/>
                </a:solidFill>
              </a:defRPr>
            </a:lvl1pPr>
            <a:lvl2pPr marL="485775" indent="-214313">
              <a:buSzPct val="90000"/>
              <a:buFont typeface="+mj-lt"/>
              <a:buAutoNum type="alphaLcPeriod"/>
              <a:defRPr sz="1500">
                <a:solidFill>
                  <a:schemeClr val="tx1"/>
                </a:solidFill>
              </a:defRPr>
            </a:lvl2pPr>
            <a:lvl3pPr marL="666750" indent="-148829">
              <a:buSzPct val="90000"/>
              <a:buFont typeface="+mj-lt"/>
              <a:buAutoNum type="romanLcPeriod"/>
              <a:defRPr sz="1350">
                <a:solidFill>
                  <a:schemeClr val="tx1"/>
                </a:solidFill>
              </a:defRPr>
            </a:lvl3pPr>
            <a:lvl4pPr>
              <a:buFont typeface="Arial" pitchFamily="34" charset="0"/>
              <a:buChar char="»"/>
              <a:defRPr sz="1200">
                <a:solidFill>
                  <a:schemeClr val="bg2">
                    <a:lumMod val="50000"/>
                  </a:schemeClr>
                </a:solidFill>
              </a:defRPr>
            </a:lvl4pPr>
            <a:lvl5pPr>
              <a:defRPr sz="12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Rectangle 6"/>
          <p:cNvSpPr>
            <a:spLocks noGrp="1" noChangeArrowheads="1"/>
          </p:cNvSpPr>
          <p:nvPr>
            <p:ph type="sldNum" sz="quarter" idx="10"/>
          </p:nvPr>
        </p:nvSpPr>
        <p:spPr/>
        <p:txBody>
          <a:bodyPr/>
          <a:lstStyle>
            <a:lvl1pPr>
              <a:defRPr>
                <a:cs typeface="DejaVu Sans"/>
              </a:defRPr>
            </a:lvl1pPr>
          </a:lstStyle>
          <a:p>
            <a:pPr>
              <a:defRPr/>
            </a:pPr>
            <a:fld id="{D3282546-A3C9-4FD3-9BBE-34BAEB0E04A3}" type="slidenum">
              <a:rPr lang="en-US" altLang="en-US"/>
              <a:pPr>
                <a:defRPr/>
              </a:pPr>
              <a:t>‹#›</a:t>
            </a:fld>
            <a:endParaRPr lang="en-US" altLang="en-US"/>
          </a:p>
        </p:txBody>
      </p:sp>
    </p:spTree>
    <p:extLst>
      <p:ext uri="{BB962C8B-B14F-4D97-AF65-F5344CB8AC3E}">
        <p14:creationId xmlns:p14="http://schemas.microsoft.com/office/powerpoint/2010/main" val="196123009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6"/>
          <p:cNvSpPr>
            <a:spLocks noGrp="1" noChangeArrowheads="1"/>
          </p:cNvSpPr>
          <p:nvPr>
            <p:ph type="sldNum" sz="quarter" idx="10"/>
          </p:nvPr>
        </p:nvSpPr>
        <p:spPr/>
        <p:txBody>
          <a:bodyPr/>
          <a:lstStyle>
            <a:lvl1pPr>
              <a:defRPr>
                <a:cs typeface="DejaVu Sans"/>
              </a:defRPr>
            </a:lvl1pPr>
          </a:lstStyle>
          <a:p>
            <a:pPr>
              <a:defRPr/>
            </a:pPr>
            <a:fld id="{7E56536A-888F-494C-A3A7-87B3B0BF814F}" type="slidenum">
              <a:rPr lang="en-US" altLang="en-US"/>
              <a:pPr>
                <a:defRPr/>
              </a:pPr>
              <a:t>‹#›</a:t>
            </a:fld>
            <a:endParaRPr lang="en-US" altLang="en-US"/>
          </a:p>
        </p:txBody>
      </p:sp>
    </p:spTree>
    <p:extLst>
      <p:ext uri="{BB962C8B-B14F-4D97-AF65-F5344CB8AC3E}">
        <p14:creationId xmlns:p14="http://schemas.microsoft.com/office/powerpoint/2010/main" val="28059421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410332110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cs typeface="DejaVu Sans"/>
              </a:defRPr>
            </a:lvl1pPr>
          </a:lstStyle>
          <a:p>
            <a:pPr>
              <a:defRPr/>
            </a:pPr>
            <a:fld id="{48B7D491-A25E-4E33-B664-A33AC470566F}" type="slidenum">
              <a:rPr lang="en-US" altLang="en-US"/>
              <a:pPr>
                <a:defRPr/>
              </a:pPr>
              <a:t>‹#›</a:t>
            </a:fld>
            <a:endParaRPr lang="en-US" altLang="en-US"/>
          </a:p>
        </p:txBody>
      </p:sp>
    </p:spTree>
    <p:extLst>
      <p:ext uri="{BB962C8B-B14F-4D97-AF65-F5344CB8AC3E}">
        <p14:creationId xmlns:p14="http://schemas.microsoft.com/office/powerpoint/2010/main" val="371953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1_Title,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494380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855023"/>
            <a:ext cx="4038600" cy="3495201"/>
          </a:xfrm>
        </p:spPr>
        <p:txBody>
          <a:bodyPr/>
          <a:lstStyle>
            <a:lvl1pPr>
              <a:defRPr sz="1650">
                <a:solidFill>
                  <a:schemeClr val="tx1"/>
                </a:solidFill>
              </a:defRPr>
            </a:lvl1pPr>
            <a:lvl2pPr>
              <a:defRPr sz="1500">
                <a:solidFill>
                  <a:schemeClr val="tx1"/>
                </a:solidFill>
              </a:defRPr>
            </a:lvl2pPr>
            <a:lvl3pPr>
              <a:defRPr sz="1350">
                <a:solidFill>
                  <a:schemeClr val="tx1"/>
                </a:solidFill>
              </a:defRPr>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855023"/>
            <a:ext cx="4038600" cy="3495201"/>
          </a:xfrm>
        </p:spPr>
        <p:txBody>
          <a:bodyPr/>
          <a:lstStyle>
            <a:lvl1pPr>
              <a:defRPr sz="1650">
                <a:solidFill>
                  <a:schemeClr val="tx1"/>
                </a:solidFill>
              </a:defRPr>
            </a:lvl1pPr>
            <a:lvl2pPr>
              <a:defRPr sz="1500">
                <a:solidFill>
                  <a:schemeClr val="tx1"/>
                </a:solidFill>
              </a:defRPr>
            </a:lvl2pPr>
            <a:lvl3pPr>
              <a:defRPr sz="1350">
                <a:solidFill>
                  <a:schemeClr val="tx1"/>
                </a:solidFill>
              </a:defRPr>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6"/>
          <p:cNvSpPr>
            <a:spLocks noGrp="1" noChangeArrowheads="1"/>
          </p:cNvSpPr>
          <p:nvPr>
            <p:ph type="sldNum" sz="quarter" idx="10"/>
          </p:nvPr>
        </p:nvSpPr>
        <p:spPr/>
        <p:txBody>
          <a:bodyPr/>
          <a:lstStyle>
            <a:lvl1pPr>
              <a:defRPr>
                <a:cs typeface="DejaVu Sans"/>
              </a:defRPr>
            </a:lvl1pPr>
          </a:lstStyle>
          <a:p>
            <a:pPr>
              <a:defRPr/>
            </a:pPr>
            <a:fld id="{3D5FDE7B-BD90-4988-A116-E76AFDEE60AC}" type="slidenum">
              <a:rPr lang="en-US" altLang="en-US"/>
              <a:pPr>
                <a:defRPr/>
              </a:pPr>
              <a:t>‹#›</a:t>
            </a:fld>
            <a:endParaRPr lang="en-US" altLang="en-US"/>
          </a:p>
        </p:txBody>
      </p:sp>
    </p:spTree>
    <p:extLst>
      <p:ext uri="{BB962C8B-B14F-4D97-AF65-F5344CB8AC3E}">
        <p14:creationId xmlns:p14="http://schemas.microsoft.com/office/powerpoint/2010/main" val="207793456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with subheading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48370"/>
            <a:ext cx="4040188" cy="623248"/>
          </a:xfrm>
        </p:spPr>
        <p:txBody>
          <a:bodyPr anchor="b"/>
          <a:lstStyle>
            <a:lvl1pPr marL="0" indent="0">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1371599"/>
            <a:ext cx="4040188" cy="3040040"/>
          </a:xfrm>
        </p:spPr>
        <p:txBody>
          <a:bodyPr/>
          <a:lstStyle>
            <a:lvl1pPr>
              <a:defRPr sz="1500">
                <a:solidFill>
                  <a:schemeClr val="tx1"/>
                </a:solidFill>
              </a:defRPr>
            </a:lvl1pPr>
            <a:lvl2pPr>
              <a:defRPr sz="1350">
                <a:solidFill>
                  <a:schemeClr val="tx1"/>
                </a:solidFill>
              </a:defRPr>
            </a:lvl2pPr>
            <a:lvl3pPr>
              <a:defRPr sz="1200">
                <a:solidFill>
                  <a:schemeClr val="tx1"/>
                </a:solidFill>
              </a:defRPr>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9" y="757277"/>
            <a:ext cx="4041775" cy="623248"/>
          </a:xfrm>
        </p:spPr>
        <p:txBody>
          <a:bodyPr anchor="b"/>
          <a:lstStyle>
            <a:lvl1pPr marL="0" indent="0">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9" y="1380506"/>
            <a:ext cx="4041775" cy="3041369"/>
          </a:xfrm>
        </p:spPr>
        <p:txBody>
          <a:bodyPr/>
          <a:lstStyle>
            <a:lvl1pPr>
              <a:defRPr sz="1500">
                <a:solidFill>
                  <a:schemeClr val="tx1"/>
                </a:solidFill>
              </a:defRPr>
            </a:lvl1pPr>
            <a:lvl2pPr>
              <a:defRPr sz="1350">
                <a:solidFill>
                  <a:schemeClr val="tx1"/>
                </a:solidFill>
              </a:defRPr>
            </a:lvl2pPr>
            <a:lvl3pPr>
              <a:defRPr sz="1200">
                <a:solidFill>
                  <a:schemeClr val="tx1"/>
                </a:solidFill>
              </a:defRPr>
            </a:lvl3pPr>
            <a:lvl4pPr>
              <a:defRPr sz="1200">
                <a:solidFill>
                  <a:schemeClr val="tx1"/>
                </a:solidFill>
              </a:defRPr>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1"/>
          <p:cNvSpPr>
            <a:spLocks noGrp="1"/>
          </p:cNvSpPr>
          <p:nvPr>
            <p:ph type="title"/>
          </p:nvPr>
        </p:nvSpPr>
        <p:spPr>
          <a:xfrm>
            <a:off x="457200" y="169300"/>
            <a:ext cx="8191500" cy="438582"/>
          </a:xfrm>
        </p:spPr>
        <p:txBody>
          <a:bodyPr/>
          <a:lstStyle/>
          <a:p>
            <a:r>
              <a:rPr lang="en-US" dirty="0" smtClean="0"/>
              <a:t>Click to edit Master title style</a:t>
            </a:r>
            <a:endParaRPr lang="en-US" dirty="0"/>
          </a:p>
        </p:txBody>
      </p:sp>
      <p:sp>
        <p:nvSpPr>
          <p:cNvPr id="7" name="Slide Number Placeholder 6"/>
          <p:cNvSpPr>
            <a:spLocks noGrp="1" noChangeArrowheads="1"/>
          </p:cNvSpPr>
          <p:nvPr>
            <p:ph type="sldNum" sz="quarter" idx="10"/>
          </p:nvPr>
        </p:nvSpPr>
        <p:spPr/>
        <p:txBody>
          <a:bodyPr/>
          <a:lstStyle>
            <a:lvl1pPr>
              <a:defRPr>
                <a:cs typeface="DejaVu Sans"/>
              </a:defRPr>
            </a:lvl1pPr>
          </a:lstStyle>
          <a:p>
            <a:pPr>
              <a:defRPr/>
            </a:pPr>
            <a:fld id="{0CC8F106-7128-4958-A8C6-392BF808097B}" type="slidenum">
              <a:rPr lang="en-US" altLang="en-US"/>
              <a:pPr>
                <a:defRPr/>
              </a:pPr>
              <a:t>‹#›</a:t>
            </a:fld>
            <a:endParaRPr lang="en-US" altLang="en-US"/>
          </a:p>
        </p:txBody>
      </p:sp>
    </p:spTree>
    <p:extLst>
      <p:ext uri="{BB962C8B-B14F-4D97-AF65-F5344CB8AC3E}">
        <p14:creationId xmlns:p14="http://schemas.microsoft.com/office/powerpoint/2010/main" val="219074923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column table with header">
    <p:spTree>
      <p:nvGrpSpPr>
        <p:cNvPr id="1" name=""/>
        <p:cNvGrpSpPr/>
        <p:nvPr/>
      </p:nvGrpSpPr>
      <p:grpSpPr>
        <a:xfrm>
          <a:off x="0" y="0"/>
          <a:ext cx="0" cy="0"/>
          <a:chOff x="0" y="0"/>
          <a:chExt cx="0" cy="0"/>
        </a:xfrm>
      </p:grpSpPr>
      <p:cxnSp>
        <p:nvCxnSpPr>
          <p:cNvPr id="9" name="Straight Connector 8"/>
          <p:cNvCxnSpPr/>
          <p:nvPr/>
        </p:nvCxnSpPr>
        <p:spPr>
          <a:xfrm>
            <a:off x="457200" y="778669"/>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 y="1350169"/>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124200" y="778670"/>
            <a:ext cx="0" cy="363736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27725" y="778670"/>
            <a:ext cx="0" cy="363736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57200" y="778669"/>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457200" y="1350169"/>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124200" y="778670"/>
            <a:ext cx="0" cy="363736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5927725" y="778670"/>
            <a:ext cx="0" cy="363736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458265" y="167486"/>
            <a:ext cx="8229600" cy="438582"/>
          </a:xfrm>
          <a:noFill/>
          <a:ln>
            <a:noFill/>
          </a:ln>
          <a:extLst/>
        </p:spPr>
        <p:txBody>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457203" y="1350499"/>
            <a:ext cx="2531035" cy="3065018"/>
          </a:xfrm>
          <a:noFill/>
        </p:spPr>
        <p:txBody>
          <a:bodyPr tIns="91440" bIns="91440">
            <a:noAutofit/>
          </a:bodyPr>
          <a:lstStyle>
            <a:lvl1pPr marL="0" indent="0">
              <a:lnSpc>
                <a:spcPct val="100000"/>
              </a:lnSpc>
              <a:spcBef>
                <a:spcPts val="0"/>
              </a:spcBef>
              <a:spcAft>
                <a:spcPts val="450"/>
              </a:spcAft>
              <a:buClr>
                <a:schemeClr val="accent1"/>
              </a:buClr>
              <a:buNone/>
              <a:defRPr sz="1350">
                <a:solidFill>
                  <a:schemeClr val="tx1"/>
                </a:solidFill>
              </a:defRPr>
            </a:lvl1pPr>
            <a:lvl2pPr>
              <a:lnSpc>
                <a:spcPct val="100000"/>
              </a:lnSpc>
              <a:spcBef>
                <a:spcPts val="54"/>
              </a:spcBef>
              <a:buClr>
                <a:schemeClr val="accent2"/>
              </a:buClr>
              <a:defRPr sz="1200"/>
            </a:lvl2pPr>
            <a:lvl3pPr>
              <a:lnSpc>
                <a:spcPct val="100000"/>
              </a:lnSpc>
              <a:spcBef>
                <a:spcPts val="54"/>
              </a:spcBef>
              <a:buClr>
                <a:schemeClr val="accent2"/>
              </a:buClr>
              <a:defRPr sz="1200"/>
            </a:lvl3pPr>
            <a:lvl4pPr>
              <a:lnSpc>
                <a:spcPct val="100000"/>
              </a:lnSpc>
              <a:spcBef>
                <a:spcPts val="54"/>
              </a:spcBef>
              <a:buClr>
                <a:schemeClr val="accent2"/>
              </a:buClr>
              <a:defRPr sz="1200"/>
            </a:lvl4pPr>
            <a:lvl5pPr>
              <a:lnSpc>
                <a:spcPct val="100000"/>
              </a:lnSpc>
              <a:spcBef>
                <a:spcPts val="54"/>
              </a:spcBef>
              <a:buClr>
                <a:schemeClr val="accent2"/>
              </a:buClr>
              <a:defRPr sz="1200"/>
            </a:lvl5pPr>
          </a:lstStyle>
          <a:p>
            <a:pPr lvl="0"/>
            <a:r>
              <a:rPr lang="en-US" dirty="0" smtClean="0"/>
              <a:t>Click to edit Master text styles</a:t>
            </a:r>
          </a:p>
        </p:txBody>
      </p:sp>
      <p:sp>
        <p:nvSpPr>
          <p:cNvPr id="6" name="Text Placeholder 3"/>
          <p:cNvSpPr>
            <a:spLocks noGrp="1"/>
          </p:cNvSpPr>
          <p:nvPr>
            <p:ph type="body" sz="quarter" idx="13"/>
          </p:nvPr>
        </p:nvSpPr>
        <p:spPr>
          <a:xfrm>
            <a:off x="457203" y="784626"/>
            <a:ext cx="2531035" cy="565891"/>
          </a:xfrm>
        </p:spPr>
        <p:txBody>
          <a:bodyPr anchor="ctr">
            <a:noAutofit/>
          </a:bodyPr>
          <a:lstStyle>
            <a:lvl1pPr marL="0" indent="0" algn="ctr">
              <a:lnSpc>
                <a:spcPct val="100000"/>
              </a:lnSpc>
              <a:spcBef>
                <a:spcPts val="54"/>
              </a:spcBef>
              <a:buClr>
                <a:schemeClr val="accent2"/>
              </a:buClr>
              <a:buNone/>
              <a:defRPr sz="1350" b="1" i="0" baseline="0">
                <a:solidFill>
                  <a:schemeClr val="tx1"/>
                </a:solidFill>
              </a:defRPr>
            </a:lvl1pPr>
            <a:lvl2pPr>
              <a:lnSpc>
                <a:spcPts val="2700"/>
              </a:lnSpc>
              <a:spcBef>
                <a:spcPts val="54"/>
              </a:spcBef>
              <a:buClr>
                <a:schemeClr val="accent2"/>
              </a:buClr>
              <a:defRPr/>
            </a:lvl2pPr>
            <a:lvl3pPr>
              <a:lnSpc>
                <a:spcPts val="2700"/>
              </a:lnSpc>
              <a:spcBef>
                <a:spcPts val="54"/>
              </a:spcBef>
              <a:buClr>
                <a:schemeClr val="accent2"/>
              </a:buClr>
              <a:defRPr/>
            </a:lvl3pPr>
            <a:lvl4pPr>
              <a:lnSpc>
                <a:spcPts val="2700"/>
              </a:lnSpc>
              <a:spcBef>
                <a:spcPts val="54"/>
              </a:spcBef>
              <a:buClr>
                <a:schemeClr val="accent2"/>
              </a:buClr>
              <a:defRPr/>
            </a:lvl4pPr>
            <a:lvl5pPr>
              <a:lnSpc>
                <a:spcPts val="2700"/>
              </a:lnSpc>
              <a:spcBef>
                <a:spcPts val="54"/>
              </a:spcBef>
              <a:buClr>
                <a:schemeClr val="accent2"/>
              </a:buClr>
              <a:defRPr/>
            </a:lvl5pPr>
          </a:lstStyle>
          <a:p>
            <a:pPr lvl="0"/>
            <a:r>
              <a:rPr lang="en-US" smtClean="0"/>
              <a:t>Click to edit Master text styles</a:t>
            </a:r>
          </a:p>
        </p:txBody>
      </p:sp>
      <p:sp>
        <p:nvSpPr>
          <p:cNvPr id="14" name="Text Placeholder 3"/>
          <p:cNvSpPr>
            <a:spLocks noGrp="1"/>
          </p:cNvSpPr>
          <p:nvPr>
            <p:ph type="body" sz="quarter" idx="14"/>
          </p:nvPr>
        </p:nvSpPr>
        <p:spPr>
          <a:xfrm>
            <a:off x="3260277" y="1350499"/>
            <a:ext cx="2531035" cy="3065018"/>
          </a:xfrm>
          <a:noFill/>
        </p:spPr>
        <p:txBody>
          <a:bodyPr tIns="91440" bIns="91440">
            <a:noAutofit/>
          </a:bodyPr>
          <a:lstStyle>
            <a:lvl1pPr marL="0" indent="0">
              <a:lnSpc>
                <a:spcPct val="100000"/>
              </a:lnSpc>
              <a:spcBef>
                <a:spcPts val="0"/>
              </a:spcBef>
              <a:spcAft>
                <a:spcPts val="450"/>
              </a:spcAft>
              <a:buClr>
                <a:schemeClr val="accent1"/>
              </a:buClr>
              <a:buNone/>
              <a:defRPr sz="1350">
                <a:solidFill>
                  <a:schemeClr val="tx1"/>
                </a:solidFill>
              </a:defRPr>
            </a:lvl1pPr>
            <a:lvl2pPr>
              <a:lnSpc>
                <a:spcPct val="100000"/>
              </a:lnSpc>
              <a:spcBef>
                <a:spcPts val="54"/>
              </a:spcBef>
              <a:buClr>
                <a:schemeClr val="accent2"/>
              </a:buClr>
              <a:defRPr sz="1200"/>
            </a:lvl2pPr>
            <a:lvl3pPr>
              <a:lnSpc>
                <a:spcPct val="100000"/>
              </a:lnSpc>
              <a:spcBef>
                <a:spcPts val="54"/>
              </a:spcBef>
              <a:buClr>
                <a:schemeClr val="accent2"/>
              </a:buClr>
              <a:defRPr sz="1200"/>
            </a:lvl3pPr>
            <a:lvl4pPr>
              <a:lnSpc>
                <a:spcPct val="100000"/>
              </a:lnSpc>
              <a:spcBef>
                <a:spcPts val="54"/>
              </a:spcBef>
              <a:buClr>
                <a:schemeClr val="accent2"/>
              </a:buClr>
              <a:defRPr sz="1200"/>
            </a:lvl4pPr>
            <a:lvl5pPr>
              <a:lnSpc>
                <a:spcPct val="100000"/>
              </a:lnSpc>
              <a:spcBef>
                <a:spcPts val="54"/>
              </a:spcBef>
              <a:buClr>
                <a:schemeClr val="accent2"/>
              </a:buClr>
              <a:defRPr sz="1200"/>
            </a:lvl5pPr>
          </a:lstStyle>
          <a:p>
            <a:pPr lvl="0"/>
            <a:r>
              <a:rPr lang="en-US" dirty="0" smtClean="0"/>
              <a:t>Click to edit Master text styles</a:t>
            </a:r>
          </a:p>
        </p:txBody>
      </p:sp>
      <p:sp>
        <p:nvSpPr>
          <p:cNvPr id="15" name="Text Placeholder 3"/>
          <p:cNvSpPr>
            <a:spLocks noGrp="1"/>
          </p:cNvSpPr>
          <p:nvPr>
            <p:ph type="body" sz="quarter" idx="15"/>
          </p:nvPr>
        </p:nvSpPr>
        <p:spPr>
          <a:xfrm>
            <a:off x="3260277" y="784626"/>
            <a:ext cx="2531035" cy="565891"/>
          </a:xfrm>
        </p:spPr>
        <p:txBody>
          <a:bodyPr anchor="ctr">
            <a:noAutofit/>
          </a:bodyPr>
          <a:lstStyle>
            <a:lvl1pPr marL="0" indent="0" algn="ctr">
              <a:lnSpc>
                <a:spcPct val="100000"/>
              </a:lnSpc>
              <a:spcBef>
                <a:spcPts val="54"/>
              </a:spcBef>
              <a:buClr>
                <a:schemeClr val="accent2"/>
              </a:buClr>
              <a:buNone/>
              <a:defRPr sz="1350" b="1" i="0" baseline="0">
                <a:solidFill>
                  <a:schemeClr val="tx1"/>
                </a:solidFill>
              </a:defRPr>
            </a:lvl1pPr>
            <a:lvl2pPr>
              <a:lnSpc>
                <a:spcPts val="2700"/>
              </a:lnSpc>
              <a:spcBef>
                <a:spcPts val="54"/>
              </a:spcBef>
              <a:buClr>
                <a:schemeClr val="accent2"/>
              </a:buClr>
              <a:defRPr/>
            </a:lvl2pPr>
            <a:lvl3pPr>
              <a:lnSpc>
                <a:spcPts val="2700"/>
              </a:lnSpc>
              <a:spcBef>
                <a:spcPts val="54"/>
              </a:spcBef>
              <a:buClr>
                <a:schemeClr val="accent2"/>
              </a:buClr>
              <a:defRPr/>
            </a:lvl3pPr>
            <a:lvl4pPr>
              <a:lnSpc>
                <a:spcPts val="2700"/>
              </a:lnSpc>
              <a:spcBef>
                <a:spcPts val="54"/>
              </a:spcBef>
              <a:buClr>
                <a:schemeClr val="accent2"/>
              </a:buClr>
              <a:defRPr/>
            </a:lvl4pPr>
            <a:lvl5pPr>
              <a:lnSpc>
                <a:spcPts val="2700"/>
              </a:lnSpc>
              <a:spcBef>
                <a:spcPts val="54"/>
              </a:spcBef>
              <a:buClr>
                <a:schemeClr val="accent2"/>
              </a:buClr>
              <a:defRPr/>
            </a:lvl5pPr>
          </a:lstStyle>
          <a:p>
            <a:pPr lvl="0"/>
            <a:r>
              <a:rPr lang="en-US" smtClean="0"/>
              <a:t>Click to edit Master text styles</a:t>
            </a:r>
          </a:p>
        </p:txBody>
      </p:sp>
      <p:sp>
        <p:nvSpPr>
          <p:cNvPr id="16" name="Text Placeholder 3"/>
          <p:cNvSpPr>
            <a:spLocks noGrp="1"/>
          </p:cNvSpPr>
          <p:nvPr>
            <p:ph type="body" sz="quarter" idx="16"/>
          </p:nvPr>
        </p:nvSpPr>
        <p:spPr>
          <a:xfrm>
            <a:off x="6062455" y="1350499"/>
            <a:ext cx="2531035" cy="3065018"/>
          </a:xfrm>
          <a:noFill/>
        </p:spPr>
        <p:txBody>
          <a:bodyPr tIns="91440" bIns="91440">
            <a:noAutofit/>
          </a:bodyPr>
          <a:lstStyle>
            <a:lvl1pPr marL="0" indent="0">
              <a:lnSpc>
                <a:spcPct val="100000"/>
              </a:lnSpc>
              <a:spcBef>
                <a:spcPts val="0"/>
              </a:spcBef>
              <a:spcAft>
                <a:spcPts val="450"/>
              </a:spcAft>
              <a:buClr>
                <a:schemeClr val="accent1"/>
              </a:buClr>
              <a:buNone/>
              <a:defRPr sz="1350">
                <a:solidFill>
                  <a:schemeClr val="tx1"/>
                </a:solidFill>
              </a:defRPr>
            </a:lvl1pPr>
            <a:lvl2pPr>
              <a:lnSpc>
                <a:spcPct val="100000"/>
              </a:lnSpc>
              <a:spcBef>
                <a:spcPts val="54"/>
              </a:spcBef>
              <a:buClr>
                <a:schemeClr val="accent2"/>
              </a:buClr>
              <a:defRPr sz="1200"/>
            </a:lvl2pPr>
            <a:lvl3pPr>
              <a:lnSpc>
                <a:spcPct val="100000"/>
              </a:lnSpc>
              <a:spcBef>
                <a:spcPts val="54"/>
              </a:spcBef>
              <a:buClr>
                <a:schemeClr val="accent2"/>
              </a:buClr>
              <a:defRPr sz="1200"/>
            </a:lvl3pPr>
            <a:lvl4pPr>
              <a:lnSpc>
                <a:spcPct val="100000"/>
              </a:lnSpc>
              <a:spcBef>
                <a:spcPts val="54"/>
              </a:spcBef>
              <a:buClr>
                <a:schemeClr val="accent2"/>
              </a:buClr>
              <a:defRPr sz="1200"/>
            </a:lvl4pPr>
            <a:lvl5pPr>
              <a:lnSpc>
                <a:spcPct val="100000"/>
              </a:lnSpc>
              <a:spcBef>
                <a:spcPts val="54"/>
              </a:spcBef>
              <a:buClr>
                <a:schemeClr val="accent2"/>
              </a:buClr>
              <a:defRPr sz="1200"/>
            </a:lvl5pPr>
          </a:lstStyle>
          <a:p>
            <a:pPr lvl="0"/>
            <a:r>
              <a:rPr lang="en-US" dirty="0" smtClean="0"/>
              <a:t>Click to edit Master text styles</a:t>
            </a:r>
          </a:p>
        </p:txBody>
      </p:sp>
      <p:sp>
        <p:nvSpPr>
          <p:cNvPr id="17" name="Text Placeholder 3"/>
          <p:cNvSpPr>
            <a:spLocks noGrp="1"/>
          </p:cNvSpPr>
          <p:nvPr>
            <p:ph type="body" sz="quarter" idx="17"/>
          </p:nvPr>
        </p:nvSpPr>
        <p:spPr>
          <a:xfrm>
            <a:off x="6062455" y="784626"/>
            <a:ext cx="2531035" cy="565891"/>
          </a:xfrm>
        </p:spPr>
        <p:txBody>
          <a:bodyPr anchor="ctr">
            <a:noAutofit/>
          </a:bodyPr>
          <a:lstStyle>
            <a:lvl1pPr marL="0" indent="0" algn="ctr">
              <a:lnSpc>
                <a:spcPct val="100000"/>
              </a:lnSpc>
              <a:spcBef>
                <a:spcPts val="54"/>
              </a:spcBef>
              <a:buClr>
                <a:schemeClr val="accent2"/>
              </a:buClr>
              <a:buNone/>
              <a:defRPr sz="1350" b="1" i="0" baseline="0">
                <a:solidFill>
                  <a:schemeClr val="tx1"/>
                </a:solidFill>
              </a:defRPr>
            </a:lvl1pPr>
            <a:lvl2pPr>
              <a:lnSpc>
                <a:spcPts val="2700"/>
              </a:lnSpc>
              <a:spcBef>
                <a:spcPts val="54"/>
              </a:spcBef>
              <a:buClr>
                <a:schemeClr val="accent2"/>
              </a:buClr>
              <a:defRPr/>
            </a:lvl2pPr>
            <a:lvl3pPr>
              <a:lnSpc>
                <a:spcPts val="2700"/>
              </a:lnSpc>
              <a:spcBef>
                <a:spcPts val="54"/>
              </a:spcBef>
              <a:buClr>
                <a:schemeClr val="accent2"/>
              </a:buClr>
              <a:defRPr/>
            </a:lvl3pPr>
            <a:lvl4pPr>
              <a:lnSpc>
                <a:spcPts val="2700"/>
              </a:lnSpc>
              <a:spcBef>
                <a:spcPts val="54"/>
              </a:spcBef>
              <a:buClr>
                <a:schemeClr val="accent2"/>
              </a:buClr>
              <a:defRPr/>
            </a:lvl4pPr>
            <a:lvl5pPr>
              <a:lnSpc>
                <a:spcPts val="2700"/>
              </a:lnSpc>
              <a:spcBef>
                <a:spcPts val="54"/>
              </a:spcBef>
              <a:buClr>
                <a:schemeClr val="accent2"/>
              </a:buClr>
              <a:defRPr/>
            </a:lvl5pPr>
          </a:lstStyle>
          <a:p>
            <a:pPr lvl="0"/>
            <a:r>
              <a:rPr lang="en-US" smtClean="0"/>
              <a:t>Click to edit Master text styles</a:t>
            </a:r>
          </a:p>
        </p:txBody>
      </p:sp>
      <p:sp>
        <p:nvSpPr>
          <p:cNvPr id="21" name="Rectangle 6"/>
          <p:cNvSpPr>
            <a:spLocks noGrp="1" noChangeArrowheads="1"/>
          </p:cNvSpPr>
          <p:nvPr>
            <p:ph type="sldNum" sz="quarter" idx="18"/>
          </p:nvPr>
        </p:nvSpPr>
        <p:spPr/>
        <p:txBody>
          <a:bodyPr/>
          <a:lstStyle>
            <a:lvl1pPr>
              <a:defRPr>
                <a:cs typeface="DejaVu Sans"/>
              </a:defRPr>
            </a:lvl1pPr>
          </a:lstStyle>
          <a:p>
            <a:pPr>
              <a:defRPr/>
            </a:pPr>
            <a:fld id="{06576396-9746-483B-9BFF-B567AA724356}" type="slidenum">
              <a:rPr lang="en-US" altLang="en-US"/>
              <a:pPr>
                <a:defRPr/>
              </a:pPr>
              <a:t>‹#›</a:t>
            </a:fld>
            <a:endParaRPr lang="en-US" altLang="en-US"/>
          </a:p>
        </p:txBody>
      </p:sp>
    </p:spTree>
    <p:extLst>
      <p:ext uri="{BB962C8B-B14F-4D97-AF65-F5344CB8AC3E}">
        <p14:creationId xmlns:p14="http://schemas.microsoft.com/office/powerpoint/2010/main" val="19289910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rop-in Image Vertical">
    <p:spTree>
      <p:nvGrpSpPr>
        <p:cNvPr id="1" name=""/>
        <p:cNvGrpSpPr/>
        <p:nvPr/>
      </p:nvGrpSpPr>
      <p:grpSpPr>
        <a:xfrm>
          <a:off x="0" y="0"/>
          <a:ext cx="0" cy="0"/>
          <a:chOff x="0" y="0"/>
          <a:chExt cx="0" cy="0"/>
        </a:xfrm>
      </p:grpSpPr>
      <p:sp>
        <p:nvSpPr>
          <p:cNvPr id="3" name="Title 1"/>
          <p:cNvSpPr>
            <a:spLocks noGrp="1"/>
          </p:cNvSpPr>
          <p:nvPr>
            <p:ph type="title"/>
          </p:nvPr>
        </p:nvSpPr>
        <p:spPr>
          <a:xfrm>
            <a:off x="457680" y="170815"/>
            <a:ext cx="8229600" cy="438582"/>
          </a:xfrm>
          <a:noFill/>
          <a:ln>
            <a:noFill/>
          </a:ln>
          <a:extLst/>
        </p:spPr>
        <p:txBody>
          <a:bodyPr/>
          <a:lstStyle>
            <a:lvl1pPr>
              <a:defRPr lang="en-US" dirty="0"/>
            </a:lvl1pPr>
          </a:lstStyle>
          <a:p>
            <a:pPr lvl="0"/>
            <a:r>
              <a:rPr lang="en-US" dirty="0" smtClean="0"/>
              <a:t>Click to edit Master title style</a:t>
            </a:r>
            <a:endParaRPr lang="en-US" dirty="0"/>
          </a:p>
        </p:txBody>
      </p:sp>
      <p:sp>
        <p:nvSpPr>
          <p:cNvPr id="5" name="Text Placeholder 3"/>
          <p:cNvSpPr>
            <a:spLocks noGrp="1"/>
          </p:cNvSpPr>
          <p:nvPr>
            <p:ph type="body" sz="quarter" idx="10"/>
          </p:nvPr>
        </p:nvSpPr>
        <p:spPr>
          <a:xfrm>
            <a:off x="457200" y="937700"/>
            <a:ext cx="2336800" cy="3492375"/>
          </a:xfrm>
        </p:spPr>
        <p:txBody>
          <a:bodyPr>
            <a:noAutofit/>
          </a:bodyPr>
          <a:lstStyle>
            <a:lvl1pPr marL="0" indent="0">
              <a:lnSpc>
                <a:spcPct val="100000"/>
              </a:lnSpc>
              <a:spcBef>
                <a:spcPts val="0"/>
              </a:spcBef>
              <a:spcAft>
                <a:spcPts val="450"/>
              </a:spcAft>
              <a:buClr>
                <a:schemeClr val="accent2"/>
              </a:buClr>
              <a:buNone/>
              <a:defRPr sz="1350">
                <a:solidFill>
                  <a:schemeClr val="tx1"/>
                </a:solidFill>
              </a:defRPr>
            </a:lvl1pPr>
            <a:lvl2pPr>
              <a:lnSpc>
                <a:spcPts val="2250"/>
              </a:lnSpc>
              <a:spcBef>
                <a:spcPts val="54"/>
              </a:spcBef>
              <a:buClr>
                <a:schemeClr val="accent2"/>
              </a:buClr>
              <a:defRPr sz="1800"/>
            </a:lvl2pPr>
            <a:lvl3pPr>
              <a:lnSpc>
                <a:spcPts val="2250"/>
              </a:lnSpc>
              <a:spcBef>
                <a:spcPts val="54"/>
              </a:spcBef>
              <a:buClr>
                <a:schemeClr val="accent2"/>
              </a:buClr>
              <a:defRPr sz="1800"/>
            </a:lvl3pPr>
            <a:lvl4pPr>
              <a:lnSpc>
                <a:spcPts val="2250"/>
              </a:lnSpc>
              <a:spcBef>
                <a:spcPts val="54"/>
              </a:spcBef>
              <a:buClr>
                <a:schemeClr val="accent2"/>
              </a:buClr>
              <a:defRPr sz="1800"/>
            </a:lvl4pPr>
            <a:lvl5pPr>
              <a:lnSpc>
                <a:spcPts val="2250"/>
              </a:lnSpc>
              <a:spcBef>
                <a:spcPts val="54"/>
              </a:spcBef>
              <a:buClr>
                <a:schemeClr val="accent2"/>
              </a:buClr>
              <a:defRPr sz="1800"/>
            </a:lvl5pPr>
          </a:lstStyle>
          <a:p>
            <a:pPr lvl="0"/>
            <a:r>
              <a:rPr lang="en-US" dirty="0" smtClean="0"/>
              <a:t>Click to edit Master text styles</a:t>
            </a:r>
          </a:p>
        </p:txBody>
      </p:sp>
      <p:sp>
        <p:nvSpPr>
          <p:cNvPr id="9" name="Picture Placeholder 8"/>
          <p:cNvSpPr>
            <a:spLocks noGrp="1"/>
          </p:cNvSpPr>
          <p:nvPr>
            <p:ph type="pic" sz="quarter" idx="12"/>
          </p:nvPr>
        </p:nvSpPr>
        <p:spPr>
          <a:xfrm>
            <a:off x="3200411" y="937699"/>
            <a:ext cx="5438775" cy="3500438"/>
          </a:xfrm>
        </p:spPr>
        <p:txBody>
          <a:bodyPr>
            <a:noAutofit/>
          </a:bodyPr>
          <a:lstStyle>
            <a:lvl1pPr marL="0" indent="0">
              <a:buNone/>
              <a:defRPr/>
            </a:lvl1pPr>
          </a:lstStyle>
          <a:p>
            <a:pPr lvl="0"/>
            <a:endParaRPr lang="en-US" noProof="0" dirty="0"/>
          </a:p>
        </p:txBody>
      </p:sp>
      <p:sp>
        <p:nvSpPr>
          <p:cNvPr id="6" name="Rectangle 6"/>
          <p:cNvSpPr>
            <a:spLocks noGrp="1" noChangeArrowheads="1"/>
          </p:cNvSpPr>
          <p:nvPr>
            <p:ph type="sldNum" sz="quarter" idx="13"/>
          </p:nvPr>
        </p:nvSpPr>
        <p:spPr/>
        <p:txBody>
          <a:bodyPr/>
          <a:lstStyle>
            <a:lvl1pPr>
              <a:defRPr>
                <a:cs typeface="DejaVu Sans"/>
              </a:defRPr>
            </a:lvl1pPr>
          </a:lstStyle>
          <a:p>
            <a:pPr>
              <a:defRPr/>
            </a:pPr>
            <a:fld id="{D54D06EE-6E15-47D0-9BDF-482E69919C45}" type="slidenum">
              <a:rPr lang="en-US" altLang="en-US"/>
              <a:pPr>
                <a:defRPr/>
              </a:pPr>
              <a:t>‹#›</a:t>
            </a:fld>
            <a:endParaRPr lang="en-US" altLang="en-US"/>
          </a:p>
        </p:txBody>
      </p:sp>
    </p:spTree>
    <p:extLst>
      <p:ext uri="{BB962C8B-B14F-4D97-AF65-F5344CB8AC3E}">
        <p14:creationId xmlns:p14="http://schemas.microsoft.com/office/powerpoint/2010/main" val="144151156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rop-in Image Horizontal">
    <p:spTree>
      <p:nvGrpSpPr>
        <p:cNvPr id="1" name=""/>
        <p:cNvGrpSpPr/>
        <p:nvPr/>
      </p:nvGrpSpPr>
      <p:grpSpPr>
        <a:xfrm>
          <a:off x="0" y="0"/>
          <a:ext cx="0" cy="0"/>
          <a:chOff x="0" y="0"/>
          <a:chExt cx="0" cy="0"/>
        </a:xfrm>
      </p:grpSpPr>
      <p:sp>
        <p:nvSpPr>
          <p:cNvPr id="3" name="Title 1"/>
          <p:cNvSpPr>
            <a:spLocks noGrp="1"/>
          </p:cNvSpPr>
          <p:nvPr>
            <p:ph type="title"/>
          </p:nvPr>
        </p:nvSpPr>
        <p:spPr>
          <a:xfrm>
            <a:off x="458265" y="167486"/>
            <a:ext cx="8229600" cy="438582"/>
          </a:xfrm>
          <a:noFill/>
          <a:ln>
            <a:noFill/>
          </a:ln>
          <a:extLst/>
        </p:spPr>
        <p:txBody>
          <a:bodyPr/>
          <a:lstStyle>
            <a:lvl1pPr>
              <a:defRPr lang="en-US" dirty="0"/>
            </a:lvl1pPr>
          </a:lstStyle>
          <a:p>
            <a:pPr lvl="0"/>
            <a:r>
              <a:rPr lang="en-US" dirty="0" smtClean="0"/>
              <a:t>Click to edit Master title style</a:t>
            </a:r>
            <a:endParaRPr lang="en-US" dirty="0"/>
          </a:p>
        </p:txBody>
      </p:sp>
      <p:sp>
        <p:nvSpPr>
          <p:cNvPr id="5" name="Text Placeholder 3"/>
          <p:cNvSpPr>
            <a:spLocks noGrp="1"/>
          </p:cNvSpPr>
          <p:nvPr>
            <p:ph type="body" sz="quarter" idx="10"/>
          </p:nvPr>
        </p:nvSpPr>
        <p:spPr>
          <a:xfrm>
            <a:off x="457200" y="3671393"/>
            <a:ext cx="8229600" cy="486725"/>
          </a:xfrm>
        </p:spPr>
        <p:txBody>
          <a:bodyPr>
            <a:noAutofit/>
          </a:bodyPr>
          <a:lstStyle>
            <a:lvl1pPr marL="0" indent="0">
              <a:lnSpc>
                <a:spcPct val="100000"/>
              </a:lnSpc>
              <a:spcBef>
                <a:spcPts val="0"/>
              </a:spcBef>
              <a:spcAft>
                <a:spcPts val="450"/>
              </a:spcAft>
              <a:buClr>
                <a:schemeClr val="accent2"/>
              </a:buClr>
              <a:buNone/>
              <a:defRPr sz="1350">
                <a:solidFill>
                  <a:schemeClr val="tx1"/>
                </a:solidFill>
              </a:defRPr>
            </a:lvl1pPr>
            <a:lvl2pPr>
              <a:lnSpc>
                <a:spcPts val="2250"/>
              </a:lnSpc>
              <a:spcBef>
                <a:spcPts val="54"/>
              </a:spcBef>
              <a:buClr>
                <a:schemeClr val="accent2"/>
              </a:buClr>
              <a:defRPr sz="1800"/>
            </a:lvl2pPr>
            <a:lvl3pPr>
              <a:lnSpc>
                <a:spcPts val="2250"/>
              </a:lnSpc>
              <a:spcBef>
                <a:spcPts val="54"/>
              </a:spcBef>
              <a:buClr>
                <a:schemeClr val="accent2"/>
              </a:buClr>
              <a:defRPr sz="1800"/>
            </a:lvl3pPr>
            <a:lvl4pPr>
              <a:lnSpc>
                <a:spcPts val="2250"/>
              </a:lnSpc>
              <a:spcBef>
                <a:spcPts val="54"/>
              </a:spcBef>
              <a:buClr>
                <a:schemeClr val="accent2"/>
              </a:buClr>
              <a:defRPr sz="1800"/>
            </a:lvl4pPr>
            <a:lvl5pPr>
              <a:lnSpc>
                <a:spcPts val="2250"/>
              </a:lnSpc>
              <a:spcBef>
                <a:spcPts val="54"/>
              </a:spcBef>
              <a:buClr>
                <a:schemeClr val="accent2"/>
              </a:buClr>
              <a:defRPr sz="1800"/>
            </a:lvl5pPr>
          </a:lstStyle>
          <a:p>
            <a:pPr lvl="0"/>
            <a:r>
              <a:rPr lang="en-US" dirty="0" smtClean="0"/>
              <a:t>Click to edit Master text styles</a:t>
            </a:r>
          </a:p>
        </p:txBody>
      </p:sp>
      <p:sp>
        <p:nvSpPr>
          <p:cNvPr id="4" name="Picture Placeholder 3"/>
          <p:cNvSpPr>
            <a:spLocks noGrp="1"/>
          </p:cNvSpPr>
          <p:nvPr>
            <p:ph type="pic" sz="quarter" idx="12"/>
          </p:nvPr>
        </p:nvSpPr>
        <p:spPr>
          <a:xfrm>
            <a:off x="458265" y="910829"/>
            <a:ext cx="8234362" cy="2660061"/>
          </a:xfrm>
        </p:spPr>
        <p:txBody>
          <a:bodyPr>
            <a:noAutofit/>
          </a:bodyPr>
          <a:lstStyle>
            <a:lvl1pPr marL="0" indent="0">
              <a:buNone/>
              <a:defRPr/>
            </a:lvl1pPr>
          </a:lstStyle>
          <a:p>
            <a:pPr lvl="0"/>
            <a:endParaRPr lang="en-US" noProof="0"/>
          </a:p>
        </p:txBody>
      </p:sp>
      <p:sp>
        <p:nvSpPr>
          <p:cNvPr id="6" name="Slide Number Placeholder 6"/>
          <p:cNvSpPr>
            <a:spLocks noGrp="1" noChangeArrowheads="1"/>
          </p:cNvSpPr>
          <p:nvPr>
            <p:ph type="sldNum" sz="quarter" idx="13"/>
          </p:nvPr>
        </p:nvSpPr>
        <p:spPr/>
        <p:txBody>
          <a:bodyPr/>
          <a:lstStyle>
            <a:lvl1pPr>
              <a:defRPr>
                <a:cs typeface="DejaVu Sans"/>
              </a:defRPr>
            </a:lvl1pPr>
          </a:lstStyle>
          <a:p>
            <a:pPr>
              <a:defRPr/>
            </a:pPr>
            <a:fld id="{6E635C3A-7020-454C-8A1B-C3165AC94FB5}" type="slidenum">
              <a:rPr lang="en-US" altLang="en-US"/>
              <a:pPr>
                <a:defRPr/>
              </a:pPr>
              <a:t>‹#›</a:t>
            </a:fld>
            <a:endParaRPr lang="en-US" altLang="en-US"/>
          </a:p>
        </p:txBody>
      </p:sp>
    </p:spTree>
    <p:extLst>
      <p:ext uri="{BB962C8B-B14F-4D97-AF65-F5344CB8AC3E}">
        <p14:creationId xmlns:p14="http://schemas.microsoft.com/office/powerpoint/2010/main" val="22215775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and Text Overlay">
    <p:spTree>
      <p:nvGrpSpPr>
        <p:cNvPr id="1" name=""/>
        <p:cNvGrpSpPr/>
        <p:nvPr/>
      </p:nvGrpSpPr>
      <p:grpSpPr>
        <a:xfrm>
          <a:off x="0" y="0"/>
          <a:ext cx="0" cy="0"/>
          <a:chOff x="0" y="0"/>
          <a:chExt cx="0" cy="0"/>
        </a:xfrm>
      </p:grpSpPr>
      <p:sp>
        <p:nvSpPr>
          <p:cNvPr id="4" name="Picture Placeholder 21"/>
          <p:cNvSpPr>
            <a:spLocks noGrp="1"/>
          </p:cNvSpPr>
          <p:nvPr>
            <p:ph type="pic" sz="quarter" idx="12"/>
          </p:nvPr>
        </p:nvSpPr>
        <p:spPr>
          <a:xfrm>
            <a:off x="0" y="0"/>
            <a:ext cx="9144000" cy="4524375"/>
          </a:xfrm>
        </p:spPr>
        <p:txBody>
          <a:bodyPr>
            <a:normAutofit/>
          </a:bodyPr>
          <a:lstStyle>
            <a:lvl1pPr marL="0" indent="0">
              <a:buNone/>
              <a:defRPr sz="1650">
                <a:solidFill>
                  <a:schemeClr val="tx1"/>
                </a:solidFill>
              </a:defRPr>
            </a:lvl1pPr>
          </a:lstStyle>
          <a:p>
            <a:pPr lvl="0"/>
            <a:r>
              <a:rPr lang="en-US" noProof="0" dirty="0" smtClean="0"/>
              <a:t>Click icon to add picture</a:t>
            </a:r>
            <a:endParaRPr lang="en-US" noProof="0" dirty="0"/>
          </a:p>
        </p:txBody>
      </p:sp>
      <p:sp>
        <p:nvSpPr>
          <p:cNvPr id="14" name="Title 1"/>
          <p:cNvSpPr>
            <a:spLocks noGrp="1"/>
          </p:cNvSpPr>
          <p:nvPr>
            <p:ph type="title"/>
          </p:nvPr>
        </p:nvSpPr>
        <p:spPr>
          <a:xfrm>
            <a:off x="458265" y="168553"/>
            <a:ext cx="8229600" cy="438582"/>
          </a:xfrm>
          <a:noFill/>
          <a:ln>
            <a:noFill/>
          </a:ln>
          <a:extLst/>
        </p:spPr>
        <p:txBody>
          <a:bodyPr/>
          <a:lstStyle>
            <a:lvl1pPr>
              <a:defRPr lang="en-US" dirty="0">
                <a:solidFill>
                  <a:schemeClr val="bg1"/>
                </a:solidFill>
              </a:defRPr>
            </a:lvl1pPr>
          </a:lstStyle>
          <a:p>
            <a:pPr lvl="0"/>
            <a:r>
              <a:rPr lang="en-US" dirty="0" smtClean="0"/>
              <a:t>Click to edit Master title style</a:t>
            </a:r>
            <a:endParaRPr lang="en-US" dirty="0"/>
          </a:p>
        </p:txBody>
      </p:sp>
      <p:sp>
        <p:nvSpPr>
          <p:cNvPr id="15" name="Text Placeholder 3"/>
          <p:cNvSpPr>
            <a:spLocks noGrp="1"/>
          </p:cNvSpPr>
          <p:nvPr>
            <p:ph type="body" sz="quarter" idx="10"/>
          </p:nvPr>
        </p:nvSpPr>
        <p:spPr>
          <a:xfrm>
            <a:off x="467968" y="1779413"/>
            <a:ext cx="4120953" cy="2362706"/>
          </a:xfrm>
        </p:spPr>
        <p:txBody>
          <a:bodyPr>
            <a:noAutofit/>
          </a:bodyPr>
          <a:lstStyle>
            <a:lvl1pPr marL="0" indent="0">
              <a:lnSpc>
                <a:spcPct val="100000"/>
              </a:lnSpc>
              <a:spcBef>
                <a:spcPts val="54"/>
              </a:spcBef>
              <a:buClr>
                <a:schemeClr val="accent2"/>
              </a:buClr>
              <a:buNone/>
              <a:defRPr sz="1350">
                <a:solidFill>
                  <a:schemeClr val="bg1"/>
                </a:solidFill>
              </a:defRPr>
            </a:lvl1pPr>
            <a:lvl2pPr>
              <a:lnSpc>
                <a:spcPts val="2250"/>
              </a:lnSpc>
              <a:spcBef>
                <a:spcPts val="54"/>
              </a:spcBef>
              <a:buClr>
                <a:schemeClr val="accent2"/>
              </a:buClr>
              <a:defRPr sz="1800"/>
            </a:lvl2pPr>
            <a:lvl3pPr>
              <a:lnSpc>
                <a:spcPts val="2250"/>
              </a:lnSpc>
              <a:spcBef>
                <a:spcPts val="54"/>
              </a:spcBef>
              <a:buClr>
                <a:schemeClr val="accent2"/>
              </a:buClr>
              <a:defRPr sz="1800"/>
            </a:lvl3pPr>
            <a:lvl4pPr>
              <a:lnSpc>
                <a:spcPts val="2250"/>
              </a:lnSpc>
              <a:spcBef>
                <a:spcPts val="54"/>
              </a:spcBef>
              <a:buClr>
                <a:schemeClr val="accent2"/>
              </a:buClr>
              <a:defRPr sz="1800"/>
            </a:lvl4pPr>
            <a:lvl5pPr>
              <a:lnSpc>
                <a:spcPts val="2250"/>
              </a:lnSpc>
              <a:spcBef>
                <a:spcPts val="54"/>
              </a:spcBef>
              <a:buClr>
                <a:schemeClr val="accent2"/>
              </a:buClr>
              <a:defRPr sz="1800"/>
            </a:lvl5pPr>
          </a:lstStyle>
          <a:p>
            <a:pPr lvl="0"/>
            <a:r>
              <a:rPr lang="en-US" smtClean="0"/>
              <a:t>Click to edit Master text styles</a:t>
            </a:r>
          </a:p>
        </p:txBody>
      </p:sp>
      <p:sp>
        <p:nvSpPr>
          <p:cNvPr id="5" name="Rectangle 6"/>
          <p:cNvSpPr>
            <a:spLocks noGrp="1" noChangeArrowheads="1"/>
          </p:cNvSpPr>
          <p:nvPr>
            <p:ph type="sldNum" sz="quarter" idx="13"/>
          </p:nvPr>
        </p:nvSpPr>
        <p:spPr/>
        <p:txBody>
          <a:bodyPr/>
          <a:lstStyle>
            <a:lvl1pPr>
              <a:defRPr>
                <a:cs typeface="DejaVu Sans"/>
              </a:defRPr>
            </a:lvl1pPr>
          </a:lstStyle>
          <a:p>
            <a:pPr>
              <a:defRPr/>
            </a:pPr>
            <a:fld id="{B1812DC5-8957-4452-869E-EFD5668A3A34}" type="slidenum">
              <a:rPr lang="en-US" altLang="en-US"/>
              <a:pPr>
                <a:defRPr/>
              </a:pPr>
              <a:t>‹#›</a:t>
            </a:fld>
            <a:endParaRPr lang="en-US" altLang="en-US"/>
          </a:p>
        </p:txBody>
      </p:sp>
    </p:spTree>
    <p:extLst>
      <p:ext uri="{BB962C8B-B14F-4D97-AF65-F5344CB8AC3E}">
        <p14:creationId xmlns:p14="http://schemas.microsoft.com/office/powerpoint/2010/main" val="323601016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Image &amp; Caption">
    <p:spTree>
      <p:nvGrpSpPr>
        <p:cNvPr id="1" name=""/>
        <p:cNvGrpSpPr/>
        <p:nvPr/>
      </p:nvGrpSpPr>
      <p:grpSpPr>
        <a:xfrm>
          <a:off x="0" y="0"/>
          <a:ext cx="0" cy="0"/>
          <a:chOff x="0" y="0"/>
          <a:chExt cx="0" cy="0"/>
        </a:xfrm>
      </p:grpSpPr>
      <p:sp>
        <p:nvSpPr>
          <p:cNvPr id="3" name="Title 1"/>
          <p:cNvSpPr>
            <a:spLocks noGrp="1"/>
          </p:cNvSpPr>
          <p:nvPr>
            <p:ph type="title"/>
          </p:nvPr>
        </p:nvSpPr>
        <p:spPr>
          <a:xfrm>
            <a:off x="458265" y="168553"/>
            <a:ext cx="8229600" cy="438582"/>
          </a:xfrm>
          <a:noFill/>
          <a:ln>
            <a:noFill/>
          </a:ln>
          <a:extLst/>
        </p:spPr>
        <p:txBody>
          <a:bodyPr/>
          <a:lstStyle>
            <a:lvl1pPr>
              <a:defRPr lang="en-US" dirty="0"/>
            </a:lvl1pPr>
          </a:lstStyle>
          <a:p>
            <a:pPr lvl="0"/>
            <a:r>
              <a:rPr lang="en-US" dirty="0" smtClean="0"/>
              <a:t>Click to edit Master title style</a:t>
            </a:r>
            <a:endParaRPr lang="en-US" dirty="0"/>
          </a:p>
        </p:txBody>
      </p:sp>
      <p:sp>
        <p:nvSpPr>
          <p:cNvPr id="4" name="Picture Placeholder 21"/>
          <p:cNvSpPr>
            <a:spLocks noGrp="1"/>
          </p:cNvSpPr>
          <p:nvPr>
            <p:ph type="pic" sz="quarter" idx="12"/>
          </p:nvPr>
        </p:nvSpPr>
        <p:spPr>
          <a:xfrm>
            <a:off x="0" y="778999"/>
            <a:ext cx="9144000" cy="3687992"/>
          </a:xfrm>
        </p:spPr>
        <p:txBody>
          <a:bodyPr>
            <a:normAutofit/>
          </a:bodyPr>
          <a:lstStyle>
            <a:lvl1pPr marL="0" indent="0">
              <a:buNone/>
              <a:defRPr sz="1650">
                <a:solidFill>
                  <a:schemeClr val="tx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3"/>
          </p:nvPr>
        </p:nvSpPr>
        <p:spPr>
          <a:xfrm>
            <a:off x="457200" y="4481349"/>
            <a:ext cx="8229600" cy="661968"/>
          </a:xfrm>
        </p:spPr>
        <p:txBody>
          <a:bodyPr bIns="137160" anchor="ctr">
            <a:noAutofit/>
          </a:bodyPr>
          <a:lstStyle>
            <a:lvl1pPr marL="0" indent="0" algn="ctr">
              <a:lnSpc>
                <a:spcPct val="100000"/>
              </a:lnSpc>
              <a:spcBef>
                <a:spcPts val="54"/>
              </a:spcBef>
              <a:buClr>
                <a:schemeClr val="accent2"/>
              </a:buClr>
              <a:buNone/>
              <a:defRPr sz="1350" b="0" i="0" baseline="0">
                <a:solidFill>
                  <a:schemeClr val="tx1"/>
                </a:solidFill>
              </a:defRPr>
            </a:lvl1pPr>
            <a:lvl2pPr>
              <a:lnSpc>
                <a:spcPts val="2700"/>
              </a:lnSpc>
              <a:spcBef>
                <a:spcPts val="54"/>
              </a:spcBef>
              <a:buClr>
                <a:schemeClr val="accent2"/>
              </a:buClr>
              <a:defRPr/>
            </a:lvl2pPr>
            <a:lvl3pPr>
              <a:lnSpc>
                <a:spcPts val="2700"/>
              </a:lnSpc>
              <a:spcBef>
                <a:spcPts val="54"/>
              </a:spcBef>
              <a:buClr>
                <a:schemeClr val="accent2"/>
              </a:buClr>
              <a:defRPr/>
            </a:lvl3pPr>
            <a:lvl4pPr>
              <a:lnSpc>
                <a:spcPts val="2700"/>
              </a:lnSpc>
              <a:spcBef>
                <a:spcPts val="54"/>
              </a:spcBef>
              <a:buClr>
                <a:schemeClr val="accent2"/>
              </a:buClr>
              <a:defRPr/>
            </a:lvl4pPr>
            <a:lvl5pPr>
              <a:lnSpc>
                <a:spcPts val="2700"/>
              </a:lnSpc>
              <a:spcBef>
                <a:spcPts val="54"/>
              </a:spcBef>
              <a:buClr>
                <a:schemeClr val="accent2"/>
              </a:buClr>
              <a:defRPr/>
            </a:lvl5pPr>
          </a:lstStyle>
          <a:p>
            <a:pPr lvl="0"/>
            <a:r>
              <a:rPr lang="en-US" smtClean="0"/>
              <a:t>Click to edit Master text styles</a:t>
            </a:r>
          </a:p>
        </p:txBody>
      </p:sp>
    </p:spTree>
    <p:extLst>
      <p:ext uri="{BB962C8B-B14F-4D97-AF65-F5344CB8AC3E}">
        <p14:creationId xmlns:p14="http://schemas.microsoft.com/office/powerpoint/2010/main" val="81048962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Image and Header">
    <p:spTree>
      <p:nvGrpSpPr>
        <p:cNvPr id="1" name=""/>
        <p:cNvGrpSpPr/>
        <p:nvPr/>
      </p:nvGrpSpPr>
      <p:grpSpPr>
        <a:xfrm>
          <a:off x="0" y="0"/>
          <a:ext cx="0" cy="0"/>
          <a:chOff x="0" y="0"/>
          <a:chExt cx="0" cy="0"/>
        </a:xfrm>
      </p:grpSpPr>
      <p:sp>
        <p:nvSpPr>
          <p:cNvPr id="3" name="Title 1"/>
          <p:cNvSpPr>
            <a:spLocks noGrp="1"/>
          </p:cNvSpPr>
          <p:nvPr>
            <p:ph type="title"/>
          </p:nvPr>
        </p:nvSpPr>
        <p:spPr>
          <a:xfrm>
            <a:off x="457680" y="170815"/>
            <a:ext cx="8229600" cy="438582"/>
          </a:xfrm>
          <a:noFill/>
          <a:ln>
            <a:noFill/>
          </a:ln>
          <a:extLst/>
        </p:spPr>
        <p:txBody>
          <a:bodyPr/>
          <a:lstStyle>
            <a:lvl1pPr>
              <a:defRPr lang="en-US" dirty="0"/>
            </a:lvl1pPr>
          </a:lstStyle>
          <a:p>
            <a:pPr lvl="0"/>
            <a:r>
              <a:rPr lang="en-US" dirty="0" smtClean="0"/>
              <a:t>Click to edit Master title style</a:t>
            </a:r>
            <a:endParaRPr lang="en-US" dirty="0"/>
          </a:p>
        </p:txBody>
      </p:sp>
      <p:sp>
        <p:nvSpPr>
          <p:cNvPr id="4" name="Picture Placeholder 21"/>
          <p:cNvSpPr>
            <a:spLocks noGrp="1"/>
          </p:cNvSpPr>
          <p:nvPr>
            <p:ph type="pic" sz="quarter" idx="12"/>
          </p:nvPr>
        </p:nvSpPr>
        <p:spPr>
          <a:xfrm>
            <a:off x="0" y="778999"/>
            <a:ext cx="9144000" cy="4364501"/>
          </a:xfrm>
        </p:spPr>
        <p:txBody>
          <a:bodyPr>
            <a:normAutofit/>
          </a:bodyPr>
          <a:lstStyle>
            <a:lvl1pPr marL="0" indent="0">
              <a:buNone/>
              <a:defRPr sz="165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520897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52016862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3" name="Picture Placeholder 21"/>
          <p:cNvSpPr>
            <a:spLocks noGrp="1"/>
          </p:cNvSpPr>
          <p:nvPr>
            <p:ph type="pic" sz="quarter" idx="12"/>
          </p:nvPr>
        </p:nvSpPr>
        <p:spPr>
          <a:xfrm>
            <a:off x="0" y="0"/>
            <a:ext cx="9144000" cy="5143500"/>
          </a:xfrm>
        </p:spPr>
        <p:txBody>
          <a:bodyPr>
            <a:normAutofit/>
          </a:bodyPr>
          <a:lstStyle>
            <a:lvl1pPr marL="0" indent="0">
              <a:buNone/>
              <a:defRPr sz="1650">
                <a:solidFill>
                  <a:schemeClr val="tx1"/>
                </a:solidFill>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5043344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Title,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362836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63538" y="855023"/>
            <a:ext cx="4038600" cy="3495201"/>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855023"/>
            <a:ext cx="4038600" cy="3495201"/>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49617166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ith subheading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3538" y="748353"/>
            <a:ext cx="4040188" cy="623248"/>
          </a:xfrm>
        </p:spPr>
        <p:txBody>
          <a:bodyPr anchor="b"/>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3538" y="1371599"/>
            <a:ext cx="4040188" cy="3040040"/>
          </a:xfrm>
        </p:spPr>
        <p:txBody>
          <a:bodyPr/>
          <a:lstStyle>
            <a:lvl1pPr>
              <a:spcBef>
                <a:spcPts val="600"/>
              </a:spcBef>
              <a:defRPr sz="1600">
                <a:solidFill>
                  <a:schemeClr val="tx1"/>
                </a:solidFill>
              </a:defRPr>
            </a:lvl1pPr>
            <a:lvl2pPr>
              <a:spcBef>
                <a:spcPts val="600"/>
              </a:spcBef>
              <a:defRPr sz="1400">
                <a:solidFill>
                  <a:schemeClr val="tx1"/>
                </a:solidFill>
              </a:defRPr>
            </a:lvl2pPr>
            <a:lvl3pPr>
              <a:spcBef>
                <a:spcPts val="600"/>
              </a:spcBef>
              <a:defRPr sz="120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6" y="757260"/>
            <a:ext cx="4041775" cy="623248"/>
          </a:xfrm>
        </p:spPr>
        <p:txBody>
          <a:bodyPr anchor="b"/>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380506"/>
            <a:ext cx="4041775" cy="3041369"/>
          </a:xfrm>
        </p:spPr>
        <p:txBody>
          <a:bodyPr/>
          <a:lstStyle>
            <a:lvl1pPr>
              <a:spcBef>
                <a:spcPts val="600"/>
              </a:spcBef>
              <a:defRPr sz="1600">
                <a:solidFill>
                  <a:schemeClr val="tx1"/>
                </a:solidFill>
              </a:defRPr>
            </a:lvl1pPr>
            <a:lvl2pPr>
              <a:spcBef>
                <a:spcPts val="600"/>
              </a:spcBef>
              <a:defRPr sz="1400">
                <a:solidFill>
                  <a:schemeClr val="tx1"/>
                </a:solidFill>
              </a:defRPr>
            </a:lvl2pPr>
            <a:lvl3pPr>
              <a:spcBef>
                <a:spcPts val="600"/>
              </a:spcBef>
              <a:defRPr sz="1200">
                <a:solidFill>
                  <a:schemeClr val="tx1"/>
                </a:solidFill>
              </a:defRPr>
            </a:lvl3pPr>
            <a:lvl4pPr>
              <a:spcBef>
                <a:spcPts val="600"/>
              </a:spcBef>
              <a:defRPr sz="1200">
                <a:solidFill>
                  <a:schemeClr val="tx1"/>
                </a:solidFill>
              </a:defRPr>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1"/>
          <p:cNvSpPr>
            <a:spLocks noGrp="1"/>
          </p:cNvSpPr>
          <p:nvPr>
            <p:ph type="title"/>
          </p:nvPr>
        </p:nvSpPr>
        <p:spPr>
          <a:xfrm>
            <a:off x="363538" y="169300"/>
            <a:ext cx="8191500" cy="553998"/>
          </a:xfrm>
        </p:spPr>
        <p:txBody>
          <a:bodyPr/>
          <a:lstStyle/>
          <a:p>
            <a:r>
              <a:rPr lang="en-US" dirty="0" smtClean="0"/>
              <a:t>Click to edit Master title style</a:t>
            </a:r>
            <a:endParaRPr lang="en-US" dirty="0"/>
          </a:p>
        </p:txBody>
      </p:sp>
      <p:sp>
        <p:nvSpPr>
          <p:cNvPr id="9" name="Rectangle 6"/>
          <p:cNvSpPr>
            <a:spLocks noGrp="1" noChangeArrowheads="1"/>
          </p:cNvSpPr>
          <p:nvPr>
            <p:ph type="sldNum" sz="quarter" idx="10"/>
          </p:nvPr>
        </p:nvSpPr>
        <p:spPr>
          <a:xfrm>
            <a:off x="4684868" y="4623550"/>
            <a:ext cx="309700" cy="215444"/>
          </a:xfrm>
          <a:prstGeom prst="rect">
            <a:avLst/>
          </a:prstGeom>
          <a:noFill/>
        </p:spPr>
        <p:txBody>
          <a:bodyPr wrap="none" rtlCol="0">
            <a:spAutoFit/>
          </a:bodyPr>
          <a:lstStyle>
            <a:lvl1pPr>
              <a:defRPr lang="en-US" smtClean="0"/>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1147386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1.png"/><Relationship Id="rId3" Type="http://schemas.openxmlformats.org/officeDocument/2006/relationships/slideLayout" Target="../slideLayouts/slideLayout47.xml"/><Relationship Id="rId21" Type="http://schemas.openxmlformats.org/officeDocument/2006/relationships/image" Target="../media/image5.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4.emf"/><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63538" y="169300"/>
            <a:ext cx="81915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dirty="0" smtClean="0"/>
              <a:t>Click to edit Master title style</a:t>
            </a:r>
          </a:p>
        </p:txBody>
      </p:sp>
      <p:sp>
        <p:nvSpPr>
          <p:cNvPr id="1028" name="Rectangle 3"/>
          <p:cNvSpPr>
            <a:spLocks noGrp="1" noChangeArrowheads="1"/>
          </p:cNvSpPr>
          <p:nvPr>
            <p:ph type="body" idx="1"/>
          </p:nvPr>
        </p:nvSpPr>
        <p:spPr bwMode="auto">
          <a:xfrm>
            <a:off x="363538" y="858441"/>
            <a:ext cx="8199438" cy="31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p:txBody>
      </p:sp>
      <p:pic>
        <p:nvPicPr>
          <p:cNvPr id="6" name="Picture 2"/>
          <p:cNvPicPr>
            <a:picLocks noChangeAspect="1" noChangeArrowheads="1"/>
          </p:cNvPicPr>
          <p:nvPr userDrawn="1"/>
        </p:nvPicPr>
        <p:blipFill rotWithShape="1">
          <a:blip r:embed="rId18">
            <a:extLst>
              <a:ext uri="{28A0092B-C50C-407E-A947-70E740481C1C}">
                <a14:useLocalDpi xmlns:a14="http://schemas.microsoft.com/office/drawing/2010/main" val="0"/>
              </a:ext>
            </a:extLst>
          </a:blip>
          <a:srcRect t="24167"/>
          <a:stretch/>
        </p:blipFill>
        <p:spPr bwMode="auto">
          <a:xfrm>
            <a:off x="1" y="4908835"/>
            <a:ext cx="9151963" cy="24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6"/>
          <p:cNvSpPr>
            <a:spLocks noGrp="1" noChangeArrowheads="1"/>
          </p:cNvSpPr>
          <p:nvPr>
            <p:ph type="sldNum" sz="quarter" idx="4"/>
          </p:nvPr>
        </p:nvSpPr>
        <p:spPr>
          <a:xfrm>
            <a:off x="4684868" y="4623550"/>
            <a:ext cx="309700" cy="215444"/>
          </a:xfrm>
          <a:prstGeom prst="rect">
            <a:avLst/>
          </a:prstGeom>
          <a:noFill/>
        </p:spPr>
        <p:txBody>
          <a:bodyPr wrap="none" rtlCol="0">
            <a:spAutoFit/>
          </a:bodyPr>
          <a:lstStyle>
            <a:lvl1pPr>
              <a:defRPr lang="en-US" altLang="en-US" sz="800" smtClean="0">
                <a:solidFill>
                  <a:schemeClr val="tx1"/>
                </a:solidFill>
              </a:defRPr>
            </a:lvl1pPr>
          </a:lstStyle>
          <a:p>
            <a:pPr algn="ctr"/>
            <a:fld id="{F1E776F5-9A26-455E-BF09-7D727D022004}" type="slidenum">
              <a:rPr lang="en-US" smtClean="0"/>
              <a:pPr algn="ctr"/>
              <a:t>‹#›</a:t>
            </a:fld>
            <a:endParaRPr lang="en-US" dirty="0"/>
          </a:p>
        </p:txBody>
      </p:sp>
      <p:pic>
        <p:nvPicPr>
          <p:cNvPr id="12" name="Picture 58" descr="C:\Users\Sarah\Desktop\IHME_logo_rgb-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399816" y="4632582"/>
            <a:ext cx="2356834" cy="14650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451582" y="4602857"/>
            <a:ext cx="2812318" cy="202816"/>
            <a:chOff x="451582" y="4588285"/>
            <a:chExt cx="3011671" cy="217192"/>
          </a:xfrm>
        </p:grpSpPr>
        <p:pic>
          <p:nvPicPr>
            <p:cNvPr id="16" name="Picture 15" descr="IHME_logo_acr_RGB_sm.png"/>
            <p:cNvPicPr>
              <a:picLocks/>
            </p:cNvPicPr>
            <p:nvPr userDrawn="1"/>
          </p:nvPicPr>
          <p:blipFill>
            <a:blip r:embed="rId20" cstate="print">
              <a:extLst>
                <a:ext uri="{28A0092B-C50C-407E-A947-70E740481C1C}">
                  <a14:useLocalDpi xmlns:a14="http://schemas.microsoft.com/office/drawing/2010/main" val="0"/>
                </a:ext>
              </a:extLst>
            </a:blip>
            <a:stretch>
              <a:fillRect/>
            </a:stretch>
          </p:blipFill>
          <p:spPr>
            <a:xfrm>
              <a:off x="451582" y="4588285"/>
              <a:ext cx="670914" cy="217192"/>
            </a:xfrm>
            <a:prstGeom prst="rect">
              <a:avLst/>
            </a:prstGeom>
          </p:spPr>
        </p:pic>
        <p:cxnSp>
          <p:nvCxnSpPr>
            <p:cNvPr id="17" name="Straight Connector 16"/>
            <p:cNvCxnSpPr/>
            <p:nvPr userDrawn="1"/>
          </p:nvCxnSpPr>
          <p:spPr>
            <a:xfrm>
              <a:off x="1263573" y="4605293"/>
              <a:ext cx="0" cy="189061"/>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rotWithShape="1">
            <a:blip r:embed="rId21">
              <a:lum bright="-30000"/>
            </a:blip>
            <a:srcRect l="13858"/>
            <a:stretch/>
          </p:blipFill>
          <p:spPr>
            <a:xfrm>
              <a:off x="1679866" y="4623146"/>
              <a:ext cx="1783387" cy="153354"/>
            </a:xfrm>
            <a:prstGeom prst="rect">
              <a:avLst/>
            </a:prstGeom>
          </p:spPr>
        </p:pic>
        <p:pic>
          <p:nvPicPr>
            <p:cNvPr id="19" name="Picture 18"/>
            <p:cNvPicPr>
              <a:picLocks/>
            </p:cNvPicPr>
            <p:nvPr userDrawn="1"/>
          </p:nvPicPr>
          <p:blipFill rotWithShape="1">
            <a:blip r:embed="rId21">
              <a:lum/>
            </a:blip>
            <a:srcRect r="87556"/>
            <a:stretch/>
          </p:blipFill>
          <p:spPr>
            <a:xfrm>
              <a:off x="1392699" y="4625681"/>
              <a:ext cx="257864" cy="153354"/>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78" r:id="rId2"/>
    <p:sldLayoutId id="2147483687" r:id="rId3"/>
    <p:sldLayoutId id="2147483686" r:id="rId4"/>
    <p:sldLayoutId id="2147483681" r:id="rId5"/>
    <p:sldLayoutId id="2147483682" r:id="rId6"/>
    <p:sldLayoutId id="2147483688" r:id="rId7"/>
    <p:sldLayoutId id="2147483679" r:id="rId8"/>
    <p:sldLayoutId id="2147483680" r:id="rId9"/>
    <p:sldLayoutId id="2147483689" r:id="rId10"/>
    <p:sldLayoutId id="2147483690" r:id="rId11"/>
    <p:sldLayoutId id="2147483691" r:id="rId12"/>
    <p:sldLayoutId id="2147483694" r:id="rId13"/>
    <p:sldLayoutId id="2147483695" r:id="rId14"/>
    <p:sldLayoutId id="2147483696" r:id="rId15"/>
    <p:sldLayoutId id="2147483697" r:id="rId16"/>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2600" b="1">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eaLnBrk="1" fontAlgn="base" hangingPunct="1">
        <a:spcBef>
          <a:spcPct val="0"/>
        </a:spcBef>
        <a:spcAft>
          <a:spcPct val="0"/>
        </a:spcAft>
        <a:defRPr sz="2400">
          <a:solidFill>
            <a:schemeClr val="accent1"/>
          </a:solidFill>
          <a:latin typeface="Arial" charset="0"/>
        </a:defRPr>
      </a:lvl6pPr>
      <a:lvl7pPr marL="914400" algn="l" rtl="0" eaLnBrk="1" fontAlgn="base" hangingPunct="1">
        <a:spcBef>
          <a:spcPct val="0"/>
        </a:spcBef>
        <a:spcAft>
          <a:spcPct val="0"/>
        </a:spcAft>
        <a:defRPr sz="2400">
          <a:solidFill>
            <a:schemeClr val="accent1"/>
          </a:solidFill>
          <a:latin typeface="Arial" charset="0"/>
        </a:defRPr>
      </a:lvl7pPr>
      <a:lvl8pPr marL="1371600" algn="l" rtl="0" eaLnBrk="1" fontAlgn="base" hangingPunct="1">
        <a:spcBef>
          <a:spcPct val="0"/>
        </a:spcBef>
        <a:spcAft>
          <a:spcPct val="0"/>
        </a:spcAft>
        <a:defRPr sz="2400">
          <a:solidFill>
            <a:schemeClr val="accent1"/>
          </a:solidFill>
          <a:latin typeface="Arial" charset="0"/>
        </a:defRPr>
      </a:lvl8pPr>
      <a:lvl9pPr marL="1828800" algn="l" rtl="0" eaLnBrk="1" fontAlgn="base" hangingPunct="1">
        <a:spcBef>
          <a:spcPct val="0"/>
        </a:spcBef>
        <a:spcAft>
          <a:spcPct val="0"/>
        </a:spcAft>
        <a:defRPr sz="2400">
          <a:solidFill>
            <a:schemeClr val="accent1"/>
          </a:solidFill>
          <a:latin typeface="Arial" charset="0"/>
        </a:defRPr>
      </a:lvl9pPr>
    </p:titleStyle>
    <p:bodyStyle>
      <a:lvl1pPr marL="231775" indent="-231775" algn="l" rtl="0" eaLnBrk="0" fontAlgn="base" hangingPunct="0">
        <a:spcBef>
          <a:spcPts val="600"/>
        </a:spcBef>
        <a:spcAft>
          <a:spcPct val="0"/>
        </a:spcAft>
        <a:buClr>
          <a:schemeClr val="accent1"/>
        </a:buClr>
        <a:buSzPct val="120000"/>
        <a:buChar char="•"/>
        <a:defRPr sz="1800">
          <a:solidFill>
            <a:schemeClr val="tx1"/>
          </a:solidFill>
          <a:latin typeface="+mn-lt"/>
          <a:ea typeface="+mn-ea"/>
          <a:cs typeface="+mn-cs"/>
        </a:defRPr>
      </a:lvl1pPr>
      <a:lvl2pPr marL="566738" indent="-220663" algn="l" rtl="0" eaLnBrk="0" fontAlgn="base" hangingPunct="0">
        <a:spcBef>
          <a:spcPts val="600"/>
        </a:spcBef>
        <a:spcAft>
          <a:spcPct val="0"/>
        </a:spcAft>
        <a:buClr>
          <a:schemeClr val="accent1"/>
        </a:buClr>
        <a:buSzPct val="90000"/>
        <a:buFont typeface="Courier New" pitchFamily="49" charset="0"/>
        <a:buChar char="o"/>
        <a:defRPr sz="1600">
          <a:solidFill>
            <a:schemeClr val="tx1"/>
          </a:solidFill>
          <a:latin typeface="+mn-lt"/>
        </a:defRPr>
      </a:lvl2pPr>
      <a:lvl3pPr marL="912813" indent="-231775" algn="l" rtl="0" eaLnBrk="0" fontAlgn="base" hangingPunct="0">
        <a:spcBef>
          <a:spcPts val="600"/>
        </a:spcBef>
        <a:spcAft>
          <a:spcPct val="0"/>
        </a:spcAft>
        <a:buClr>
          <a:schemeClr val="accent1"/>
        </a:buClr>
        <a:buSzPct val="90000"/>
        <a:buFont typeface="Arial" pitchFamily="34" charset="0"/>
        <a:buChar char="─"/>
        <a:defRPr sz="1400">
          <a:solidFill>
            <a:schemeClr val="tx1"/>
          </a:solidFill>
          <a:latin typeface="+mn-lt"/>
        </a:defRPr>
      </a:lvl3pPr>
      <a:lvl4pPr marL="1258888" indent="-231775" algn="l" rtl="0" eaLnBrk="0" fontAlgn="base" hangingPunct="0">
        <a:spcBef>
          <a:spcPct val="45000"/>
        </a:spcBef>
        <a:spcAft>
          <a:spcPct val="0"/>
        </a:spcAft>
        <a:buClr>
          <a:schemeClr val="accent1"/>
        </a:buClr>
        <a:buFont typeface="Arial" pitchFamily="34" charset="0"/>
        <a:buChar char="»"/>
        <a:defRPr sz="1600">
          <a:solidFill>
            <a:srgbClr val="404040"/>
          </a:solidFill>
          <a:latin typeface="+mn-lt"/>
        </a:defRPr>
      </a:lvl4pPr>
      <a:lvl5pPr marL="1597025" indent="-223838" algn="l" rtl="0" eaLnBrk="0" fontAlgn="base" hangingPunct="0">
        <a:spcBef>
          <a:spcPct val="45000"/>
        </a:spcBef>
        <a:spcAft>
          <a:spcPct val="0"/>
        </a:spcAft>
        <a:buChar char="»"/>
        <a:defRPr sz="1600">
          <a:solidFill>
            <a:schemeClr val="tx1"/>
          </a:solidFill>
          <a:latin typeface="+mn-lt"/>
        </a:defRPr>
      </a:lvl5pPr>
      <a:lvl6pPr marL="2054225" indent="-223838" algn="l" rtl="0" eaLnBrk="1" fontAlgn="base" hangingPunct="1">
        <a:spcBef>
          <a:spcPct val="45000"/>
        </a:spcBef>
        <a:spcAft>
          <a:spcPct val="0"/>
        </a:spcAft>
        <a:buChar char="»"/>
        <a:defRPr sz="1200">
          <a:solidFill>
            <a:schemeClr val="tx1"/>
          </a:solidFill>
          <a:latin typeface="+mn-lt"/>
        </a:defRPr>
      </a:lvl6pPr>
      <a:lvl7pPr marL="2511425" indent="-223838" algn="l" rtl="0" eaLnBrk="1" fontAlgn="base" hangingPunct="1">
        <a:spcBef>
          <a:spcPct val="45000"/>
        </a:spcBef>
        <a:spcAft>
          <a:spcPct val="0"/>
        </a:spcAft>
        <a:buChar char="»"/>
        <a:defRPr sz="1200">
          <a:solidFill>
            <a:schemeClr val="tx1"/>
          </a:solidFill>
          <a:latin typeface="+mn-lt"/>
        </a:defRPr>
      </a:lvl7pPr>
      <a:lvl8pPr marL="2968625" indent="-223838" algn="l" rtl="0" eaLnBrk="1" fontAlgn="base" hangingPunct="1">
        <a:spcBef>
          <a:spcPct val="45000"/>
        </a:spcBef>
        <a:spcAft>
          <a:spcPct val="0"/>
        </a:spcAft>
        <a:buChar char="»"/>
        <a:defRPr sz="1200">
          <a:solidFill>
            <a:schemeClr val="tx1"/>
          </a:solidFill>
          <a:latin typeface="+mn-lt"/>
        </a:defRPr>
      </a:lvl8pPr>
      <a:lvl9pPr marL="3425825" indent="-223838" algn="l" rtl="0" eaLnBrk="1" fontAlgn="base" hangingPunct="1">
        <a:spcBef>
          <a:spcPct val="4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CDEF798E-B38F-47A9-913C-E0B22609B96A}"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4/17/2019</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28030172-1FA5-4592-93F1-818623F073BC}"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35363431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961F1463-2002-474D-AF8D-524A9210F1F9}" type="datetime1">
              <a:rPr lang="en-US" smtClean="0">
                <a:solidFill>
                  <a:prstClr val="black">
                    <a:tint val="75000"/>
                  </a:prstClr>
                </a:solidFill>
                <a:latin typeface="Calibri"/>
              </a:rPr>
              <a:pPr defTabSz="685800" eaLnBrk="1" fontAlgn="auto" hangingPunct="1">
                <a:spcBef>
                  <a:spcPts val="0"/>
                </a:spcBef>
                <a:spcAft>
                  <a:spcPts val="0"/>
                </a:spcAft>
              </a:pPr>
              <a:t>4/17/2019</a:t>
            </a:fld>
            <a:endParaRPr lang="en-CA">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BE55FEC0-E2AE-41B3-BE3B-CE22D0335A09}" type="slidenum">
              <a:rPr lang="en-CA" smtClean="0">
                <a:solidFill>
                  <a:prstClr val="black">
                    <a:tint val="75000"/>
                  </a:prstClr>
                </a:solidFill>
                <a:latin typeface="Calibri"/>
              </a:rPr>
              <a:pPr defTabSz="685800"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05133493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69069"/>
            <a:ext cx="81915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858442"/>
            <a:ext cx="8199438" cy="317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pic>
        <p:nvPicPr>
          <p:cNvPr id="4100"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t="24167"/>
          <a:stretch>
            <a:fillRect/>
          </a:stretch>
        </p:blipFill>
        <p:spPr bwMode="auto">
          <a:xfrm>
            <a:off x="0" y="4908947"/>
            <a:ext cx="9151938" cy="24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6"/>
          <p:cNvGrpSpPr>
            <a:grpSpLocks/>
          </p:cNvGrpSpPr>
          <p:nvPr userDrawn="1"/>
        </p:nvGrpSpPr>
        <p:grpSpPr bwMode="auto">
          <a:xfrm>
            <a:off x="563564" y="4608910"/>
            <a:ext cx="3441700" cy="217884"/>
            <a:chOff x="562896" y="6361681"/>
            <a:chExt cx="3441754" cy="289456"/>
          </a:xfrm>
        </p:grpSpPr>
        <p:pic>
          <p:nvPicPr>
            <p:cNvPr id="4104" name="Picture 7" descr="IHME_logo_acr_RGB_sm.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62896" y="6361681"/>
              <a:ext cx="770386" cy="25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1494773" y="6361681"/>
              <a:ext cx="0" cy="289456"/>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4106" name="Picture 9"/>
            <p:cNvPicPr>
              <a:picLocks noChangeAspect="1"/>
            </p:cNvPicPr>
            <p:nvPr userDrawn="1"/>
          </p:nvPicPr>
          <p:blipFill>
            <a:blip r:embed="rId20">
              <a:lum bright="-30000"/>
              <a:extLst>
                <a:ext uri="{28A0092B-C50C-407E-A947-70E740481C1C}">
                  <a14:useLocalDpi xmlns:a14="http://schemas.microsoft.com/office/drawing/2010/main" val="0"/>
                </a:ext>
              </a:extLst>
            </a:blip>
            <a:srcRect l="13858"/>
            <a:stretch>
              <a:fillRect/>
            </a:stretch>
          </p:blipFill>
          <p:spPr bwMode="auto">
            <a:xfrm>
              <a:off x="1955028" y="6396816"/>
              <a:ext cx="2049622" cy="19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0"/>
            <p:cNvPicPr>
              <a:picLocks noChangeAspect="1"/>
            </p:cNvPicPr>
            <p:nvPr userDrawn="1"/>
          </p:nvPicPr>
          <p:blipFill>
            <a:blip r:embed="rId20">
              <a:extLst>
                <a:ext uri="{28A0092B-C50C-407E-A947-70E740481C1C}">
                  <a14:useLocalDpi xmlns:a14="http://schemas.microsoft.com/office/drawing/2010/main" val="0"/>
                </a:ext>
              </a:extLst>
            </a:blip>
            <a:srcRect r="87556"/>
            <a:stretch>
              <a:fillRect/>
            </a:stretch>
          </p:blipFill>
          <p:spPr bwMode="auto">
            <a:xfrm>
              <a:off x="1625286" y="6396816"/>
              <a:ext cx="296096" cy="19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58" descr="C:\Users\Sarah\Desktop\IHME_logo_rgb-01.png"/>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5578475" y="4644629"/>
            <a:ext cx="30749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p:cNvSpPr>
            <a:spLocks noGrp="1" noChangeArrowheads="1"/>
          </p:cNvSpPr>
          <p:nvPr>
            <p:ph type="sldNum" sz="quarter" idx="4"/>
          </p:nvPr>
        </p:nvSpPr>
        <p:spPr>
          <a:xfrm>
            <a:off x="4688651" y="4623198"/>
            <a:ext cx="301686" cy="207749"/>
          </a:xfrm>
          <a:prstGeom prst="rect">
            <a:avLst/>
          </a:prstGeom>
          <a:noFill/>
        </p:spPr>
        <p:txBody>
          <a:bodyPr vert="horz" wrap="none" lIns="91440" tIns="45720" rIns="91440" bIns="45720" numCol="1" anchor="t" anchorCtr="0" compatLnSpc="1">
            <a:prstTxWarp prst="textNoShape">
              <a:avLst/>
            </a:prstTxWarp>
            <a:spAutoFit/>
          </a:bodyPr>
          <a:lstStyle>
            <a:lvl1pPr algn="ctr">
              <a:defRPr sz="750">
                <a:solidFill>
                  <a:srgbClr val="000000"/>
                </a:solidFill>
                <a:cs typeface="Arial" panose="020B0604020202020204" pitchFamily="34" charset="0"/>
              </a:defRPr>
            </a:lvl1pPr>
          </a:lstStyle>
          <a:p>
            <a:pPr defTabSz="342900">
              <a:defRPr/>
            </a:pPr>
            <a:fld id="{DB4E6317-46D1-4C71-A70D-5A4B5B0D07F1}" type="slidenum">
              <a:rPr lang="en-US" altLang="en-US" smtClean="0">
                <a:latin typeface="Arial"/>
              </a:rPr>
              <a:pPr defTabSz="342900">
                <a:defRPr/>
              </a:pPr>
              <a:t>‹#›</a:t>
            </a:fld>
            <a:endParaRPr lang="en-US" altLang="en-US">
              <a:latin typeface="Arial"/>
            </a:endParaRPr>
          </a:p>
        </p:txBody>
      </p:sp>
    </p:spTree>
    <p:extLst>
      <p:ext uri="{BB962C8B-B14F-4D97-AF65-F5344CB8AC3E}">
        <p14:creationId xmlns:p14="http://schemas.microsoft.com/office/powerpoint/2010/main" val="350052172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2250" b="1">
          <a:solidFill>
            <a:schemeClr val="accent1"/>
          </a:solidFill>
          <a:latin typeface="+mj-lt"/>
          <a:ea typeface="+mj-ea"/>
          <a:cs typeface="+mj-cs"/>
        </a:defRPr>
      </a:lvl1pPr>
      <a:lvl2pPr algn="l" rtl="0" eaLnBrk="0" fontAlgn="base" hangingPunct="0">
        <a:spcBef>
          <a:spcPct val="0"/>
        </a:spcBef>
        <a:spcAft>
          <a:spcPct val="0"/>
        </a:spcAft>
        <a:defRPr sz="2250" b="1">
          <a:solidFill>
            <a:schemeClr val="accent1"/>
          </a:solidFill>
          <a:latin typeface="Arial" charset="0"/>
        </a:defRPr>
      </a:lvl2pPr>
      <a:lvl3pPr algn="l" rtl="0" eaLnBrk="0" fontAlgn="base" hangingPunct="0">
        <a:spcBef>
          <a:spcPct val="0"/>
        </a:spcBef>
        <a:spcAft>
          <a:spcPct val="0"/>
        </a:spcAft>
        <a:defRPr sz="2250" b="1">
          <a:solidFill>
            <a:schemeClr val="accent1"/>
          </a:solidFill>
          <a:latin typeface="Arial" charset="0"/>
        </a:defRPr>
      </a:lvl3pPr>
      <a:lvl4pPr algn="l" rtl="0" eaLnBrk="0" fontAlgn="base" hangingPunct="0">
        <a:spcBef>
          <a:spcPct val="0"/>
        </a:spcBef>
        <a:spcAft>
          <a:spcPct val="0"/>
        </a:spcAft>
        <a:defRPr sz="2250" b="1">
          <a:solidFill>
            <a:schemeClr val="accent1"/>
          </a:solidFill>
          <a:latin typeface="Arial" charset="0"/>
        </a:defRPr>
      </a:lvl4pPr>
      <a:lvl5pPr algn="l" rtl="0" eaLnBrk="0" fontAlgn="base" hangingPunct="0">
        <a:spcBef>
          <a:spcPct val="0"/>
        </a:spcBef>
        <a:spcAft>
          <a:spcPct val="0"/>
        </a:spcAft>
        <a:defRPr sz="2250" b="1">
          <a:solidFill>
            <a:schemeClr val="accent1"/>
          </a:solidFill>
          <a:latin typeface="Arial" charset="0"/>
        </a:defRPr>
      </a:lvl5pPr>
      <a:lvl6pPr marL="342900" algn="l" rtl="0" eaLnBrk="1" fontAlgn="base" hangingPunct="1">
        <a:spcBef>
          <a:spcPct val="0"/>
        </a:spcBef>
        <a:spcAft>
          <a:spcPct val="0"/>
        </a:spcAft>
        <a:defRPr sz="1800">
          <a:solidFill>
            <a:schemeClr val="accent1"/>
          </a:solidFill>
          <a:latin typeface="Arial" charset="0"/>
        </a:defRPr>
      </a:lvl6pPr>
      <a:lvl7pPr marL="685800" algn="l" rtl="0" eaLnBrk="1" fontAlgn="base" hangingPunct="1">
        <a:spcBef>
          <a:spcPct val="0"/>
        </a:spcBef>
        <a:spcAft>
          <a:spcPct val="0"/>
        </a:spcAft>
        <a:defRPr sz="1800">
          <a:solidFill>
            <a:schemeClr val="accent1"/>
          </a:solidFill>
          <a:latin typeface="Arial" charset="0"/>
        </a:defRPr>
      </a:lvl7pPr>
      <a:lvl8pPr marL="1028700" algn="l" rtl="0" eaLnBrk="1" fontAlgn="base" hangingPunct="1">
        <a:spcBef>
          <a:spcPct val="0"/>
        </a:spcBef>
        <a:spcAft>
          <a:spcPct val="0"/>
        </a:spcAft>
        <a:defRPr sz="1800">
          <a:solidFill>
            <a:schemeClr val="accent1"/>
          </a:solidFill>
          <a:latin typeface="Arial" charset="0"/>
        </a:defRPr>
      </a:lvl8pPr>
      <a:lvl9pPr marL="1371600" algn="l" rtl="0" eaLnBrk="1" fontAlgn="base" hangingPunct="1">
        <a:spcBef>
          <a:spcPct val="0"/>
        </a:spcBef>
        <a:spcAft>
          <a:spcPct val="0"/>
        </a:spcAft>
        <a:defRPr sz="1800">
          <a:solidFill>
            <a:schemeClr val="accent1"/>
          </a:solidFill>
          <a:latin typeface="Arial" charset="0"/>
        </a:defRPr>
      </a:lvl9pPr>
    </p:titleStyle>
    <p:bodyStyle>
      <a:lvl1pPr marL="173831" indent="-173831" algn="l" rtl="0" eaLnBrk="0" fontAlgn="base" hangingPunct="0">
        <a:spcBef>
          <a:spcPts val="600"/>
        </a:spcBef>
        <a:spcAft>
          <a:spcPct val="0"/>
        </a:spcAft>
        <a:buClr>
          <a:schemeClr val="accent1"/>
        </a:buClr>
        <a:buSzPct val="120000"/>
        <a:buChar char="•"/>
        <a:defRPr sz="1650">
          <a:solidFill>
            <a:schemeClr val="tx1"/>
          </a:solidFill>
          <a:latin typeface="+mn-lt"/>
          <a:ea typeface="+mn-ea"/>
          <a:cs typeface="+mn-cs"/>
        </a:defRPr>
      </a:lvl1pPr>
      <a:lvl2pPr marL="425054" indent="-165497" algn="l" rtl="0" eaLnBrk="0" fontAlgn="base" hangingPunct="0">
        <a:spcBef>
          <a:spcPts val="600"/>
        </a:spcBef>
        <a:spcAft>
          <a:spcPct val="0"/>
        </a:spcAft>
        <a:buClr>
          <a:schemeClr val="accent1"/>
        </a:buClr>
        <a:buSzPct val="90000"/>
        <a:buFont typeface="Courier New" panose="02070309020205020404" pitchFamily="49" charset="0"/>
        <a:buChar char="o"/>
        <a:defRPr sz="1500">
          <a:solidFill>
            <a:schemeClr val="tx1"/>
          </a:solidFill>
          <a:latin typeface="+mn-lt"/>
        </a:defRPr>
      </a:lvl2pPr>
      <a:lvl3pPr marL="684610" indent="-173831" algn="l" rtl="0" eaLnBrk="0" fontAlgn="base" hangingPunct="0">
        <a:spcBef>
          <a:spcPts val="600"/>
        </a:spcBef>
        <a:spcAft>
          <a:spcPct val="0"/>
        </a:spcAft>
        <a:buClr>
          <a:schemeClr val="accent1"/>
        </a:buClr>
        <a:buSzPct val="90000"/>
        <a:buFont typeface="Arial" panose="020B0604020202020204" pitchFamily="34" charset="0"/>
        <a:buChar char="─"/>
        <a:defRPr>
          <a:solidFill>
            <a:schemeClr val="tx1"/>
          </a:solidFill>
          <a:latin typeface="+mn-lt"/>
        </a:defRPr>
      </a:lvl3pPr>
      <a:lvl4pPr marL="944166" indent="-173831" algn="l" rtl="0" eaLnBrk="0" fontAlgn="base" hangingPunct="0">
        <a:spcBef>
          <a:spcPct val="45000"/>
        </a:spcBef>
        <a:spcAft>
          <a:spcPct val="0"/>
        </a:spcAft>
        <a:buClr>
          <a:schemeClr val="accent1"/>
        </a:buClr>
        <a:buFont typeface="Arial" panose="020B0604020202020204" pitchFamily="34" charset="0"/>
        <a:buChar char="»"/>
        <a:defRPr sz="1200">
          <a:solidFill>
            <a:srgbClr val="404040"/>
          </a:solidFill>
          <a:latin typeface="+mn-lt"/>
        </a:defRPr>
      </a:lvl4pPr>
      <a:lvl5pPr marL="1197769" indent="-167879" algn="l" rtl="0" eaLnBrk="0" fontAlgn="base" hangingPunct="0">
        <a:spcBef>
          <a:spcPct val="45000"/>
        </a:spcBef>
        <a:spcAft>
          <a:spcPct val="0"/>
        </a:spcAft>
        <a:buChar char="»"/>
        <a:defRPr sz="1200">
          <a:solidFill>
            <a:schemeClr val="tx1"/>
          </a:solidFill>
          <a:latin typeface="+mn-lt"/>
        </a:defRPr>
      </a:lvl5pPr>
      <a:lvl6pPr marL="1540669" indent="-167879" algn="l" rtl="0" eaLnBrk="1" fontAlgn="base" hangingPunct="1">
        <a:spcBef>
          <a:spcPct val="45000"/>
        </a:spcBef>
        <a:spcAft>
          <a:spcPct val="0"/>
        </a:spcAft>
        <a:buChar char="»"/>
        <a:defRPr sz="900">
          <a:solidFill>
            <a:schemeClr val="tx1"/>
          </a:solidFill>
          <a:latin typeface="+mn-lt"/>
        </a:defRPr>
      </a:lvl6pPr>
      <a:lvl7pPr marL="1883569" indent="-167879" algn="l" rtl="0" eaLnBrk="1" fontAlgn="base" hangingPunct="1">
        <a:spcBef>
          <a:spcPct val="45000"/>
        </a:spcBef>
        <a:spcAft>
          <a:spcPct val="0"/>
        </a:spcAft>
        <a:buChar char="»"/>
        <a:defRPr sz="900">
          <a:solidFill>
            <a:schemeClr val="tx1"/>
          </a:solidFill>
          <a:latin typeface="+mn-lt"/>
        </a:defRPr>
      </a:lvl7pPr>
      <a:lvl8pPr marL="2226469" indent="-167879" algn="l" rtl="0" eaLnBrk="1" fontAlgn="base" hangingPunct="1">
        <a:spcBef>
          <a:spcPct val="45000"/>
        </a:spcBef>
        <a:spcAft>
          <a:spcPct val="0"/>
        </a:spcAft>
        <a:buChar char="»"/>
        <a:defRPr sz="900">
          <a:solidFill>
            <a:schemeClr val="tx1"/>
          </a:solidFill>
          <a:latin typeface="+mn-lt"/>
        </a:defRPr>
      </a:lvl8pPr>
      <a:lvl9pPr marL="2569369" indent="-167879" algn="l" rtl="0" eaLnBrk="1" fontAlgn="base" hangingPunct="1">
        <a:spcBef>
          <a:spcPct val="45000"/>
        </a:spcBef>
        <a:spcAft>
          <a:spcPct val="0"/>
        </a:spcAft>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016/j.envint.2018.08.026"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grayscl/>
          </a:blip>
          <a:srcRect/>
          <a:stretch>
            <a:fillRect t="-14000" b="-14000"/>
          </a:stretch>
        </a:blipFill>
        <a:effectLst/>
      </p:bgPr>
    </p:bg>
    <p:spTree>
      <p:nvGrpSpPr>
        <p:cNvPr id="1" name=""/>
        <p:cNvGrpSpPr/>
        <p:nvPr/>
      </p:nvGrpSpPr>
      <p:grpSpPr>
        <a:xfrm>
          <a:off x="0" y="0"/>
          <a:ext cx="0" cy="0"/>
          <a:chOff x="0" y="0"/>
          <a:chExt cx="0" cy="0"/>
        </a:xfrm>
      </p:grpSpPr>
      <p:sp>
        <p:nvSpPr>
          <p:cNvPr id="4098" name="Title 1"/>
          <p:cNvSpPr>
            <a:spLocks noGrp="1"/>
          </p:cNvSpPr>
          <p:nvPr>
            <p:ph type="ctrTitle"/>
          </p:nvPr>
        </p:nvSpPr>
        <p:spPr>
          <a:xfrm>
            <a:off x="298183" y="866101"/>
            <a:ext cx="7116170" cy="1138773"/>
          </a:xfrm>
          <a:effectLst>
            <a:glow rad="127000">
              <a:schemeClr val="tx1"/>
            </a:glow>
          </a:effectLst>
        </p:spPr>
        <p:txBody>
          <a:bodyPr/>
          <a:lstStyle/>
          <a:p>
            <a:r>
              <a:rPr lang="en-US" dirty="0"/>
              <a:t>Estimating the burden of disease from environmental risk factors</a:t>
            </a:r>
            <a:endParaRPr lang="en-US" altLang="en-US" dirty="0" smtClean="0"/>
          </a:p>
        </p:txBody>
      </p:sp>
      <p:sp>
        <p:nvSpPr>
          <p:cNvPr id="4100" name="Text Placeholder 3"/>
          <p:cNvSpPr>
            <a:spLocks noGrp="1"/>
          </p:cNvSpPr>
          <p:nvPr>
            <p:ph type="body" sz="quarter" idx="10"/>
          </p:nvPr>
        </p:nvSpPr>
        <p:spPr>
          <a:xfrm>
            <a:off x="369047" y="2139146"/>
            <a:ext cx="7789863" cy="323165"/>
          </a:xfrm>
        </p:spPr>
        <p:txBody>
          <a:bodyPr/>
          <a:lstStyle/>
          <a:p>
            <a:r>
              <a:rPr lang="en-US" altLang="en-US" b="1" dirty="0" smtClean="0"/>
              <a:t>Michael Brauer</a:t>
            </a:r>
            <a:endParaRPr lang="en-US" altLang="en-US"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634" y="3472562"/>
            <a:ext cx="2833224" cy="594080"/>
          </a:xfrm>
          <a:prstGeom prst="rect">
            <a:avLst/>
          </a:prstGeom>
          <a:noFill/>
        </p:spPr>
      </p:pic>
      <p:sp>
        <p:nvSpPr>
          <p:cNvPr id="5" name="TextBox 4"/>
          <p:cNvSpPr txBox="1"/>
          <p:nvPr/>
        </p:nvSpPr>
        <p:spPr>
          <a:xfrm>
            <a:off x="364427" y="3103230"/>
            <a:ext cx="38199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F497D">
                    <a:lumMod val="50000"/>
                  </a:srgbClr>
                </a:solidFill>
                <a:effectLst/>
                <a:uLnTx/>
                <a:uFillTx/>
                <a:latin typeface="Calibri"/>
                <a:ea typeface="+mn-ea"/>
                <a:cs typeface="+mn-cs"/>
              </a:rPr>
              <a:t>School of Population and Public Health</a:t>
            </a:r>
            <a:endPar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
        <p:nvSpPr>
          <p:cNvPr id="3" name="TextBox 2"/>
          <p:cNvSpPr txBox="1"/>
          <p:nvPr/>
        </p:nvSpPr>
        <p:spPr>
          <a:xfrm>
            <a:off x="6564448" y="4669011"/>
            <a:ext cx="2579552" cy="474489"/>
          </a:xfrm>
          <a:prstGeom prst="rect">
            <a:avLst/>
          </a:prstGeom>
          <a:noFill/>
        </p:spPr>
        <p:txBody>
          <a:bodyPr wrap="none" rtlCol="0">
            <a:spAutoFit/>
          </a:bodyPr>
          <a:lstStyle/>
          <a:p>
            <a:pPr>
              <a:spcBef>
                <a:spcPts val="54"/>
              </a:spcBef>
              <a:buClr>
                <a:schemeClr val="accent1"/>
              </a:buClr>
              <a:buSzPct val="110000"/>
            </a:pPr>
            <a:r>
              <a:rPr lang="en-CA" sz="1200" dirty="0" smtClean="0"/>
              <a:t>IDM Disease Modelling </a:t>
            </a:r>
            <a:r>
              <a:rPr lang="en-CA" sz="1200" dirty="0" err="1" smtClean="0"/>
              <a:t>Symporium</a:t>
            </a:r>
            <a:endParaRPr lang="en-CA" sz="1200" dirty="0" smtClean="0"/>
          </a:p>
          <a:p>
            <a:pPr>
              <a:spcBef>
                <a:spcPts val="54"/>
              </a:spcBef>
              <a:buClr>
                <a:schemeClr val="accent1"/>
              </a:buClr>
              <a:buSzPct val="110000"/>
            </a:pPr>
            <a:r>
              <a:rPr lang="en-CA" sz="1200" dirty="0" smtClean="0"/>
              <a:t>Bellevue WA, April 17, 2019</a:t>
            </a:r>
          </a:p>
        </p:txBody>
      </p:sp>
      <p:sp>
        <p:nvSpPr>
          <p:cNvPr id="6" name="TextBox 5"/>
          <p:cNvSpPr txBox="1"/>
          <p:nvPr/>
        </p:nvSpPr>
        <p:spPr>
          <a:xfrm>
            <a:off x="-60593" y="4906255"/>
            <a:ext cx="2852063" cy="215444"/>
          </a:xfrm>
          <a:prstGeom prst="rect">
            <a:avLst/>
          </a:prstGeom>
          <a:noFill/>
        </p:spPr>
        <p:txBody>
          <a:bodyPr wrap="none" rtlCol="0">
            <a:spAutoFit/>
          </a:bodyPr>
          <a:lstStyle/>
          <a:p>
            <a:pPr>
              <a:spcBef>
                <a:spcPts val="54"/>
              </a:spcBef>
              <a:buClr>
                <a:schemeClr val="accent1"/>
              </a:buClr>
              <a:buSzPct val="110000"/>
            </a:pPr>
            <a:r>
              <a:rPr lang="en-CA" sz="800" dirty="0" smtClean="0"/>
              <a:t>Photo: </a:t>
            </a:r>
            <a:r>
              <a:rPr lang="en-CA" sz="800" dirty="0"/>
              <a:t>Sanjeev </a:t>
            </a:r>
            <a:r>
              <a:rPr lang="en-CA" sz="800" dirty="0" err="1"/>
              <a:t>Verma</a:t>
            </a:r>
            <a:r>
              <a:rPr lang="en-CA" sz="800" dirty="0"/>
              <a:t>/Hindustan Times, via Getty Images</a:t>
            </a:r>
            <a:endParaRPr lang="en-CA" sz="80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IER Fit, LRI</a:t>
            </a:r>
            <a:endParaRPr lang="en-US" dirty="0"/>
          </a:p>
        </p:txBody>
      </p:sp>
      <p:pic>
        <p:nvPicPr>
          <p:cNvPr id="5" name="Content Placeholder 4"/>
          <p:cNvPicPr>
            <a:picLocks noGrp="1" noChangeAspect="1"/>
          </p:cNvPicPr>
          <p:nvPr>
            <p:ph idx="1"/>
          </p:nvPr>
        </p:nvPicPr>
        <p:blipFill>
          <a:blip r:embed="rId2"/>
          <a:stretch>
            <a:fillRect/>
          </a:stretch>
        </p:blipFill>
        <p:spPr>
          <a:xfrm>
            <a:off x="232315" y="661743"/>
            <a:ext cx="3845329" cy="3845329"/>
          </a:xfrm>
          <a:prstGeom prst="rect">
            <a:avLst/>
          </a:prstGeom>
        </p:spPr>
      </p:pic>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10</a:t>
            </a:fld>
            <a:endParaRPr lang="en-US"/>
          </a:p>
        </p:txBody>
      </p:sp>
      <p:pic>
        <p:nvPicPr>
          <p:cNvPr id="6" name="Picture 5"/>
          <p:cNvPicPr>
            <a:picLocks noChangeAspect="1"/>
          </p:cNvPicPr>
          <p:nvPr/>
        </p:nvPicPr>
        <p:blipFill>
          <a:blip r:embed="rId3"/>
          <a:stretch>
            <a:fillRect/>
          </a:stretch>
        </p:blipFill>
        <p:spPr>
          <a:xfrm>
            <a:off x="4994568" y="661743"/>
            <a:ext cx="3816819" cy="3845329"/>
          </a:xfrm>
          <a:prstGeom prst="rect">
            <a:avLst/>
          </a:prstGeom>
        </p:spPr>
      </p:pic>
    </p:spTree>
    <p:extLst>
      <p:ext uri="{BB962C8B-B14F-4D97-AF65-F5344CB8AC3E}">
        <p14:creationId xmlns:p14="http://schemas.microsoft.com/office/powerpoint/2010/main" val="270125715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What’s missing? </a:t>
            </a:r>
            <a:endParaRPr lang="en-CA" dirty="0"/>
          </a:p>
        </p:txBody>
      </p:sp>
      <p:sp>
        <p:nvSpPr>
          <p:cNvPr id="3" name="Content Placeholder 2"/>
          <p:cNvSpPr>
            <a:spLocks noGrp="1"/>
          </p:cNvSpPr>
          <p:nvPr>
            <p:ph idx="1"/>
          </p:nvPr>
        </p:nvSpPr>
        <p:spPr>
          <a:xfrm>
            <a:off x="363538" y="857250"/>
            <a:ext cx="2894012" cy="3318965"/>
          </a:xfrm>
        </p:spPr>
        <p:txBody>
          <a:bodyPr/>
          <a:lstStyle/>
          <a:p>
            <a:r>
              <a:rPr lang="en-CA" sz="2000" dirty="0" smtClean="0"/>
              <a:t>Low birthweight and short gestation</a:t>
            </a:r>
          </a:p>
          <a:p>
            <a:r>
              <a:rPr lang="en-CA" sz="2000" dirty="0" smtClean="0"/>
              <a:t>Asthma</a:t>
            </a:r>
          </a:p>
          <a:p>
            <a:r>
              <a:rPr lang="en-CA" sz="2000" dirty="0" smtClean="0"/>
              <a:t>Temperature</a:t>
            </a:r>
          </a:p>
          <a:p>
            <a:r>
              <a:rPr lang="en-CA" sz="2000" dirty="0" smtClean="0"/>
              <a:t>??</a:t>
            </a:r>
            <a:endParaRPr lang="en-CA" sz="2000" dirty="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644" y="930923"/>
            <a:ext cx="5999356" cy="3692627"/>
          </a:xfrm>
          <a:prstGeom prst="rect">
            <a:avLst/>
          </a:prstGeom>
        </p:spPr>
      </p:pic>
      <p:sp>
        <p:nvSpPr>
          <p:cNvPr id="6" name="Up Arrow 5"/>
          <p:cNvSpPr/>
          <p:nvPr/>
        </p:nvSpPr>
        <p:spPr>
          <a:xfrm>
            <a:off x="6746488" y="1170878"/>
            <a:ext cx="195146" cy="54641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9539527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500" dirty="0" smtClean="0"/>
              <a:t>Ambient NO</a:t>
            </a:r>
            <a:r>
              <a:rPr lang="en-US" sz="2500" baseline="-25000" dirty="0" smtClean="0"/>
              <a:t>2</a:t>
            </a:r>
            <a:r>
              <a:rPr lang="en-US" sz="2500" dirty="0" smtClean="0"/>
              <a:t> and Pediatric Asthma: Exposure</a:t>
            </a:r>
            <a:endParaRPr lang="en-US" sz="2500" dirty="0"/>
          </a:p>
        </p:txBody>
      </p:sp>
      <p:sp>
        <p:nvSpPr>
          <p:cNvPr id="3" name="Content Placeholder 2"/>
          <p:cNvSpPr>
            <a:spLocks noGrp="1"/>
          </p:cNvSpPr>
          <p:nvPr>
            <p:ph idx="1"/>
          </p:nvPr>
        </p:nvSpPr>
        <p:spPr>
          <a:xfrm>
            <a:off x="363538" y="857250"/>
            <a:ext cx="4226569" cy="3318965"/>
          </a:xfrm>
        </p:spPr>
        <p:txBody>
          <a:bodyPr/>
          <a:lstStyle/>
          <a:p>
            <a:r>
              <a:rPr lang="en-US" dirty="0" smtClean="0"/>
              <a:t>100 m x 100 m → 250 m x 250 m </a:t>
            </a:r>
          </a:p>
          <a:p>
            <a:pPr lvl="1"/>
            <a:r>
              <a:rPr lang="en-US" dirty="0" smtClean="0"/>
              <a:t>Sufficient to capture intra-urban and near-roadway exposure gradients</a:t>
            </a:r>
          </a:p>
          <a:p>
            <a:r>
              <a:rPr lang="en-US" dirty="0" smtClean="0"/>
              <a:t>2010-2012 annual average NO</a:t>
            </a:r>
            <a:r>
              <a:rPr lang="en-US" baseline="-25000" dirty="0" smtClean="0"/>
              <a:t>2</a:t>
            </a:r>
            <a:r>
              <a:rPr lang="en-US" dirty="0" smtClean="0"/>
              <a:t> from land-use regression</a:t>
            </a:r>
          </a:p>
          <a:p>
            <a:pPr lvl="1"/>
            <a:r>
              <a:rPr lang="en-US" dirty="0" smtClean="0"/>
              <a:t>ground-based measurements </a:t>
            </a:r>
          </a:p>
          <a:p>
            <a:pPr lvl="1"/>
            <a:r>
              <a:rPr lang="en-US" dirty="0" smtClean="0"/>
              <a:t>satellite-derived pollutant estimates</a:t>
            </a:r>
          </a:p>
          <a:p>
            <a:pPr lvl="1"/>
            <a:r>
              <a:rPr lang="en-US" dirty="0" smtClean="0"/>
              <a:t>geospatial variables (ex: distance from road)</a:t>
            </a:r>
          </a:p>
          <a:p>
            <a:r>
              <a:rPr lang="en-US" dirty="0" smtClean="0"/>
              <a:t>2015 Global Human Settlement population grid (250 m x 250 m)</a:t>
            </a:r>
            <a:endParaRPr lang="en-US" dirty="0"/>
          </a:p>
        </p:txBody>
      </p:sp>
      <p:sp>
        <p:nvSpPr>
          <p:cNvPr id="25" name="Slide Number Placeholder 24"/>
          <p:cNvSpPr>
            <a:spLocks noGrp="1"/>
          </p:cNvSpPr>
          <p:nvPr>
            <p:ph type="sldNum" sz="quarter" idx="4"/>
          </p:nvPr>
        </p:nvSpPr>
        <p:spPr/>
        <p:txBody>
          <a:bodyPr/>
          <a:lstStyle/>
          <a:p>
            <a:fld id="{F1E776F5-9A26-455E-BF09-7D727D022004}" type="slidenum">
              <a:rPr lang="en-US" smtClean="0"/>
              <a:pPr/>
              <a:t>12</a:t>
            </a:fld>
            <a:endParaRPr lang="en-US" dirty="0"/>
          </a:p>
        </p:txBody>
      </p:sp>
      <p:pic>
        <p:nvPicPr>
          <p:cNvPr id="2" name="Picture 1"/>
          <p:cNvPicPr>
            <a:picLocks noChangeAspect="1"/>
          </p:cNvPicPr>
          <p:nvPr/>
        </p:nvPicPr>
        <p:blipFill>
          <a:blip r:embed="rId3"/>
          <a:stretch>
            <a:fillRect/>
          </a:stretch>
        </p:blipFill>
        <p:spPr>
          <a:xfrm>
            <a:off x="4684868" y="780810"/>
            <a:ext cx="3844428" cy="19808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7311"/>
          <a:stretch/>
        </p:blipFill>
        <p:spPr>
          <a:xfrm>
            <a:off x="4684868" y="2743250"/>
            <a:ext cx="4427447" cy="1880300"/>
          </a:xfrm>
          <a:prstGeom prst="rect">
            <a:avLst/>
          </a:prstGeom>
        </p:spPr>
      </p:pic>
      <p:sp>
        <p:nvSpPr>
          <p:cNvPr id="10" name="Text Box 3"/>
          <p:cNvSpPr txBox="1">
            <a:spLocks noChangeArrowheads="1"/>
          </p:cNvSpPr>
          <p:nvPr/>
        </p:nvSpPr>
        <p:spPr bwMode="auto">
          <a:xfrm>
            <a:off x="158037" y="4918489"/>
            <a:ext cx="8864139" cy="170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675" dirty="0">
                <a:solidFill>
                  <a:schemeClr val="tx1"/>
                </a:solidFill>
              </a:rPr>
              <a:t>Achakulwisut et </a:t>
            </a:r>
            <a:r>
              <a:rPr lang="en-US" altLang="en-US" sz="675" dirty="0" smtClean="0">
                <a:solidFill>
                  <a:schemeClr val="tx1"/>
                </a:solidFill>
              </a:rPr>
              <a:t>al. Global</a:t>
            </a:r>
            <a:r>
              <a:rPr lang="en-US" altLang="en-US" sz="675" dirty="0">
                <a:solidFill>
                  <a:schemeClr val="tx1"/>
                </a:solidFill>
              </a:rPr>
              <a:t>, national, and urban burdens of </a:t>
            </a:r>
            <a:r>
              <a:rPr lang="en-US" altLang="en-US" sz="675" dirty="0" err="1">
                <a:solidFill>
                  <a:schemeClr val="tx1"/>
                </a:solidFill>
              </a:rPr>
              <a:t>paediatric</a:t>
            </a:r>
            <a:r>
              <a:rPr lang="en-US" altLang="en-US" sz="675" dirty="0">
                <a:solidFill>
                  <a:schemeClr val="tx1"/>
                </a:solidFill>
              </a:rPr>
              <a:t> asthma incidence attributable to ambient NO2 pollution: estimates from global </a:t>
            </a:r>
            <a:r>
              <a:rPr lang="en-US" altLang="en-US" sz="675" dirty="0" smtClean="0">
                <a:solidFill>
                  <a:schemeClr val="tx1"/>
                </a:solidFill>
              </a:rPr>
              <a:t>datasets. Lancet Planetary </a:t>
            </a:r>
            <a:r>
              <a:rPr lang="en-US" altLang="en-US" sz="675" dirty="0">
                <a:solidFill>
                  <a:schemeClr val="tx1"/>
                </a:solidFill>
              </a:rPr>
              <a:t>Health DOI: (10.1016/S2542-5196(19)30046-4) </a:t>
            </a:r>
          </a:p>
        </p:txBody>
      </p:sp>
    </p:spTree>
    <p:extLst>
      <p:ext uri="{BB962C8B-B14F-4D97-AF65-F5344CB8AC3E}">
        <p14:creationId xmlns:p14="http://schemas.microsoft.com/office/powerpoint/2010/main" val="369381211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500" dirty="0" smtClean="0"/>
              <a:t>Ambient NO</a:t>
            </a:r>
            <a:r>
              <a:rPr lang="en-US" sz="2500" baseline="-25000" dirty="0" smtClean="0"/>
              <a:t>2</a:t>
            </a:r>
            <a:r>
              <a:rPr lang="en-US" sz="2500" dirty="0" smtClean="0"/>
              <a:t> and Pediatric Asthma: Burden</a:t>
            </a:r>
            <a:endParaRPr lang="en-US" sz="2500" dirty="0"/>
          </a:p>
        </p:txBody>
      </p:sp>
      <p:sp>
        <p:nvSpPr>
          <p:cNvPr id="3" name="Content Placeholder 2"/>
          <p:cNvSpPr>
            <a:spLocks noGrp="1"/>
          </p:cNvSpPr>
          <p:nvPr>
            <p:ph idx="1"/>
          </p:nvPr>
        </p:nvSpPr>
        <p:spPr>
          <a:xfrm>
            <a:off x="99588" y="857250"/>
            <a:ext cx="4702811" cy="3318965"/>
          </a:xfrm>
        </p:spPr>
        <p:txBody>
          <a:bodyPr/>
          <a:lstStyle/>
          <a:p>
            <a:r>
              <a:rPr lang="en-US" dirty="0" smtClean="0"/>
              <a:t>4.0 </a:t>
            </a:r>
            <a:r>
              <a:rPr lang="en-US" dirty="0"/>
              <a:t>(95% UI, </a:t>
            </a:r>
            <a:r>
              <a:rPr lang="en-US" dirty="0" smtClean="0"/>
              <a:t>1.8-5.2</a:t>
            </a:r>
            <a:r>
              <a:rPr lang="en-US" dirty="0"/>
              <a:t>) million </a:t>
            </a:r>
            <a:r>
              <a:rPr lang="en-US" dirty="0" smtClean="0"/>
              <a:t>new pediatric </a:t>
            </a:r>
            <a:r>
              <a:rPr lang="en-US" dirty="0"/>
              <a:t>asthma cases </a:t>
            </a:r>
            <a:r>
              <a:rPr lang="en-US" dirty="0" smtClean="0"/>
              <a:t>annually</a:t>
            </a:r>
          </a:p>
          <a:p>
            <a:r>
              <a:rPr lang="en-US" dirty="0"/>
              <a:t>13% (</a:t>
            </a:r>
            <a:r>
              <a:rPr lang="en-US" dirty="0" smtClean="0"/>
              <a:t>5.8-16</a:t>
            </a:r>
            <a:r>
              <a:rPr lang="en-US" dirty="0"/>
              <a:t>%) of global </a:t>
            </a:r>
            <a:r>
              <a:rPr lang="en-US" dirty="0" smtClean="0"/>
              <a:t>incidence</a:t>
            </a:r>
          </a:p>
          <a:p>
            <a:r>
              <a:rPr lang="en-US" dirty="0"/>
              <a:t>730,000 DALYs per year</a:t>
            </a:r>
          </a:p>
        </p:txBody>
      </p:sp>
      <p:sp>
        <p:nvSpPr>
          <p:cNvPr id="25" name="Slide Number Placeholder 24"/>
          <p:cNvSpPr>
            <a:spLocks noGrp="1"/>
          </p:cNvSpPr>
          <p:nvPr>
            <p:ph type="sldNum" sz="quarter" idx="4"/>
          </p:nvPr>
        </p:nvSpPr>
        <p:spPr/>
        <p:txBody>
          <a:bodyPr/>
          <a:lstStyle/>
          <a:p>
            <a:fld id="{F1E776F5-9A26-455E-BF09-7D727D022004}" type="slidenum">
              <a:rPr lang="en-US" smtClean="0"/>
              <a:pPr/>
              <a:t>13</a:t>
            </a:fld>
            <a:endParaRPr lang="en-US"/>
          </a:p>
        </p:txBody>
      </p:sp>
      <p:pic>
        <p:nvPicPr>
          <p:cNvPr id="11" name="Picture 10" descr="https://marlin-prod.literatumonline.com/cms/attachment/c5d9949a-c904-4d8a-9884-59a30fa13434/gr2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93"/>
          <a:stretch/>
        </p:blipFill>
        <p:spPr bwMode="auto">
          <a:xfrm>
            <a:off x="111481" y="2143354"/>
            <a:ext cx="5294722" cy="2239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marlin-prod.literatumonline.com/cms/attachment/c5d9949a-c904-4d8a-9884-59a30fa13434/gr2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4" b="33318"/>
          <a:stretch/>
        </p:blipFill>
        <p:spPr bwMode="auto">
          <a:xfrm>
            <a:off x="5557370" y="857250"/>
            <a:ext cx="3513478" cy="3013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58037" y="4918489"/>
            <a:ext cx="8864139" cy="170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675" dirty="0">
                <a:solidFill>
                  <a:schemeClr val="tx1"/>
                </a:solidFill>
              </a:rPr>
              <a:t>Achakulwisut et </a:t>
            </a:r>
            <a:r>
              <a:rPr lang="en-US" altLang="en-US" sz="675" dirty="0" smtClean="0">
                <a:solidFill>
                  <a:schemeClr val="tx1"/>
                </a:solidFill>
              </a:rPr>
              <a:t>al. Global</a:t>
            </a:r>
            <a:r>
              <a:rPr lang="en-US" altLang="en-US" sz="675" dirty="0">
                <a:solidFill>
                  <a:schemeClr val="tx1"/>
                </a:solidFill>
              </a:rPr>
              <a:t>, national, and urban burdens of </a:t>
            </a:r>
            <a:r>
              <a:rPr lang="en-US" altLang="en-US" sz="675" dirty="0" err="1">
                <a:solidFill>
                  <a:schemeClr val="tx1"/>
                </a:solidFill>
              </a:rPr>
              <a:t>paediatric</a:t>
            </a:r>
            <a:r>
              <a:rPr lang="en-US" altLang="en-US" sz="675" dirty="0">
                <a:solidFill>
                  <a:schemeClr val="tx1"/>
                </a:solidFill>
              </a:rPr>
              <a:t> asthma incidence attributable to ambient NO2 pollution: estimates from global </a:t>
            </a:r>
            <a:r>
              <a:rPr lang="en-US" altLang="en-US" sz="675" dirty="0" smtClean="0">
                <a:solidFill>
                  <a:schemeClr val="tx1"/>
                </a:solidFill>
              </a:rPr>
              <a:t>datasets. Lancet Planetary </a:t>
            </a:r>
            <a:r>
              <a:rPr lang="en-US" altLang="en-US" sz="675" dirty="0">
                <a:solidFill>
                  <a:schemeClr val="tx1"/>
                </a:solidFill>
              </a:rPr>
              <a:t>Health DOI: (10.1016/S2542-5196(19)30046-4) </a:t>
            </a:r>
          </a:p>
        </p:txBody>
      </p:sp>
    </p:spTree>
    <p:extLst>
      <p:ext uri="{BB962C8B-B14F-4D97-AF65-F5344CB8AC3E}">
        <p14:creationId xmlns:p14="http://schemas.microsoft.com/office/powerpoint/2010/main" val="48188018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a:t>
            </a:r>
            <a:r>
              <a:rPr lang="en-US" baseline="-25000" dirty="0" smtClean="0"/>
              <a:t>2.5</a:t>
            </a:r>
            <a:r>
              <a:rPr lang="en-US" dirty="0" smtClean="0"/>
              <a:t> and &lt; 5yr mortality in Africa</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14</a:t>
            </a:fld>
            <a:endParaRPr lang="en-US"/>
          </a:p>
        </p:txBody>
      </p:sp>
      <p:pic>
        <p:nvPicPr>
          <p:cNvPr id="6" name="Picture 5"/>
          <p:cNvPicPr>
            <a:picLocks noChangeAspect="1"/>
          </p:cNvPicPr>
          <p:nvPr/>
        </p:nvPicPr>
        <p:blipFill>
          <a:blip r:embed="rId3"/>
          <a:stretch>
            <a:fillRect/>
          </a:stretch>
        </p:blipFill>
        <p:spPr>
          <a:xfrm>
            <a:off x="4082735" y="857250"/>
            <a:ext cx="3644501" cy="2634075"/>
          </a:xfrm>
          <a:prstGeom prst="rect">
            <a:avLst/>
          </a:prstGeom>
        </p:spPr>
      </p:pic>
      <p:pic>
        <p:nvPicPr>
          <p:cNvPr id="7" name="Picture 6"/>
          <p:cNvPicPr>
            <a:picLocks noChangeAspect="1"/>
          </p:cNvPicPr>
          <p:nvPr/>
        </p:nvPicPr>
        <p:blipFill rotWithShape="1">
          <a:blip r:embed="rId4"/>
          <a:srcRect l="14806" t="5346"/>
          <a:stretch/>
        </p:blipFill>
        <p:spPr>
          <a:xfrm>
            <a:off x="301924" y="857250"/>
            <a:ext cx="3148612" cy="3768037"/>
          </a:xfrm>
          <a:prstGeom prst="rect">
            <a:avLst/>
          </a:prstGeom>
        </p:spPr>
      </p:pic>
      <p:sp>
        <p:nvSpPr>
          <p:cNvPr id="5" name="Rectangle 4"/>
          <p:cNvSpPr/>
          <p:nvPr/>
        </p:nvSpPr>
        <p:spPr>
          <a:xfrm>
            <a:off x="7241001" y="857250"/>
            <a:ext cx="1984336" cy="1200329"/>
          </a:xfrm>
          <a:prstGeom prst="rect">
            <a:avLst/>
          </a:prstGeom>
        </p:spPr>
        <p:txBody>
          <a:bodyPr wrap="square">
            <a:spAutoFit/>
          </a:bodyPr>
          <a:lstStyle/>
          <a:p>
            <a:r>
              <a:rPr lang="en-US" dirty="0" smtClean="0"/>
              <a:t>neonatal </a:t>
            </a:r>
            <a:r>
              <a:rPr lang="en-US" dirty="0"/>
              <a:t>deaths </a:t>
            </a:r>
            <a:endParaRPr lang="en-US" dirty="0" smtClean="0"/>
          </a:p>
          <a:p>
            <a:r>
              <a:rPr lang="en-US" dirty="0" smtClean="0"/>
              <a:t>birth weight </a:t>
            </a:r>
          </a:p>
          <a:p>
            <a:r>
              <a:rPr lang="en-US" dirty="0" smtClean="0"/>
              <a:t>stunting </a:t>
            </a:r>
          </a:p>
          <a:p>
            <a:r>
              <a:rPr lang="en-US" dirty="0" smtClean="0"/>
              <a:t>diarrhea</a:t>
            </a:r>
            <a:endParaRPr lang="en-US" dirty="0"/>
          </a:p>
        </p:txBody>
      </p:sp>
      <p:sp>
        <p:nvSpPr>
          <p:cNvPr id="8" name="TextBox 7"/>
          <p:cNvSpPr txBox="1"/>
          <p:nvPr/>
        </p:nvSpPr>
        <p:spPr>
          <a:xfrm>
            <a:off x="5904985" y="1872913"/>
            <a:ext cx="646331" cy="369332"/>
          </a:xfrm>
          <a:prstGeom prst="rect">
            <a:avLst/>
          </a:prstGeom>
          <a:noFill/>
        </p:spPr>
        <p:txBody>
          <a:bodyPr wrap="none" rtlCol="0">
            <a:spAutoFit/>
          </a:bodyPr>
          <a:lstStyle/>
          <a:p>
            <a:pPr>
              <a:spcBef>
                <a:spcPts val="54"/>
              </a:spcBef>
              <a:buClr>
                <a:schemeClr val="accent1"/>
              </a:buClr>
              <a:buSzPct val="110000"/>
            </a:pPr>
            <a:r>
              <a:rPr lang="en-US" sz="1800" dirty="0" smtClean="0"/>
              <a:t>22%</a:t>
            </a:r>
          </a:p>
        </p:txBody>
      </p:sp>
      <p:sp>
        <p:nvSpPr>
          <p:cNvPr id="11" name="TextBox 10"/>
          <p:cNvSpPr txBox="1"/>
          <p:nvPr/>
        </p:nvSpPr>
        <p:spPr>
          <a:xfrm>
            <a:off x="6936775" y="2174287"/>
            <a:ext cx="1223412" cy="369332"/>
          </a:xfrm>
          <a:prstGeom prst="rect">
            <a:avLst/>
          </a:prstGeom>
          <a:noFill/>
        </p:spPr>
        <p:txBody>
          <a:bodyPr wrap="none" rtlCol="0">
            <a:spAutoFit/>
          </a:bodyPr>
          <a:lstStyle/>
          <a:p>
            <a:pPr>
              <a:spcBef>
                <a:spcPts val="54"/>
              </a:spcBef>
              <a:buClr>
                <a:schemeClr val="accent1"/>
              </a:buClr>
              <a:buSzPct val="110000"/>
            </a:pPr>
            <a:r>
              <a:rPr lang="en-US" sz="1800" dirty="0" smtClean="0"/>
              <a:t>13% (LRI)</a:t>
            </a:r>
          </a:p>
        </p:txBody>
      </p:sp>
      <p:sp>
        <p:nvSpPr>
          <p:cNvPr id="12" name="TextBox 11"/>
          <p:cNvSpPr txBox="1"/>
          <p:nvPr/>
        </p:nvSpPr>
        <p:spPr>
          <a:xfrm>
            <a:off x="0" y="4876859"/>
            <a:ext cx="9144000" cy="276999"/>
          </a:xfrm>
          <a:prstGeom prst="rect">
            <a:avLst/>
          </a:prstGeom>
          <a:noFill/>
        </p:spPr>
        <p:txBody>
          <a:bodyPr wrap="square" rtlCol="0">
            <a:spAutoFit/>
          </a:bodyPr>
          <a:lstStyle/>
          <a:p>
            <a:pPr>
              <a:spcBef>
                <a:spcPts val="54"/>
              </a:spcBef>
              <a:buClr>
                <a:schemeClr val="accent1"/>
              </a:buClr>
              <a:buSzPct val="110000"/>
            </a:pPr>
            <a:r>
              <a:rPr lang="en-US" sz="1200" dirty="0" smtClean="0"/>
              <a:t>Heft-Neal S et al. Robust </a:t>
            </a:r>
            <a:r>
              <a:rPr lang="en-US" sz="1200" dirty="0"/>
              <a:t>relationship between air quality and infant mortality in </a:t>
            </a:r>
            <a:r>
              <a:rPr lang="en-US" sz="1200" dirty="0" smtClean="0"/>
              <a:t>Africa. Nature</a:t>
            </a:r>
            <a:r>
              <a:rPr lang="en-US" sz="1200" dirty="0"/>
              <a:t>. </a:t>
            </a:r>
            <a:r>
              <a:rPr lang="en-US" sz="1200" dirty="0" smtClean="0"/>
              <a:t>2018. doi:10.1038/s41586-018-0263-3</a:t>
            </a:r>
          </a:p>
        </p:txBody>
      </p:sp>
    </p:spTree>
    <p:extLst>
      <p:ext uri="{BB962C8B-B14F-4D97-AF65-F5344CB8AC3E}">
        <p14:creationId xmlns:p14="http://schemas.microsoft.com/office/powerpoint/2010/main" val="201658198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s.els-cdn.com/content/image/1-s2.0-S0160412018322001-gr3_lr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168"/>
          <a:stretch/>
        </p:blipFill>
        <p:spPr bwMode="auto">
          <a:xfrm>
            <a:off x="664860" y="843484"/>
            <a:ext cx="4335601" cy="3706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575" y="4549497"/>
            <a:ext cx="9143999" cy="646331"/>
          </a:xfrm>
          <a:prstGeom prst="rect">
            <a:avLst/>
          </a:prstGeom>
          <a:noFill/>
        </p:spPr>
        <p:txBody>
          <a:bodyPr wrap="square" rtlCol="0">
            <a:spAutoFit/>
          </a:bodyPr>
          <a:lstStyle/>
          <a:p>
            <a:pPr defTabSz="685800" eaLnBrk="1" fontAlgn="auto" hangingPunct="1">
              <a:spcBef>
                <a:spcPts val="0"/>
              </a:spcBef>
              <a:spcAft>
                <a:spcPts val="0"/>
              </a:spcAft>
            </a:pPr>
            <a:r>
              <a:rPr lang="en-CA" sz="1200" dirty="0">
                <a:solidFill>
                  <a:prstClr val="black"/>
                </a:solidFill>
                <a:latin typeface="Arial"/>
              </a:rPr>
              <a:t>Weichenthal S, Hatzopoulou M, Brauer M. A picture tells a thousand…exposures: Opportunities and challenges of deep learning image analyses in exposure science and environmental epidemiology. Environment International, 2018. </a:t>
            </a:r>
            <a:r>
              <a:rPr lang="en-CA" sz="1200" dirty="0" err="1">
                <a:solidFill>
                  <a:prstClr val="black"/>
                </a:solidFill>
                <a:latin typeface="Arial"/>
              </a:rPr>
              <a:t>doi</a:t>
            </a:r>
            <a:r>
              <a:rPr lang="en-CA" sz="1200" dirty="0">
                <a:solidFill>
                  <a:prstClr val="black"/>
                </a:solidFill>
                <a:latin typeface="Arial"/>
              </a:rPr>
              <a:t>: 10.1016/j.envint.2018.11.042</a:t>
            </a:r>
          </a:p>
        </p:txBody>
      </p:sp>
      <p:sp>
        <p:nvSpPr>
          <p:cNvPr id="5" name="CustomShape 2"/>
          <p:cNvSpPr/>
          <p:nvPr/>
        </p:nvSpPr>
        <p:spPr>
          <a:xfrm>
            <a:off x="5449574" y="2444354"/>
            <a:ext cx="3460249" cy="643633"/>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defTabSz="622089" eaLnBrk="1" fontAlgn="auto" hangingPunct="1">
              <a:spcBef>
                <a:spcPts val="0"/>
              </a:spcBef>
              <a:spcAft>
                <a:spcPts val="0"/>
              </a:spcAft>
            </a:pPr>
            <a:r>
              <a:rPr lang="en-GB" sz="2993" spc="-1" dirty="0">
                <a:solidFill>
                  <a:prstClr val="black"/>
                </a:solidFill>
                <a:latin typeface="Arial"/>
              </a:rPr>
              <a:t>City-level image </a:t>
            </a:r>
            <a:r>
              <a:rPr lang="en-GB" sz="2993" spc="-1" dirty="0" smtClean="0">
                <a:solidFill>
                  <a:prstClr val="black"/>
                </a:solidFill>
                <a:latin typeface="Arial"/>
              </a:rPr>
              <a:t>classification</a:t>
            </a:r>
            <a:endParaRPr lang="en-GB" sz="2993" spc="-1" dirty="0">
              <a:solidFill>
                <a:prstClr val="black"/>
              </a:solidFill>
              <a:latin typeface="Arial"/>
            </a:endParaRPr>
          </a:p>
          <a:p>
            <a:pPr defTabSz="622089" eaLnBrk="1" fontAlgn="auto" hangingPunct="1">
              <a:spcBef>
                <a:spcPts val="0"/>
              </a:spcBef>
              <a:spcAft>
                <a:spcPts val="0"/>
              </a:spcAft>
            </a:pPr>
            <a:r>
              <a:rPr lang="en-GB" sz="2993" spc="-1" dirty="0" smtClean="0">
                <a:solidFill>
                  <a:prstClr val="black"/>
                </a:solidFill>
                <a:latin typeface="Arial"/>
              </a:rPr>
              <a:t>	transferability</a:t>
            </a:r>
          </a:p>
          <a:p>
            <a:pPr defTabSz="622089" eaLnBrk="1" fontAlgn="auto" hangingPunct="1">
              <a:spcBef>
                <a:spcPts val="0"/>
              </a:spcBef>
              <a:spcAft>
                <a:spcPts val="0"/>
              </a:spcAft>
            </a:pPr>
            <a:r>
              <a:rPr lang="en-GB" sz="2993" spc="-1" dirty="0">
                <a:solidFill>
                  <a:prstClr val="black"/>
                </a:solidFill>
                <a:latin typeface="Arial"/>
              </a:rPr>
              <a:t>	</a:t>
            </a:r>
            <a:r>
              <a:rPr lang="en-GB" sz="2993" spc="-1" dirty="0" smtClean="0">
                <a:solidFill>
                  <a:prstClr val="black"/>
                </a:solidFill>
                <a:latin typeface="Arial"/>
              </a:rPr>
              <a:t>downscaling</a:t>
            </a:r>
          </a:p>
          <a:p>
            <a:pPr defTabSz="622089" eaLnBrk="1" fontAlgn="auto" hangingPunct="1">
              <a:spcBef>
                <a:spcPts val="0"/>
              </a:spcBef>
              <a:spcAft>
                <a:spcPts val="0"/>
              </a:spcAft>
            </a:pPr>
            <a:r>
              <a:rPr lang="en-GB" sz="2993" spc="-1" dirty="0">
                <a:solidFill>
                  <a:prstClr val="black"/>
                </a:solidFill>
                <a:latin typeface="Arial"/>
              </a:rPr>
              <a:t>	</a:t>
            </a:r>
            <a:r>
              <a:rPr lang="en-GB" sz="2993" spc="-1" dirty="0" smtClean="0">
                <a:solidFill>
                  <a:prstClr val="black"/>
                </a:solidFill>
                <a:latin typeface="Arial"/>
              </a:rPr>
              <a:t>fore/</a:t>
            </a:r>
            <a:r>
              <a:rPr lang="en-GB" sz="2993" spc="-1" dirty="0" err="1" smtClean="0">
                <a:solidFill>
                  <a:prstClr val="black"/>
                </a:solidFill>
                <a:latin typeface="Arial"/>
              </a:rPr>
              <a:t>backcasting</a:t>
            </a:r>
            <a:endParaRPr lang="en-GB" sz="2993" spc="-1" dirty="0" smtClean="0">
              <a:solidFill>
                <a:prstClr val="black"/>
              </a:solidFill>
              <a:latin typeface="Arial"/>
            </a:endParaRPr>
          </a:p>
          <a:p>
            <a:pPr defTabSz="622089" eaLnBrk="1" fontAlgn="auto" hangingPunct="1">
              <a:spcBef>
                <a:spcPts val="0"/>
              </a:spcBef>
              <a:spcAft>
                <a:spcPts val="0"/>
              </a:spcAft>
            </a:pPr>
            <a:endParaRPr lang="en-GB" sz="2993" spc="-1" dirty="0">
              <a:solidFill>
                <a:prstClr val="black"/>
              </a:solidFill>
              <a:latin typeface="Arial"/>
            </a:endParaRPr>
          </a:p>
        </p:txBody>
      </p:sp>
      <p:sp>
        <p:nvSpPr>
          <p:cNvPr id="6" name="Title 1"/>
          <p:cNvSpPr txBox="1">
            <a:spLocks/>
          </p:cNvSpPr>
          <p:nvPr/>
        </p:nvSpPr>
        <p:spPr>
          <a:xfrm>
            <a:off x="363538" y="169300"/>
            <a:ext cx="8191500" cy="492443"/>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auto">
              <a:spcAft>
                <a:spcPts val="0"/>
              </a:spcAft>
            </a:pPr>
            <a:r>
              <a:rPr lang="en-US" dirty="0" smtClean="0"/>
              <a:t>Characterizing complex exposures</a:t>
            </a:r>
            <a:endParaRPr lang="en-US" dirty="0"/>
          </a:p>
        </p:txBody>
      </p:sp>
    </p:spTree>
    <p:extLst>
      <p:ext uri="{BB962C8B-B14F-4D97-AF65-F5344CB8AC3E}">
        <p14:creationId xmlns:p14="http://schemas.microsoft.com/office/powerpoint/2010/main" val="643103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s.els-cdn.com/content/image/1-s2.0-S0160412018322001-gr3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544"/>
          <a:stretch/>
        </p:blipFill>
        <p:spPr bwMode="auto">
          <a:xfrm>
            <a:off x="1232708" y="0"/>
            <a:ext cx="6578262" cy="483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516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2"/>
          <p:cNvSpPr/>
          <p:nvPr/>
        </p:nvSpPr>
        <p:spPr>
          <a:xfrm>
            <a:off x="189570" y="79322"/>
            <a:ext cx="8742557" cy="643633"/>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defTabSz="622089" eaLnBrk="1" fontAlgn="auto" hangingPunct="1">
              <a:spcBef>
                <a:spcPts val="0"/>
              </a:spcBef>
              <a:spcAft>
                <a:spcPts val="0"/>
              </a:spcAft>
            </a:pPr>
            <a:r>
              <a:rPr lang="en-GB" sz="2993" spc="-1" dirty="0">
                <a:solidFill>
                  <a:prstClr val="black"/>
                </a:solidFill>
                <a:latin typeface="Arial"/>
              </a:rPr>
              <a:t>Feature detection from time lapse </a:t>
            </a:r>
            <a:r>
              <a:rPr lang="en-GB" sz="2993" spc="-1" dirty="0" smtClean="0">
                <a:solidFill>
                  <a:prstClr val="black"/>
                </a:solidFill>
                <a:latin typeface="Arial"/>
              </a:rPr>
              <a:t>images</a:t>
            </a:r>
            <a:endParaRPr lang="en-GB" sz="2993" spc="-1" dirty="0">
              <a:solidFill>
                <a:prstClr val="black"/>
              </a:solidFill>
              <a:latin typeface="Arial"/>
            </a:endParaRPr>
          </a:p>
        </p:txBody>
      </p:sp>
      <p:pic>
        <p:nvPicPr>
          <p:cNvPr id="82" name="Picture 81"/>
          <p:cNvPicPr>
            <a:picLocks noChangeAspect="1"/>
          </p:cNvPicPr>
          <p:nvPr/>
        </p:nvPicPr>
        <p:blipFill>
          <a:blip r:embed="rId2"/>
          <a:stretch/>
        </p:blipFill>
        <p:spPr>
          <a:xfrm>
            <a:off x="189569" y="722955"/>
            <a:ext cx="4342321" cy="2452902"/>
          </a:xfrm>
          <a:prstGeom prst="rect">
            <a:avLst/>
          </a:prstGeom>
          <a:ln>
            <a:noFill/>
          </a:ln>
        </p:spPr>
      </p:pic>
      <p:sp>
        <p:nvSpPr>
          <p:cNvPr id="84" name="CustomShape 4"/>
          <p:cNvSpPr/>
          <p:nvPr/>
        </p:nvSpPr>
        <p:spPr>
          <a:xfrm>
            <a:off x="503345" y="3257221"/>
            <a:ext cx="3902621" cy="583628"/>
          </a:xfrm>
          <a:prstGeom prst="rect">
            <a:avLst/>
          </a:prstGeom>
          <a:noFill/>
          <a:ln>
            <a:noFill/>
          </a:ln>
        </p:spPr>
        <p:style>
          <a:lnRef idx="0">
            <a:scrgbClr r="0" g="0" b="0"/>
          </a:lnRef>
          <a:fillRef idx="0">
            <a:scrgbClr r="0" g="0" b="0"/>
          </a:fillRef>
          <a:effectRef idx="0">
            <a:scrgbClr r="0" g="0" b="0"/>
          </a:effectRef>
          <a:fontRef idx="minor"/>
        </p:style>
        <p:txBody>
          <a:bodyPr lIns="61229" tIns="30614" rIns="61229" bIns="30614"/>
          <a:lstStyle/>
          <a:p>
            <a:pPr defTabSz="622089" eaLnBrk="1" fontAlgn="auto" hangingPunct="1">
              <a:spcBef>
                <a:spcPts val="0"/>
              </a:spcBef>
              <a:spcAft>
                <a:spcPts val="0"/>
              </a:spcAft>
            </a:pPr>
            <a:r>
              <a:rPr lang="en-GB" spc="-1" dirty="0">
                <a:solidFill>
                  <a:prstClr val="black"/>
                </a:solidFill>
                <a:latin typeface="Arial"/>
              </a:rPr>
              <a:t>Accra (Jan 2019): day/night</a:t>
            </a:r>
          </a:p>
          <a:p>
            <a:pPr defTabSz="622089" eaLnBrk="1" fontAlgn="auto" hangingPunct="1">
              <a:spcBef>
                <a:spcPts val="0"/>
              </a:spcBef>
              <a:spcAft>
                <a:spcPts val="0"/>
              </a:spcAft>
            </a:pPr>
            <a:endParaRPr lang="en-GB" spc="-1" dirty="0" smtClean="0">
              <a:solidFill>
                <a:prstClr val="black"/>
              </a:solidFill>
              <a:latin typeface="Arial"/>
            </a:endParaRPr>
          </a:p>
          <a:p>
            <a:pPr defTabSz="622089" eaLnBrk="1" fontAlgn="auto" hangingPunct="1">
              <a:spcBef>
                <a:spcPts val="0"/>
              </a:spcBef>
              <a:spcAft>
                <a:spcPts val="0"/>
              </a:spcAft>
            </a:pPr>
            <a:r>
              <a:rPr lang="en-GB" spc="-1" dirty="0" err="1" smtClean="0">
                <a:solidFill>
                  <a:prstClr val="black"/>
                </a:solidFill>
                <a:latin typeface="Arial"/>
              </a:rPr>
              <a:t>TensorFLow</a:t>
            </a:r>
            <a:r>
              <a:rPr lang="en-GB" spc="-1" dirty="0" smtClean="0">
                <a:solidFill>
                  <a:prstClr val="black"/>
                </a:solidFill>
                <a:latin typeface="Arial"/>
              </a:rPr>
              <a:t> / Pre-trained Network</a:t>
            </a:r>
          </a:p>
          <a:p>
            <a:pPr defTabSz="622089" eaLnBrk="1" fontAlgn="auto" hangingPunct="1">
              <a:spcBef>
                <a:spcPts val="0"/>
              </a:spcBef>
              <a:spcAft>
                <a:spcPts val="0"/>
              </a:spcAft>
            </a:pPr>
            <a:endParaRPr lang="en-GB" spc="-1" dirty="0" smtClean="0">
              <a:solidFill>
                <a:prstClr val="black"/>
              </a:solidFill>
              <a:latin typeface="Arial"/>
            </a:endParaRPr>
          </a:p>
          <a:p>
            <a:pPr defTabSz="622089" eaLnBrk="1" fontAlgn="auto" hangingPunct="1">
              <a:spcBef>
                <a:spcPts val="0"/>
              </a:spcBef>
              <a:spcAft>
                <a:spcPts val="0"/>
              </a:spcAft>
            </a:pPr>
            <a:r>
              <a:rPr lang="en-GB" spc="-1" dirty="0" smtClean="0">
                <a:solidFill>
                  <a:prstClr val="black"/>
                </a:solidFill>
                <a:latin typeface="Arial"/>
              </a:rPr>
              <a:t>People</a:t>
            </a:r>
            <a:r>
              <a:rPr lang="en-GB" spc="-1" dirty="0">
                <a:solidFill>
                  <a:prstClr val="black"/>
                </a:solidFill>
                <a:latin typeface="Arial"/>
              </a:rPr>
              <a:t>, bikes, umbrellas, cars, </a:t>
            </a:r>
            <a:r>
              <a:rPr lang="en-GB" spc="-1" dirty="0" smtClean="0">
                <a:solidFill>
                  <a:prstClr val="black"/>
                </a:solidFill>
                <a:latin typeface="Arial"/>
              </a:rPr>
              <a:t>chairs</a:t>
            </a:r>
            <a:endParaRPr lang="en-GB" spc="-1" dirty="0">
              <a:solidFill>
                <a:prstClr val="black"/>
              </a:solidFill>
              <a:latin typeface="Arial"/>
            </a:endParaRPr>
          </a:p>
        </p:txBody>
      </p:sp>
      <p:pic>
        <p:nvPicPr>
          <p:cNvPr id="8" name="Picture 7"/>
          <p:cNvPicPr>
            <a:picLocks noChangeAspect="1"/>
          </p:cNvPicPr>
          <p:nvPr/>
        </p:nvPicPr>
        <p:blipFill>
          <a:blip r:embed="rId3"/>
          <a:stretch/>
        </p:blipFill>
        <p:spPr>
          <a:xfrm>
            <a:off x="4531891" y="2538199"/>
            <a:ext cx="4612109" cy="2605301"/>
          </a:xfrm>
          <a:prstGeom prst="rect">
            <a:avLst/>
          </a:prstGeom>
          <a:ln>
            <a:noFill/>
          </a:ln>
        </p:spPr>
      </p:pic>
      <p:sp>
        <p:nvSpPr>
          <p:cNvPr id="9" name="TextBox 8">
            <a:extLst>
              <a:ext uri="{FF2B5EF4-FFF2-40B4-BE49-F238E27FC236}">
                <a16:creationId xmlns="" xmlns:a16="http://schemas.microsoft.com/office/drawing/2014/main" id="{98515823-DAC5-4871-A4E9-DDCFFE114D4C}"/>
              </a:ext>
            </a:extLst>
          </p:cNvPr>
          <p:cNvSpPr txBox="1"/>
          <p:nvPr/>
        </p:nvSpPr>
        <p:spPr>
          <a:xfrm>
            <a:off x="-1" y="4866501"/>
            <a:ext cx="4573236" cy="276999"/>
          </a:xfrm>
          <a:prstGeom prst="rect">
            <a:avLst/>
          </a:prstGeom>
          <a:noFill/>
        </p:spPr>
        <p:txBody>
          <a:bodyPr wrap="square" rtlCol="0">
            <a:spAutoFit/>
          </a:bodyPr>
          <a:lstStyle/>
          <a:p>
            <a:pPr defTabSz="514350" eaLnBrk="1" fontAlgn="auto" hangingPunct="1">
              <a:spcBef>
                <a:spcPts val="0"/>
              </a:spcBef>
              <a:spcAft>
                <a:spcPts val="0"/>
              </a:spcAft>
            </a:pPr>
            <a:r>
              <a:rPr lang="en-GB" sz="1200" dirty="0">
                <a:solidFill>
                  <a:prstClr val="black"/>
                </a:solidFill>
              </a:rPr>
              <a:t>Preliminary analysis: Ricky </a:t>
            </a:r>
            <a:r>
              <a:rPr lang="en-US" sz="1200" dirty="0" err="1">
                <a:solidFill>
                  <a:prstClr val="black"/>
                </a:solidFill>
                <a:latin typeface="Arial"/>
              </a:rPr>
              <a:t>Nathavni</a:t>
            </a:r>
            <a:r>
              <a:rPr lang="en-US" sz="1200" dirty="0">
                <a:solidFill>
                  <a:prstClr val="black"/>
                </a:solidFill>
                <a:latin typeface="Arial"/>
              </a:rPr>
              <a:t>, </a:t>
            </a:r>
            <a:r>
              <a:rPr lang="en-GB" sz="1200" dirty="0">
                <a:solidFill>
                  <a:prstClr val="black"/>
                </a:solidFill>
              </a:rPr>
              <a:t>Emily Muller</a:t>
            </a:r>
          </a:p>
        </p:txBody>
      </p:sp>
    </p:spTree>
    <p:extLst>
      <p:ext uri="{BB962C8B-B14F-4D97-AF65-F5344CB8AC3E}">
        <p14:creationId xmlns:p14="http://schemas.microsoft.com/office/powerpoint/2010/main" val="25750077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4B4D13-9E8B-4E42-81DD-0ADB73EE0514}"/>
              </a:ext>
            </a:extLst>
          </p:cNvPr>
          <p:cNvSpPr>
            <a:spLocks noGrp="1"/>
          </p:cNvSpPr>
          <p:nvPr>
            <p:ph type="title"/>
          </p:nvPr>
        </p:nvSpPr>
        <p:spPr>
          <a:xfrm>
            <a:off x="1143000" y="-5660"/>
            <a:ext cx="5915025" cy="745629"/>
          </a:xfrm>
        </p:spPr>
        <p:txBody>
          <a:bodyPr>
            <a:normAutofit/>
          </a:bodyPr>
          <a:lstStyle/>
          <a:p>
            <a:r>
              <a:rPr lang="en-GB" sz="1969" dirty="0">
                <a:latin typeface="Arial" panose="020B0604020202020204" pitchFamily="34" charset="0"/>
                <a:cs typeface="Arial" panose="020B0604020202020204" pitchFamily="34" charset="0"/>
              </a:rPr>
              <a:t>Noise levels and sources in Jamestown, Accra </a:t>
            </a:r>
          </a:p>
        </p:txBody>
      </p:sp>
      <p:sp>
        <p:nvSpPr>
          <p:cNvPr id="22" name="TextBox 21">
            <a:extLst>
              <a:ext uri="{FF2B5EF4-FFF2-40B4-BE49-F238E27FC236}">
                <a16:creationId xmlns="" xmlns:a16="http://schemas.microsoft.com/office/drawing/2014/main" id="{98515823-DAC5-4871-A4E9-DDCFFE114D4C}"/>
              </a:ext>
            </a:extLst>
          </p:cNvPr>
          <p:cNvSpPr txBox="1"/>
          <p:nvPr/>
        </p:nvSpPr>
        <p:spPr>
          <a:xfrm>
            <a:off x="-1" y="4866501"/>
            <a:ext cx="4573236" cy="276999"/>
          </a:xfrm>
          <a:prstGeom prst="rect">
            <a:avLst/>
          </a:prstGeom>
          <a:noFill/>
        </p:spPr>
        <p:txBody>
          <a:bodyPr wrap="square" rtlCol="0">
            <a:spAutoFit/>
          </a:bodyPr>
          <a:lstStyle/>
          <a:p>
            <a:pPr defTabSz="514350" eaLnBrk="1" fontAlgn="auto" hangingPunct="1">
              <a:spcBef>
                <a:spcPts val="0"/>
              </a:spcBef>
              <a:spcAft>
                <a:spcPts val="0"/>
              </a:spcAft>
            </a:pPr>
            <a:r>
              <a:rPr lang="en-GB" sz="1200" dirty="0" smtClean="0">
                <a:solidFill>
                  <a:prstClr val="black"/>
                </a:solidFill>
              </a:rPr>
              <a:t>Pre-Pilot Measurements (January 2019): Sierra Clark</a:t>
            </a:r>
            <a:endParaRPr lang="en-GB" sz="1200"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76" y="645183"/>
            <a:ext cx="7822581" cy="4129016"/>
          </a:xfrm>
          <a:prstGeom prst="rect">
            <a:avLst/>
          </a:prstGeom>
        </p:spPr>
      </p:pic>
    </p:spTree>
    <p:extLst>
      <p:ext uri="{BB962C8B-B14F-4D97-AF65-F5344CB8AC3E}">
        <p14:creationId xmlns:p14="http://schemas.microsoft.com/office/powerpoint/2010/main" val="2883544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0000"/>
            <a:lum/>
          </a:blip>
          <a:srcRect/>
          <a:stretch>
            <a:fillRect/>
          </a:stretch>
        </a:blipFill>
        <a:effectLst/>
      </p:bgPr>
    </p:bg>
    <p:spTree>
      <p:nvGrpSpPr>
        <p:cNvPr id="1" name="Shape 838"/>
        <p:cNvGrpSpPr/>
        <p:nvPr/>
      </p:nvGrpSpPr>
      <p:grpSpPr>
        <a:xfrm>
          <a:off x="0" y="0"/>
          <a:ext cx="0" cy="0"/>
          <a:chOff x="0" y="0"/>
          <a:chExt cx="0" cy="0"/>
        </a:xfrm>
      </p:grpSpPr>
      <p:sp>
        <p:nvSpPr>
          <p:cNvPr id="14" name="TextBox 13"/>
          <p:cNvSpPr txBox="1"/>
          <p:nvPr/>
        </p:nvSpPr>
        <p:spPr>
          <a:xfrm>
            <a:off x="5826989" y="4935751"/>
            <a:ext cx="3397084" cy="230832"/>
          </a:xfrm>
          <a:prstGeom prst="rect">
            <a:avLst/>
          </a:prstGeom>
          <a:noFill/>
        </p:spPr>
        <p:txBody>
          <a:bodyPr wrap="none" rtlCol="0">
            <a:spAutoFit/>
          </a:bodyPr>
          <a:lstStyle/>
          <a:p>
            <a:pPr eaLnBrk="1" fontAlgn="auto" hangingPunct="1">
              <a:spcBef>
                <a:spcPts val="0"/>
              </a:spcBef>
              <a:spcAft>
                <a:spcPts val="0"/>
              </a:spcAft>
              <a:defRPr/>
            </a:pPr>
            <a:r>
              <a:rPr lang="en-US" sz="900" dirty="0">
                <a:solidFill>
                  <a:srgbClr val="000000"/>
                </a:solidFill>
                <a:latin typeface="Arial"/>
                <a:cs typeface="+mn-cs"/>
              </a:rPr>
              <a:t>Photo: </a:t>
            </a:r>
            <a:r>
              <a:rPr lang="en-US" sz="900" dirty="0" err="1">
                <a:solidFill>
                  <a:srgbClr val="000000"/>
                </a:solidFill>
                <a:latin typeface="Arial"/>
                <a:cs typeface="+mn-cs"/>
              </a:rPr>
              <a:t>Sajjad</a:t>
            </a:r>
            <a:r>
              <a:rPr lang="en-US" sz="900" dirty="0">
                <a:solidFill>
                  <a:srgbClr val="000000"/>
                </a:solidFill>
                <a:latin typeface="Arial"/>
                <a:cs typeface="+mn-cs"/>
              </a:rPr>
              <a:t> Hussain/</a:t>
            </a:r>
            <a:r>
              <a:rPr lang="en-US" sz="900" dirty="0" err="1">
                <a:solidFill>
                  <a:srgbClr val="000000"/>
                </a:solidFill>
                <a:latin typeface="Arial"/>
                <a:cs typeface="+mn-cs"/>
              </a:rPr>
              <a:t>Agence</a:t>
            </a:r>
            <a:r>
              <a:rPr lang="en-US" sz="900" dirty="0">
                <a:solidFill>
                  <a:srgbClr val="000000"/>
                </a:solidFill>
                <a:latin typeface="Arial"/>
                <a:cs typeface="+mn-cs"/>
              </a:rPr>
              <a:t> France-</a:t>
            </a:r>
            <a:r>
              <a:rPr lang="en-US" sz="900" dirty="0" err="1">
                <a:solidFill>
                  <a:srgbClr val="000000"/>
                </a:solidFill>
                <a:latin typeface="Arial"/>
                <a:cs typeface="+mn-cs"/>
              </a:rPr>
              <a:t>Presse</a:t>
            </a:r>
            <a:r>
              <a:rPr lang="en-US" sz="900" dirty="0">
                <a:solidFill>
                  <a:srgbClr val="000000"/>
                </a:solidFill>
                <a:latin typeface="Arial"/>
                <a:cs typeface="+mn-cs"/>
              </a:rPr>
              <a:t> — Getty Images</a:t>
            </a:r>
          </a:p>
        </p:txBody>
      </p:sp>
      <p:sp>
        <p:nvSpPr>
          <p:cNvPr id="15" name="Title 1"/>
          <p:cNvSpPr>
            <a:spLocks noGrp="1"/>
          </p:cNvSpPr>
          <p:nvPr>
            <p:ph type="title"/>
          </p:nvPr>
        </p:nvSpPr>
        <p:spPr>
          <a:xfrm>
            <a:off x="628650" y="-10275"/>
            <a:ext cx="7886700" cy="1015663"/>
          </a:xfrm>
        </p:spPr>
        <p:txBody>
          <a:bodyPr/>
          <a:lstStyle/>
          <a:p>
            <a:r>
              <a:rPr lang="en-CA" sz="3000" b="0" dirty="0">
                <a:solidFill>
                  <a:schemeClr val="tx1"/>
                </a:solidFill>
              </a:rPr>
              <a:t>Thank you!						Questions?</a:t>
            </a:r>
          </a:p>
        </p:txBody>
      </p:sp>
      <p:sp>
        <p:nvSpPr>
          <p:cNvPr id="2" name="TextBox 1"/>
          <p:cNvSpPr txBox="1"/>
          <p:nvPr/>
        </p:nvSpPr>
        <p:spPr>
          <a:xfrm>
            <a:off x="0" y="4797251"/>
            <a:ext cx="2624436" cy="369332"/>
          </a:xfrm>
          <a:prstGeom prst="rect">
            <a:avLst/>
          </a:prstGeom>
          <a:noFill/>
        </p:spPr>
        <p:txBody>
          <a:bodyPr wrap="none" rtlCol="0">
            <a:spAutoFit/>
          </a:bodyPr>
          <a:lstStyle/>
          <a:p>
            <a:pPr eaLnBrk="1" fontAlgn="auto" hangingPunct="1">
              <a:spcBef>
                <a:spcPts val="41"/>
              </a:spcBef>
              <a:spcAft>
                <a:spcPts val="0"/>
              </a:spcAft>
              <a:buClr>
                <a:srgbClr val="5BBB0E"/>
              </a:buClr>
              <a:buSzPct val="110000"/>
            </a:pPr>
            <a:r>
              <a:rPr lang="en-GB" dirty="0">
                <a:solidFill>
                  <a:srgbClr val="000000"/>
                </a:solidFill>
                <a:latin typeface="Arial"/>
                <a:cs typeface="+mn-cs"/>
              </a:rPr>
              <a:t>michael.brauer@ubc.ca</a:t>
            </a:r>
          </a:p>
        </p:txBody>
      </p:sp>
    </p:spTree>
    <p:extLst>
      <p:ext uri="{BB962C8B-B14F-4D97-AF65-F5344CB8AC3E}">
        <p14:creationId xmlns:p14="http://schemas.microsoft.com/office/powerpoint/2010/main" val="121834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363537" y="857250"/>
            <a:ext cx="8646647" cy="3318965"/>
          </a:xfrm>
        </p:spPr>
        <p:txBody>
          <a:bodyPr/>
          <a:lstStyle/>
          <a:p>
            <a:r>
              <a:rPr lang="en-US" sz="2800" dirty="0" smtClean="0"/>
              <a:t>Environmental Risk factors in the Global Burden of Disease</a:t>
            </a:r>
          </a:p>
          <a:p>
            <a:r>
              <a:rPr lang="en-US" sz="2800" dirty="0" smtClean="0"/>
              <a:t>Methods &amp; challenges (particulate air pollution)</a:t>
            </a:r>
          </a:p>
          <a:p>
            <a:pPr marL="231775" lvl="1" indent="-231775">
              <a:buSzPct val="120000"/>
              <a:buFontTx/>
              <a:buChar char="•"/>
            </a:pPr>
            <a:r>
              <a:rPr lang="en-US" sz="2800" dirty="0" smtClean="0"/>
              <a:t>What’s missing? </a:t>
            </a:r>
            <a:endParaRPr lang="en-US" sz="2800" dirty="0"/>
          </a:p>
          <a:p>
            <a:r>
              <a:rPr lang="en-US" sz="2800" dirty="0" smtClean="0"/>
              <a:t>Future prospects</a:t>
            </a:r>
            <a:endParaRPr lang="en-US" sz="2800" dirty="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a:t>
            </a:fld>
            <a:endParaRPr lang="en-US"/>
          </a:p>
        </p:txBody>
      </p:sp>
    </p:spTree>
    <p:extLst>
      <p:ext uri="{BB962C8B-B14F-4D97-AF65-F5344CB8AC3E}">
        <p14:creationId xmlns:p14="http://schemas.microsoft.com/office/powerpoint/2010/main" val="359979184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E33CF07-FDF7-4FAF-A0CA-58AAAA0B3A36}" type="slidenum">
              <a:rPr lang="en-US" altLang="en-US" smtClean="0"/>
              <a:pPr>
                <a:defRPr/>
              </a:pPr>
              <a:t>20</a:t>
            </a:fld>
            <a:endParaRPr lang="en-US" altLang="en-US"/>
          </a:p>
        </p:txBody>
      </p:sp>
    </p:spTree>
    <p:extLst>
      <p:ext uri="{BB962C8B-B14F-4D97-AF65-F5344CB8AC3E}">
        <p14:creationId xmlns:p14="http://schemas.microsoft.com/office/powerpoint/2010/main" val="400966158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1797" y="857250"/>
            <a:ext cx="5393082" cy="3319463"/>
          </a:xfrm>
        </p:spPr>
      </p:pic>
      <p:sp>
        <p:nvSpPr>
          <p:cNvPr id="4" name="Slide Number Placeholder 3"/>
          <p:cNvSpPr>
            <a:spLocks noGrp="1"/>
          </p:cNvSpPr>
          <p:nvPr>
            <p:ph type="sldNum" sz="quarter" idx="4294967295"/>
          </p:nvPr>
        </p:nvSpPr>
        <p:spPr>
          <a:xfrm>
            <a:off x="4684868" y="4623550"/>
            <a:ext cx="309700" cy="215444"/>
          </a:xfrm>
          <a:prstGeom prst="rect">
            <a:avLst/>
          </a:prstGeom>
        </p:spPr>
        <p:txBody>
          <a:bodyPr/>
          <a:lstStyle/>
          <a:p>
            <a:pPr algn="ctr"/>
            <a:fld id="{F1E776F5-9A26-455E-BF09-7D727D022004}" type="slidenum">
              <a:rPr lang="en-US" smtClean="0"/>
              <a:pPr algn="ctr"/>
              <a:t>21</a:t>
            </a:fld>
            <a:endParaRPr lang="en-US"/>
          </a:p>
        </p:txBody>
      </p:sp>
    </p:spTree>
    <p:extLst>
      <p:ext uri="{BB962C8B-B14F-4D97-AF65-F5344CB8AC3E}">
        <p14:creationId xmlns:p14="http://schemas.microsoft.com/office/powerpoint/2010/main" val="82487759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5BEC16-783A-5145-9F66-6299353FF82B}"/>
              </a:ext>
            </a:extLst>
          </p:cNvPr>
          <p:cNvSpPr>
            <a:spLocks noGrp="1"/>
          </p:cNvSpPr>
          <p:nvPr>
            <p:ph type="title"/>
          </p:nvPr>
        </p:nvSpPr>
        <p:spPr>
          <a:xfrm>
            <a:off x="750185" y="73400"/>
            <a:ext cx="7635674" cy="612401"/>
          </a:xfrm>
        </p:spPr>
        <p:txBody>
          <a:bodyPr>
            <a:normAutofit fontScale="90000"/>
          </a:bodyPr>
          <a:lstStyle/>
          <a:p>
            <a:r>
              <a:rPr lang="en-US" dirty="0"/>
              <a:t>Large modeled exposure differences by fuel type</a:t>
            </a:r>
          </a:p>
        </p:txBody>
      </p:sp>
      <p:sp>
        <p:nvSpPr>
          <p:cNvPr id="3" name="Content Placeholder 2">
            <a:extLst>
              <a:ext uri="{FF2B5EF4-FFF2-40B4-BE49-F238E27FC236}">
                <a16:creationId xmlns="" xmlns:a16="http://schemas.microsoft.com/office/drawing/2014/main" id="{F65DE052-90C5-A644-8F7B-BEEC6DC1E508}"/>
              </a:ext>
            </a:extLst>
          </p:cNvPr>
          <p:cNvSpPr>
            <a:spLocks noGrp="1"/>
          </p:cNvSpPr>
          <p:nvPr>
            <p:ph idx="1"/>
          </p:nvPr>
        </p:nvSpPr>
        <p:spPr>
          <a:xfrm>
            <a:off x="121881" y="1567158"/>
            <a:ext cx="2510109" cy="1631752"/>
          </a:xfrm>
        </p:spPr>
        <p:txBody>
          <a:bodyPr/>
          <a:lstStyle/>
          <a:p>
            <a:r>
              <a:rPr lang="en-US" sz="1500" dirty="0"/>
              <a:t>Mean 24-hour HAP-PM</a:t>
            </a:r>
            <a:r>
              <a:rPr lang="en-US" sz="1500" baseline="-25000" dirty="0"/>
              <a:t>2.5</a:t>
            </a:r>
            <a:r>
              <a:rPr lang="en-US" sz="1500" dirty="0"/>
              <a:t> concentrations</a:t>
            </a:r>
          </a:p>
          <a:p>
            <a:r>
              <a:rPr lang="en-US" sz="1500" dirty="0"/>
              <a:t>Rural areas</a:t>
            </a:r>
          </a:p>
          <a:p>
            <a:r>
              <a:rPr lang="en-US" sz="1500" dirty="0"/>
              <a:t>Season-weighted (50/50 wet/dry season)</a:t>
            </a:r>
          </a:p>
          <a:p>
            <a:r>
              <a:rPr lang="en-US" sz="1500" dirty="0"/>
              <a:t>Bayesian R</a:t>
            </a:r>
            <a:r>
              <a:rPr lang="en-US" sz="1500" baseline="30000" dirty="0"/>
              <a:t>2</a:t>
            </a:r>
            <a:r>
              <a:rPr lang="en-US" sz="1500" dirty="0"/>
              <a:t> = 0.57</a:t>
            </a:r>
          </a:p>
          <a:p>
            <a:pPr marL="0" indent="0">
              <a:buNone/>
            </a:pPr>
            <a:endParaRPr lang="en-US" dirty="0"/>
          </a:p>
          <a:p>
            <a:endParaRPr lang="en-US" dirty="0"/>
          </a:p>
          <a:p>
            <a:endParaRPr lang="en-US" dirty="0"/>
          </a:p>
        </p:txBody>
      </p:sp>
      <p:graphicFrame>
        <p:nvGraphicFramePr>
          <p:cNvPr id="4" name="Table 3">
            <a:extLst>
              <a:ext uri="{FF2B5EF4-FFF2-40B4-BE49-F238E27FC236}">
                <a16:creationId xmlns="" xmlns:a16="http://schemas.microsoft.com/office/drawing/2014/main" id="{31E4DA69-FB85-844C-B232-8739BEEE9145}"/>
              </a:ext>
            </a:extLst>
          </p:cNvPr>
          <p:cNvGraphicFramePr>
            <a:graphicFrameLocks noGrp="1"/>
          </p:cNvGraphicFramePr>
          <p:nvPr>
            <p:extLst/>
          </p:nvPr>
        </p:nvGraphicFramePr>
        <p:xfrm>
          <a:off x="2631991" y="1134932"/>
          <a:ext cx="6206691" cy="3232780"/>
        </p:xfrm>
        <a:graphic>
          <a:graphicData uri="http://schemas.openxmlformats.org/drawingml/2006/table">
            <a:tbl>
              <a:tblPr firstRow="1" firstCol="1" bandRow="1">
                <a:tableStyleId>{5C22544A-7EE6-4342-B048-85BDC9FD1C3A}</a:tableStyleId>
              </a:tblPr>
              <a:tblGrid>
                <a:gridCol w="1695965">
                  <a:extLst>
                    <a:ext uri="{9D8B030D-6E8A-4147-A177-3AD203B41FA5}">
                      <a16:colId xmlns="" xmlns:a16="http://schemas.microsoft.com/office/drawing/2014/main" val="2404020519"/>
                    </a:ext>
                  </a:extLst>
                </a:gridCol>
                <a:gridCol w="2221637">
                  <a:extLst>
                    <a:ext uri="{9D8B030D-6E8A-4147-A177-3AD203B41FA5}">
                      <a16:colId xmlns="" xmlns:a16="http://schemas.microsoft.com/office/drawing/2014/main" val="3907928229"/>
                    </a:ext>
                  </a:extLst>
                </a:gridCol>
                <a:gridCol w="2289089">
                  <a:extLst>
                    <a:ext uri="{9D8B030D-6E8A-4147-A177-3AD203B41FA5}">
                      <a16:colId xmlns="" xmlns:a16="http://schemas.microsoft.com/office/drawing/2014/main" val="1946362365"/>
                    </a:ext>
                  </a:extLst>
                </a:gridCol>
              </a:tblGrid>
              <a:tr h="914400">
                <a:tc>
                  <a:txBody>
                    <a:bodyPr/>
                    <a:lstStyle/>
                    <a:p>
                      <a:pPr marL="0" marR="0" algn="ctr">
                        <a:spcBef>
                          <a:spcPts val="0"/>
                        </a:spcBef>
                        <a:spcAft>
                          <a:spcPts val="0"/>
                        </a:spcAft>
                      </a:pPr>
                      <a:r>
                        <a:rPr lang="en-US" sz="1500" b="1" dirty="0">
                          <a:solidFill>
                            <a:schemeClr val="bg1"/>
                          </a:solidFill>
                          <a:effectLst/>
                          <a:latin typeface="Times New Roman" panose="02020603050405020304" pitchFamily="18" charset="0"/>
                          <a:ea typeface="Times New Roman" panose="02020603050405020304" pitchFamily="18" charset="0"/>
                        </a:rPr>
                        <a:t>Fuel Type</a:t>
                      </a:r>
                      <a:endParaRPr lang="en-US" sz="1500"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b="1" dirty="0">
                          <a:solidFill>
                            <a:schemeClr val="bg1"/>
                          </a:solidFill>
                          <a:effectLst/>
                          <a:latin typeface="Times New Roman" panose="02020603050405020304" pitchFamily="18" charset="0"/>
                          <a:ea typeface="Times New Roman" panose="02020603050405020304" pitchFamily="18" charset="0"/>
                        </a:rPr>
                        <a:t>Global Average 24-Hr Kitchen HAP-PM</a:t>
                      </a:r>
                      <a:r>
                        <a:rPr lang="en-US" sz="1500" b="1" baseline="-25000" dirty="0">
                          <a:solidFill>
                            <a:schemeClr val="bg1"/>
                          </a:solidFill>
                          <a:effectLst/>
                          <a:latin typeface="Times New Roman" panose="02020603050405020304" pitchFamily="18" charset="0"/>
                          <a:ea typeface="Times New Roman" panose="02020603050405020304" pitchFamily="18" charset="0"/>
                        </a:rPr>
                        <a:t>2.5</a:t>
                      </a:r>
                      <a:r>
                        <a:rPr lang="en-US" sz="1500" b="1" dirty="0">
                          <a:solidFill>
                            <a:schemeClr val="bg1"/>
                          </a:solidFill>
                          <a:effectLst/>
                          <a:latin typeface="Times New Roman" panose="02020603050405020304" pitchFamily="18" charset="0"/>
                          <a:ea typeface="Times New Roman" panose="02020603050405020304" pitchFamily="18" charset="0"/>
                        </a:rPr>
                        <a:t> Concentration</a:t>
                      </a:r>
                    </a:p>
                    <a:p>
                      <a:pPr marL="0" marR="0" algn="ctr">
                        <a:spcBef>
                          <a:spcPts val="0"/>
                        </a:spcBef>
                        <a:spcAft>
                          <a:spcPts val="0"/>
                        </a:spcAft>
                      </a:pPr>
                      <a:r>
                        <a:rPr lang="en-US" sz="1500" b="1" dirty="0">
                          <a:solidFill>
                            <a:schemeClr val="bg1"/>
                          </a:solidFill>
                          <a:effectLst/>
                          <a:latin typeface="Times New Roman" panose="02020603050405020304" pitchFamily="18" charset="0"/>
                          <a:ea typeface="Times New Roman" panose="02020603050405020304" pitchFamily="18" charset="0"/>
                        </a:rPr>
                        <a:t>[95% CI]</a:t>
                      </a:r>
                      <a:endParaRPr lang="en-US" sz="1500"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b="1" dirty="0">
                          <a:solidFill>
                            <a:schemeClr val="bg1"/>
                          </a:solidFill>
                          <a:effectLst/>
                          <a:latin typeface="Times New Roman" panose="02020603050405020304" pitchFamily="18" charset="0"/>
                          <a:ea typeface="Times New Roman" panose="02020603050405020304" pitchFamily="18" charset="0"/>
                        </a:rPr>
                        <a:t>Global Average 24-Hr Female HAP-PM</a:t>
                      </a:r>
                      <a:r>
                        <a:rPr lang="en-US" sz="1500" b="1" baseline="-25000" dirty="0">
                          <a:solidFill>
                            <a:schemeClr val="bg1"/>
                          </a:solidFill>
                          <a:effectLst/>
                          <a:latin typeface="Times New Roman" panose="02020603050405020304" pitchFamily="18" charset="0"/>
                          <a:ea typeface="Times New Roman" panose="02020603050405020304" pitchFamily="18" charset="0"/>
                        </a:rPr>
                        <a:t>2.5</a:t>
                      </a:r>
                      <a:r>
                        <a:rPr lang="en-US" sz="1500" b="1" dirty="0">
                          <a:solidFill>
                            <a:schemeClr val="bg1"/>
                          </a:solidFill>
                          <a:effectLst/>
                          <a:latin typeface="Times New Roman" panose="02020603050405020304" pitchFamily="18" charset="0"/>
                          <a:ea typeface="Times New Roman" panose="02020603050405020304" pitchFamily="18" charset="0"/>
                        </a:rPr>
                        <a:t> Exposure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effectLst/>
                          <a:latin typeface="Times New Roman" panose="02020603050405020304" pitchFamily="18" charset="0"/>
                          <a:ea typeface="Times New Roman" panose="02020603050405020304" pitchFamily="18" charset="0"/>
                        </a:rPr>
                        <a:t>[95% CI]</a:t>
                      </a:r>
                      <a:endParaRPr lang="en-US" sz="1500"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2535434634"/>
                  </a:ext>
                </a:extLst>
              </a:tr>
              <a:tr h="463676">
                <a:tc>
                  <a:txBody>
                    <a:bodyPr/>
                    <a:lstStyle/>
                    <a:p>
                      <a:pPr marL="0" marR="0" algn="ctr">
                        <a:spcBef>
                          <a:spcPts val="0"/>
                        </a:spcBef>
                        <a:spcAft>
                          <a:spcPts val="0"/>
                        </a:spcAft>
                      </a:pPr>
                      <a:r>
                        <a:rPr lang="en-US" sz="1500" dirty="0">
                          <a:effectLst/>
                        </a:rPr>
                        <a:t>Gas/Electric</a:t>
                      </a:r>
                      <a:endParaRPr lang="en-US" sz="15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104 </a:t>
                      </a:r>
                      <a:r>
                        <a:rPr lang="en-US" sz="1500" dirty="0">
                          <a:solidFill>
                            <a:schemeClr val="bg2">
                              <a:lumMod val="50000"/>
                            </a:schemeClr>
                          </a:solidFill>
                          <a:effectLst/>
                        </a:rPr>
                        <a:t>[39-273]</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42 </a:t>
                      </a:r>
                      <a:r>
                        <a:rPr lang="en-US" sz="1500" dirty="0">
                          <a:solidFill>
                            <a:schemeClr val="bg2">
                              <a:lumMod val="50000"/>
                            </a:schemeClr>
                          </a:solidFill>
                          <a:effectLst/>
                        </a:rPr>
                        <a:t>[16-114]</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2970143482"/>
                  </a:ext>
                </a:extLst>
              </a:tr>
              <a:tr h="463676">
                <a:tc>
                  <a:txBody>
                    <a:bodyPr/>
                    <a:lstStyle/>
                    <a:p>
                      <a:pPr marL="0" marR="0" algn="ctr">
                        <a:spcBef>
                          <a:spcPts val="0"/>
                        </a:spcBef>
                        <a:spcAft>
                          <a:spcPts val="0"/>
                        </a:spcAft>
                      </a:pPr>
                      <a:r>
                        <a:rPr lang="en-US" sz="1500">
                          <a:effectLst/>
                        </a:rPr>
                        <a:t>Traditional wood</a:t>
                      </a:r>
                      <a:endParaRPr lang="en-US" sz="15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395 </a:t>
                      </a:r>
                      <a:r>
                        <a:rPr lang="en-US" sz="1500" dirty="0">
                          <a:solidFill>
                            <a:schemeClr val="bg2">
                              <a:lumMod val="50000"/>
                            </a:schemeClr>
                          </a:solidFill>
                          <a:effectLst/>
                        </a:rPr>
                        <a:t>[148-1039]</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161 </a:t>
                      </a:r>
                      <a:r>
                        <a:rPr lang="en-US" sz="1500" dirty="0">
                          <a:solidFill>
                            <a:schemeClr val="bg2">
                              <a:lumMod val="50000"/>
                            </a:schemeClr>
                          </a:solidFill>
                          <a:effectLst/>
                        </a:rPr>
                        <a:t>[61-431]</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605541109"/>
                  </a:ext>
                </a:extLst>
              </a:tr>
              <a:tr h="463676">
                <a:tc>
                  <a:txBody>
                    <a:bodyPr/>
                    <a:lstStyle/>
                    <a:p>
                      <a:pPr marL="0" marR="0" algn="ctr">
                        <a:spcBef>
                          <a:spcPts val="0"/>
                        </a:spcBef>
                        <a:spcAft>
                          <a:spcPts val="0"/>
                        </a:spcAft>
                      </a:pPr>
                      <a:r>
                        <a:rPr lang="en-US" sz="1500" dirty="0">
                          <a:effectLst/>
                        </a:rPr>
                        <a:t>Improved biomass </a:t>
                      </a:r>
                      <a:r>
                        <a:rPr lang="en-US" sz="1500" dirty="0" err="1">
                          <a:effectLst/>
                        </a:rPr>
                        <a:t>cookstove</a:t>
                      </a:r>
                      <a:endParaRPr lang="en-US" sz="15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251 </a:t>
                      </a:r>
                      <a:r>
                        <a:rPr lang="en-US" sz="1500" dirty="0">
                          <a:solidFill>
                            <a:schemeClr val="bg2">
                              <a:lumMod val="50000"/>
                            </a:schemeClr>
                          </a:solidFill>
                          <a:effectLst/>
                        </a:rPr>
                        <a:t>[94-686]</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102 </a:t>
                      </a:r>
                      <a:r>
                        <a:rPr lang="en-US" sz="1500" dirty="0">
                          <a:solidFill>
                            <a:schemeClr val="bg2">
                              <a:lumMod val="50000"/>
                            </a:schemeClr>
                          </a:solidFill>
                          <a:effectLst/>
                        </a:rPr>
                        <a:t>[37-292]</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4142295771"/>
                  </a:ext>
                </a:extLst>
              </a:tr>
              <a:tr h="463676">
                <a:tc>
                  <a:txBody>
                    <a:bodyPr/>
                    <a:lstStyle/>
                    <a:p>
                      <a:pPr marL="0" marR="0" algn="ctr">
                        <a:spcBef>
                          <a:spcPts val="0"/>
                        </a:spcBef>
                        <a:spcAft>
                          <a:spcPts val="0"/>
                        </a:spcAft>
                      </a:pPr>
                      <a:r>
                        <a:rPr lang="en-US" sz="1500">
                          <a:effectLst/>
                        </a:rPr>
                        <a:t>Animal dung</a:t>
                      </a:r>
                      <a:endParaRPr lang="en-US" sz="15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958 </a:t>
                      </a:r>
                      <a:r>
                        <a:rPr lang="en-US" sz="1500" dirty="0">
                          <a:solidFill>
                            <a:schemeClr val="bg2">
                              <a:lumMod val="50000"/>
                            </a:schemeClr>
                          </a:solidFill>
                          <a:effectLst/>
                        </a:rPr>
                        <a:t>[359-2520]</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391 </a:t>
                      </a:r>
                      <a:r>
                        <a:rPr lang="en-US" sz="1500" dirty="0">
                          <a:solidFill>
                            <a:schemeClr val="bg2">
                              <a:lumMod val="50000"/>
                            </a:schemeClr>
                          </a:solidFill>
                          <a:effectLst/>
                        </a:rPr>
                        <a:t>[148-1047]</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2428950459"/>
                  </a:ext>
                </a:extLst>
              </a:tr>
              <a:tr h="463676">
                <a:tc>
                  <a:txBody>
                    <a:bodyPr/>
                    <a:lstStyle/>
                    <a:p>
                      <a:pPr marL="0" marR="0" algn="ctr">
                        <a:spcBef>
                          <a:spcPts val="0"/>
                        </a:spcBef>
                        <a:spcAft>
                          <a:spcPts val="0"/>
                        </a:spcAft>
                      </a:pPr>
                      <a:r>
                        <a:rPr lang="en-US" sz="1500" dirty="0">
                          <a:effectLst/>
                        </a:rPr>
                        <a:t>Coal</a:t>
                      </a:r>
                      <a:endParaRPr lang="en-US" sz="15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319 </a:t>
                      </a:r>
                      <a:r>
                        <a:rPr lang="en-US" sz="1500" dirty="0">
                          <a:solidFill>
                            <a:schemeClr val="bg2">
                              <a:lumMod val="50000"/>
                            </a:schemeClr>
                          </a:solidFill>
                          <a:effectLst/>
                        </a:rPr>
                        <a:t>[119-838]</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500" dirty="0">
                          <a:effectLst/>
                        </a:rPr>
                        <a:t>130 </a:t>
                      </a:r>
                      <a:r>
                        <a:rPr lang="en-US" sz="1500" dirty="0">
                          <a:solidFill>
                            <a:schemeClr val="bg2">
                              <a:lumMod val="50000"/>
                            </a:schemeClr>
                          </a:solidFill>
                          <a:effectLst/>
                        </a:rPr>
                        <a:t>[49-348]</a:t>
                      </a:r>
                      <a:endParaRPr lang="en-US" sz="15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2420820892"/>
                  </a:ext>
                </a:extLst>
              </a:tr>
            </a:tbl>
          </a:graphicData>
        </a:graphic>
      </p:graphicFrame>
      <p:sp>
        <p:nvSpPr>
          <p:cNvPr id="5" name="Rectangle 4"/>
          <p:cNvSpPr/>
          <p:nvPr/>
        </p:nvSpPr>
        <p:spPr>
          <a:xfrm>
            <a:off x="13186" y="4466392"/>
            <a:ext cx="9130814" cy="715581"/>
          </a:xfrm>
          <a:prstGeom prst="rect">
            <a:avLst/>
          </a:prstGeom>
        </p:spPr>
        <p:txBody>
          <a:bodyPr wrap="squar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cs typeface="+mn-cs"/>
              </a:rPr>
              <a:t>Shupler, M., Godwin, W., </a:t>
            </a:r>
            <a:r>
              <a:rPr lang="en-US" sz="1350" dirty="0" err="1">
                <a:solidFill>
                  <a:prstClr val="black"/>
                </a:solidFill>
                <a:latin typeface="Calibri" panose="020F0502020204030204"/>
                <a:cs typeface="+mn-cs"/>
              </a:rPr>
              <a:t>Frostad</a:t>
            </a:r>
            <a:r>
              <a:rPr lang="en-US" sz="1350" dirty="0">
                <a:solidFill>
                  <a:prstClr val="black"/>
                </a:solidFill>
                <a:latin typeface="Calibri" panose="020F0502020204030204"/>
                <a:cs typeface="+mn-cs"/>
              </a:rPr>
              <a:t>, J., Gustafson, P., Arku, R. E., &amp; Brauer, M. (2018). Global estimation of exposure to fine particulate matter (PM2.5) from household air pollution. </a:t>
            </a:r>
            <a:r>
              <a:rPr lang="en-US" sz="1350" i="1" dirty="0">
                <a:solidFill>
                  <a:prstClr val="black"/>
                </a:solidFill>
                <a:latin typeface="Calibri" panose="020F0502020204030204"/>
                <a:cs typeface="+mn-cs"/>
              </a:rPr>
              <a:t>Environment International</a:t>
            </a:r>
            <a:r>
              <a:rPr lang="en-US" sz="1350" dirty="0">
                <a:solidFill>
                  <a:prstClr val="black"/>
                </a:solidFill>
                <a:latin typeface="Calibri" panose="020F0502020204030204"/>
                <a:cs typeface="+mn-cs"/>
              </a:rPr>
              <a:t>, </a:t>
            </a:r>
            <a:r>
              <a:rPr lang="en-US" sz="1350" i="1" dirty="0">
                <a:solidFill>
                  <a:prstClr val="black"/>
                </a:solidFill>
                <a:latin typeface="Calibri" panose="020F0502020204030204"/>
                <a:cs typeface="+mn-cs"/>
              </a:rPr>
              <a:t>120</a:t>
            </a:r>
            <a:r>
              <a:rPr lang="en-US" sz="1350" dirty="0">
                <a:solidFill>
                  <a:prstClr val="black"/>
                </a:solidFill>
                <a:latin typeface="Calibri" panose="020F0502020204030204"/>
                <a:cs typeface="+mn-cs"/>
              </a:rPr>
              <a:t>, 354–363. </a:t>
            </a:r>
            <a:r>
              <a:rPr lang="en-US" sz="1350" dirty="0">
                <a:solidFill>
                  <a:prstClr val="black"/>
                </a:solidFill>
                <a:latin typeface="Calibri" panose="020F0502020204030204"/>
                <a:cs typeface="+mn-cs"/>
                <a:hlinkClick r:id="rId2"/>
              </a:rPr>
              <a:t>https://doi.org/10.1016/j.envint.2018.08.026</a:t>
            </a:r>
            <a:endParaRPr lang="en-US" sz="1350" dirty="0">
              <a:solidFill>
                <a:prstClr val="black"/>
              </a:solidFill>
              <a:latin typeface="Calibri" panose="020F0502020204030204"/>
              <a:cs typeface="+mn-cs"/>
            </a:endParaRPr>
          </a:p>
        </p:txBody>
      </p:sp>
    </p:spTree>
    <p:extLst>
      <p:ext uri="{BB962C8B-B14F-4D97-AF65-F5344CB8AC3E}">
        <p14:creationId xmlns:p14="http://schemas.microsoft.com/office/powerpoint/2010/main" val="1392429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06D62A-7C55-6843-9762-81F5FA69AD2E}"/>
              </a:ext>
            </a:extLst>
          </p:cNvPr>
          <p:cNvSpPr>
            <a:spLocks noGrp="1"/>
          </p:cNvSpPr>
          <p:nvPr>
            <p:ph type="title"/>
          </p:nvPr>
        </p:nvSpPr>
        <p:spPr>
          <a:xfrm>
            <a:off x="1" y="0"/>
            <a:ext cx="8608910" cy="420638"/>
          </a:xfrm>
        </p:spPr>
        <p:txBody>
          <a:bodyPr>
            <a:noAutofit/>
          </a:bodyPr>
          <a:lstStyle/>
          <a:p>
            <a:r>
              <a:rPr lang="en-US" sz="2700" dirty="0"/>
              <a:t>Country-level HAP-PM</a:t>
            </a:r>
            <a:r>
              <a:rPr lang="en-US" sz="2700" baseline="-25000" dirty="0"/>
              <a:t>2.5</a:t>
            </a:r>
            <a:r>
              <a:rPr lang="en-US" sz="2700" dirty="0"/>
              <a:t> variation within same fuel type</a:t>
            </a:r>
          </a:p>
        </p:txBody>
      </p:sp>
      <p:pic>
        <p:nvPicPr>
          <p:cNvPr id="4" name="Picture 3">
            <a:extLst>
              <a:ext uri="{FF2B5EF4-FFF2-40B4-BE49-F238E27FC236}">
                <a16:creationId xmlns="" xmlns:a16="http://schemas.microsoft.com/office/drawing/2014/main" id="{6509F408-550A-0A45-A626-C8AADEC12277}"/>
              </a:ext>
            </a:extLst>
          </p:cNvPr>
          <p:cNvPicPr/>
          <p:nvPr/>
        </p:nvPicPr>
        <p:blipFill>
          <a:blip r:embed="rId2"/>
          <a:stretch>
            <a:fillRect/>
          </a:stretch>
        </p:blipFill>
        <p:spPr>
          <a:xfrm>
            <a:off x="1709453" y="561217"/>
            <a:ext cx="5834347" cy="4582283"/>
          </a:xfrm>
          <a:prstGeom prst="rect">
            <a:avLst/>
          </a:prstGeom>
        </p:spPr>
      </p:pic>
    </p:spTree>
    <p:extLst>
      <p:ext uri="{BB962C8B-B14F-4D97-AF65-F5344CB8AC3E}">
        <p14:creationId xmlns:p14="http://schemas.microsoft.com/office/powerpoint/2010/main" val="1285030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WaSH</a:t>
            </a:r>
            <a:endParaRPr lang="en-CA" dirty="0"/>
          </a:p>
        </p:txBody>
      </p:sp>
      <p:sp>
        <p:nvSpPr>
          <p:cNvPr id="3" name="Content Placeholder 2"/>
          <p:cNvSpPr>
            <a:spLocks noGrp="1"/>
          </p:cNvSpPr>
          <p:nvPr>
            <p:ph idx="1"/>
          </p:nvPr>
        </p:nvSpPr>
        <p:spPr/>
        <p:txBody>
          <a:bodyPr/>
          <a:lstStyle/>
          <a:p>
            <a:r>
              <a:rPr lang="en-CA" dirty="0" err="1" smtClean="0"/>
              <a:t>WaSH</a:t>
            </a:r>
            <a:r>
              <a:rPr lang="en-CA" dirty="0" smtClean="0"/>
              <a:t> – take from </a:t>
            </a:r>
            <a:r>
              <a:rPr lang="en-CA" dirty="0" err="1" smtClean="0"/>
              <a:t>Apprendix</a:t>
            </a:r>
            <a:endParaRPr lang="en-CA" dirty="0" smtClean="0"/>
          </a:p>
          <a:p>
            <a:r>
              <a:rPr lang="en-CA" dirty="0" smtClean="0"/>
              <a:t>Exposure, </a:t>
            </a:r>
            <a:r>
              <a:rPr lang="en-CA" dirty="0" err="1" smtClean="0"/>
              <a:t>TMEREL,Effect</a:t>
            </a:r>
            <a:r>
              <a:rPr lang="en-CA" dirty="0" smtClean="0"/>
              <a:t> Size (indicate new approach – slides from Chris)</a:t>
            </a:r>
            <a:endParaRPr lang="en-CA" dirty="0"/>
          </a:p>
        </p:txBody>
      </p:sp>
      <p:sp>
        <p:nvSpPr>
          <p:cNvPr id="4" name="Slide Number Placeholder 3"/>
          <p:cNvSpPr>
            <a:spLocks noGrp="1"/>
          </p:cNvSpPr>
          <p:nvPr>
            <p:ph type="sldNum" sz="quarter" idx="4294967295"/>
          </p:nvPr>
        </p:nvSpPr>
        <p:spPr>
          <a:xfrm>
            <a:off x="4684868" y="4623550"/>
            <a:ext cx="309700" cy="215444"/>
          </a:xfrm>
          <a:prstGeom prst="rect">
            <a:avLst/>
          </a:prstGeom>
        </p:spPr>
        <p:txBody>
          <a:bodyPr/>
          <a:lstStyle/>
          <a:p>
            <a:pPr algn="ctr"/>
            <a:fld id="{F1E776F5-9A26-455E-BF09-7D727D022004}" type="slidenum">
              <a:rPr lang="en-US" smtClean="0"/>
              <a:pPr algn="ctr"/>
              <a:t>24</a:t>
            </a:fld>
            <a:endParaRPr lang="en-US"/>
          </a:p>
        </p:txBody>
      </p:sp>
    </p:spTree>
    <p:extLst>
      <p:ext uri="{BB962C8B-B14F-4D97-AF65-F5344CB8AC3E}">
        <p14:creationId xmlns:p14="http://schemas.microsoft.com/office/powerpoint/2010/main" val="304647919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Household Air Pollution Exposure modeling</a:t>
            </a:r>
            <a:endParaRPr lang="en-US" dirty="0"/>
          </a:p>
        </p:txBody>
      </p:sp>
      <p:sp>
        <p:nvSpPr>
          <p:cNvPr id="3" name="Content Placeholder 2"/>
          <p:cNvSpPr>
            <a:spLocks noGrp="1"/>
          </p:cNvSpPr>
          <p:nvPr>
            <p:ph idx="1"/>
          </p:nvPr>
        </p:nvSpPr>
        <p:spPr/>
        <p:txBody>
          <a:bodyPr/>
          <a:lstStyle/>
          <a:p>
            <a:pPr marL="342900" indent="-342900">
              <a:buFont typeface="+mj-lt"/>
              <a:buAutoNum type="arabicPeriod"/>
            </a:pPr>
            <a:r>
              <a:rPr lang="en-US" dirty="0" smtClean="0"/>
              <a:t>Proportion Model: Proportion of population exposed to solid fuel for cooking</a:t>
            </a:r>
          </a:p>
          <a:p>
            <a:pPr marL="677863" lvl="1" indent="-342900"/>
            <a:r>
              <a:rPr lang="en-US" dirty="0" smtClean="0"/>
              <a:t>Survey and report data</a:t>
            </a:r>
          </a:p>
          <a:p>
            <a:pPr marL="677863" lvl="1" indent="-342900"/>
            <a:r>
              <a:rPr lang="en-US" dirty="0" smtClean="0"/>
              <a:t>Predict over space and time using ST-GPR</a:t>
            </a:r>
          </a:p>
          <a:p>
            <a:pPr marL="342900" indent="-342900">
              <a:buFont typeface="+mj-lt"/>
              <a:buAutoNum type="arabicPeriod"/>
            </a:pPr>
            <a:r>
              <a:rPr lang="en-US" dirty="0" smtClean="0"/>
              <a:t>Mapping Function: PM2.5 exposure level by country and year</a:t>
            </a:r>
          </a:p>
          <a:p>
            <a:pPr marL="677863" lvl="1" indent="-342900"/>
            <a:r>
              <a:rPr lang="en-US" dirty="0" smtClean="0"/>
              <a:t>Database of PM2.5 measurement studies in various countries and years</a:t>
            </a:r>
          </a:p>
          <a:p>
            <a:pPr marL="677863" lvl="1" indent="-342900"/>
            <a:r>
              <a:rPr lang="en-US" dirty="0" smtClean="0"/>
              <a:t>Used for risk estimation—we quantify risk based on PM2.5</a:t>
            </a:r>
            <a:endParaRPr lang="en-US" dirty="0"/>
          </a:p>
        </p:txBody>
      </p:sp>
      <p:sp>
        <p:nvSpPr>
          <p:cNvPr id="4" name="Slide Number Placeholder 3"/>
          <p:cNvSpPr>
            <a:spLocks noGrp="1"/>
          </p:cNvSpPr>
          <p:nvPr>
            <p:ph type="sldNum" sz="quarter" idx="4294967295"/>
          </p:nvPr>
        </p:nvSpPr>
        <p:spPr>
          <a:xfrm>
            <a:off x="4684868" y="4623550"/>
            <a:ext cx="309700" cy="215444"/>
          </a:xfrm>
          <a:prstGeom prst="rect">
            <a:avLst/>
          </a:prstGeom>
        </p:spPr>
        <p:txBody>
          <a:bodyPr/>
          <a:lstStyle/>
          <a:p>
            <a:pPr algn="ctr"/>
            <a:fld id="{F1E776F5-9A26-455E-BF09-7D727D022004}" type="slidenum">
              <a:rPr lang="en-US" smtClean="0"/>
              <a:pPr algn="ctr"/>
              <a:t>25</a:t>
            </a:fld>
            <a:endParaRPr lang="en-US"/>
          </a:p>
        </p:txBody>
      </p:sp>
    </p:spTree>
    <p:extLst>
      <p:ext uri="{BB962C8B-B14F-4D97-AF65-F5344CB8AC3E}">
        <p14:creationId xmlns:p14="http://schemas.microsoft.com/office/powerpoint/2010/main" val="120895817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3538" y="169300"/>
            <a:ext cx="8191500" cy="461665"/>
          </a:xfrm>
        </p:spPr>
        <p:txBody>
          <a:bodyPr/>
          <a:lstStyle/>
          <a:p>
            <a:r>
              <a:rPr lang="en-US" sz="2400" dirty="0"/>
              <a:t>Theoretical minimum risk exposure </a:t>
            </a:r>
            <a:r>
              <a:rPr lang="en-US" sz="2400" dirty="0" smtClean="0"/>
              <a:t>level (TMREL)</a:t>
            </a:r>
            <a:endParaRPr lang="en-US" dirty="0"/>
          </a:p>
        </p:txBody>
      </p:sp>
      <p:sp>
        <p:nvSpPr>
          <p:cNvPr id="25" name="Slide Number Placeholder 24"/>
          <p:cNvSpPr>
            <a:spLocks noGrp="1"/>
          </p:cNvSpPr>
          <p:nvPr>
            <p:ph type="sldNum" sz="quarter" idx="4"/>
          </p:nvPr>
        </p:nvSpPr>
        <p:spPr/>
        <p:txBody>
          <a:bodyPr/>
          <a:lstStyle/>
          <a:p>
            <a:fld id="{F1E776F5-9A26-455E-BF09-7D727D022004}" type="slidenum">
              <a:rPr lang="en-US" smtClean="0"/>
              <a:pPr/>
              <a:t>26</a:t>
            </a:fld>
            <a:endParaRPr lang="en-US"/>
          </a:p>
        </p:txBody>
      </p:sp>
      <p:graphicFrame>
        <p:nvGraphicFramePr>
          <p:cNvPr id="7" name="Table 6"/>
          <p:cNvGraphicFramePr>
            <a:graphicFrameLocks noGrp="1"/>
          </p:cNvGraphicFramePr>
          <p:nvPr>
            <p:extLst/>
          </p:nvPr>
        </p:nvGraphicFramePr>
        <p:xfrm>
          <a:off x="1099322" y="1884536"/>
          <a:ext cx="7466641" cy="1464843"/>
        </p:xfrm>
        <a:graphic>
          <a:graphicData uri="http://schemas.openxmlformats.org/drawingml/2006/table">
            <a:tbl>
              <a:tblPr firstRow="1" bandRow="1"/>
              <a:tblGrid>
                <a:gridCol w="1815328">
                  <a:extLst>
                    <a:ext uri="{9D8B030D-6E8A-4147-A177-3AD203B41FA5}">
                      <a16:colId xmlns="" xmlns:a16="http://schemas.microsoft.com/office/drawing/2014/main" val="20001"/>
                    </a:ext>
                  </a:extLst>
                </a:gridCol>
                <a:gridCol w="5651313">
                  <a:extLst>
                    <a:ext uri="{9D8B030D-6E8A-4147-A177-3AD203B41FA5}">
                      <a16:colId xmlns="" xmlns:a16="http://schemas.microsoft.com/office/drawing/2014/main" val="20002"/>
                    </a:ext>
                  </a:extLst>
                </a:gridCol>
              </a:tblGrid>
              <a:tr h="367563">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400" b="1" dirty="0" smtClean="0">
                          <a:solidFill>
                            <a:schemeClr val="bg1"/>
                          </a:solidFill>
                          <a:latin typeface="Arial" panose="020B0604020202020204" pitchFamily="34" charset="0"/>
                          <a:cs typeface="Arial" panose="020B0604020202020204" pitchFamily="34" charset="0"/>
                        </a:rPr>
                        <a:t>Risk</a:t>
                      </a:r>
                      <a:endParaRPr 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solidFill>
                        <a:srgbClr val="9BBB59"/>
                      </a:solidFill>
                    </a:lnT>
                    <a:lnB w="12700" cap="flat" cmpd="sng" algn="ctr">
                      <a:solidFill>
                        <a:srgbClr val="9BBB59"/>
                      </a:solidFill>
                      <a:prstDash val="solid"/>
                      <a:round/>
                      <a:headEnd type="none" w="med" len="med"/>
                      <a:tailEnd type="none" w="med" len="med"/>
                    </a:lnB>
                    <a:lnTlToBr w="12700" cmpd="sng">
                      <a:noFill/>
                      <a:prstDash val="solid"/>
                    </a:lnTlToBr>
                    <a:lnBlToTr w="12700" cmpd="sng">
                      <a:noFill/>
                      <a:prstDash val="solid"/>
                    </a:lnBlToTr>
                    <a:solidFill>
                      <a:srgbClr val="449F3F"/>
                    </a:solidFill>
                  </a:tcPr>
                </a:tc>
                <a:tc>
                  <a:txBody>
                    <a:bodyPr/>
                    <a:lstStyle/>
                    <a:p>
                      <a:pPr algn="ctr"/>
                      <a:r>
                        <a:rPr lang="en-US" sz="1400" b="1" dirty="0" smtClean="0">
                          <a:solidFill>
                            <a:schemeClr val="bg1"/>
                          </a:solidFill>
                          <a:latin typeface="Arial" panose="020B0604020202020204" pitchFamily="34" charset="0"/>
                          <a:cs typeface="Arial" panose="020B0604020202020204" pitchFamily="34" charset="0"/>
                        </a:rPr>
                        <a:t>TMREL</a:t>
                      </a:r>
                      <a:endParaRPr 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solidFill>
                        <a:srgbClr val="9BBB59"/>
                      </a:solidFill>
                    </a:lnT>
                    <a:lnB w="12700" cap="flat" cmpd="sng" algn="ctr">
                      <a:solidFill>
                        <a:srgbClr val="9BBB59"/>
                      </a:solidFill>
                      <a:prstDash val="solid"/>
                      <a:round/>
                      <a:headEnd type="none" w="med" len="med"/>
                      <a:tailEnd type="none" w="med" len="med"/>
                    </a:lnB>
                    <a:lnTlToBr w="12700" cmpd="sng">
                      <a:noFill/>
                      <a:prstDash val="solid"/>
                    </a:lnTlToBr>
                    <a:lnBlToTr w="12700" cmpd="sng">
                      <a:noFill/>
                      <a:prstDash val="solid"/>
                    </a:lnBlToTr>
                    <a:solidFill>
                      <a:srgbClr val="449F3F"/>
                    </a:solidFill>
                  </a:tcPr>
                </a:tc>
                <a:extLst>
                  <a:ext uri="{0D108BD9-81ED-4DB2-BD59-A6C34878D82A}">
                    <a16:rowId xmlns="" xmlns:a16="http://schemas.microsoft.com/office/drawing/2014/main" val="10000"/>
                  </a:ext>
                </a:extLst>
              </a:tr>
              <a:tr h="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indent="0" algn="l">
                        <a:buClr>
                          <a:srgbClr val="81D158"/>
                        </a:buClr>
                        <a:buFont typeface="Arial" charset="0"/>
                        <a:buNone/>
                      </a:pPr>
                      <a:r>
                        <a:rPr lang="en-US" sz="1200" b="0" dirty="0" smtClean="0">
                          <a:solidFill>
                            <a:schemeClr val="tx1">
                              <a:lumMod val="50000"/>
                            </a:schemeClr>
                          </a:solidFill>
                          <a:latin typeface="Arial" panose="020B0604020202020204" pitchFamily="34" charset="0"/>
                          <a:cs typeface="Arial" panose="020B0604020202020204" pitchFamily="34" charset="0"/>
                        </a:rPr>
                        <a:t>Ambient Air Pollution</a:t>
                      </a:r>
                      <a:endParaRPr lang="en-US" sz="1200" b="0" dirty="0">
                        <a:solidFill>
                          <a:schemeClr val="tx1">
                            <a:lumMod val="50000"/>
                          </a:schemeClr>
                        </a:solidFill>
                        <a:latin typeface="Arial" panose="020B0604020202020204" pitchFamily="34" charset="0"/>
                        <a:cs typeface="Arial" panose="020B0604020202020204" pitchFamily="34" charset="0"/>
                      </a:endParaRPr>
                    </a:p>
                  </a:txBody>
                  <a:tcPr>
                    <a:lnL>
                      <a:noFill/>
                    </a:lnL>
                    <a:lnR>
                      <a:noFill/>
                    </a:lnR>
                    <a:lnT w="12700" cap="flat" cmpd="sng" algn="ctr">
                      <a:solidFill>
                        <a:srgbClr val="9BBB59"/>
                      </a:solidFill>
                      <a:prstDash val="solid"/>
                      <a:round/>
                      <a:headEnd type="none" w="med" len="med"/>
                      <a:tailEnd type="none" w="med" len="med"/>
                    </a:lnT>
                    <a:lnB>
                      <a:noFill/>
                    </a:lnB>
                    <a:lnTlToBr w="12700" cmpd="sng">
                      <a:noFill/>
                      <a:prstDash val="solid"/>
                    </a:lnTlToBr>
                    <a:lnBlToTr w="12700" cmpd="sng">
                      <a:noFill/>
                      <a:prstDash val="solid"/>
                    </a:lnBlToTr>
                    <a:solidFill>
                      <a:srgbClr val="9BBB59">
                        <a:alpha val="20000"/>
                      </a:srgbClr>
                    </a:solidFill>
                  </a:tcPr>
                </a:tc>
                <a:tc>
                  <a:txBody>
                    <a:bodyPr/>
                    <a:lstStyle/>
                    <a:p>
                      <a:pPr marL="171450" indent="-171450" algn="l">
                        <a:buClr>
                          <a:srgbClr val="81D158"/>
                        </a:buClr>
                        <a:buFont typeface="Arial" panose="020B0604020202020204" pitchFamily="34" charset="0"/>
                        <a:buChar char="•"/>
                      </a:pPr>
                      <a:r>
                        <a:rPr lang="en-US" sz="1200" b="0" dirty="0" smtClean="0">
                          <a:solidFill>
                            <a:schemeClr val="tx1">
                              <a:lumMod val="50000"/>
                            </a:schemeClr>
                          </a:solidFill>
                          <a:latin typeface="Arial" panose="020B0604020202020204" pitchFamily="34" charset="0"/>
                          <a:cs typeface="Arial" panose="020B0604020202020204" pitchFamily="34" charset="0"/>
                        </a:rPr>
                        <a:t>Uniform</a:t>
                      </a:r>
                      <a:r>
                        <a:rPr lang="en-US" sz="1200" b="0" baseline="0" dirty="0" smtClean="0">
                          <a:solidFill>
                            <a:schemeClr val="tx1">
                              <a:lumMod val="50000"/>
                            </a:schemeClr>
                          </a:solidFill>
                          <a:latin typeface="Arial" panose="020B0604020202020204" pitchFamily="34" charset="0"/>
                          <a:cs typeface="Arial" panose="020B0604020202020204" pitchFamily="34" charset="0"/>
                        </a:rPr>
                        <a:t> distribution between 2.5 and 5.9 </a:t>
                      </a:r>
                      <a:r>
                        <a:rPr lang="el-GR" sz="1200" dirty="0" smtClean="0"/>
                        <a:t>μ</a:t>
                      </a:r>
                      <a:r>
                        <a:rPr lang="en-US" sz="1200" dirty="0" smtClean="0"/>
                        <a:t>g/m</a:t>
                      </a:r>
                      <a:r>
                        <a:rPr lang="en-US" sz="1200" baseline="30000" dirty="0" smtClean="0"/>
                        <a:t>3</a:t>
                      </a:r>
                    </a:p>
                    <a:p>
                      <a:pPr marL="171450" indent="-171450" algn="l">
                        <a:buClr>
                          <a:srgbClr val="81D158"/>
                        </a:buClr>
                        <a:buFont typeface="Arial" panose="020B0604020202020204" pitchFamily="34" charset="0"/>
                        <a:buChar char="•"/>
                      </a:pPr>
                      <a:r>
                        <a:rPr lang="en-US" sz="1200" b="0" baseline="0" dirty="0" smtClean="0">
                          <a:solidFill>
                            <a:schemeClr val="tx1">
                              <a:lumMod val="50000"/>
                            </a:schemeClr>
                          </a:solidFill>
                          <a:latin typeface="Arial" panose="020B0604020202020204" pitchFamily="34" charset="0"/>
                          <a:cs typeface="Arial" panose="020B0604020202020204" pitchFamily="34" charset="0"/>
                        </a:rPr>
                        <a:t>Based on average of minimum and 5</a:t>
                      </a:r>
                      <a:r>
                        <a:rPr lang="en-US" sz="1200" b="0" baseline="30000" dirty="0" smtClean="0">
                          <a:solidFill>
                            <a:schemeClr val="tx1">
                              <a:lumMod val="50000"/>
                            </a:schemeClr>
                          </a:solidFill>
                          <a:latin typeface="Arial" panose="020B0604020202020204" pitchFamily="34" charset="0"/>
                          <a:cs typeface="Arial" panose="020B0604020202020204" pitchFamily="34" charset="0"/>
                        </a:rPr>
                        <a:t>th</a:t>
                      </a:r>
                      <a:r>
                        <a:rPr lang="en-US" sz="1200" b="0" baseline="0" dirty="0" smtClean="0">
                          <a:solidFill>
                            <a:schemeClr val="tx1">
                              <a:lumMod val="50000"/>
                            </a:schemeClr>
                          </a:solidFill>
                          <a:latin typeface="Arial" panose="020B0604020202020204" pitchFamily="34" charset="0"/>
                          <a:cs typeface="Arial" panose="020B0604020202020204" pitchFamily="34" charset="0"/>
                        </a:rPr>
                        <a:t> percentiles of exposure distributions of outdoor air pollution cohort studies in North America</a:t>
                      </a:r>
                      <a:endParaRPr lang="en-US" sz="1200" b="0" dirty="0">
                        <a:solidFill>
                          <a:schemeClr val="tx1">
                            <a:lumMod val="50000"/>
                          </a:schemeClr>
                        </a:solidFill>
                        <a:latin typeface="Arial" panose="020B0604020202020204" pitchFamily="34" charset="0"/>
                        <a:cs typeface="Arial" panose="020B0604020202020204" pitchFamily="34" charset="0"/>
                      </a:endParaRPr>
                    </a:p>
                  </a:txBody>
                  <a:tcPr>
                    <a:lnL>
                      <a:noFill/>
                    </a:lnL>
                    <a:lnR>
                      <a:noFill/>
                    </a:lnR>
                    <a:lnT w="12700" cap="flat" cmpd="sng" algn="ctr">
                      <a:solidFill>
                        <a:srgbClr val="9BBB59"/>
                      </a:solidFill>
                      <a:prstDash val="solid"/>
                      <a:round/>
                      <a:headEnd type="none" w="med" len="med"/>
                      <a:tailEnd type="none" w="med" len="med"/>
                    </a:lnT>
                    <a:lnB>
                      <a:noFill/>
                    </a:lnB>
                    <a:lnTlToBr w="12700" cmpd="sng">
                      <a:noFill/>
                      <a:prstDash val="solid"/>
                    </a:lnTlToBr>
                    <a:lnBlToTr w="12700" cmpd="sng">
                      <a:noFill/>
                      <a:prstDash val="solid"/>
                    </a:lnBlToTr>
                    <a:solidFill>
                      <a:srgbClr val="9BBB59">
                        <a:alpha val="20000"/>
                      </a:srgbClr>
                    </a:solidFill>
                  </a:tcPr>
                </a:tc>
                <a:extLst>
                  <a:ext uri="{0D108BD9-81ED-4DB2-BD59-A6C34878D82A}">
                    <a16:rowId xmlns="" xmlns:a16="http://schemas.microsoft.com/office/drawing/2014/main" val="10001"/>
                  </a:ext>
                </a:extLst>
              </a:tr>
              <a:tr h="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indent="0" algn="l">
                        <a:buClr>
                          <a:srgbClr val="81D158"/>
                        </a:buClr>
                        <a:buFont typeface="Arial" charset="0"/>
                        <a:buNone/>
                      </a:pPr>
                      <a:r>
                        <a:rPr lang="en-US" sz="1200" b="0" dirty="0" smtClean="0">
                          <a:solidFill>
                            <a:schemeClr val="tx1">
                              <a:lumMod val="50000"/>
                            </a:schemeClr>
                          </a:solidFill>
                          <a:latin typeface="Arial" panose="020B0604020202020204" pitchFamily="34" charset="0"/>
                          <a:cs typeface="Arial" panose="020B0604020202020204" pitchFamily="34" charset="0"/>
                        </a:rPr>
                        <a:t>Household Air Pollution</a:t>
                      </a:r>
                      <a:endParaRPr lang="en-US" sz="1200" b="0" dirty="0">
                        <a:solidFill>
                          <a:schemeClr val="tx1">
                            <a:lumMod val="50000"/>
                          </a:schemeClr>
                        </a:solidFill>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marL="171450" indent="-171450" algn="l">
                        <a:buClr>
                          <a:srgbClr val="81D158"/>
                        </a:buClr>
                        <a:buFont typeface="Arial" panose="020B0604020202020204" pitchFamily="34" charset="0"/>
                        <a:buChar char="•"/>
                      </a:pPr>
                      <a:r>
                        <a:rPr lang="en-US" sz="1200" b="0" dirty="0" smtClean="0">
                          <a:solidFill>
                            <a:schemeClr val="tx1">
                              <a:lumMod val="50000"/>
                            </a:schemeClr>
                          </a:solidFill>
                          <a:latin typeface="Arial" panose="020B0604020202020204" pitchFamily="34" charset="0"/>
                          <a:cs typeface="Arial" panose="020B0604020202020204" pitchFamily="34" charset="0"/>
                        </a:rPr>
                        <a:t>No use of solid</a:t>
                      </a:r>
                      <a:r>
                        <a:rPr lang="en-US" sz="1200" b="0" baseline="0" dirty="0" smtClean="0">
                          <a:solidFill>
                            <a:schemeClr val="tx1">
                              <a:lumMod val="50000"/>
                            </a:schemeClr>
                          </a:solidFill>
                          <a:latin typeface="Arial" panose="020B0604020202020204" pitchFamily="34" charset="0"/>
                          <a:cs typeface="Arial" panose="020B0604020202020204" pitchFamily="34" charset="0"/>
                        </a:rPr>
                        <a:t> cooking fuel in the home</a:t>
                      </a:r>
                    </a:p>
                    <a:p>
                      <a:pPr marL="171450" indent="-171450" algn="l">
                        <a:buClr>
                          <a:srgbClr val="81D158"/>
                        </a:buClr>
                        <a:buFont typeface="Arial" panose="020B0604020202020204" pitchFamily="34" charset="0"/>
                        <a:buChar char="•"/>
                      </a:pPr>
                      <a:r>
                        <a:rPr lang="en-US" sz="1200" b="0" baseline="0" dirty="0" smtClean="0">
                          <a:solidFill>
                            <a:schemeClr val="tx1">
                              <a:lumMod val="50000"/>
                            </a:schemeClr>
                          </a:solidFill>
                          <a:latin typeface="Arial" panose="020B0604020202020204" pitchFamily="34" charset="0"/>
                          <a:cs typeface="Arial" panose="020B0604020202020204" pitchFamily="34" charset="0"/>
                        </a:rPr>
                        <a:t>Also depends on Ambient TMREL</a:t>
                      </a:r>
                      <a:endParaRPr lang="en-US" sz="1200" b="0" dirty="0">
                        <a:solidFill>
                          <a:schemeClr val="tx1">
                            <a:lumMod val="50000"/>
                          </a:schemeClr>
                        </a:solidFill>
                        <a:latin typeface="Arial" panose="020B0604020202020204" pitchFamily="34" charset="0"/>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0330934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169300"/>
            <a:ext cx="8572644" cy="400110"/>
          </a:xfrm>
        </p:spPr>
        <p:txBody>
          <a:bodyPr/>
          <a:lstStyle/>
          <a:p>
            <a:pPr>
              <a:defRPr/>
            </a:pPr>
            <a:r>
              <a:rPr lang="en-CA" sz="2000" dirty="0"/>
              <a:t>Relative Risks: Integrated Exposure Response Function – IER </a:t>
            </a:r>
          </a:p>
        </p:txBody>
      </p:sp>
      <p:sp>
        <p:nvSpPr>
          <p:cNvPr id="3" name="Content Placeholder 2"/>
          <p:cNvSpPr>
            <a:spLocks noGrp="1"/>
          </p:cNvSpPr>
          <p:nvPr>
            <p:ph idx="1"/>
          </p:nvPr>
        </p:nvSpPr>
        <p:spPr/>
        <p:txBody>
          <a:bodyPr/>
          <a:lstStyle/>
          <a:p>
            <a:r>
              <a:rPr lang="en-US" dirty="0" smtClean="0"/>
              <a:t>Integrated exposure response (IER) function introduced in GBD2010 to address past limitation</a:t>
            </a:r>
          </a:p>
          <a:p>
            <a:r>
              <a:rPr lang="en-US" b="1" dirty="0" smtClean="0"/>
              <a:t>Challenge</a:t>
            </a:r>
            <a:r>
              <a:rPr lang="en-US" dirty="0" smtClean="0"/>
              <a:t>: Studies of ambient PM</a:t>
            </a:r>
            <a:r>
              <a:rPr lang="en-US" baseline="-25000" dirty="0" smtClean="0"/>
              <a:t>2.5 </a:t>
            </a:r>
            <a:r>
              <a:rPr lang="en-US" dirty="0" smtClean="0"/>
              <a:t>in setting primarily with lower levels of PM</a:t>
            </a:r>
            <a:r>
              <a:rPr lang="en-US" baseline="-25000" dirty="0" smtClean="0"/>
              <a:t>2.5 </a:t>
            </a:r>
            <a:r>
              <a:rPr lang="en-US" dirty="0" smtClean="0"/>
              <a:t>- what </a:t>
            </a:r>
            <a:r>
              <a:rPr lang="en-US" dirty="0"/>
              <a:t>does </a:t>
            </a:r>
            <a:r>
              <a:rPr lang="en-US" dirty="0" smtClean="0"/>
              <a:t>the shape </a:t>
            </a:r>
            <a:r>
              <a:rPr lang="en-US" dirty="0"/>
              <a:t>of risk curve look beyond </a:t>
            </a:r>
            <a:r>
              <a:rPr lang="en-US" dirty="0" smtClean="0"/>
              <a:t>these levels?</a:t>
            </a:r>
          </a:p>
          <a:p>
            <a:endParaRPr lang="en-US" b="1" dirty="0" smtClean="0"/>
          </a:p>
          <a:p>
            <a:r>
              <a:rPr lang="en-US" b="1" dirty="0" smtClean="0"/>
              <a:t>Solution</a:t>
            </a:r>
            <a:r>
              <a:rPr lang="en-US" dirty="0" smtClean="0"/>
              <a:t>: Use studies of relative risk of </a:t>
            </a:r>
            <a:r>
              <a:rPr lang="en-US" dirty="0"/>
              <a:t>PM</a:t>
            </a:r>
            <a:r>
              <a:rPr lang="en-US" baseline="-25000" dirty="0"/>
              <a:t>2.5 </a:t>
            </a:r>
            <a:r>
              <a:rPr lang="en-US" dirty="0" smtClean="0"/>
              <a:t> exposure from other studies (second hand smoke, household air pollution, active smoking) to inform the shape of the risk function beyond the levels studied in ambient PM</a:t>
            </a:r>
            <a:r>
              <a:rPr lang="en-US" baseline="-25000" dirty="0" smtClean="0"/>
              <a:t>2.5</a:t>
            </a:r>
          </a:p>
          <a:p>
            <a:endParaRPr lang="en-US" b="1" baseline="-25000" dirty="0"/>
          </a:p>
          <a:p>
            <a:r>
              <a:rPr lang="en-US" dirty="0"/>
              <a:t>PM</a:t>
            </a:r>
            <a:r>
              <a:rPr lang="en-US" baseline="-25000" dirty="0"/>
              <a:t>2.5</a:t>
            </a:r>
            <a:r>
              <a:rPr lang="en-US" dirty="0"/>
              <a:t> as a </a:t>
            </a:r>
            <a:r>
              <a:rPr lang="en-US" dirty="0" smtClean="0"/>
              <a:t>(reasonable) common exposure metric </a:t>
            </a:r>
            <a:r>
              <a:rPr lang="en-US" dirty="0"/>
              <a:t>for combustion-related </a:t>
            </a:r>
            <a:r>
              <a:rPr lang="en-US" dirty="0" smtClean="0"/>
              <a:t>risks</a:t>
            </a:r>
          </a:p>
          <a:p>
            <a:endParaRPr lang="en-US" b="1" dirty="0"/>
          </a:p>
          <a:p>
            <a:endParaRPr lang="en-US" dirty="0" smtClean="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27</a:t>
            </a:fld>
            <a:endParaRPr lang="en-US"/>
          </a:p>
        </p:txBody>
      </p:sp>
    </p:spTree>
    <p:extLst>
      <p:ext uri="{BB962C8B-B14F-4D97-AF65-F5344CB8AC3E}">
        <p14:creationId xmlns:p14="http://schemas.microsoft.com/office/powerpoint/2010/main" val="294488188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2914650" y="736586"/>
            <a:ext cx="6134458" cy="413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28</a:t>
            </a:fld>
            <a:endParaRPr lang="en-US"/>
          </a:p>
        </p:txBody>
      </p:sp>
      <p:sp>
        <p:nvSpPr>
          <p:cNvPr id="5" name="Title 1"/>
          <p:cNvSpPr txBox="1">
            <a:spLocks/>
          </p:cNvSpPr>
          <p:nvPr/>
        </p:nvSpPr>
        <p:spPr bwMode="auto">
          <a:xfrm>
            <a:off x="228600" y="184060"/>
            <a:ext cx="8572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algn="l" rtl="0" eaLnBrk="0" fontAlgn="base" hangingPunct="0">
              <a:spcBef>
                <a:spcPct val="0"/>
              </a:spcBef>
              <a:spcAft>
                <a:spcPct val="0"/>
              </a:spcAft>
              <a:defRPr sz="3000" b="1">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eaLnBrk="1" fontAlgn="base" hangingPunct="1">
              <a:spcBef>
                <a:spcPct val="0"/>
              </a:spcBef>
              <a:spcAft>
                <a:spcPct val="0"/>
              </a:spcAft>
              <a:defRPr sz="2400">
                <a:solidFill>
                  <a:schemeClr val="accent1"/>
                </a:solidFill>
                <a:latin typeface="Arial" charset="0"/>
              </a:defRPr>
            </a:lvl6pPr>
            <a:lvl7pPr marL="914400" algn="l" rtl="0" eaLnBrk="1" fontAlgn="base" hangingPunct="1">
              <a:spcBef>
                <a:spcPct val="0"/>
              </a:spcBef>
              <a:spcAft>
                <a:spcPct val="0"/>
              </a:spcAft>
              <a:defRPr sz="2400">
                <a:solidFill>
                  <a:schemeClr val="accent1"/>
                </a:solidFill>
                <a:latin typeface="Arial" charset="0"/>
              </a:defRPr>
            </a:lvl7pPr>
            <a:lvl8pPr marL="1371600" algn="l" rtl="0" eaLnBrk="1" fontAlgn="base" hangingPunct="1">
              <a:spcBef>
                <a:spcPct val="0"/>
              </a:spcBef>
              <a:spcAft>
                <a:spcPct val="0"/>
              </a:spcAft>
              <a:defRPr sz="2400">
                <a:solidFill>
                  <a:schemeClr val="accent1"/>
                </a:solidFill>
                <a:latin typeface="Arial" charset="0"/>
              </a:defRPr>
            </a:lvl8pPr>
            <a:lvl9pPr marL="1828800" algn="l" rtl="0" eaLnBrk="1" fontAlgn="base" hangingPunct="1">
              <a:spcBef>
                <a:spcPct val="0"/>
              </a:spcBef>
              <a:spcAft>
                <a:spcPct val="0"/>
              </a:spcAft>
              <a:defRPr sz="2400">
                <a:solidFill>
                  <a:schemeClr val="accent1"/>
                </a:solidFill>
                <a:latin typeface="Arial" charset="0"/>
              </a:defRPr>
            </a:lvl9pPr>
          </a:lstStyle>
          <a:p>
            <a:pPr>
              <a:defRPr/>
            </a:pPr>
            <a:r>
              <a:rPr lang="en-CA" sz="2250" kern="0" dirty="0">
                <a:latin typeface="Tahoma" pitchFamily="34" charset="0"/>
                <a:cs typeface="Tahoma" pitchFamily="34" charset="0"/>
              </a:rPr>
              <a:t>Integrated Exposure Response Function – </a:t>
            </a:r>
            <a:r>
              <a:rPr lang="en-CA" sz="2250" kern="0" dirty="0" smtClean="0">
                <a:latin typeface="Tahoma" pitchFamily="34" charset="0"/>
                <a:cs typeface="Tahoma" pitchFamily="34" charset="0"/>
              </a:rPr>
              <a:t>IER</a:t>
            </a:r>
            <a:endParaRPr lang="en-CA" sz="2250" kern="0" dirty="0">
              <a:latin typeface="Tahoma" pitchFamily="34" charset="0"/>
              <a:cs typeface="Tahoma" pitchFamily="34" charset="0"/>
            </a:endParaRPr>
          </a:p>
        </p:txBody>
      </p:sp>
      <p:pic>
        <p:nvPicPr>
          <p:cNvPr id="6"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09" y="800100"/>
            <a:ext cx="3973342" cy="849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4300" y="742950"/>
            <a:ext cx="4171950" cy="97155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306766" y="1917290"/>
                <a:ext cx="2412837" cy="1610121"/>
              </a:xfrm>
              <a:prstGeom prst="rect">
                <a:avLst/>
              </a:prstGeom>
              <a:noFill/>
            </p:spPr>
            <p:txBody>
              <a:bodyPr wrap="square" rtlCol="0">
                <a:spAutoFit/>
              </a:bodyPr>
              <a:lstStyle/>
              <a:p>
                <a:pPr marL="285750" indent="-285750">
                  <a:spcBef>
                    <a:spcPts val="54"/>
                  </a:spcBef>
                  <a:buClr>
                    <a:schemeClr val="accent1"/>
                  </a:buClr>
                  <a:buSzPct val="110000"/>
                  <a:buFont typeface="Arial" panose="020B0604020202020204" pitchFamily="34" charset="0"/>
                  <a:buChar char="•"/>
                </a:pPr>
                <a14:m>
                  <m:oMath xmlns:m="http://schemas.openxmlformats.org/officeDocument/2006/math">
                    <m:r>
                      <a:rPr lang="en-US" sz="1200" i="1" smtClean="0">
                        <a:latin typeface="Cambria Math" panose="02040503050406030204" pitchFamily="18" charset="0"/>
                        <a:ea typeface="Cambria Math" panose="02040503050406030204" pitchFamily="18" charset="0"/>
                      </a:rPr>
                      <m:t>𝑧</m:t>
                    </m:r>
                    <m:r>
                      <a:rPr lang="en-US" sz="1200" b="0" i="1" smtClean="0">
                        <a:latin typeface="Cambria Math" panose="02040503050406030204" pitchFamily="18" charset="0"/>
                        <a:ea typeface="Cambria Math" panose="02040503050406030204" pitchFamily="18" charset="0"/>
                      </a:rPr>
                      <m:t>= </m:t>
                    </m:r>
                  </m:oMath>
                </a14:m>
                <a:r>
                  <a:rPr lang="en-US" sz="1200" dirty="0" smtClean="0"/>
                  <a:t>the exposure to PM2.5 in micrograms per meter cubed</a:t>
                </a:r>
              </a:p>
              <a:p>
                <a:pPr marL="285750" indent="-285750">
                  <a:spcBef>
                    <a:spcPts val="54"/>
                  </a:spcBef>
                  <a:buClr>
                    <a:schemeClr val="accent1"/>
                  </a:buClr>
                  <a:buSzPct val="110000"/>
                  <a:buFont typeface="Arial" panose="020B0604020202020204" pitchFamily="34" charset="0"/>
                  <a:buChar char="•"/>
                </a:pP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𝑧</m:t>
                        </m:r>
                      </m:e>
                      <m:sub>
                        <m:r>
                          <a:rPr lang="en-US" sz="1200" b="0" i="1" smtClean="0">
                            <a:latin typeface="Cambria Math" panose="02040503050406030204" pitchFamily="18" charset="0"/>
                          </a:rPr>
                          <m:t>𝑐𝑓</m:t>
                        </m:r>
                      </m:sub>
                    </m:sSub>
                    <m:r>
                      <a:rPr lang="en-US" sz="1200" b="0" i="1" smtClean="0">
                        <a:latin typeface="Cambria Math" panose="02040503050406030204" pitchFamily="18" charset="0"/>
                      </a:rPr>
                      <m:t>= </m:t>
                    </m:r>
                  </m:oMath>
                </a14:m>
                <a:r>
                  <a:rPr lang="en-US" sz="1200" dirty="0" smtClean="0"/>
                  <a:t>the counterfactual concentration</a:t>
                </a:r>
              </a:p>
              <a:p>
                <a:pPr marL="285750" indent="-285750">
                  <a:spcBef>
                    <a:spcPts val="54"/>
                  </a:spcBef>
                  <a:buClr>
                    <a:schemeClr val="accent1"/>
                  </a:buClr>
                  <a:buSzPct val="110000"/>
                  <a:buFont typeface="Arial" panose="020B0604020202020204" pitchFamily="34" charset="0"/>
                  <a:buChar char="•"/>
                </a:pPr>
                <a:r>
                  <a:rPr lang="en-US" sz="1200" dirty="0" smtClean="0"/>
                  <a:t>Parameters (</a:t>
                </a:r>
                <a14:m>
                  <m:oMath xmlns:m="http://schemas.openxmlformats.org/officeDocument/2006/math">
                    <m:r>
                      <a:rPr lang="en-US" sz="1200" i="1" smtClean="0">
                        <a:latin typeface="Cambria Math" panose="02040503050406030204" pitchFamily="18" charset="0"/>
                        <a:ea typeface="Cambria Math" panose="02040503050406030204" pitchFamily="18" charset="0"/>
                      </a:rPr>
                      <m:t>𝛼</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𝛾</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𝛿</m:t>
                    </m:r>
                    <m:r>
                      <a:rPr lang="en-US" sz="1200" b="0" i="1" smtClean="0">
                        <a:latin typeface="Cambria Math" panose="02040503050406030204" pitchFamily="18" charset="0"/>
                        <a:ea typeface="Cambria Math" panose="02040503050406030204" pitchFamily="18" charset="0"/>
                      </a:rPr>
                      <m:t>)</m:t>
                    </m:r>
                  </m:oMath>
                </a14:m>
                <a:r>
                  <a:rPr lang="en-US" sz="1200" dirty="0" smtClean="0"/>
                  <a:t> obtained by MCMC Bayesian fitting process</a:t>
                </a:r>
              </a:p>
            </p:txBody>
          </p:sp>
        </mc:Choice>
        <mc:Fallback xmlns="">
          <p:sp>
            <p:nvSpPr>
              <p:cNvPr id="2" name="TextBox 1"/>
              <p:cNvSpPr txBox="1">
                <a:spLocks noRot="1" noChangeAspect="1" noMove="1" noResize="1" noEditPoints="1" noAdjustHandles="1" noChangeArrowheads="1" noChangeShapeType="1" noTextEdit="1"/>
              </p:cNvSpPr>
              <p:nvPr/>
            </p:nvSpPr>
            <p:spPr>
              <a:xfrm>
                <a:off x="306766" y="1917290"/>
                <a:ext cx="2412837" cy="1610121"/>
              </a:xfrm>
              <a:prstGeom prst="rect">
                <a:avLst/>
              </a:prstGeom>
              <a:blipFill>
                <a:blip r:embed="rId4"/>
                <a:stretch>
                  <a:fillRect l="-253" t="-758" b="-1894"/>
                </a:stretch>
              </a:blipFill>
            </p:spPr>
            <p:txBody>
              <a:bodyPr/>
              <a:lstStyle/>
              <a:p>
                <a:r>
                  <a:rPr lang="en-US">
                    <a:noFill/>
                  </a:rPr>
                  <a:t> </a:t>
                </a:r>
              </a:p>
            </p:txBody>
          </p:sp>
        </mc:Fallback>
      </mc:AlternateContent>
    </p:spTree>
    <p:extLst>
      <p:ext uri="{BB962C8B-B14F-4D97-AF65-F5344CB8AC3E}">
        <p14:creationId xmlns:p14="http://schemas.microsoft.com/office/powerpoint/2010/main" val="13871879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DALYs &lt; 20 years</a:t>
            </a:r>
            <a:endParaRPr lang="en-CA"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56476" y="634204"/>
            <a:ext cx="6050294" cy="3980326"/>
          </a:xfrm>
        </p:spPr>
      </p:pic>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a:t>
            </a:fld>
            <a:endParaRPr lang="en-US"/>
          </a:p>
        </p:txBody>
      </p:sp>
    </p:spTree>
    <p:extLst>
      <p:ext uri="{BB962C8B-B14F-4D97-AF65-F5344CB8AC3E}">
        <p14:creationId xmlns:p14="http://schemas.microsoft.com/office/powerpoint/2010/main" val="135526228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Environmental Risk Factors</a:t>
            </a:r>
            <a:endParaRPr lang="en-CA"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81795" y="634200"/>
            <a:ext cx="6474264" cy="3985314"/>
          </a:xfrm>
        </p:spPr>
      </p:pic>
      <p:sp>
        <p:nvSpPr>
          <p:cNvPr id="4" name="Slide Number Placeholder 3"/>
          <p:cNvSpPr>
            <a:spLocks noGrp="1"/>
          </p:cNvSpPr>
          <p:nvPr>
            <p:ph type="sldNum" sz="quarter" idx="4"/>
          </p:nvPr>
        </p:nvSpPr>
        <p:spPr/>
        <p:txBody>
          <a:bodyPr/>
          <a:lstStyle/>
          <a:p>
            <a:pPr algn="ctr"/>
            <a:fld id="{F1E776F5-9A26-455E-BF09-7D727D022004}" type="slidenum">
              <a:rPr lang="en-US" smtClean="0"/>
              <a:pPr algn="ctr"/>
              <a:t>4</a:t>
            </a:fld>
            <a:endParaRPr lang="en-US"/>
          </a:p>
        </p:txBody>
      </p:sp>
    </p:spTree>
    <p:extLst>
      <p:ext uri="{BB962C8B-B14F-4D97-AF65-F5344CB8AC3E}">
        <p14:creationId xmlns:p14="http://schemas.microsoft.com/office/powerpoint/2010/main" val="342783764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3538" y="963995"/>
            <a:ext cx="7276854" cy="3653081"/>
            <a:chOff x="484717" y="1285326"/>
            <a:chExt cx="6252974" cy="4169841"/>
          </a:xfrm>
        </p:grpSpPr>
        <p:sp>
          <p:nvSpPr>
            <p:cNvPr id="6" name="Rectangle 5"/>
            <p:cNvSpPr/>
            <p:nvPr/>
          </p:nvSpPr>
          <p:spPr>
            <a:xfrm>
              <a:off x="484717" y="1285326"/>
              <a:ext cx="2990851" cy="952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rPr>
                <a:t>Exposure level</a:t>
              </a:r>
            </a:p>
            <a:p>
              <a:pPr algn="ctr"/>
              <a:r>
                <a:rPr lang="en-US" sz="1200" b="1" dirty="0">
                  <a:effectLst>
                    <a:outerShdw blurRad="38100" dist="38100" dir="2700000" algn="tl">
                      <a:srgbClr val="000000">
                        <a:alpha val="43137"/>
                      </a:srgbClr>
                    </a:outerShdw>
                  </a:effectLst>
                </a:rPr>
                <a:t>Risks</a:t>
              </a:r>
            </a:p>
            <a:p>
              <a:pPr algn="ctr"/>
              <a:r>
                <a:rPr lang="en-US" sz="1200" b="1" dirty="0">
                  <a:solidFill>
                    <a:schemeClr val="bg1"/>
                  </a:solidFill>
                  <a:effectLst>
                    <a:outerShdw blurRad="38100" dist="38100" dir="2700000" algn="tl">
                      <a:srgbClr val="000000">
                        <a:alpha val="43137"/>
                      </a:srgbClr>
                    </a:outerShdw>
                  </a:effectLst>
                </a:rPr>
                <a:t>Age | Sex | Year | Location</a:t>
              </a:r>
            </a:p>
          </p:txBody>
        </p:sp>
        <p:sp>
          <p:nvSpPr>
            <p:cNvPr id="9" name="Rectangle 8"/>
            <p:cNvSpPr/>
            <p:nvPr/>
          </p:nvSpPr>
          <p:spPr>
            <a:xfrm>
              <a:off x="484717" y="2313323"/>
              <a:ext cx="2990851" cy="952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rPr>
                <a:t>Effect Size</a:t>
              </a:r>
            </a:p>
            <a:p>
              <a:pPr algn="ctr"/>
              <a:r>
                <a:rPr lang="en-US" sz="1200" b="1" dirty="0">
                  <a:effectLst>
                    <a:outerShdw blurRad="38100" dist="38100" dir="2700000" algn="tl">
                      <a:srgbClr val="000000">
                        <a:alpha val="43137"/>
                      </a:srgbClr>
                    </a:outerShdw>
                  </a:effectLst>
                </a:rPr>
                <a:t>Risk-outcome </a:t>
              </a:r>
            </a:p>
            <a:p>
              <a:pPr algn="ctr"/>
              <a:r>
                <a:rPr lang="en-US" sz="1200" b="1" dirty="0">
                  <a:effectLst>
                    <a:outerShdw blurRad="38100" dist="38100" dir="2700000" algn="tl">
                      <a:srgbClr val="000000">
                        <a:alpha val="43137"/>
                      </a:srgbClr>
                    </a:outerShdw>
                  </a:effectLst>
                </a:rPr>
                <a:t>Age | Sex </a:t>
              </a:r>
            </a:p>
          </p:txBody>
        </p:sp>
        <p:sp>
          <p:nvSpPr>
            <p:cNvPr id="10" name="Rectangle 9"/>
            <p:cNvSpPr/>
            <p:nvPr/>
          </p:nvSpPr>
          <p:spPr>
            <a:xfrm>
              <a:off x="484717" y="3341321"/>
              <a:ext cx="2990851" cy="952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rPr>
                <a:t>Optimal Level</a:t>
              </a:r>
            </a:p>
            <a:p>
              <a:pPr algn="ctr"/>
              <a:r>
                <a:rPr lang="en-US" sz="1200" b="1" dirty="0">
                  <a:effectLst>
                    <a:outerShdw blurRad="38100" dist="38100" dir="2700000" algn="tl">
                      <a:srgbClr val="000000">
                        <a:alpha val="43137"/>
                      </a:srgbClr>
                    </a:outerShdw>
                  </a:effectLst>
                </a:rPr>
                <a:t>Risk Exposure</a:t>
              </a:r>
            </a:p>
            <a:p>
              <a:pPr algn="ctr"/>
              <a:r>
                <a:rPr lang="en-US" sz="1200" b="1" dirty="0">
                  <a:effectLst>
                    <a:outerShdw blurRad="38100" dist="38100" dir="2700000" algn="tl">
                      <a:srgbClr val="000000">
                        <a:alpha val="43137"/>
                      </a:srgbClr>
                    </a:outerShdw>
                  </a:effectLst>
                </a:rPr>
                <a:t>Global  </a:t>
              </a:r>
            </a:p>
          </p:txBody>
        </p:sp>
        <p:sp>
          <p:nvSpPr>
            <p:cNvPr id="17" name="Rectangle 16"/>
            <p:cNvSpPr/>
            <p:nvPr/>
          </p:nvSpPr>
          <p:spPr>
            <a:xfrm>
              <a:off x="4625464" y="1546304"/>
              <a:ext cx="2112227" cy="1219200"/>
            </a:xfrm>
            <a:prstGeom prst="rect">
              <a:avLst/>
            </a:prstGeom>
            <a:solidFill>
              <a:srgbClr val="2B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Population Attributable Fraction</a:t>
              </a:r>
            </a:p>
          </p:txBody>
        </p:sp>
        <p:sp>
          <p:nvSpPr>
            <p:cNvPr id="18" name="Rectangle 17"/>
            <p:cNvSpPr/>
            <p:nvPr/>
          </p:nvSpPr>
          <p:spPr>
            <a:xfrm>
              <a:off x="4625464" y="4235967"/>
              <a:ext cx="2112227" cy="1219200"/>
            </a:xfrm>
            <a:prstGeom prst="rect">
              <a:avLst/>
            </a:prstGeom>
            <a:solidFill>
              <a:srgbClr val="2B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Attributable </a:t>
              </a:r>
            </a:p>
            <a:p>
              <a:pPr algn="ctr"/>
              <a:r>
                <a:rPr lang="en-US" sz="2400" b="1" dirty="0">
                  <a:effectLst>
                    <a:outerShdw blurRad="38100" dist="38100" dir="2700000" algn="tl">
                      <a:srgbClr val="000000">
                        <a:alpha val="43137"/>
                      </a:srgbClr>
                    </a:outerShdw>
                  </a:effectLst>
                </a:rPr>
                <a:t>Disease Burden</a:t>
              </a:r>
            </a:p>
          </p:txBody>
        </p:sp>
        <p:sp>
          <p:nvSpPr>
            <p:cNvPr id="19" name="Rectangle 18"/>
            <p:cNvSpPr/>
            <p:nvPr/>
          </p:nvSpPr>
          <p:spPr>
            <a:xfrm>
              <a:off x="484717" y="4369318"/>
              <a:ext cx="2990851" cy="9525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rPr>
                <a:t>Disease-specific  Burden</a:t>
              </a:r>
            </a:p>
          </p:txBody>
        </p:sp>
        <p:cxnSp>
          <p:nvCxnSpPr>
            <p:cNvPr id="35" name="Straight Connector 34"/>
            <p:cNvCxnSpPr>
              <a:stCxn id="6" idx="3"/>
              <a:endCxn id="17" idx="1"/>
            </p:cNvCxnSpPr>
            <p:nvPr/>
          </p:nvCxnSpPr>
          <p:spPr>
            <a:xfrm>
              <a:off x="3475568" y="1761576"/>
              <a:ext cx="1149896" cy="394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9" idx="3"/>
              <a:endCxn id="17" idx="1"/>
            </p:cNvCxnSpPr>
            <p:nvPr/>
          </p:nvCxnSpPr>
          <p:spPr>
            <a:xfrm flipV="1">
              <a:off x="3475568" y="2155904"/>
              <a:ext cx="1149896" cy="633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0" idx="3"/>
              <a:endCxn id="17" idx="1"/>
            </p:cNvCxnSpPr>
            <p:nvPr/>
          </p:nvCxnSpPr>
          <p:spPr>
            <a:xfrm flipV="1">
              <a:off x="3475568" y="2155904"/>
              <a:ext cx="1149896" cy="166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7" idx="2"/>
              <a:endCxn id="18" idx="0"/>
            </p:cNvCxnSpPr>
            <p:nvPr/>
          </p:nvCxnSpPr>
          <p:spPr>
            <a:xfrm>
              <a:off x="5681577" y="2765505"/>
              <a:ext cx="0" cy="147046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9" idx="3"/>
              <a:endCxn id="18" idx="1"/>
            </p:cNvCxnSpPr>
            <p:nvPr/>
          </p:nvCxnSpPr>
          <p:spPr>
            <a:xfrm flipV="1">
              <a:off x="3475568" y="4845568"/>
              <a:ext cx="114989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itle 1"/>
          <p:cNvSpPr>
            <a:spLocks noGrp="1"/>
          </p:cNvSpPr>
          <p:nvPr>
            <p:ph type="title"/>
          </p:nvPr>
        </p:nvSpPr>
        <p:spPr>
          <a:xfrm>
            <a:off x="0" y="-2156"/>
            <a:ext cx="9144000" cy="857250"/>
          </a:xfrm>
        </p:spPr>
        <p:txBody>
          <a:bodyPr>
            <a:normAutofit fontScale="90000"/>
          </a:bodyPr>
          <a:lstStyle/>
          <a:p>
            <a:r>
              <a:rPr lang="en-CA" altLang="en-US" dirty="0" smtClean="0"/>
              <a:t>Estimating (global) disease burden from environmental risks</a:t>
            </a:r>
          </a:p>
        </p:txBody>
      </p:sp>
      <p:sp>
        <p:nvSpPr>
          <p:cNvPr id="2" name="Rectangle 1"/>
          <p:cNvSpPr/>
          <p:nvPr/>
        </p:nvSpPr>
        <p:spPr>
          <a:xfrm>
            <a:off x="195146" y="838366"/>
            <a:ext cx="3819293" cy="2810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16229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B0407A82-B710-8B4A-932B-64CC76783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29975"/>
            <a:ext cx="4452787" cy="2222785"/>
          </a:xfrm>
          <a:prstGeom prst="rect">
            <a:avLst/>
          </a:prstGeom>
        </p:spPr>
      </p:pic>
      <p:sp>
        <p:nvSpPr>
          <p:cNvPr id="2" name="Title 1"/>
          <p:cNvSpPr>
            <a:spLocks noGrp="1"/>
          </p:cNvSpPr>
          <p:nvPr>
            <p:ph type="title"/>
          </p:nvPr>
        </p:nvSpPr>
        <p:spPr>
          <a:xfrm>
            <a:off x="0" y="206603"/>
            <a:ext cx="9144000" cy="414203"/>
          </a:xfrm>
        </p:spPr>
        <p:txBody>
          <a:bodyPr>
            <a:noAutofit/>
          </a:bodyPr>
          <a:lstStyle/>
          <a:p>
            <a:r>
              <a:rPr lang="en-US" sz="2700" dirty="0"/>
              <a:t>Combining satellite and ground monitoring to estimate exposure</a:t>
            </a:r>
          </a:p>
        </p:txBody>
      </p:sp>
      <p:sp>
        <p:nvSpPr>
          <p:cNvPr id="3" name="Rectangle 2"/>
          <p:cNvSpPr/>
          <p:nvPr/>
        </p:nvSpPr>
        <p:spPr>
          <a:xfrm>
            <a:off x="4368801" y="1298119"/>
            <a:ext cx="4565650" cy="1477328"/>
          </a:xfrm>
          <a:prstGeom prst="rect">
            <a:avLst/>
          </a:prstGeom>
        </p:spPr>
        <p:txBody>
          <a:bodyPr wrap="square">
            <a:spAutoFit/>
          </a:bodyPr>
          <a:lstStyle/>
          <a:p>
            <a:pPr marL="0" lvl="1"/>
            <a:r>
              <a:rPr lang="en-GB" sz="1500" b="1" kern="0" dirty="0">
                <a:solidFill>
                  <a:srgbClr val="FF0000"/>
                </a:solidFill>
                <a:cs typeface="Arial"/>
                <a:sym typeface="Arial"/>
                <a:rtl val="0"/>
              </a:rPr>
              <a:t>Spatially varying determinants of AOD – PM</a:t>
            </a:r>
            <a:r>
              <a:rPr lang="en-GB" sz="1500" b="1" kern="0" baseline="-25000" dirty="0">
                <a:solidFill>
                  <a:srgbClr val="FF0000"/>
                </a:solidFill>
                <a:cs typeface="Arial"/>
                <a:sym typeface="Arial"/>
                <a:rtl val="0"/>
              </a:rPr>
              <a:t>2.5 </a:t>
            </a:r>
            <a:r>
              <a:rPr lang="en-GB" sz="1500" b="1" kern="0" dirty="0">
                <a:solidFill>
                  <a:srgbClr val="FF0000"/>
                </a:solidFill>
                <a:cs typeface="Arial"/>
                <a:sym typeface="Arial"/>
                <a:rtl val="0"/>
              </a:rPr>
              <a:t>relationship (from chemical transport model, other) + hierarchical random effects </a:t>
            </a:r>
          </a:p>
          <a:p>
            <a:r>
              <a:rPr lang="en-GB" sz="1500" kern="0" dirty="0">
                <a:solidFill>
                  <a:srgbClr val="000000"/>
                </a:solidFill>
                <a:cs typeface="Arial"/>
                <a:sym typeface="Arial"/>
                <a:rtl val="0"/>
              </a:rPr>
              <a:t> </a:t>
            </a:r>
            <a:endParaRPr lang="en-US" sz="1500" kern="0" dirty="0">
              <a:solidFill>
                <a:srgbClr val="000000"/>
              </a:solidFill>
              <a:cs typeface="Arial"/>
              <a:sym typeface="Arial"/>
              <a:rtl val="0"/>
            </a:endParaRPr>
          </a:p>
          <a:p>
            <a:pPr marL="0" lvl="1"/>
            <a:r>
              <a:rPr lang="en-GB" sz="1500" kern="0" dirty="0">
                <a:solidFill>
                  <a:srgbClr val="000000"/>
                </a:solidFill>
                <a:cs typeface="Arial"/>
                <a:sym typeface="Arial"/>
                <a:rtl val="0"/>
              </a:rPr>
              <a:t>Ground measurements </a:t>
            </a:r>
          </a:p>
          <a:p>
            <a:pPr marL="0" lvl="1"/>
            <a:r>
              <a:rPr lang="en-GB" sz="1500" b="1" kern="0" dirty="0">
                <a:solidFill>
                  <a:srgbClr val="000000"/>
                </a:solidFill>
                <a:cs typeface="Arial"/>
                <a:sym typeface="Arial"/>
                <a:rtl val="0"/>
              </a:rPr>
              <a:t>N = 9,645 unique locations, </a:t>
            </a:r>
            <a:r>
              <a:rPr lang="en-GB" sz="1500" dirty="0"/>
              <a:t>from 116 countries</a:t>
            </a:r>
            <a:endParaRPr lang="en-GB" sz="1500" kern="0" dirty="0">
              <a:solidFill>
                <a:srgbClr val="000000"/>
              </a:solidFill>
              <a:cs typeface="Arial"/>
              <a:sym typeface="Arial"/>
              <a:rtl val="0"/>
            </a:endParaRPr>
          </a:p>
        </p:txBody>
      </p:sp>
      <mc:AlternateContent xmlns:mc="http://schemas.openxmlformats.org/markup-compatibility/2006" xmlns:a14="http://schemas.microsoft.com/office/drawing/2010/main">
        <mc:Choice Requires="a14">
          <p:sp>
            <p:nvSpPr>
              <p:cNvPr id="13" name="TextBox 12"/>
              <p:cNvSpPr txBox="1"/>
              <p:nvPr/>
            </p:nvSpPr>
            <p:spPr>
              <a:xfrm>
                <a:off x="3149600" y="847688"/>
                <a:ext cx="572769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1" i="1" kern="0" smtClean="0">
                              <a:solidFill>
                                <a:srgbClr val="FF0000"/>
                              </a:solidFill>
                              <a:latin typeface="Cambria Math" panose="02040503050406030204" pitchFamily="18" charset="0"/>
                              <a:sym typeface="Arial"/>
                              <a:rtl val="0"/>
                            </a:rPr>
                          </m:ctrlPr>
                        </m:funcPr>
                        <m:fName>
                          <m:r>
                            <a:rPr lang="en-US" b="1" kern="0">
                              <a:solidFill>
                                <a:srgbClr val="FF0000"/>
                              </a:solidFill>
                              <a:latin typeface="Cambria Math" panose="02040503050406030204" pitchFamily="18" charset="0"/>
                              <a:sym typeface="Arial"/>
                              <a:rtl val="0"/>
                            </a:rPr>
                            <m:t>𝐥𝐨𝐠</m:t>
                          </m:r>
                        </m:fName>
                        <m:e>
                          <m:d>
                            <m:dPr>
                              <m:ctrlPr>
                                <a:rPr lang="en-US" b="1" i="1" kern="0">
                                  <a:solidFill>
                                    <a:srgbClr val="FF0000"/>
                                  </a:solidFill>
                                  <a:latin typeface="Cambria Math" panose="02040503050406030204" pitchFamily="18" charset="0"/>
                                  <a:sym typeface="Arial"/>
                                  <a:rtl val="0"/>
                                </a:rPr>
                              </m:ctrlPr>
                            </m:dPr>
                            <m:e>
                              <m:sSub>
                                <m:sSubPr>
                                  <m:ctrlPr>
                                    <a:rPr lang="en-US" b="1" i="1" kern="0">
                                      <a:solidFill>
                                        <a:srgbClr val="FF0000"/>
                                      </a:solidFill>
                                      <a:latin typeface="Cambria Math" panose="02040503050406030204" pitchFamily="18" charset="0"/>
                                      <a:sym typeface="Arial"/>
                                      <a:rtl val="0"/>
                                    </a:rPr>
                                  </m:ctrlPr>
                                </m:sSubPr>
                                <m:e>
                                  <m:r>
                                    <a:rPr lang="en-US" b="1" i="1" kern="0">
                                      <a:solidFill>
                                        <a:srgbClr val="FF0000"/>
                                      </a:solidFill>
                                      <a:latin typeface="Cambria Math" panose="02040503050406030204" pitchFamily="18" charset="0"/>
                                      <a:sym typeface="Arial"/>
                                      <a:rtl val="0"/>
                                    </a:rPr>
                                    <m:t>𝑷𝑴</m:t>
                                  </m:r>
                                </m:e>
                                <m:sub>
                                  <m:r>
                                    <a:rPr lang="en-US" b="1" i="1" kern="0">
                                      <a:solidFill>
                                        <a:srgbClr val="FF0000"/>
                                      </a:solidFill>
                                      <a:latin typeface="Cambria Math" panose="02040503050406030204" pitchFamily="18" charset="0"/>
                                      <a:sym typeface="Arial"/>
                                      <a:rtl val="0"/>
                                    </a:rPr>
                                    <m:t>𝟐</m:t>
                                  </m:r>
                                  <m:r>
                                    <a:rPr lang="en-US" b="1" i="1" kern="0">
                                      <a:solidFill>
                                        <a:srgbClr val="FF0000"/>
                                      </a:solidFill>
                                      <a:latin typeface="Cambria Math" panose="02040503050406030204" pitchFamily="18" charset="0"/>
                                      <a:sym typeface="Arial"/>
                                      <a:rtl val="0"/>
                                    </a:rPr>
                                    <m:t>.</m:t>
                                  </m:r>
                                  <m:r>
                                    <a:rPr lang="en-US" b="1" i="1" kern="0">
                                      <a:solidFill>
                                        <a:srgbClr val="FF0000"/>
                                      </a:solidFill>
                                      <a:latin typeface="Cambria Math" panose="02040503050406030204" pitchFamily="18" charset="0"/>
                                      <a:sym typeface="Arial"/>
                                      <a:rtl val="0"/>
                                    </a:rPr>
                                    <m:t>𝟓</m:t>
                                  </m:r>
                                </m:sub>
                              </m:sSub>
                              <m:r>
                                <a:rPr lang="en-GB" b="1" i="1" kern="0" baseline="-25000" smtClean="0">
                                  <a:solidFill>
                                    <a:srgbClr val="FF0000"/>
                                  </a:solidFill>
                                  <a:latin typeface="Cambria Math" panose="02040503050406030204" pitchFamily="18" charset="0"/>
                                  <a:sym typeface="Arial"/>
                                  <a:rtl val="0"/>
                                </a:rPr>
                                <m:t>𝒔𝒕</m:t>
                              </m:r>
                            </m:e>
                          </m:d>
                        </m:e>
                      </m:func>
                      <m:r>
                        <a:rPr lang="en-US" b="1" i="1" kern="0">
                          <a:solidFill>
                            <a:srgbClr val="FF0000"/>
                          </a:solidFill>
                          <a:latin typeface="Cambria Math" panose="02040503050406030204" pitchFamily="18" charset="0"/>
                          <a:sym typeface="Arial"/>
                          <a:rtl val="0"/>
                        </a:rPr>
                        <m:t>= </m:t>
                      </m:r>
                      <m:sSub>
                        <m:sSubPr>
                          <m:ctrlPr>
                            <a:rPr lang="en-US" b="1" i="1" kern="0">
                              <a:solidFill>
                                <a:srgbClr val="FF0000"/>
                              </a:solidFill>
                              <a:latin typeface="Cambria Math" panose="02040503050406030204" pitchFamily="18" charset="0"/>
                              <a:sym typeface="Arial"/>
                              <a:rtl val="0"/>
                            </a:rPr>
                          </m:ctrlPr>
                        </m:sSubPr>
                        <m:e>
                          <m:r>
                            <a:rPr lang="en-US" b="1" i="1" kern="0">
                              <a:solidFill>
                                <a:srgbClr val="FF0000"/>
                              </a:solidFill>
                              <a:latin typeface="Cambria Math" panose="02040503050406030204" pitchFamily="18" charset="0"/>
                              <a:ea typeface="Cambria Math" panose="02040503050406030204" pitchFamily="18" charset="0"/>
                              <a:sym typeface="Arial"/>
                              <a:rtl val="0"/>
                            </a:rPr>
                            <m:t>𝜷</m:t>
                          </m:r>
                        </m:e>
                        <m:sub>
                          <m:r>
                            <a:rPr lang="en-US" b="1" i="1" kern="0">
                              <a:solidFill>
                                <a:srgbClr val="FF0000"/>
                              </a:solidFill>
                              <a:latin typeface="Cambria Math" panose="02040503050406030204" pitchFamily="18" charset="0"/>
                              <a:sym typeface="Arial"/>
                              <a:rtl val="0"/>
                            </a:rPr>
                            <m:t>𝟎</m:t>
                          </m:r>
                          <m:r>
                            <a:rPr lang="en-GB" b="1" i="1" kern="0" smtClean="0">
                              <a:solidFill>
                                <a:srgbClr val="FF0000"/>
                              </a:solidFill>
                              <a:latin typeface="Cambria Math" panose="02040503050406030204" pitchFamily="18" charset="0"/>
                              <a:sym typeface="Arial"/>
                              <a:rtl val="0"/>
                            </a:rPr>
                            <m:t>𝒔𝒕</m:t>
                          </m:r>
                        </m:sub>
                      </m:sSub>
                      <m:r>
                        <a:rPr lang="en-US" b="1" i="1" kern="0">
                          <a:solidFill>
                            <a:srgbClr val="FF0000"/>
                          </a:solidFill>
                          <a:latin typeface="Cambria Math" panose="02040503050406030204" pitchFamily="18" charset="0"/>
                          <a:sym typeface="Arial"/>
                          <a:rtl val="0"/>
                        </a:rPr>
                        <m:t>+ </m:t>
                      </m:r>
                      <m:sSub>
                        <m:sSubPr>
                          <m:ctrlPr>
                            <a:rPr lang="en-US" b="1" i="1" kern="0">
                              <a:solidFill>
                                <a:srgbClr val="FF0000"/>
                              </a:solidFill>
                              <a:latin typeface="Cambria Math" panose="02040503050406030204" pitchFamily="18" charset="0"/>
                              <a:sym typeface="Arial"/>
                              <a:rtl val="0"/>
                            </a:rPr>
                          </m:ctrlPr>
                        </m:sSubPr>
                        <m:e>
                          <m:r>
                            <a:rPr lang="en-US" b="1" i="1" kern="0">
                              <a:solidFill>
                                <a:srgbClr val="FF0000"/>
                              </a:solidFill>
                              <a:latin typeface="Cambria Math" panose="02040503050406030204" pitchFamily="18" charset="0"/>
                              <a:ea typeface="Cambria Math" panose="02040503050406030204" pitchFamily="18" charset="0"/>
                              <a:sym typeface="Arial"/>
                              <a:rtl val="0"/>
                            </a:rPr>
                            <m:t>𝜷</m:t>
                          </m:r>
                        </m:e>
                        <m:sub>
                          <m:r>
                            <a:rPr lang="en-US" b="1" i="1" kern="0">
                              <a:solidFill>
                                <a:srgbClr val="FF0000"/>
                              </a:solidFill>
                              <a:latin typeface="Cambria Math" panose="02040503050406030204" pitchFamily="18" charset="0"/>
                              <a:sym typeface="Arial"/>
                              <a:rtl val="0"/>
                            </a:rPr>
                            <m:t>𝟏</m:t>
                          </m:r>
                          <m:r>
                            <a:rPr lang="en-GB" b="1" i="1" kern="0" smtClean="0">
                              <a:solidFill>
                                <a:srgbClr val="FF0000"/>
                              </a:solidFill>
                              <a:latin typeface="Cambria Math" panose="02040503050406030204" pitchFamily="18" charset="0"/>
                              <a:sym typeface="Arial"/>
                              <a:rtl val="0"/>
                            </a:rPr>
                            <m:t>𝒔𝒕</m:t>
                          </m:r>
                        </m:sub>
                      </m:sSub>
                      <m:func>
                        <m:funcPr>
                          <m:ctrlPr>
                            <a:rPr lang="en-US" b="1" i="1" kern="0">
                              <a:solidFill>
                                <a:srgbClr val="FF0000"/>
                              </a:solidFill>
                              <a:latin typeface="Cambria Math" panose="02040503050406030204" pitchFamily="18" charset="0"/>
                              <a:sym typeface="Arial"/>
                              <a:rtl val="0"/>
                            </a:rPr>
                          </m:ctrlPr>
                        </m:funcPr>
                        <m:fName>
                          <m:r>
                            <a:rPr lang="en-US" b="1" kern="0">
                              <a:solidFill>
                                <a:srgbClr val="FF0000"/>
                              </a:solidFill>
                              <a:latin typeface="Cambria Math" panose="02040503050406030204" pitchFamily="18" charset="0"/>
                              <a:sym typeface="Arial"/>
                              <a:rtl val="0"/>
                            </a:rPr>
                            <m:t>𝐥𝐨𝐠</m:t>
                          </m:r>
                        </m:fName>
                        <m:e>
                          <m:d>
                            <m:dPr>
                              <m:ctrlPr>
                                <a:rPr lang="en-US" b="1" i="1" kern="0">
                                  <a:solidFill>
                                    <a:srgbClr val="FF0000"/>
                                  </a:solidFill>
                                  <a:latin typeface="Cambria Math" panose="02040503050406030204" pitchFamily="18" charset="0"/>
                                  <a:sym typeface="Arial"/>
                                  <a:rtl val="0"/>
                                </a:rPr>
                              </m:ctrlPr>
                            </m:dPr>
                            <m:e>
                              <m:sSub>
                                <m:sSubPr>
                                  <m:ctrlPr>
                                    <a:rPr lang="en-US" b="1" i="1" kern="0" smtClean="0">
                                      <a:solidFill>
                                        <a:srgbClr val="FF0000"/>
                                      </a:solidFill>
                                      <a:latin typeface="Cambria Math" panose="02040503050406030204" pitchFamily="18" charset="0"/>
                                      <a:sym typeface="Arial"/>
                                      <a:rtl val="0"/>
                                    </a:rPr>
                                  </m:ctrlPr>
                                </m:sSubPr>
                                <m:e>
                                  <m:r>
                                    <a:rPr lang="en-US" b="1" i="1" kern="0">
                                      <a:solidFill>
                                        <a:srgbClr val="FF0000"/>
                                      </a:solidFill>
                                      <a:latin typeface="Cambria Math" panose="02040503050406030204" pitchFamily="18" charset="0"/>
                                      <a:sym typeface="Arial"/>
                                      <a:rtl val="0"/>
                                    </a:rPr>
                                    <m:t>𝑺𝑨𝑻</m:t>
                                  </m:r>
                                </m:e>
                                <m:sub>
                                  <m:r>
                                    <a:rPr lang="en-GB" b="1" i="1" kern="0" smtClean="0">
                                      <a:solidFill>
                                        <a:srgbClr val="FF0000"/>
                                      </a:solidFill>
                                      <a:latin typeface="Cambria Math" panose="02040503050406030204" pitchFamily="18" charset="0"/>
                                      <a:sym typeface="Arial"/>
                                      <a:rtl val="0"/>
                                    </a:rPr>
                                    <m:t>𝒔</m:t>
                                  </m:r>
                                </m:sub>
                              </m:sSub>
                            </m:e>
                          </m:d>
                        </m:e>
                      </m:func>
                      <m:r>
                        <a:rPr lang="en-US" b="1" i="1" kern="0">
                          <a:solidFill>
                            <a:srgbClr val="FF0000"/>
                          </a:solidFill>
                          <a:latin typeface="Cambria Math" panose="02040503050406030204" pitchFamily="18" charset="0"/>
                          <a:sym typeface="Arial"/>
                          <a:rtl val="0"/>
                        </a:rPr>
                        <m:t>+ </m:t>
                      </m:r>
                      <m:sSub>
                        <m:sSubPr>
                          <m:ctrlPr>
                            <a:rPr lang="en-US" b="1" i="1" kern="0">
                              <a:solidFill>
                                <a:srgbClr val="FF0000"/>
                              </a:solidFill>
                              <a:latin typeface="Cambria Math" panose="02040503050406030204" pitchFamily="18" charset="0"/>
                              <a:sym typeface="Arial"/>
                              <a:rtl val="0"/>
                            </a:rPr>
                          </m:ctrlPr>
                        </m:sSubPr>
                        <m:e>
                          <m:r>
                            <a:rPr lang="en-US" b="1" i="1" kern="0">
                              <a:solidFill>
                                <a:srgbClr val="FF0000"/>
                              </a:solidFill>
                              <a:latin typeface="Cambria Math" panose="02040503050406030204" pitchFamily="18" charset="0"/>
                              <a:ea typeface="Cambria Math" panose="02040503050406030204" pitchFamily="18" charset="0"/>
                              <a:sym typeface="Arial"/>
                              <a:rtl val="0"/>
                            </a:rPr>
                            <m:t>𝜷</m:t>
                          </m:r>
                        </m:e>
                        <m:sub>
                          <m:r>
                            <a:rPr lang="en-US" b="1" i="1" kern="0">
                              <a:solidFill>
                                <a:srgbClr val="FF0000"/>
                              </a:solidFill>
                              <a:latin typeface="Cambria Math" panose="02040503050406030204" pitchFamily="18" charset="0"/>
                              <a:sym typeface="Arial"/>
                              <a:rtl val="0"/>
                            </a:rPr>
                            <m:t>𝟑</m:t>
                          </m:r>
                          <m:r>
                            <a:rPr lang="en-US" b="1" i="1" kern="0">
                              <a:solidFill>
                                <a:srgbClr val="FF0000"/>
                              </a:solidFill>
                              <a:latin typeface="Cambria Math" panose="02040503050406030204" pitchFamily="18" charset="0"/>
                              <a:sym typeface="Arial"/>
                              <a:rtl val="0"/>
                            </a:rPr>
                            <m:t>..</m:t>
                          </m:r>
                          <m:r>
                            <a:rPr lang="en-GB" b="1" i="1" kern="0" smtClean="0">
                              <a:solidFill>
                                <a:srgbClr val="FF0000"/>
                              </a:solidFill>
                              <a:latin typeface="Cambria Math" panose="02040503050406030204" pitchFamily="18" charset="0"/>
                              <a:sym typeface="Arial"/>
                              <a:rtl val="0"/>
                            </a:rPr>
                            <m:t>𝑷</m:t>
                          </m:r>
                        </m:sub>
                      </m:sSub>
                      <m:r>
                        <a:rPr lang="en-GB" b="1" i="1" kern="0" smtClean="0">
                          <a:solidFill>
                            <a:srgbClr val="FF0000"/>
                          </a:solidFill>
                          <a:latin typeface="Cambria Math" panose="02040503050406030204" pitchFamily="18" charset="0"/>
                          <a:sym typeface="Arial"/>
                          <a:rtl val="0"/>
                        </a:rPr>
                        <m:t>𝑿</m:t>
                      </m:r>
                      <m:r>
                        <a:rPr lang="en-GB" b="1" i="1" kern="0" baseline="-25000" smtClean="0">
                          <a:solidFill>
                            <a:srgbClr val="FF0000"/>
                          </a:solidFill>
                          <a:latin typeface="Cambria Math" panose="02040503050406030204" pitchFamily="18" charset="0"/>
                          <a:sym typeface="Arial"/>
                          <a:rtl val="0"/>
                        </a:rPr>
                        <m:t>𝒔𝒕</m:t>
                      </m:r>
                      <m:r>
                        <a:rPr lang="en-US" b="1" i="1" kern="0">
                          <a:solidFill>
                            <a:srgbClr val="FF0000"/>
                          </a:solidFill>
                          <a:latin typeface="Cambria Math" panose="02040503050406030204" pitchFamily="18" charset="0"/>
                          <a:sym typeface="Arial"/>
                          <a:rtl val="0"/>
                        </a:rPr>
                        <m:t>+ </m:t>
                      </m:r>
                      <m:sSub>
                        <m:sSubPr>
                          <m:ctrlPr>
                            <a:rPr lang="en-US" b="1" i="1" kern="0">
                              <a:solidFill>
                                <a:srgbClr val="FF0000"/>
                              </a:solidFill>
                              <a:latin typeface="Cambria Math" panose="02040503050406030204" pitchFamily="18" charset="0"/>
                              <a:sym typeface="Arial"/>
                              <a:rtl val="0"/>
                            </a:rPr>
                          </m:ctrlPr>
                        </m:sSubPr>
                        <m:e>
                          <m:r>
                            <a:rPr lang="en-US" b="1" i="1" kern="0">
                              <a:solidFill>
                                <a:srgbClr val="FF0000"/>
                              </a:solidFill>
                              <a:latin typeface="Cambria Math" panose="02040503050406030204" pitchFamily="18" charset="0"/>
                              <a:ea typeface="Cambria Math" panose="02040503050406030204" pitchFamily="18" charset="0"/>
                              <a:sym typeface="Arial"/>
                              <a:rtl val="0"/>
                            </a:rPr>
                            <m:t>𝜺</m:t>
                          </m:r>
                        </m:e>
                        <m:sub>
                          <m:r>
                            <a:rPr lang="en-GB" b="1" i="1" kern="0" smtClean="0">
                              <a:solidFill>
                                <a:srgbClr val="FF0000"/>
                              </a:solidFill>
                              <a:latin typeface="Cambria Math" panose="02040503050406030204" pitchFamily="18" charset="0"/>
                              <a:ea typeface="Cambria Math" panose="02040503050406030204" pitchFamily="18" charset="0"/>
                              <a:sym typeface="Arial"/>
                              <a:rtl val="0"/>
                            </a:rPr>
                            <m:t>𝒔𝒕</m:t>
                          </m:r>
                        </m:sub>
                      </m:sSub>
                      <m:r>
                        <a:rPr lang="en-US" i="1" kern="0">
                          <a:solidFill>
                            <a:srgbClr val="000000"/>
                          </a:solidFill>
                          <a:latin typeface="Cambria Math" panose="02040503050406030204" pitchFamily="18" charset="0"/>
                          <a:sym typeface="Arial"/>
                          <a:rtl val="0"/>
                        </a:rPr>
                        <m:t> </m:t>
                      </m:r>
                    </m:oMath>
                  </m:oMathPara>
                </a14:m>
                <a:endParaRPr lang="en-US" kern="0" dirty="0">
                  <a:solidFill>
                    <a:srgbClr val="000000"/>
                  </a:solidFill>
                  <a:cs typeface="Arial"/>
                  <a:sym typeface="Arial"/>
                  <a:rtl val="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149600" y="847688"/>
                <a:ext cx="5727699" cy="276999"/>
              </a:xfrm>
              <a:prstGeom prst="rect">
                <a:avLst/>
              </a:prstGeom>
              <a:blipFill>
                <a:blip r:embed="rId4"/>
                <a:stretch>
                  <a:fillRect l="-664" r="-664" b="-34783"/>
                </a:stretch>
              </a:blipFill>
            </p:spPr>
            <p:txBody>
              <a:bodyPr/>
              <a:lstStyle/>
              <a:p>
                <a:r>
                  <a:rPr lang="en-US">
                    <a:noFill/>
                  </a:rPr>
                  <a:t> </a:t>
                </a:r>
              </a:p>
            </p:txBody>
          </p:sp>
        </mc:Fallback>
      </mc:AlternateContent>
      <p:sp>
        <p:nvSpPr>
          <p:cNvPr id="6" name="TextBox 5"/>
          <p:cNvSpPr txBox="1"/>
          <p:nvPr/>
        </p:nvSpPr>
        <p:spPr>
          <a:xfrm>
            <a:off x="242059" y="1103018"/>
            <a:ext cx="2587568" cy="253916"/>
          </a:xfrm>
          <a:prstGeom prst="rect">
            <a:avLst/>
          </a:prstGeom>
          <a:noFill/>
        </p:spPr>
        <p:txBody>
          <a:bodyPr wrap="none" rtlCol="0">
            <a:spAutoFit/>
          </a:bodyPr>
          <a:lstStyle/>
          <a:p>
            <a:r>
              <a:rPr lang="en-US" sz="1050" b="1" kern="0" dirty="0">
                <a:solidFill>
                  <a:srgbClr val="000000"/>
                </a:solidFill>
                <a:cs typeface="Arial"/>
                <a:sym typeface="Arial"/>
                <a:rtl val="0"/>
              </a:rPr>
              <a:t>Bayesian Hierarchical Model (DIMAQ)</a:t>
            </a:r>
          </a:p>
        </p:txBody>
      </p:sp>
      <p:sp>
        <p:nvSpPr>
          <p:cNvPr id="14" name="TextBox 13"/>
          <p:cNvSpPr txBox="1"/>
          <p:nvPr/>
        </p:nvSpPr>
        <p:spPr>
          <a:xfrm>
            <a:off x="5077594" y="3452761"/>
            <a:ext cx="3946914" cy="784830"/>
          </a:xfrm>
          <a:prstGeom prst="rect">
            <a:avLst/>
          </a:prstGeom>
          <a:noFill/>
        </p:spPr>
        <p:txBody>
          <a:bodyPr wrap="none" rtlCol="0">
            <a:spAutoFit/>
          </a:bodyPr>
          <a:lstStyle/>
          <a:p>
            <a:r>
              <a:rPr lang="en-US" sz="1500" kern="0" dirty="0">
                <a:solidFill>
                  <a:srgbClr val="000000"/>
                </a:solidFill>
                <a:cs typeface="Arial"/>
                <a:sym typeface="Arial"/>
                <a:rtl val="0"/>
              </a:rPr>
              <a:t>Median R</a:t>
            </a:r>
            <a:r>
              <a:rPr lang="en-US" sz="1500" kern="0" baseline="30000" dirty="0">
                <a:solidFill>
                  <a:srgbClr val="000000"/>
                </a:solidFill>
                <a:cs typeface="Arial"/>
                <a:sym typeface="Arial"/>
                <a:rtl val="0"/>
              </a:rPr>
              <a:t>2</a:t>
            </a:r>
            <a:r>
              <a:rPr lang="en-US" sz="1500" kern="0" dirty="0">
                <a:solidFill>
                  <a:srgbClr val="000000"/>
                </a:solidFill>
                <a:cs typeface="Arial"/>
                <a:sym typeface="Arial"/>
                <a:rtl val="0"/>
              </a:rPr>
              <a:t> = 0.9</a:t>
            </a:r>
          </a:p>
          <a:p>
            <a:r>
              <a:rPr lang="en-US" sz="1500" kern="0" dirty="0">
                <a:solidFill>
                  <a:srgbClr val="000000"/>
                </a:solidFill>
                <a:cs typeface="Arial"/>
                <a:sym typeface="Arial"/>
                <a:rtl val="0"/>
              </a:rPr>
              <a:t>Median Pop-weighted RMSE = 10.1 µg/m3</a:t>
            </a:r>
          </a:p>
          <a:p>
            <a:endParaRPr lang="en-US" sz="1500" kern="0" dirty="0">
              <a:solidFill>
                <a:srgbClr val="000000"/>
              </a:solidFill>
              <a:cs typeface="Arial"/>
              <a:sym typeface="Arial"/>
              <a:rtl val="0"/>
            </a:endParaRPr>
          </a:p>
        </p:txBody>
      </p:sp>
      <p:sp>
        <p:nvSpPr>
          <p:cNvPr id="7" name="TextBox 6"/>
          <p:cNvSpPr txBox="1"/>
          <p:nvPr/>
        </p:nvSpPr>
        <p:spPr>
          <a:xfrm>
            <a:off x="0" y="4254603"/>
            <a:ext cx="9144000" cy="338554"/>
          </a:xfrm>
          <a:prstGeom prst="rect">
            <a:avLst/>
          </a:prstGeom>
          <a:noFill/>
        </p:spPr>
        <p:txBody>
          <a:bodyPr wrap="square" rtlCol="0">
            <a:spAutoFit/>
          </a:bodyPr>
          <a:lstStyle/>
          <a:p>
            <a:r>
              <a:rPr lang="en-CA" sz="800" dirty="0"/>
              <a:t>Shaddick et al. 2018. Data integration model for air quality: a hierarchical approach to the global estimation of exposures to ambient air pollution. J. R. Stat. Soc. C, 67: </a:t>
            </a:r>
            <a:r>
              <a:rPr lang="en-CA" sz="800" dirty="0" smtClean="0"/>
              <a:t>231–253; Shaddick </a:t>
            </a:r>
            <a:r>
              <a:rPr lang="en-CA" sz="800" dirty="0"/>
              <a:t>et al. 2018</a:t>
            </a:r>
            <a:r>
              <a:rPr lang="en-CA" sz="800" dirty="0" smtClean="0"/>
              <a:t>.</a:t>
            </a:r>
            <a:r>
              <a:rPr lang="en-US" sz="800" dirty="0"/>
              <a:t> Data Integration for the Assessment of Population Exposure to Ambient Air Pollution for Global Burden of Disease Assessment</a:t>
            </a:r>
            <a:r>
              <a:rPr lang="en-US" sz="800" dirty="0" smtClean="0"/>
              <a:t>.</a:t>
            </a:r>
            <a:r>
              <a:rPr lang="fr-FR" sz="800" dirty="0"/>
              <a:t> Environ </a:t>
            </a:r>
            <a:r>
              <a:rPr lang="fr-FR" sz="800" dirty="0" err="1"/>
              <a:t>Sci</a:t>
            </a:r>
            <a:r>
              <a:rPr lang="fr-FR" sz="800" dirty="0"/>
              <a:t> </a:t>
            </a:r>
            <a:r>
              <a:rPr lang="fr-FR" sz="800" dirty="0" err="1"/>
              <a:t>Technol</a:t>
            </a:r>
            <a:r>
              <a:rPr lang="fr-FR" sz="800" dirty="0"/>
              <a:t>. 2018 </a:t>
            </a:r>
            <a:r>
              <a:rPr lang="fr-FR" sz="800" dirty="0" err="1"/>
              <a:t>Aug</a:t>
            </a:r>
            <a:r>
              <a:rPr lang="fr-FR" sz="800" dirty="0"/>
              <a:t> 21;52(16):9069-9078. </a:t>
            </a:r>
          </a:p>
        </p:txBody>
      </p:sp>
      <p:sp>
        <p:nvSpPr>
          <p:cNvPr id="9" name="TextBox 8"/>
          <p:cNvSpPr txBox="1"/>
          <p:nvPr/>
        </p:nvSpPr>
        <p:spPr>
          <a:xfrm>
            <a:off x="128190" y="3330359"/>
            <a:ext cx="4196405" cy="369332"/>
          </a:xfrm>
          <a:prstGeom prst="rect">
            <a:avLst/>
          </a:prstGeom>
          <a:noFill/>
        </p:spPr>
        <p:txBody>
          <a:bodyPr wrap="none" rtlCol="0">
            <a:spAutoFit/>
          </a:bodyPr>
          <a:lstStyle/>
          <a:p>
            <a:r>
              <a:rPr lang="en-CA" dirty="0"/>
              <a:t>~11 x 11 km resolution, annual average</a:t>
            </a:r>
          </a:p>
        </p:txBody>
      </p:sp>
      <p:sp>
        <p:nvSpPr>
          <p:cNvPr id="11" name="Rectangle 10"/>
          <p:cNvSpPr/>
          <p:nvPr/>
        </p:nvSpPr>
        <p:spPr>
          <a:xfrm>
            <a:off x="4278490" y="3044854"/>
            <a:ext cx="587020" cy="276999"/>
          </a:xfrm>
          <a:prstGeom prst="rect">
            <a:avLst/>
          </a:prstGeom>
        </p:spPr>
        <p:txBody>
          <a:bodyPr wrap="none">
            <a:spAutoFit/>
          </a:bodyPr>
          <a:lstStyle/>
          <a:p>
            <a:r>
              <a:rPr lang="el-GR" sz="1200" dirty="0">
                <a:solidFill>
                  <a:schemeClr val="tx1">
                    <a:lumMod val="50000"/>
                  </a:schemeClr>
                </a:solidFill>
              </a:rPr>
              <a:t>μ</a:t>
            </a:r>
            <a:r>
              <a:rPr lang="en-US" sz="1200" dirty="0">
                <a:solidFill>
                  <a:schemeClr val="tx1">
                    <a:lumMod val="50000"/>
                  </a:schemeClr>
                </a:solidFill>
              </a:rPr>
              <a:t>g/m</a:t>
            </a:r>
            <a:r>
              <a:rPr lang="en-US" sz="1200" baseline="30000" dirty="0">
                <a:solidFill>
                  <a:schemeClr val="tx1">
                    <a:lumMod val="50000"/>
                  </a:schemeClr>
                </a:solidFill>
              </a:rPr>
              <a:t>3</a:t>
            </a:r>
            <a:endParaRPr lang="en-US" sz="1200" dirty="0"/>
          </a:p>
        </p:txBody>
      </p:sp>
      <p:sp>
        <p:nvSpPr>
          <p:cNvPr id="12" name="Slide Number Placeholder 3"/>
          <p:cNvSpPr>
            <a:spLocks noGrp="1"/>
          </p:cNvSpPr>
          <p:nvPr>
            <p:ph type="sldNum" sz="quarter" idx="4"/>
          </p:nvPr>
        </p:nvSpPr>
        <p:spPr>
          <a:xfrm>
            <a:off x="4689677" y="4623550"/>
            <a:ext cx="300082" cy="215444"/>
          </a:xfrm>
        </p:spPr>
        <p:txBody>
          <a:bodyPr/>
          <a:lstStyle/>
          <a:p>
            <a:pPr algn="ctr"/>
            <a:fld id="{93DA8998-AF52-4F1A-87FE-22744FF6E1D5}" type="slidenum">
              <a:rPr lang="en-US"/>
              <a:t>6</a:t>
            </a:fld>
            <a:endParaRPr lang="en-US" dirty="0"/>
          </a:p>
        </p:txBody>
      </p:sp>
    </p:spTree>
    <p:extLst>
      <p:ext uri="{BB962C8B-B14F-4D97-AF65-F5344CB8AC3E}">
        <p14:creationId xmlns:p14="http://schemas.microsoft.com/office/powerpoint/2010/main" val="40476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7</a:t>
            </a:fld>
            <a:endParaRPr lang="en-US"/>
          </a:p>
        </p:txBody>
      </p:sp>
      <p:sp>
        <p:nvSpPr>
          <p:cNvPr id="8" name="Rectangle 7"/>
          <p:cNvSpPr/>
          <p:nvPr/>
        </p:nvSpPr>
        <p:spPr>
          <a:xfrm>
            <a:off x="218498" y="409243"/>
            <a:ext cx="8603956" cy="416915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Model</a:t>
            </a:r>
          </a:p>
        </p:txBody>
      </p:sp>
      <p:sp>
        <p:nvSpPr>
          <p:cNvPr id="6" name="Rectangle 5"/>
          <p:cNvSpPr/>
          <p:nvPr/>
        </p:nvSpPr>
        <p:spPr>
          <a:xfrm>
            <a:off x="8415324" y="4037003"/>
            <a:ext cx="587020" cy="276999"/>
          </a:xfrm>
          <a:prstGeom prst="rect">
            <a:avLst/>
          </a:prstGeom>
        </p:spPr>
        <p:txBody>
          <a:bodyPr wrap="none">
            <a:spAutoFit/>
          </a:bodyPr>
          <a:lstStyle/>
          <a:p>
            <a:r>
              <a:rPr lang="el-GR" sz="1200" dirty="0">
                <a:solidFill>
                  <a:schemeClr val="tx1">
                    <a:lumMod val="50000"/>
                  </a:schemeClr>
                </a:solidFill>
              </a:rPr>
              <a:t>μ</a:t>
            </a:r>
            <a:r>
              <a:rPr lang="en-US" sz="1200" dirty="0">
                <a:solidFill>
                  <a:schemeClr val="tx1">
                    <a:lumMod val="50000"/>
                  </a:schemeClr>
                </a:solidFill>
              </a:rPr>
              <a:t>g/m</a:t>
            </a:r>
            <a:r>
              <a:rPr lang="en-US" sz="1200" baseline="30000" dirty="0">
                <a:solidFill>
                  <a:schemeClr val="tx1">
                    <a:lumMod val="50000"/>
                  </a:schemeClr>
                </a:solidFill>
              </a:rPr>
              <a:t>3</a:t>
            </a:r>
            <a:endParaRPr lang="en-US" sz="1200" dirty="0"/>
          </a:p>
        </p:txBody>
      </p:sp>
    </p:spTree>
    <p:extLst>
      <p:ext uri="{BB962C8B-B14F-4D97-AF65-F5344CB8AC3E}">
        <p14:creationId xmlns:p14="http://schemas.microsoft.com/office/powerpoint/2010/main" val="15197968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8</a:t>
            </a:fld>
            <a:endParaRPr lang="en-US"/>
          </a:p>
        </p:txBody>
      </p:sp>
      <p:pic>
        <p:nvPicPr>
          <p:cNvPr id="9" name="Picture 8"/>
          <p:cNvPicPr>
            <a:picLocks noChangeAspect="1"/>
          </p:cNvPicPr>
          <p:nvPr/>
        </p:nvPicPr>
        <p:blipFill rotWithShape="1">
          <a:blip r:embed="rId2"/>
          <a:srcRect l="54395"/>
          <a:stretch/>
        </p:blipFill>
        <p:spPr>
          <a:xfrm>
            <a:off x="93643" y="661743"/>
            <a:ext cx="1944238" cy="1284415"/>
          </a:xfrm>
          <a:prstGeom prst="rect">
            <a:avLst/>
          </a:prstGeom>
        </p:spPr>
      </p:pic>
      <p:sp>
        <p:nvSpPr>
          <p:cNvPr id="5" name="Title 1"/>
          <p:cNvSpPr>
            <a:spLocks noGrp="1"/>
          </p:cNvSpPr>
          <p:nvPr>
            <p:ph type="title"/>
          </p:nvPr>
        </p:nvSpPr>
        <p:spPr/>
        <p:txBody>
          <a:bodyPr/>
          <a:lstStyle/>
          <a:p>
            <a:r>
              <a:rPr lang="en-US" dirty="0" smtClean="0"/>
              <a:t>Household Air Pollution Exposure</a:t>
            </a:r>
            <a:endParaRPr lang="en-US" dirty="0"/>
          </a:p>
        </p:txBody>
      </p:sp>
      <p:pic>
        <p:nvPicPr>
          <p:cNvPr id="11" name="Content Placeholder 6"/>
          <p:cNvPicPr>
            <a:picLocks noGrp="1" noChangeAspect="1"/>
          </p:cNvPicPr>
          <p:nvPr>
            <p:ph idx="1"/>
          </p:nvPr>
        </p:nvPicPr>
        <p:blipFill rotWithShape="1">
          <a:blip r:embed="rId3"/>
          <a:srcRect l="4506" t="6774" r="4812" b="30743"/>
          <a:stretch/>
        </p:blipFill>
        <p:spPr>
          <a:xfrm>
            <a:off x="4753778" y="2922767"/>
            <a:ext cx="4241494" cy="1700783"/>
          </a:xfrm>
          <a:prstGeom prst="rect">
            <a:avLst/>
          </a:prstGeom>
        </p:spPr>
      </p:pic>
      <p:sp>
        <p:nvSpPr>
          <p:cNvPr id="13" name="TextBox 12"/>
          <p:cNvSpPr txBox="1"/>
          <p:nvPr/>
        </p:nvSpPr>
        <p:spPr>
          <a:xfrm>
            <a:off x="5571406" y="2553435"/>
            <a:ext cx="3300904" cy="369332"/>
          </a:xfrm>
          <a:prstGeom prst="rect">
            <a:avLst/>
          </a:prstGeom>
          <a:noFill/>
        </p:spPr>
        <p:txBody>
          <a:bodyPr wrap="none" rtlCol="0">
            <a:spAutoFit/>
          </a:bodyPr>
          <a:lstStyle/>
          <a:p>
            <a:pPr>
              <a:spcBef>
                <a:spcPts val="54"/>
              </a:spcBef>
              <a:buClr>
                <a:schemeClr val="accent1"/>
              </a:buClr>
              <a:buSzPct val="110000"/>
            </a:pPr>
            <a:r>
              <a:rPr lang="en-CA" sz="1800" dirty="0" smtClean="0"/>
              <a:t>Exposure (man, woman, child)</a:t>
            </a:r>
          </a:p>
        </p:txBody>
      </p:sp>
      <p:pic>
        <p:nvPicPr>
          <p:cNvPr id="10" name="Picture 9"/>
          <p:cNvPicPr>
            <a:picLocks noChangeAspect="1"/>
          </p:cNvPicPr>
          <p:nvPr/>
        </p:nvPicPr>
        <p:blipFill rotWithShape="1">
          <a:blip r:embed="rId4"/>
          <a:srcRect l="1630" t="10944"/>
          <a:stretch/>
        </p:blipFill>
        <p:spPr>
          <a:xfrm>
            <a:off x="1850122" y="1654154"/>
            <a:ext cx="3200937" cy="1602065"/>
          </a:xfrm>
          <a:prstGeom prst="rect">
            <a:avLst/>
          </a:prstGeom>
        </p:spPr>
      </p:pic>
      <p:sp>
        <p:nvSpPr>
          <p:cNvPr id="12" name="TextBox 11"/>
          <p:cNvSpPr txBox="1"/>
          <p:nvPr/>
        </p:nvSpPr>
        <p:spPr>
          <a:xfrm>
            <a:off x="2141489" y="1188368"/>
            <a:ext cx="2749471" cy="369332"/>
          </a:xfrm>
          <a:prstGeom prst="rect">
            <a:avLst/>
          </a:prstGeom>
          <a:noFill/>
        </p:spPr>
        <p:txBody>
          <a:bodyPr wrap="none" rtlCol="0">
            <a:spAutoFit/>
          </a:bodyPr>
          <a:lstStyle/>
          <a:p>
            <a:pPr>
              <a:spcBef>
                <a:spcPts val="54"/>
              </a:spcBef>
              <a:buClr>
                <a:schemeClr val="accent1"/>
              </a:buClr>
              <a:buSzPct val="110000"/>
            </a:pPr>
            <a:r>
              <a:rPr lang="en-CA" sz="1800" dirty="0" smtClean="0"/>
              <a:t>Proportion of households</a:t>
            </a:r>
          </a:p>
        </p:txBody>
      </p:sp>
      <p:pic>
        <p:nvPicPr>
          <p:cNvPr id="15" name="Content Placeholder 4"/>
          <p:cNvPicPr>
            <a:picLocks noChangeAspect="1"/>
          </p:cNvPicPr>
          <p:nvPr/>
        </p:nvPicPr>
        <p:blipFill rotWithShape="1">
          <a:blip r:embed="rId5"/>
          <a:srcRect t="5010" r="31898"/>
          <a:stretch/>
        </p:blipFill>
        <p:spPr bwMode="auto">
          <a:xfrm>
            <a:off x="5051059" y="1398927"/>
            <a:ext cx="4070518" cy="338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6"/>
          <a:srcRect t="4615" b="19127"/>
          <a:stretch/>
        </p:blipFill>
        <p:spPr>
          <a:xfrm>
            <a:off x="482456" y="2391338"/>
            <a:ext cx="4626094" cy="1961002"/>
          </a:xfrm>
          <a:prstGeom prst="rect">
            <a:avLst/>
          </a:prstGeom>
        </p:spPr>
      </p:pic>
    </p:spTree>
    <p:extLst>
      <p:ext uri="{BB962C8B-B14F-4D97-AF65-F5344CB8AC3E}">
        <p14:creationId xmlns:p14="http://schemas.microsoft.com/office/powerpoint/2010/main" val="3464762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Exposure Response Function</a:t>
            </a:r>
            <a:endParaRPr lang="en-US" dirty="0"/>
          </a:p>
        </p:txBody>
      </p:sp>
      <p:pic>
        <p:nvPicPr>
          <p:cNvPr id="5" name="Content Placeholder 4"/>
          <p:cNvPicPr>
            <a:picLocks noGrp="1" noChangeAspect="1"/>
          </p:cNvPicPr>
          <p:nvPr>
            <p:ph idx="1"/>
          </p:nvPr>
        </p:nvPicPr>
        <p:blipFill>
          <a:blip r:embed="rId2"/>
          <a:stretch>
            <a:fillRect/>
          </a:stretch>
        </p:blipFill>
        <p:spPr>
          <a:xfrm>
            <a:off x="533743" y="592126"/>
            <a:ext cx="3365425" cy="4494177"/>
          </a:xfrm>
          <a:prstGeom prst="rect">
            <a:avLst/>
          </a:prstGeom>
        </p:spPr>
      </p:pic>
      <p:sp>
        <p:nvSpPr>
          <p:cNvPr id="4" name="Slide Number Placeholder 3"/>
          <p:cNvSpPr>
            <a:spLocks noGrp="1"/>
          </p:cNvSpPr>
          <p:nvPr>
            <p:ph type="sldNum" sz="quarter" idx="4"/>
          </p:nvPr>
        </p:nvSpPr>
        <p:spPr>
          <a:xfrm>
            <a:off x="8699571" y="61578"/>
            <a:ext cx="309700" cy="215444"/>
          </a:xfrm>
        </p:spPr>
        <p:txBody>
          <a:bodyPr/>
          <a:lstStyle/>
          <a:p>
            <a:pPr algn="ctr"/>
            <a:fld id="{F1E776F5-9A26-455E-BF09-7D727D022004}" type="slidenum">
              <a:rPr lang="en-US" smtClean="0"/>
              <a:pPr algn="ctr"/>
              <a:t>9</a:t>
            </a:fld>
            <a:endParaRPr lang="en-US"/>
          </a:p>
        </p:txBody>
      </p:sp>
      <p:pic>
        <p:nvPicPr>
          <p:cNvPr id="6" name="Picture 5"/>
          <p:cNvPicPr>
            <a:picLocks noChangeAspect="1"/>
          </p:cNvPicPr>
          <p:nvPr/>
        </p:nvPicPr>
        <p:blipFill>
          <a:blip r:embed="rId3"/>
          <a:stretch>
            <a:fillRect/>
          </a:stretch>
        </p:blipFill>
        <p:spPr>
          <a:xfrm>
            <a:off x="4002830" y="592126"/>
            <a:ext cx="4460825" cy="4494177"/>
          </a:xfrm>
          <a:prstGeom prst="rect">
            <a:avLst/>
          </a:prstGeom>
        </p:spPr>
      </p:pic>
    </p:spTree>
    <p:extLst>
      <p:ext uri="{BB962C8B-B14F-4D97-AF65-F5344CB8AC3E}">
        <p14:creationId xmlns:p14="http://schemas.microsoft.com/office/powerpoint/2010/main" val="393638153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IHME ppt template_1109">
  <a:themeElements>
    <a:clrScheme name="Custom 6">
      <a:dk1>
        <a:srgbClr val="000000"/>
      </a:dk1>
      <a:lt1>
        <a:srgbClr val="FFFFFF"/>
      </a:lt1>
      <a:dk2>
        <a:srgbClr val="000000"/>
      </a:dk2>
      <a:lt2>
        <a:srgbClr val="5F5F5F"/>
      </a:lt2>
      <a:accent1>
        <a:srgbClr val="5BBB0E"/>
      </a:accent1>
      <a:accent2>
        <a:srgbClr val="308600"/>
      </a:accent2>
      <a:accent3>
        <a:srgbClr val="4B3892"/>
      </a:accent3>
      <a:accent4>
        <a:srgbClr val="A6A6A6"/>
      </a:accent4>
      <a:accent5>
        <a:srgbClr val="16540A"/>
      </a:accent5>
      <a:accent6>
        <a:srgbClr val="CD6F49"/>
      </a:accent6>
      <a:hlink>
        <a:srgbClr val="4D8540"/>
      </a:hlink>
      <a:folHlink>
        <a:srgbClr val="4D854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spcBef>
            <a:spcPts val="54"/>
          </a:spcBef>
          <a:buClr>
            <a:schemeClr val="accent1"/>
          </a:buClr>
          <a:buSzPct val="110000"/>
          <a:defRPr sz="180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8AA43"/>
        </a:accent1>
        <a:accent2>
          <a:srgbClr val="333399"/>
        </a:accent2>
        <a:accent3>
          <a:srgbClr val="FFFFFF"/>
        </a:accent3>
        <a:accent4>
          <a:srgbClr val="000000"/>
        </a:accent4>
        <a:accent5>
          <a:srgbClr val="B1D2B0"/>
        </a:accent5>
        <a:accent6>
          <a:srgbClr val="2D2D8A"/>
        </a:accent6>
        <a:hlink>
          <a:srgbClr val="009999"/>
        </a:hlink>
        <a:folHlink>
          <a:srgbClr val="92C67C"/>
        </a:folHlink>
      </a:clrScheme>
      <a:clrMap bg1="lt1" tx1="dk1" bg2="lt2" tx2="dk2" accent1="accent1" accent2="accent2" accent3="accent3" accent4="accent4" accent5="accent5" accent6="accent6" hlink="hlink" folHlink="folHlink"/>
    </a:extraClrScheme>
    <a:extraClrScheme>
      <a:clrScheme name="Default Design 14">
        <a:dk1>
          <a:srgbClr val="4C5B52"/>
        </a:dk1>
        <a:lt1>
          <a:srgbClr val="FFFFFF"/>
        </a:lt1>
        <a:dk2>
          <a:srgbClr val="000000"/>
        </a:dk2>
        <a:lt2>
          <a:srgbClr val="808080"/>
        </a:lt2>
        <a:accent1>
          <a:srgbClr val="48AA43"/>
        </a:accent1>
        <a:accent2>
          <a:srgbClr val="333399"/>
        </a:accent2>
        <a:accent3>
          <a:srgbClr val="FFFFFF"/>
        </a:accent3>
        <a:accent4>
          <a:srgbClr val="404C45"/>
        </a:accent4>
        <a:accent5>
          <a:srgbClr val="B1D2B0"/>
        </a:accent5>
        <a:accent6>
          <a:srgbClr val="2D2D8A"/>
        </a:accent6>
        <a:hlink>
          <a:srgbClr val="009999"/>
        </a:hlink>
        <a:folHlink>
          <a:srgbClr val="92C67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HME ppt template_1109">
  <a:themeElements>
    <a:clrScheme name="Custom 6">
      <a:dk1>
        <a:srgbClr val="000000"/>
      </a:dk1>
      <a:lt1>
        <a:srgbClr val="FFFFFF"/>
      </a:lt1>
      <a:dk2>
        <a:srgbClr val="000000"/>
      </a:dk2>
      <a:lt2>
        <a:srgbClr val="5F5F5F"/>
      </a:lt2>
      <a:accent1>
        <a:srgbClr val="5BBB0E"/>
      </a:accent1>
      <a:accent2>
        <a:srgbClr val="308600"/>
      </a:accent2>
      <a:accent3>
        <a:srgbClr val="4B3892"/>
      </a:accent3>
      <a:accent4>
        <a:srgbClr val="A6A6A6"/>
      </a:accent4>
      <a:accent5>
        <a:srgbClr val="16540A"/>
      </a:accent5>
      <a:accent6>
        <a:srgbClr val="CD6F49"/>
      </a:accent6>
      <a:hlink>
        <a:srgbClr val="4D8540"/>
      </a:hlink>
      <a:folHlink>
        <a:srgbClr val="4D854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spcBef>
            <a:spcPts val="54"/>
          </a:spcBef>
          <a:buClr>
            <a:schemeClr val="accent1"/>
          </a:buClr>
          <a:buSzPct val="110000"/>
          <a:defRPr sz="180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8AA43"/>
        </a:accent1>
        <a:accent2>
          <a:srgbClr val="333399"/>
        </a:accent2>
        <a:accent3>
          <a:srgbClr val="FFFFFF"/>
        </a:accent3>
        <a:accent4>
          <a:srgbClr val="000000"/>
        </a:accent4>
        <a:accent5>
          <a:srgbClr val="B1D2B0"/>
        </a:accent5>
        <a:accent6>
          <a:srgbClr val="2D2D8A"/>
        </a:accent6>
        <a:hlink>
          <a:srgbClr val="009999"/>
        </a:hlink>
        <a:folHlink>
          <a:srgbClr val="92C67C"/>
        </a:folHlink>
      </a:clrScheme>
      <a:clrMap bg1="lt1" tx1="dk1" bg2="lt2" tx2="dk2" accent1="accent1" accent2="accent2" accent3="accent3" accent4="accent4" accent5="accent5" accent6="accent6" hlink="hlink" folHlink="folHlink"/>
    </a:extraClrScheme>
    <a:extraClrScheme>
      <a:clrScheme name="Default Design 14">
        <a:dk1>
          <a:srgbClr val="4C5B52"/>
        </a:dk1>
        <a:lt1>
          <a:srgbClr val="FFFFFF"/>
        </a:lt1>
        <a:dk2>
          <a:srgbClr val="000000"/>
        </a:dk2>
        <a:lt2>
          <a:srgbClr val="808080"/>
        </a:lt2>
        <a:accent1>
          <a:srgbClr val="48AA43"/>
        </a:accent1>
        <a:accent2>
          <a:srgbClr val="333399"/>
        </a:accent2>
        <a:accent3>
          <a:srgbClr val="FFFFFF"/>
        </a:accent3>
        <a:accent4>
          <a:srgbClr val="404C45"/>
        </a:accent4>
        <a:accent5>
          <a:srgbClr val="B1D2B0"/>
        </a:accent5>
        <a:accent6>
          <a:srgbClr val="2D2D8A"/>
        </a:accent6>
        <a:hlink>
          <a:srgbClr val="009999"/>
        </a:hlink>
        <a:folHlink>
          <a:srgbClr val="92C67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IHME ppt template_1109</Template>
  <TotalTime>5809</TotalTime>
  <Words>1146</Words>
  <Application>Microsoft Office PowerPoint</Application>
  <PresentationFormat>On-screen Show (16:9)</PresentationFormat>
  <Paragraphs>201</Paragraphs>
  <Slides>28</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ＭＳ Ｐゴシック</vt:lpstr>
      <vt:lpstr>Arial</vt:lpstr>
      <vt:lpstr>Calibri</vt:lpstr>
      <vt:lpstr>Calibri Light</vt:lpstr>
      <vt:lpstr>Cambria Math</vt:lpstr>
      <vt:lpstr>Courier New</vt:lpstr>
      <vt:lpstr>DejaVu Sans</vt:lpstr>
      <vt:lpstr>Tahoma</vt:lpstr>
      <vt:lpstr>Times New Roman</vt:lpstr>
      <vt:lpstr>IHME ppt template_1109</vt:lpstr>
      <vt:lpstr>1_Office Theme</vt:lpstr>
      <vt:lpstr>3_Office Theme</vt:lpstr>
      <vt:lpstr>1_IHME ppt template_1109</vt:lpstr>
      <vt:lpstr>Estimating the burden of disease from environmental risk factors</vt:lpstr>
      <vt:lpstr>Overview</vt:lpstr>
      <vt:lpstr>DALYs &lt; 20 years</vt:lpstr>
      <vt:lpstr>Environmental Risk Factors</vt:lpstr>
      <vt:lpstr>Estimating (global) disease burden from environmental risks</vt:lpstr>
      <vt:lpstr>Combining satellite and ground monitoring to estimate exposure</vt:lpstr>
      <vt:lpstr>Model</vt:lpstr>
      <vt:lpstr>Household Air Pollution Exposure</vt:lpstr>
      <vt:lpstr>Integrated Exposure Response Function</vt:lpstr>
      <vt:lpstr>IER Fit, LRI</vt:lpstr>
      <vt:lpstr>What’s missing? </vt:lpstr>
      <vt:lpstr>Ambient NO2 and Pediatric Asthma: Exposure</vt:lpstr>
      <vt:lpstr>Ambient NO2 and Pediatric Asthma: Burden</vt:lpstr>
      <vt:lpstr>PM2.5 and &lt; 5yr mortality in Africa</vt:lpstr>
      <vt:lpstr>PowerPoint Presentation</vt:lpstr>
      <vt:lpstr>PowerPoint Presentation</vt:lpstr>
      <vt:lpstr>PowerPoint Presentation</vt:lpstr>
      <vt:lpstr>Noise levels and sources in Jamestown, Accra </vt:lpstr>
      <vt:lpstr>Thank you!      Questions?</vt:lpstr>
      <vt:lpstr>PowerPoint Presentation</vt:lpstr>
      <vt:lpstr>PowerPoint Presentation</vt:lpstr>
      <vt:lpstr>Large modeled exposure differences by fuel type</vt:lpstr>
      <vt:lpstr>Country-level HAP-PM2.5 variation within same fuel type</vt:lpstr>
      <vt:lpstr>WaSH</vt:lpstr>
      <vt:lpstr>Household Air Pollution Exposure modeling</vt:lpstr>
      <vt:lpstr>Theoretical minimum risk exposure level (TMREL)</vt:lpstr>
      <vt:lpstr>Relative Risks: Integrated Exposure Response Function – IER </vt:lpstr>
      <vt:lpstr>PowerPoint Presentation</vt:lpstr>
    </vt:vector>
  </TitlesOfParts>
  <Company>UW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Information</dc:title>
  <dc:creator>Michael Brauer</dc:creator>
  <cp:lastModifiedBy>Brauer, Michael</cp:lastModifiedBy>
  <cp:revision>284</cp:revision>
  <dcterms:created xsi:type="dcterms:W3CDTF">2009-11-17T17:26:05Z</dcterms:created>
  <dcterms:modified xsi:type="dcterms:W3CDTF">2019-04-17T19:45:08Z</dcterms:modified>
</cp:coreProperties>
</file>