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ink/ink5.xml" ContentType="application/inkml+xml"/>
  <Override PartName="/ppt/notesSlides/notesSlide11.xml" ContentType="application/vnd.openxmlformats-officedocument.presentationml.notesSlide+xml"/>
  <Override PartName="/ppt/ink/ink6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4"/>
  </p:notesMasterIdLst>
  <p:handoutMasterIdLst>
    <p:handoutMasterId r:id="rId45"/>
  </p:handoutMasterIdLst>
  <p:sldIdLst>
    <p:sldId id="516" r:id="rId6"/>
    <p:sldId id="545" r:id="rId7"/>
    <p:sldId id="518" r:id="rId8"/>
    <p:sldId id="519" r:id="rId9"/>
    <p:sldId id="544" r:id="rId10"/>
    <p:sldId id="520" r:id="rId11"/>
    <p:sldId id="538" r:id="rId12"/>
    <p:sldId id="539" r:id="rId13"/>
    <p:sldId id="551" r:id="rId14"/>
    <p:sldId id="540" r:id="rId15"/>
    <p:sldId id="541" r:id="rId16"/>
    <p:sldId id="546" r:id="rId17"/>
    <p:sldId id="521" r:id="rId18"/>
    <p:sldId id="525" r:id="rId19"/>
    <p:sldId id="526" r:id="rId20"/>
    <p:sldId id="527" r:id="rId21"/>
    <p:sldId id="528" r:id="rId22"/>
    <p:sldId id="547" r:id="rId23"/>
    <p:sldId id="531" r:id="rId24"/>
    <p:sldId id="529" r:id="rId25"/>
    <p:sldId id="552" r:id="rId26"/>
    <p:sldId id="553" r:id="rId27"/>
    <p:sldId id="537" r:id="rId28"/>
    <p:sldId id="533" r:id="rId29"/>
    <p:sldId id="550" r:id="rId30"/>
    <p:sldId id="542" r:id="rId31"/>
    <p:sldId id="543" r:id="rId32"/>
    <p:sldId id="523" r:id="rId33"/>
    <p:sldId id="536" r:id="rId34"/>
    <p:sldId id="530" r:id="rId35"/>
    <p:sldId id="548" r:id="rId36"/>
    <p:sldId id="549" r:id="rId37"/>
    <p:sldId id="554" r:id="rId38"/>
    <p:sldId id="555" r:id="rId39"/>
    <p:sldId id="556" r:id="rId40"/>
    <p:sldId id="557" r:id="rId41"/>
    <p:sldId id="558" r:id="rId42"/>
    <p:sldId id="559" r:id="rId43"/>
  </p:sldIdLst>
  <p:sldSz cx="9144000" cy="5143500" type="screen16x9"/>
  <p:notesSz cx="9296400" cy="7010400"/>
  <p:defaultTextStyle>
    <a:defPPr>
      <a:defRPr lang="en-US"/>
    </a:defPPr>
    <a:lvl1pPr marL="0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67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34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501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668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835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002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169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336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raig Nakagawa" initials="CN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000"/>
    <a:srgbClr val="FF0505"/>
    <a:srgbClr val="E14C82"/>
    <a:srgbClr val="04E0FB"/>
    <a:srgbClr val="088EA1"/>
    <a:srgbClr val="3A3E3E"/>
    <a:srgbClr val="902F57"/>
    <a:srgbClr val="FFC358"/>
    <a:srgbClr val="FFD68D"/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F81C66-C9D8-414E-AB7C-90D011434469}" v="9031" dt="2019-03-20T20:49:00.398"/>
  </p1510:revLst>
</p1510:revInfo>
</file>

<file path=ppt/tableStyles.xml><?xml version="1.0" encoding="utf-8"?>
<a:tblStyleLst xmlns:a="http://schemas.openxmlformats.org/drawingml/2006/main" def="{1FECB4D8-DB02-4DC6-A0A2-4F2EBAE1DC9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5386" autoAdjust="0"/>
  </p:normalViewPr>
  <p:slideViewPr>
    <p:cSldViewPr>
      <p:cViewPr>
        <p:scale>
          <a:sx n="121" d="100"/>
          <a:sy n="121" d="100"/>
        </p:scale>
        <p:origin x="51" y="51"/>
      </p:cViewPr>
      <p:guideLst>
        <p:guide orient="horz" pos="1620"/>
        <p:guide pos="3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160" d="100"/>
          <a:sy n="160" d="100"/>
        </p:scale>
        <p:origin x="5604" y="12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saf Oron" userId="61c9d0f0-f8fd-4bd5-9613-3e6832d46f94" providerId="ADAL" clId="{F727E887-DBFA-405E-A5D1-28FD493E60C0}"/>
    <pc:docChg chg="undo custSel addSld delSld modSld">
      <pc:chgData name="Assaf Oron" userId="61c9d0f0-f8fd-4bd5-9613-3e6832d46f94" providerId="ADAL" clId="{F727E887-DBFA-405E-A5D1-28FD493E60C0}" dt="2019-03-20T03:44:30.794" v="7323" actId="14100"/>
      <pc:docMkLst>
        <pc:docMk/>
      </pc:docMkLst>
      <pc:sldChg chg="modSp">
        <pc:chgData name="Assaf Oron" userId="61c9d0f0-f8fd-4bd5-9613-3e6832d46f94" providerId="ADAL" clId="{F727E887-DBFA-405E-A5D1-28FD493E60C0}" dt="2019-03-19T21:59:17.223" v="8" actId="115"/>
        <pc:sldMkLst>
          <pc:docMk/>
          <pc:sldMk cId="3254112662" sldId="256"/>
        </pc:sldMkLst>
        <pc:spChg chg="mod">
          <ac:chgData name="Assaf Oron" userId="61c9d0f0-f8fd-4bd5-9613-3e6832d46f94" providerId="ADAL" clId="{F727E887-DBFA-405E-A5D1-28FD493E60C0}" dt="2019-03-19T21:59:17.223" v="8" actId="115"/>
          <ac:spMkLst>
            <pc:docMk/>
            <pc:sldMk cId="3254112662" sldId="256"/>
            <ac:spMk id="2" creationId="{00000000-0000-0000-0000-000000000000}"/>
          </ac:spMkLst>
        </pc:spChg>
      </pc:sldChg>
      <pc:sldChg chg="modSp">
        <pc:chgData name="Assaf Oron" userId="61c9d0f0-f8fd-4bd5-9613-3e6832d46f94" providerId="ADAL" clId="{F727E887-DBFA-405E-A5D1-28FD493E60C0}" dt="2019-03-20T00:50:39.122" v="2287" actId="20577"/>
        <pc:sldMkLst>
          <pc:docMk/>
          <pc:sldMk cId="627090474" sldId="296"/>
        </pc:sldMkLst>
        <pc:spChg chg="mod">
          <ac:chgData name="Assaf Oron" userId="61c9d0f0-f8fd-4bd5-9613-3e6832d46f94" providerId="ADAL" clId="{F727E887-DBFA-405E-A5D1-28FD493E60C0}" dt="2019-03-20T00:46:38.716" v="2205" actId="20577"/>
          <ac:spMkLst>
            <pc:docMk/>
            <pc:sldMk cId="627090474" sldId="296"/>
            <ac:spMk id="4" creationId="{D60B5F77-F44F-4075-9ACF-FF751BA8D255}"/>
          </ac:spMkLst>
        </pc:spChg>
        <pc:graphicFrameChg chg="mod modGraphic">
          <ac:chgData name="Assaf Oron" userId="61c9d0f0-f8fd-4bd5-9613-3e6832d46f94" providerId="ADAL" clId="{F727E887-DBFA-405E-A5D1-28FD493E60C0}" dt="2019-03-20T00:49:19.803" v="2251"/>
          <ac:graphicFrameMkLst>
            <pc:docMk/>
            <pc:sldMk cId="627090474" sldId="296"/>
            <ac:graphicFrameMk id="3" creationId="{5BE2A15E-263C-4F24-B8D6-6B5ABF45177C}"/>
          </ac:graphicFrameMkLst>
        </pc:graphicFrameChg>
        <pc:graphicFrameChg chg="mod modGraphic">
          <ac:chgData name="Assaf Oron" userId="61c9d0f0-f8fd-4bd5-9613-3e6832d46f94" providerId="ADAL" clId="{F727E887-DBFA-405E-A5D1-28FD493E60C0}" dt="2019-03-20T00:50:39.122" v="2287" actId="20577"/>
          <ac:graphicFrameMkLst>
            <pc:docMk/>
            <pc:sldMk cId="627090474" sldId="296"/>
            <ac:graphicFrameMk id="6" creationId="{9BAE7AC3-4C3C-4091-8607-29F1F6FF7EB2}"/>
          </ac:graphicFrameMkLst>
        </pc:graphicFrameChg>
      </pc:sldChg>
      <pc:sldChg chg="del">
        <pc:chgData name="Assaf Oron" userId="61c9d0f0-f8fd-4bd5-9613-3e6832d46f94" providerId="ADAL" clId="{F727E887-DBFA-405E-A5D1-28FD493E60C0}" dt="2019-03-20T03:17:30.364" v="5131" actId="2696"/>
        <pc:sldMkLst>
          <pc:docMk/>
          <pc:sldMk cId="4150596478" sldId="501"/>
        </pc:sldMkLst>
      </pc:sldChg>
      <pc:sldChg chg="addSp delSp modSp">
        <pc:chgData name="Assaf Oron" userId="61c9d0f0-f8fd-4bd5-9613-3e6832d46f94" providerId="ADAL" clId="{F727E887-DBFA-405E-A5D1-28FD493E60C0}" dt="2019-03-20T00:58:31.137" v="2305" actId="1035"/>
        <pc:sldMkLst>
          <pc:docMk/>
          <pc:sldMk cId="2901184027" sldId="502"/>
        </pc:sldMkLst>
        <pc:picChg chg="add del mod">
          <ac:chgData name="Assaf Oron" userId="61c9d0f0-f8fd-4bd5-9613-3e6832d46f94" providerId="ADAL" clId="{F727E887-DBFA-405E-A5D1-28FD493E60C0}" dt="2019-03-20T00:52:08.260" v="2297" actId="478"/>
          <ac:picMkLst>
            <pc:docMk/>
            <pc:sldMk cId="2901184027" sldId="502"/>
            <ac:picMk id="3" creationId="{8893AF0E-9987-4943-BBF3-C379B805E7DC}"/>
          </ac:picMkLst>
        </pc:picChg>
        <pc:picChg chg="del">
          <ac:chgData name="Assaf Oron" userId="61c9d0f0-f8fd-4bd5-9613-3e6832d46f94" providerId="ADAL" clId="{F727E887-DBFA-405E-A5D1-28FD493E60C0}" dt="2019-03-20T00:51:18.421" v="2288" actId="478"/>
          <ac:picMkLst>
            <pc:docMk/>
            <pc:sldMk cId="2901184027" sldId="502"/>
            <ac:picMk id="6" creationId="{CC67FE8E-92DC-49E5-A779-80CD299E2DFB}"/>
          </ac:picMkLst>
        </pc:picChg>
        <pc:picChg chg="add mod">
          <ac:chgData name="Assaf Oron" userId="61c9d0f0-f8fd-4bd5-9613-3e6832d46f94" providerId="ADAL" clId="{F727E887-DBFA-405E-A5D1-28FD493E60C0}" dt="2019-03-20T00:58:31.137" v="2305" actId="1035"/>
          <ac:picMkLst>
            <pc:docMk/>
            <pc:sldMk cId="2901184027" sldId="502"/>
            <ac:picMk id="7" creationId="{D855194C-A3EB-4A1B-97AB-EBBC4F64E3AA}"/>
          </ac:picMkLst>
        </pc:picChg>
      </pc:sldChg>
      <pc:sldChg chg="modSp modAnim">
        <pc:chgData name="Assaf Oron" userId="61c9d0f0-f8fd-4bd5-9613-3e6832d46f94" providerId="ADAL" clId="{F727E887-DBFA-405E-A5D1-28FD493E60C0}" dt="2019-03-20T00:42:56.108" v="2149" actId="20577"/>
        <pc:sldMkLst>
          <pc:docMk/>
          <pc:sldMk cId="1233096383" sldId="503"/>
        </pc:sldMkLst>
        <pc:spChg chg="mod">
          <ac:chgData name="Assaf Oron" userId="61c9d0f0-f8fd-4bd5-9613-3e6832d46f94" providerId="ADAL" clId="{F727E887-DBFA-405E-A5D1-28FD493E60C0}" dt="2019-03-20T00:42:56.108" v="2149" actId="20577"/>
          <ac:spMkLst>
            <pc:docMk/>
            <pc:sldMk cId="1233096383" sldId="503"/>
            <ac:spMk id="4" creationId="{3CE9ACA1-A04F-4D2B-85F1-7347890DFE9C}"/>
          </ac:spMkLst>
        </pc:spChg>
      </pc:sldChg>
      <pc:sldChg chg="modSp">
        <pc:chgData name="Assaf Oron" userId="61c9d0f0-f8fd-4bd5-9613-3e6832d46f94" providerId="ADAL" clId="{F727E887-DBFA-405E-A5D1-28FD493E60C0}" dt="2019-03-20T03:37:51.145" v="7001" actId="20577"/>
        <pc:sldMkLst>
          <pc:docMk/>
          <pc:sldMk cId="1290959940" sldId="507"/>
        </pc:sldMkLst>
        <pc:spChg chg="mod">
          <ac:chgData name="Assaf Oron" userId="61c9d0f0-f8fd-4bd5-9613-3e6832d46f94" providerId="ADAL" clId="{F727E887-DBFA-405E-A5D1-28FD493E60C0}" dt="2019-03-20T03:37:51.145" v="7001" actId="20577"/>
          <ac:spMkLst>
            <pc:docMk/>
            <pc:sldMk cId="1290959940" sldId="507"/>
            <ac:spMk id="7" creationId="{7F00B317-761A-44A7-A484-A3A1F3E289E0}"/>
          </ac:spMkLst>
        </pc:spChg>
        <pc:spChg chg="mod">
          <ac:chgData name="Assaf Oron" userId="61c9d0f0-f8fd-4bd5-9613-3e6832d46f94" providerId="ADAL" clId="{F727E887-DBFA-405E-A5D1-28FD493E60C0}" dt="2019-03-20T03:36:38.296" v="6958" actId="20577"/>
          <ac:spMkLst>
            <pc:docMk/>
            <pc:sldMk cId="1290959940" sldId="507"/>
            <ac:spMk id="28" creationId="{9472A114-1947-4359-97E0-207875B5E8BA}"/>
          </ac:spMkLst>
        </pc:spChg>
      </pc:sldChg>
      <pc:sldChg chg="modSp modAnim">
        <pc:chgData name="Assaf Oron" userId="61c9d0f0-f8fd-4bd5-9613-3e6832d46f94" providerId="ADAL" clId="{F727E887-DBFA-405E-A5D1-28FD493E60C0}" dt="2019-03-19T22:37:25.072" v="634" actId="114"/>
        <pc:sldMkLst>
          <pc:docMk/>
          <pc:sldMk cId="4206270765" sldId="508"/>
        </pc:sldMkLst>
        <pc:spChg chg="mod">
          <ac:chgData name="Assaf Oron" userId="61c9d0f0-f8fd-4bd5-9613-3e6832d46f94" providerId="ADAL" clId="{F727E887-DBFA-405E-A5D1-28FD493E60C0}" dt="2019-03-19T22:37:25.072" v="634" actId="114"/>
          <ac:spMkLst>
            <pc:docMk/>
            <pc:sldMk cId="4206270765" sldId="508"/>
            <ac:spMk id="4" creationId="{3CE9ACA1-A04F-4D2B-85F1-7347890DFE9C}"/>
          </ac:spMkLst>
        </pc:spChg>
        <pc:spChg chg="mod">
          <ac:chgData name="Assaf Oron" userId="61c9d0f0-f8fd-4bd5-9613-3e6832d46f94" providerId="ADAL" clId="{F727E887-DBFA-405E-A5D1-28FD493E60C0}" dt="2019-03-19T22:00:57.967" v="106" actId="20577"/>
          <ac:spMkLst>
            <pc:docMk/>
            <pc:sldMk cId="4206270765" sldId="508"/>
            <ac:spMk id="5" creationId="{F4558EED-845E-42DE-87EB-84E1D8EBCB66}"/>
          </ac:spMkLst>
        </pc:spChg>
      </pc:sldChg>
      <pc:sldChg chg="del">
        <pc:chgData name="Assaf Oron" userId="61c9d0f0-f8fd-4bd5-9613-3e6832d46f94" providerId="ADAL" clId="{F727E887-DBFA-405E-A5D1-28FD493E60C0}" dt="2019-03-19T22:44:44.072" v="799" actId="2696"/>
        <pc:sldMkLst>
          <pc:docMk/>
          <pc:sldMk cId="1331214176" sldId="509"/>
        </pc:sldMkLst>
      </pc:sldChg>
      <pc:sldChg chg="addSp delSp modSp">
        <pc:chgData name="Assaf Oron" userId="61c9d0f0-f8fd-4bd5-9613-3e6832d46f94" providerId="ADAL" clId="{F727E887-DBFA-405E-A5D1-28FD493E60C0}" dt="2019-03-20T00:59:02.972" v="2315" actId="1035"/>
        <pc:sldMkLst>
          <pc:docMk/>
          <pc:sldMk cId="1556580076" sldId="510"/>
        </pc:sldMkLst>
        <pc:picChg chg="del">
          <ac:chgData name="Assaf Oron" userId="61c9d0f0-f8fd-4bd5-9613-3e6832d46f94" providerId="ADAL" clId="{F727E887-DBFA-405E-A5D1-28FD493E60C0}" dt="2019-03-20T00:58:37.342" v="2306" actId="478"/>
          <ac:picMkLst>
            <pc:docMk/>
            <pc:sldMk cId="1556580076" sldId="510"/>
            <ac:picMk id="3" creationId="{EAFD30B5-95D1-49FC-B3AD-81BFE249C41B}"/>
          </ac:picMkLst>
        </pc:picChg>
        <pc:picChg chg="add mod">
          <ac:chgData name="Assaf Oron" userId="61c9d0f0-f8fd-4bd5-9613-3e6832d46f94" providerId="ADAL" clId="{F727E887-DBFA-405E-A5D1-28FD493E60C0}" dt="2019-03-20T00:59:02.972" v="2315" actId="1035"/>
          <ac:picMkLst>
            <pc:docMk/>
            <pc:sldMk cId="1556580076" sldId="510"/>
            <ac:picMk id="4" creationId="{E3F89E52-242A-443B-ACC0-06BE9C3CE064}"/>
          </ac:picMkLst>
        </pc:picChg>
      </pc:sldChg>
      <pc:sldChg chg="addSp delSp modSp">
        <pc:chgData name="Assaf Oron" userId="61c9d0f0-f8fd-4bd5-9613-3e6832d46f94" providerId="ADAL" clId="{F727E887-DBFA-405E-A5D1-28FD493E60C0}" dt="2019-03-20T00:59:52.415" v="2323" actId="1035"/>
        <pc:sldMkLst>
          <pc:docMk/>
          <pc:sldMk cId="2279871108" sldId="511"/>
        </pc:sldMkLst>
        <pc:picChg chg="add mod">
          <ac:chgData name="Assaf Oron" userId="61c9d0f0-f8fd-4bd5-9613-3e6832d46f94" providerId="ADAL" clId="{F727E887-DBFA-405E-A5D1-28FD493E60C0}" dt="2019-03-20T00:59:52.415" v="2323" actId="1035"/>
          <ac:picMkLst>
            <pc:docMk/>
            <pc:sldMk cId="2279871108" sldId="511"/>
            <ac:picMk id="3" creationId="{A61F4A71-7259-451F-AE6B-CA5A1C38D44B}"/>
          </ac:picMkLst>
        </pc:picChg>
        <pc:picChg chg="del">
          <ac:chgData name="Assaf Oron" userId="61c9d0f0-f8fd-4bd5-9613-3e6832d46f94" providerId="ADAL" clId="{F727E887-DBFA-405E-A5D1-28FD493E60C0}" dt="2019-03-20T00:59:36.608" v="2316" actId="478"/>
          <ac:picMkLst>
            <pc:docMk/>
            <pc:sldMk cId="2279871108" sldId="511"/>
            <ac:picMk id="4" creationId="{B809CD62-C18D-4503-9C2A-C3EE498535A7}"/>
          </ac:picMkLst>
        </pc:picChg>
      </pc:sldChg>
      <pc:sldChg chg="addSp delSp modSp">
        <pc:chgData name="Assaf Oron" userId="61c9d0f0-f8fd-4bd5-9613-3e6832d46f94" providerId="ADAL" clId="{F727E887-DBFA-405E-A5D1-28FD493E60C0}" dt="2019-03-20T01:05:05.291" v="2425" actId="1038"/>
        <pc:sldMkLst>
          <pc:docMk/>
          <pc:sldMk cId="289069267" sldId="512"/>
        </pc:sldMkLst>
        <pc:spChg chg="mod">
          <ac:chgData name="Assaf Oron" userId="61c9d0f0-f8fd-4bd5-9613-3e6832d46f94" providerId="ADAL" clId="{F727E887-DBFA-405E-A5D1-28FD493E60C0}" dt="2019-03-20T01:03:45.746" v="2367" actId="1038"/>
          <ac:spMkLst>
            <pc:docMk/>
            <pc:sldMk cId="289069267" sldId="512"/>
            <ac:spMk id="6" creationId="{78ADC9CB-BE95-4BDA-A0DF-8576A3FE2871}"/>
          </ac:spMkLst>
        </pc:spChg>
        <pc:spChg chg="add del">
          <ac:chgData name="Assaf Oron" userId="61c9d0f0-f8fd-4bd5-9613-3e6832d46f94" providerId="ADAL" clId="{F727E887-DBFA-405E-A5D1-28FD493E60C0}" dt="2019-03-20T01:01:42.764" v="2334" actId="478"/>
          <ac:spMkLst>
            <pc:docMk/>
            <pc:sldMk cId="289069267" sldId="512"/>
            <ac:spMk id="7" creationId="{435151B5-8F47-44A8-856A-A177A6072CB9}"/>
          </ac:spMkLst>
        </pc:spChg>
        <pc:spChg chg="add mod">
          <ac:chgData name="Assaf Oron" userId="61c9d0f0-f8fd-4bd5-9613-3e6832d46f94" providerId="ADAL" clId="{F727E887-DBFA-405E-A5D1-28FD493E60C0}" dt="2019-03-20T01:05:05.291" v="2425" actId="1038"/>
          <ac:spMkLst>
            <pc:docMk/>
            <pc:sldMk cId="289069267" sldId="512"/>
            <ac:spMk id="8" creationId="{EEDBBBF3-C837-406B-AC31-A507705BFCE8}"/>
          </ac:spMkLst>
        </pc:spChg>
        <pc:spChg chg="add mod">
          <ac:chgData name="Assaf Oron" userId="61c9d0f0-f8fd-4bd5-9613-3e6832d46f94" providerId="ADAL" clId="{F727E887-DBFA-405E-A5D1-28FD493E60C0}" dt="2019-03-20T01:04:45.140" v="2420" actId="14100"/>
          <ac:spMkLst>
            <pc:docMk/>
            <pc:sldMk cId="289069267" sldId="512"/>
            <ac:spMk id="9" creationId="{C6F7A643-85DF-4C24-BAF2-0B081FCB86DE}"/>
          </ac:spMkLst>
        </pc:spChg>
        <pc:picChg chg="del">
          <ac:chgData name="Assaf Oron" userId="61c9d0f0-f8fd-4bd5-9613-3e6832d46f94" providerId="ADAL" clId="{F727E887-DBFA-405E-A5D1-28FD493E60C0}" dt="2019-03-20T01:01:10.029" v="2326" actId="478"/>
          <ac:picMkLst>
            <pc:docMk/>
            <pc:sldMk cId="289069267" sldId="512"/>
            <ac:picMk id="3" creationId="{2680D037-D553-401F-8B92-ADCE6E1BE27C}"/>
          </ac:picMkLst>
        </pc:picChg>
        <pc:picChg chg="add mod ord">
          <ac:chgData name="Assaf Oron" userId="61c9d0f0-f8fd-4bd5-9613-3e6832d46f94" providerId="ADAL" clId="{F727E887-DBFA-405E-A5D1-28FD493E60C0}" dt="2019-03-20T01:01:36.447" v="2333" actId="1038"/>
          <ac:picMkLst>
            <pc:docMk/>
            <pc:sldMk cId="289069267" sldId="512"/>
            <ac:picMk id="4" creationId="{C2148BE3-AD72-4D48-8F30-98441725C8E4}"/>
          </ac:picMkLst>
        </pc:picChg>
      </pc:sldChg>
      <pc:sldChg chg="addSp delSp modSp">
        <pc:chgData name="Assaf Oron" userId="61c9d0f0-f8fd-4bd5-9613-3e6832d46f94" providerId="ADAL" clId="{F727E887-DBFA-405E-A5D1-28FD493E60C0}" dt="2019-03-20T01:28:47.748" v="3018" actId="14100"/>
        <pc:sldMkLst>
          <pc:docMk/>
          <pc:sldMk cId="857665188" sldId="513"/>
        </pc:sldMkLst>
        <pc:spChg chg="del">
          <ac:chgData name="Assaf Oron" userId="61c9d0f0-f8fd-4bd5-9613-3e6832d46f94" providerId="ADAL" clId="{F727E887-DBFA-405E-A5D1-28FD493E60C0}" dt="2019-03-20T01:15:40.428" v="2453" actId="478"/>
          <ac:spMkLst>
            <pc:docMk/>
            <pc:sldMk cId="857665188" sldId="513"/>
            <ac:spMk id="4" creationId="{D60B5F77-F44F-4075-9ACF-FF751BA8D255}"/>
          </ac:spMkLst>
        </pc:spChg>
        <pc:spChg chg="add mod">
          <ac:chgData name="Assaf Oron" userId="61c9d0f0-f8fd-4bd5-9613-3e6832d46f94" providerId="ADAL" clId="{F727E887-DBFA-405E-A5D1-28FD493E60C0}" dt="2019-03-20T01:25:11.109" v="2986" actId="20577"/>
          <ac:spMkLst>
            <pc:docMk/>
            <pc:sldMk cId="857665188" sldId="513"/>
            <ac:spMk id="6" creationId="{177BBEF9-DC8C-4D4D-B016-50845ADA0D11}"/>
          </ac:spMkLst>
        </pc:spChg>
        <pc:graphicFrameChg chg="mod modGraphic">
          <ac:chgData name="Assaf Oron" userId="61c9d0f0-f8fd-4bd5-9613-3e6832d46f94" providerId="ADAL" clId="{F727E887-DBFA-405E-A5D1-28FD493E60C0}" dt="2019-03-20T01:28:47.748" v="3018" actId="14100"/>
          <ac:graphicFrameMkLst>
            <pc:docMk/>
            <pc:sldMk cId="857665188" sldId="513"/>
            <ac:graphicFrameMk id="5" creationId="{C1FD19DC-BDA4-449A-9A5B-FE4A65DE69F2}"/>
          </ac:graphicFrameMkLst>
        </pc:graphicFrameChg>
      </pc:sldChg>
      <pc:sldChg chg="del">
        <pc:chgData name="Assaf Oron" userId="61c9d0f0-f8fd-4bd5-9613-3e6832d46f94" providerId="ADAL" clId="{F727E887-DBFA-405E-A5D1-28FD493E60C0}" dt="2019-03-20T01:17:45.361" v="2454" actId="2696"/>
        <pc:sldMkLst>
          <pc:docMk/>
          <pc:sldMk cId="3150750329" sldId="514"/>
        </pc:sldMkLst>
      </pc:sldChg>
      <pc:sldChg chg="modSp add del">
        <pc:chgData name="Assaf Oron" userId="61c9d0f0-f8fd-4bd5-9613-3e6832d46f94" providerId="ADAL" clId="{F727E887-DBFA-405E-A5D1-28FD493E60C0}" dt="2019-03-20T03:41:34.964" v="7204" actId="14100"/>
        <pc:sldMkLst>
          <pc:docMk/>
          <pc:sldMk cId="2859351150" sldId="515"/>
        </pc:sldMkLst>
        <pc:spChg chg="mod">
          <ac:chgData name="Assaf Oron" userId="61c9d0f0-f8fd-4bd5-9613-3e6832d46f94" providerId="ADAL" clId="{F727E887-DBFA-405E-A5D1-28FD493E60C0}" dt="2019-03-20T03:41:09.134" v="7148" actId="20577"/>
          <ac:spMkLst>
            <pc:docMk/>
            <pc:sldMk cId="2859351150" sldId="515"/>
            <ac:spMk id="2" creationId="{A22E23FD-16ED-4543-9D68-110C8870AF52}"/>
          </ac:spMkLst>
        </pc:spChg>
        <pc:spChg chg="mod">
          <ac:chgData name="Assaf Oron" userId="61c9d0f0-f8fd-4bd5-9613-3e6832d46f94" providerId="ADAL" clId="{F727E887-DBFA-405E-A5D1-28FD493E60C0}" dt="2019-03-20T03:41:34.964" v="7204" actId="14100"/>
          <ac:spMkLst>
            <pc:docMk/>
            <pc:sldMk cId="2859351150" sldId="515"/>
            <ac:spMk id="6" creationId="{E99F88B4-7BA3-4B85-8ECF-3F98B0D5233C}"/>
          </ac:spMkLst>
        </pc:spChg>
        <pc:graphicFrameChg chg="mod modGraphic">
          <ac:chgData name="Assaf Oron" userId="61c9d0f0-f8fd-4bd5-9613-3e6832d46f94" providerId="ADAL" clId="{F727E887-DBFA-405E-A5D1-28FD493E60C0}" dt="2019-03-20T02:05:18.576" v="3742" actId="20577"/>
          <ac:graphicFrameMkLst>
            <pc:docMk/>
            <pc:sldMk cId="2859351150" sldId="515"/>
            <ac:graphicFrameMk id="4" creationId="{5573DB35-9B32-4AB0-A664-70CF2295A751}"/>
          </ac:graphicFrameMkLst>
        </pc:graphicFrameChg>
      </pc:sldChg>
      <pc:sldChg chg="del">
        <pc:chgData name="Assaf Oron" userId="61c9d0f0-f8fd-4bd5-9613-3e6832d46f94" providerId="ADAL" clId="{F727E887-DBFA-405E-A5D1-28FD493E60C0}" dt="2019-03-20T02:31:16.225" v="5115" actId="2696"/>
        <pc:sldMkLst>
          <pc:docMk/>
          <pc:sldMk cId="721775974" sldId="516"/>
        </pc:sldMkLst>
      </pc:sldChg>
      <pc:sldChg chg="addSp delSp modSp add delAnim modAnim">
        <pc:chgData name="Assaf Oron" userId="61c9d0f0-f8fd-4bd5-9613-3e6832d46f94" providerId="ADAL" clId="{F727E887-DBFA-405E-A5D1-28FD493E60C0}" dt="2019-03-19T23:22:31.546" v="1308" actId="20577"/>
        <pc:sldMkLst>
          <pc:docMk/>
          <pc:sldMk cId="2388175098" sldId="517"/>
        </pc:sldMkLst>
        <pc:spChg chg="add mod">
          <ac:chgData name="Assaf Oron" userId="61c9d0f0-f8fd-4bd5-9613-3e6832d46f94" providerId="ADAL" clId="{F727E887-DBFA-405E-A5D1-28FD493E60C0}" dt="2019-03-19T23:18:39.044" v="1167" actId="1037"/>
          <ac:spMkLst>
            <pc:docMk/>
            <pc:sldMk cId="2388175098" sldId="517"/>
            <ac:spMk id="2" creationId="{4036475B-AE6E-46F6-AF6E-4DC668BCA096}"/>
          </ac:spMkLst>
        </pc:spChg>
        <pc:spChg chg="del">
          <ac:chgData name="Assaf Oron" userId="61c9d0f0-f8fd-4bd5-9613-3e6832d46f94" providerId="ADAL" clId="{F727E887-DBFA-405E-A5D1-28FD493E60C0}" dt="2019-03-19T22:01:34.569" v="108" actId="478"/>
          <ac:spMkLst>
            <pc:docMk/>
            <pc:sldMk cId="2388175098" sldId="517"/>
            <ac:spMk id="4" creationId="{3CE9ACA1-A04F-4D2B-85F1-7347890DFE9C}"/>
          </ac:spMkLst>
        </pc:spChg>
        <pc:spChg chg="del mod">
          <ac:chgData name="Assaf Oron" userId="61c9d0f0-f8fd-4bd5-9613-3e6832d46f94" providerId="ADAL" clId="{F727E887-DBFA-405E-A5D1-28FD493E60C0}" dt="2019-03-19T22:02:24.751" v="136" actId="478"/>
          <ac:spMkLst>
            <pc:docMk/>
            <pc:sldMk cId="2388175098" sldId="517"/>
            <ac:spMk id="5" creationId="{F4558EED-845E-42DE-87EB-84E1D8EBCB66}"/>
          </ac:spMkLst>
        </pc:spChg>
        <pc:spChg chg="add del mod">
          <ac:chgData name="Assaf Oron" userId="61c9d0f0-f8fd-4bd5-9613-3e6832d46f94" providerId="ADAL" clId="{F727E887-DBFA-405E-A5D1-28FD493E60C0}" dt="2019-03-19T22:02:28.639" v="137" actId="478"/>
          <ac:spMkLst>
            <pc:docMk/>
            <pc:sldMk cId="2388175098" sldId="517"/>
            <ac:spMk id="6" creationId="{1F0A909C-B422-4C81-B6A6-E3C6D5413666}"/>
          </ac:spMkLst>
        </pc:spChg>
        <pc:spChg chg="add del mod">
          <ac:chgData name="Assaf Oron" userId="61c9d0f0-f8fd-4bd5-9613-3e6832d46f94" providerId="ADAL" clId="{F727E887-DBFA-405E-A5D1-28FD493E60C0}" dt="2019-03-19T22:03:43.073" v="256"/>
          <ac:spMkLst>
            <pc:docMk/>
            <pc:sldMk cId="2388175098" sldId="517"/>
            <ac:spMk id="7" creationId="{E2BE1C32-5AB6-4075-85A5-22422BE057C5}"/>
          </ac:spMkLst>
        </pc:spChg>
        <pc:spChg chg="add mod">
          <ac:chgData name="Assaf Oron" userId="61c9d0f0-f8fd-4bd5-9613-3e6832d46f94" providerId="ADAL" clId="{F727E887-DBFA-405E-A5D1-28FD493E60C0}" dt="2019-03-19T23:18:39.044" v="1167" actId="1037"/>
          <ac:spMkLst>
            <pc:docMk/>
            <pc:sldMk cId="2388175098" sldId="517"/>
            <ac:spMk id="8" creationId="{A206BC10-E555-48DE-91D6-02F12D266901}"/>
          </ac:spMkLst>
        </pc:spChg>
        <pc:spChg chg="add del">
          <ac:chgData name="Assaf Oron" userId="61c9d0f0-f8fd-4bd5-9613-3e6832d46f94" providerId="ADAL" clId="{F727E887-DBFA-405E-A5D1-28FD493E60C0}" dt="2019-03-19T22:33:02.531" v="418"/>
          <ac:spMkLst>
            <pc:docMk/>
            <pc:sldMk cId="2388175098" sldId="517"/>
            <ac:spMk id="13" creationId="{CDB8E3EA-A3FE-4572-904B-BF5192826076}"/>
          </ac:spMkLst>
        </pc:spChg>
        <pc:spChg chg="add mod">
          <ac:chgData name="Assaf Oron" userId="61c9d0f0-f8fd-4bd5-9613-3e6832d46f94" providerId="ADAL" clId="{F727E887-DBFA-405E-A5D1-28FD493E60C0}" dt="2019-03-19T23:18:39.044" v="1167" actId="1037"/>
          <ac:spMkLst>
            <pc:docMk/>
            <pc:sldMk cId="2388175098" sldId="517"/>
            <ac:spMk id="14" creationId="{79AB1D0C-4DF1-48A9-BA62-0A8FA51A3F31}"/>
          </ac:spMkLst>
        </pc:spChg>
        <pc:spChg chg="add mod">
          <ac:chgData name="Assaf Oron" userId="61c9d0f0-f8fd-4bd5-9613-3e6832d46f94" providerId="ADAL" clId="{F727E887-DBFA-405E-A5D1-28FD493E60C0}" dt="2019-03-19T23:04:11.623" v="840" actId="1038"/>
          <ac:spMkLst>
            <pc:docMk/>
            <pc:sldMk cId="2388175098" sldId="517"/>
            <ac:spMk id="15" creationId="{1580A40E-F102-49C5-82AC-51906D6DB3EE}"/>
          </ac:spMkLst>
        </pc:spChg>
        <pc:spChg chg="add mod">
          <ac:chgData name="Assaf Oron" userId="61c9d0f0-f8fd-4bd5-9613-3e6832d46f94" providerId="ADAL" clId="{F727E887-DBFA-405E-A5D1-28FD493E60C0}" dt="2019-03-19T23:19:20.084" v="1201" actId="1038"/>
          <ac:spMkLst>
            <pc:docMk/>
            <pc:sldMk cId="2388175098" sldId="517"/>
            <ac:spMk id="16" creationId="{D0E7E2C1-8CAE-4220-B08D-A0ED6316F6BF}"/>
          </ac:spMkLst>
        </pc:spChg>
        <pc:spChg chg="add mod">
          <ac:chgData name="Assaf Oron" userId="61c9d0f0-f8fd-4bd5-9613-3e6832d46f94" providerId="ADAL" clId="{F727E887-DBFA-405E-A5D1-28FD493E60C0}" dt="2019-03-19T23:21:05.468" v="1300" actId="1036"/>
          <ac:spMkLst>
            <pc:docMk/>
            <pc:sldMk cId="2388175098" sldId="517"/>
            <ac:spMk id="19" creationId="{5D18E33E-7A7E-4086-A860-30FC037F706C}"/>
          </ac:spMkLst>
        </pc:spChg>
        <pc:graphicFrameChg chg="add mod ord modGraphic">
          <ac:chgData name="Assaf Oron" userId="61c9d0f0-f8fd-4bd5-9613-3e6832d46f94" providerId="ADAL" clId="{F727E887-DBFA-405E-A5D1-28FD493E60C0}" dt="2019-03-19T23:19:16.837" v="1197" actId="1036"/>
          <ac:graphicFrameMkLst>
            <pc:docMk/>
            <pc:sldMk cId="2388175098" sldId="517"/>
            <ac:graphicFrameMk id="9" creationId="{9033880A-3CD7-4696-AB3D-56E047FC6B57}"/>
          </ac:graphicFrameMkLst>
        </pc:graphicFrameChg>
        <pc:graphicFrameChg chg="add del mod modGraphic">
          <ac:chgData name="Assaf Oron" userId="61c9d0f0-f8fd-4bd5-9613-3e6832d46f94" providerId="ADAL" clId="{F727E887-DBFA-405E-A5D1-28FD493E60C0}" dt="2019-03-19T22:14:06.680" v="344" actId="478"/>
          <ac:graphicFrameMkLst>
            <pc:docMk/>
            <pc:sldMk cId="2388175098" sldId="517"/>
            <ac:graphicFrameMk id="10" creationId="{A6A63F9F-D0C0-4C38-98E2-1B04B1B83580}"/>
          </ac:graphicFrameMkLst>
        </pc:graphicFrameChg>
        <pc:graphicFrameChg chg="add mod modGraphic">
          <ac:chgData name="Assaf Oron" userId="61c9d0f0-f8fd-4bd5-9613-3e6832d46f94" providerId="ADAL" clId="{F727E887-DBFA-405E-A5D1-28FD493E60C0}" dt="2019-03-19T23:21:55.981" v="1301" actId="20577"/>
          <ac:graphicFrameMkLst>
            <pc:docMk/>
            <pc:sldMk cId="2388175098" sldId="517"/>
            <ac:graphicFrameMk id="11" creationId="{877F4765-537D-434F-A7F6-6FB30684D283}"/>
          </ac:graphicFrameMkLst>
        </pc:graphicFrameChg>
        <pc:graphicFrameChg chg="add mod modGraphic">
          <ac:chgData name="Assaf Oron" userId="61c9d0f0-f8fd-4bd5-9613-3e6832d46f94" providerId="ADAL" clId="{F727E887-DBFA-405E-A5D1-28FD493E60C0}" dt="2019-03-19T23:22:25.112" v="1306" actId="20577"/>
          <ac:graphicFrameMkLst>
            <pc:docMk/>
            <pc:sldMk cId="2388175098" sldId="517"/>
            <ac:graphicFrameMk id="12" creationId="{554B458C-5810-49D0-B178-48A62F98EBB2}"/>
          </ac:graphicFrameMkLst>
        </pc:graphicFrameChg>
        <pc:graphicFrameChg chg="add mod modGraphic">
          <ac:chgData name="Assaf Oron" userId="61c9d0f0-f8fd-4bd5-9613-3e6832d46f94" providerId="ADAL" clId="{F727E887-DBFA-405E-A5D1-28FD493E60C0}" dt="2019-03-19T23:22:31.546" v="1308" actId="20577"/>
          <ac:graphicFrameMkLst>
            <pc:docMk/>
            <pc:sldMk cId="2388175098" sldId="517"/>
            <ac:graphicFrameMk id="17" creationId="{6B4C37FA-C22C-49D7-81C9-DFD40E3BB5DC}"/>
          </ac:graphicFrameMkLst>
        </pc:graphicFrameChg>
        <pc:graphicFrameChg chg="add mod modGraphic">
          <ac:chgData name="Assaf Oron" userId="61c9d0f0-f8fd-4bd5-9613-3e6832d46f94" providerId="ADAL" clId="{F727E887-DBFA-405E-A5D1-28FD493E60C0}" dt="2019-03-19T23:20:45.908" v="1285" actId="1038"/>
          <ac:graphicFrameMkLst>
            <pc:docMk/>
            <pc:sldMk cId="2388175098" sldId="517"/>
            <ac:graphicFrameMk id="18" creationId="{D9D81370-4659-414C-810B-D5D519950DB9}"/>
          </ac:graphicFrameMkLst>
        </pc:graphicFrameChg>
      </pc:sldChg>
      <pc:sldChg chg="modSp add modAnim">
        <pc:chgData name="Assaf Oron" userId="61c9d0f0-f8fd-4bd5-9613-3e6832d46f94" providerId="ADAL" clId="{F727E887-DBFA-405E-A5D1-28FD493E60C0}" dt="2019-03-19T23:33:58.150" v="1951" actId="20577"/>
        <pc:sldMkLst>
          <pc:docMk/>
          <pc:sldMk cId="1095411882" sldId="518"/>
        </pc:sldMkLst>
        <pc:spChg chg="mod">
          <ac:chgData name="Assaf Oron" userId="61c9d0f0-f8fd-4bd5-9613-3e6832d46f94" providerId="ADAL" clId="{F727E887-DBFA-405E-A5D1-28FD493E60C0}" dt="2019-03-19T23:33:58.150" v="1951" actId="20577"/>
          <ac:spMkLst>
            <pc:docMk/>
            <pc:sldMk cId="1095411882" sldId="518"/>
            <ac:spMk id="4" creationId="{3CE9ACA1-A04F-4D2B-85F1-7347890DFE9C}"/>
          </ac:spMkLst>
        </pc:spChg>
        <pc:spChg chg="mod">
          <ac:chgData name="Assaf Oron" userId="61c9d0f0-f8fd-4bd5-9613-3e6832d46f94" providerId="ADAL" clId="{F727E887-DBFA-405E-A5D1-28FD493E60C0}" dt="2019-03-19T23:25:13.775" v="1349" actId="20577"/>
          <ac:spMkLst>
            <pc:docMk/>
            <pc:sldMk cId="1095411882" sldId="518"/>
            <ac:spMk id="5" creationId="{F4558EED-845E-42DE-87EB-84E1D8EBCB66}"/>
          </ac:spMkLst>
        </pc:spChg>
      </pc:sldChg>
      <pc:sldChg chg="add del">
        <pc:chgData name="Assaf Oron" userId="61c9d0f0-f8fd-4bd5-9613-3e6832d46f94" providerId="ADAL" clId="{F727E887-DBFA-405E-A5D1-28FD493E60C0}" dt="2019-03-20T01:59:29.649" v="3554"/>
        <pc:sldMkLst>
          <pc:docMk/>
          <pc:sldMk cId="1956684520" sldId="519"/>
        </pc:sldMkLst>
      </pc:sldChg>
      <pc:sldChg chg="add del">
        <pc:chgData name="Assaf Oron" userId="61c9d0f0-f8fd-4bd5-9613-3e6832d46f94" providerId="ADAL" clId="{F727E887-DBFA-405E-A5D1-28FD493E60C0}" dt="2019-03-20T01:36:08.041" v="3023"/>
        <pc:sldMkLst>
          <pc:docMk/>
          <pc:sldMk cId="2341288112" sldId="519"/>
        </pc:sldMkLst>
      </pc:sldChg>
      <pc:sldChg chg="modSp add">
        <pc:chgData name="Assaf Oron" userId="61c9d0f0-f8fd-4bd5-9613-3e6832d46f94" providerId="ADAL" clId="{F727E887-DBFA-405E-A5D1-28FD493E60C0}" dt="2019-03-20T03:44:30.794" v="7323" actId="14100"/>
        <pc:sldMkLst>
          <pc:docMk/>
          <pc:sldMk cId="4205055473" sldId="519"/>
        </pc:sldMkLst>
        <pc:spChg chg="mod">
          <ac:chgData name="Assaf Oron" userId="61c9d0f0-f8fd-4bd5-9613-3e6832d46f94" providerId="ADAL" clId="{F727E887-DBFA-405E-A5D1-28FD493E60C0}" dt="2019-03-20T02:02:26.088" v="3636" actId="20577"/>
          <ac:spMkLst>
            <pc:docMk/>
            <pc:sldMk cId="4205055473" sldId="519"/>
            <ac:spMk id="2" creationId="{A22E23FD-16ED-4543-9D68-110C8870AF52}"/>
          </ac:spMkLst>
        </pc:spChg>
        <pc:spChg chg="mod">
          <ac:chgData name="Assaf Oron" userId="61c9d0f0-f8fd-4bd5-9613-3e6832d46f94" providerId="ADAL" clId="{F727E887-DBFA-405E-A5D1-28FD493E60C0}" dt="2019-03-20T03:44:30.794" v="7323" actId="14100"/>
          <ac:spMkLst>
            <pc:docMk/>
            <pc:sldMk cId="4205055473" sldId="519"/>
            <ac:spMk id="6" creationId="{E99F88B4-7BA3-4B85-8ECF-3F98B0D5233C}"/>
          </ac:spMkLst>
        </pc:spChg>
        <pc:graphicFrameChg chg="mod modGraphic">
          <ac:chgData name="Assaf Oron" userId="61c9d0f0-f8fd-4bd5-9613-3e6832d46f94" providerId="ADAL" clId="{F727E887-DBFA-405E-A5D1-28FD493E60C0}" dt="2019-03-20T02:28:59.293" v="5108" actId="1036"/>
          <ac:graphicFrameMkLst>
            <pc:docMk/>
            <pc:sldMk cId="4205055473" sldId="519"/>
            <ac:graphicFrameMk id="4" creationId="{5573DB35-9B32-4AB0-A664-70CF2295A751}"/>
          </ac:graphicFrameMkLst>
        </pc:graphicFrameChg>
      </pc:sldChg>
      <pc:sldChg chg="modSp add">
        <pc:chgData name="Assaf Oron" userId="61c9d0f0-f8fd-4bd5-9613-3e6832d46f94" providerId="ADAL" clId="{F727E887-DBFA-405E-A5D1-28FD493E60C0}" dt="2019-03-20T03:42:07.676" v="7207" actId="20577"/>
        <pc:sldMkLst>
          <pc:docMk/>
          <pc:sldMk cId="1630904025" sldId="520"/>
        </pc:sldMkLst>
        <pc:spChg chg="mod">
          <ac:chgData name="Assaf Oron" userId="61c9d0f0-f8fd-4bd5-9613-3e6832d46f94" providerId="ADAL" clId="{F727E887-DBFA-405E-A5D1-28FD493E60C0}" dt="2019-03-20T02:40:03.437" v="5128" actId="1038"/>
          <ac:spMkLst>
            <pc:docMk/>
            <pc:sldMk cId="1630904025" sldId="520"/>
            <ac:spMk id="2" creationId="{A22E23FD-16ED-4543-9D68-110C8870AF52}"/>
          </ac:spMkLst>
        </pc:spChg>
        <pc:spChg chg="mod">
          <ac:chgData name="Assaf Oron" userId="61c9d0f0-f8fd-4bd5-9613-3e6832d46f94" providerId="ADAL" clId="{F727E887-DBFA-405E-A5D1-28FD493E60C0}" dt="2019-03-20T03:42:07.676" v="7207" actId="20577"/>
          <ac:spMkLst>
            <pc:docMk/>
            <pc:sldMk cId="1630904025" sldId="520"/>
            <ac:spMk id="6" creationId="{E99F88B4-7BA3-4B85-8ECF-3F98B0D5233C}"/>
          </ac:spMkLst>
        </pc:spChg>
        <pc:graphicFrameChg chg="mod modGraphic">
          <ac:chgData name="Assaf Oron" userId="61c9d0f0-f8fd-4bd5-9613-3e6832d46f94" providerId="ADAL" clId="{F727E887-DBFA-405E-A5D1-28FD493E60C0}" dt="2019-03-20T02:25:11.110" v="4935"/>
          <ac:graphicFrameMkLst>
            <pc:docMk/>
            <pc:sldMk cId="1630904025" sldId="520"/>
            <ac:graphicFrameMk id="4" creationId="{5573DB35-9B32-4AB0-A664-70CF2295A751}"/>
          </ac:graphicFrameMkLst>
        </pc:graphicFrameChg>
      </pc:sldChg>
      <pc:sldChg chg="add del">
        <pc:chgData name="Assaf Oron" userId="61c9d0f0-f8fd-4bd5-9613-3e6832d46f94" providerId="ADAL" clId="{F727E887-DBFA-405E-A5D1-28FD493E60C0}" dt="2019-03-20T02:39:36.855" v="5117" actId="2696"/>
        <pc:sldMkLst>
          <pc:docMk/>
          <pc:sldMk cId="691486979" sldId="521"/>
        </pc:sldMkLst>
      </pc:sldChg>
      <pc:sldChg chg="modSp add">
        <pc:chgData name="Assaf Oron" userId="61c9d0f0-f8fd-4bd5-9613-3e6832d46f94" providerId="ADAL" clId="{F727E887-DBFA-405E-A5D1-28FD493E60C0}" dt="2019-03-20T03:28:46.053" v="6683" actId="6549"/>
        <pc:sldMkLst>
          <pc:docMk/>
          <pc:sldMk cId="4124958906" sldId="521"/>
        </pc:sldMkLst>
        <pc:spChg chg="mod">
          <ac:chgData name="Assaf Oron" userId="61c9d0f0-f8fd-4bd5-9613-3e6832d46f94" providerId="ADAL" clId="{F727E887-DBFA-405E-A5D1-28FD493E60C0}" dt="2019-03-20T03:28:46.053" v="6683" actId="6549"/>
          <ac:spMkLst>
            <pc:docMk/>
            <pc:sldMk cId="4124958906" sldId="521"/>
            <ac:spMk id="7" creationId="{7F00B317-761A-44A7-A484-A3A1F3E289E0}"/>
          </ac:spMkLst>
        </pc:spChg>
      </pc:sldChg>
      <pc:sldChg chg="addSp delSp modSp add">
        <pc:chgData name="Assaf Oron" userId="61c9d0f0-f8fd-4bd5-9613-3e6832d46f94" providerId="ADAL" clId="{F727E887-DBFA-405E-A5D1-28FD493E60C0}" dt="2019-03-20T03:39:26.754" v="7128" actId="20577"/>
        <pc:sldMkLst>
          <pc:docMk/>
          <pc:sldMk cId="1319156364" sldId="522"/>
        </pc:sldMkLst>
        <pc:spChg chg="mod">
          <ac:chgData name="Assaf Oron" userId="61c9d0f0-f8fd-4bd5-9613-3e6832d46f94" providerId="ADAL" clId="{F727E887-DBFA-405E-A5D1-28FD493E60C0}" dt="2019-03-20T03:39:26.754" v="7128" actId="20577"/>
          <ac:spMkLst>
            <pc:docMk/>
            <pc:sldMk cId="1319156364" sldId="522"/>
            <ac:spMk id="7" creationId="{7F00B317-761A-44A7-A484-A3A1F3E289E0}"/>
          </ac:spMkLst>
        </pc:spChg>
        <pc:spChg chg="add del mod">
          <ac:chgData name="Assaf Oron" userId="61c9d0f0-f8fd-4bd5-9613-3e6832d46f94" providerId="ADAL" clId="{F727E887-DBFA-405E-A5D1-28FD493E60C0}" dt="2019-03-20T03:32:01.523" v="6755" actId="20577"/>
          <ac:spMkLst>
            <pc:docMk/>
            <pc:sldMk cId="1319156364" sldId="522"/>
            <ac:spMk id="28" creationId="{9472A114-1947-4359-97E0-207875B5E8BA}"/>
          </ac:spMkLst>
        </pc:spChg>
        <pc:picChg chg="add mod">
          <ac:chgData name="Assaf Oron" userId="61c9d0f0-f8fd-4bd5-9613-3e6832d46f94" providerId="ADAL" clId="{F727E887-DBFA-405E-A5D1-28FD493E60C0}" dt="2019-03-20T03:33:32.316" v="6928" actId="1036"/>
          <ac:picMkLst>
            <pc:docMk/>
            <pc:sldMk cId="1319156364" sldId="522"/>
            <ac:picMk id="3" creationId="{F42F0031-DDF7-4790-8730-EA9A4A6FAA83}"/>
          </ac:picMkLst>
        </pc:picChg>
      </pc:sldChg>
      <pc:sldChg chg="modSp add">
        <pc:chgData name="Assaf Oron" userId="61c9d0f0-f8fd-4bd5-9613-3e6832d46f94" providerId="ADAL" clId="{F727E887-DBFA-405E-A5D1-28FD493E60C0}" dt="2019-03-20T03:39:01.127" v="7097" actId="6549"/>
        <pc:sldMkLst>
          <pc:docMk/>
          <pc:sldMk cId="1048302894" sldId="523"/>
        </pc:sldMkLst>
        <pc:spChg chg="mod">
          <ac:chgData name="Assaf Oron" userId="61c9d0f0-f8fd-4bd5-9613-3e6832d46f94" providerId="ADAL" clId="{F727E887-DBFA-405E-A5D1-28FD493E60C0}" dt="2019-03-20T03:39:01.127" v="7097" actId="6549"/>
          <ac:spMkLst>
            <pc:docMk/>
            <pc:sldMk cId="1048302894" sldId="523"/>
            <ac:spMk id="7" creationId="{7F00B317-761A-44A7-A484-A3A1F3E289E0}"/>
          </ac:spMkLst>
        </pc:spChg>
        <pc:spChg chg="mod">
          <ac:chgData name="Assaf Oron" userId="61c9d0f0-f8fd-4bd5-9613-3e6832d46f94" providerId="ADAL" clId="{F727E887-DBFA-405E-A5D1-28FD493E60C0}" dt="2019-03-20T03:38:35.774" v="7062" actId="1036"/>
          <ac:spMkLst>
            <pc:docMk/>
            <pc:sldMk cId="1048302894" sldId="523"/>
            <ac:spMk id="28" creationId="{9472A114-1947-4359-97E0-207875B5E8BA}"/>
          </ac:spMkLst>
        </pc:spChg>
      </pc:sldChg>
    </pc:docChg>
  </pc:docChgLst>
  <pc:docChgLst>
    <pc:chgData name="Assaf Oron" userId="61c9d0f0-f8fd-4bd5-9613-3e6832d46f94" providerId="ADAL" clId="{B4F81C66-C9D8-414E-AB7C-90D011434469}"/>
    <pc:docChg chg="undo custSel addSld modSld">
      <pc:chgData name="Assaf Oron" userId="61c9d0f0-f8fd-4bd5-9613-3e6832d46f94" providerId="ADAL" clId="{B4F81C66-C9D8-414E-AB7C-90D011434469}" dt="2019-03-20T20:49:00.398" v="1688" actId="1036"/>
      <pc:docMkLst>
        <pc:docMk/>
      </pc:docMkLst>
      <pc:sldChg chg="modSp">
        <pc:chgData name="Assaf Oron" userId="61c9d0f0-f8fd-4bd5-9613-3e6832d46f94" providerId="ADAL" clId="{B4F81C66-C9D8-414E-AB7C-90D011434469}" dt="2019-03-20T19:25:05.028" v="606" actId="1036"/>
        <pc:sldMkLst>
          <pc:docMk/>
          <pc:sldMk cId="627090474" sldId="296"/>
        </pc:sldMkLst>
        <pc:spChg chg="mod">
          <ac:chgData name="Assaf Oron" userId="61c9d0f0-f8fd-4bd5-9613-3e6832d46f94" providerId="ADAL" clId="{B4F81C66-C9D8-414E-AB7C-90D011434469}" dt="2019-03-20T15:19:30.058" v="6" actId="1035"/>
          <ac:spMkLst>
            <pc:docMk/>
            <pc:sldMk cId="627090474" sldId="296"/>
            <ac:spMk id="2" creationId="{A22E23FD-16ED-4543-9D68-110C8870AF52}"/>
          </ac:spMkLst>
        </pc:spChg>
        <pc:spChg chg="mod">
          <ac:chgData name="Assaf Oron" userId="61c9d0f0-f8fd-4bd5-9613-3e6832d46f94" providerId="ADAL" clId="{B4F81C66-C9D8-414E-AB7C-90D011434469}" dt="2019-03-20T19:25:05.028" v="606" actId="1036"/>
          <ac:spMkLst>
            <pc:docMk/>
            <pc:sldMk cId="627090474" sldId="296"/>
            <ac:spMk id="4" creationId="{D60B5F77-F44F-4075-9ACF-FF751BA8D255}"/>
          </ac:spMkLst>
        </pc:spChg>
        <pc:graphicFrameChg chg="mod modGraphic">
          <ac:chgData name="Assaf Oron" userId="61c9d0f0-f8fd-4bd5-9613-3e6832d46f94" providerId="ADAL" clId="{B4F81C66-C9D8-414E-AB7C-90D011434469}" dt="2019-03-20T19:22:10.441" v="294"/>
          <ac:graphicFrameMkLst>
            <pc:docMk/>
            <pc:sldMk cId="627090474" sldId="296"/>
            <ac:graphicFrameMk id="3" creationId="{5BE2A15E-263C-4F24-B8D6-6B5ABF45177C}"/>
          </ac:graphicFrameMkLst>
        </pc:graphicFrameChg>
        <pc:graphicFrameChg chg="mod modGraphic">
          <ac:chgData name="Assaf Oron" userId="61c9d0f0-f8fd-4bd5-9613-3e6832d46f94" providerId="ADAL" clId="{B4F81C66-C9D8-414E-AB7C-90D011434469}" dt="2019-03-20T19:22:36.290" v="314" actId="20577"/>
          <ac:graphicFrameMkLst>
            <pc:docMk/>
            <pc:sldMk cId="627090474" sldId="296"/>
            <ac:graphicFrameMk id="6" creationId="{9BAE7AC3-4C3C-4091-8607-29F1F6FF7EB2}"/>
          </ac:graphicFrameMkLst>
        </pc:graphicFrameChg>
      </pc:sldChg>
      <pc:sldChg chg="addSp delSp modSp">
        <pc:chgData name="Assaf Oron" userId="61c9d0f0-f8fd-4bd5-9613-3e6832d46f94" providerId="ADAL" clId="{B4F81C66-C9D8-414E-AB7C-90D011434469}" dt="2019-03-20T19:25:27.822" v="612" actId="1036"/>
        <pc:sldMkLst>
          <pc:docMk/>
          <pc:sldMk cId="2901184027" sldId="502"/>
        </pc:sldMkLst>
        <pc:picChg chg="add mod">
          <ac:chgData name="Assaf Oron" userId="61c9d0f0-f8fd-4bd5-9613-3e6832d46f94" providerId="ADAL" clId="{B4F81C66-C9D8-414E-AB7C-90D011434469}" dt="2019-03-20T19:25:27.822" v="612" actId="1036"/>
          <ac:picMkLst>
            <pc:docMk/>
            <pc:sldMk cId="2901184027" sldId="502"/>
            <ac:picMk id="3" creationId="{60DE22E3-5797-42E4-8424-922552F6BF67}"/>
          </ac:picMkLst>
        </pc:picChg>
        <pc:picChg chg="del">
          <ac:chgData name="Assaf Oron" userId="61c9d0f0-f8fd-4bd5-9613-3e6832d46f94" providerId="ADAL" clId="{B4F81C66-C9D8-414E-AB7C-90D011434469}" dt="2019-03-20T19:25:13.529" v="607" actId="478"/>
          <ac:picMkLst>
            <pc:docMk/>
            <pc:sldMk cId="2901184027" sldId="502"/>
            <ac:picMk id="7" creationId="{D855194C-A3EB-4A1B-97AB-EBBC4F64E3AA}"/>
          </ac:picMkLst>
        </pc:picChg>
      </pc:sldChg>
      <pc:sldChg chg="modSp modAnim">
        <pc:chgData name="Assaf Oron" userId="61c9d0f0-f8fd-4bd5-9613-3e6832d46f94" providerId="ADAL" clId="{B4F81C66-C9D8-414E-AB7C-90D011434469}" dt="2019-03-20T19:54:47.090" v="1020" actId="20577"/>
        <pc:sldMkLst>
          <pc:docMk/>
          <pc:sldMk cId="1233096383" sldId="503"/>
        </pc:sldMkLst>
        <pc:spChg chg="mod">
          <ac:chgData name="Assaf Oron" userId="61c9d0f0-f8fd-4bd5-9613-3e6832d46f94" providerId="ADAL" clId="{B4F81C66-C9D8-414E-AB7C-90D011434469}" dt="2019-03-20T19:54:47.090" v="1020" actId="20577"/>
          <ac:spMkLst>
            <pc:docMk/>
            <pc:sldMk cId="1233096383" sldId="503"/>
            <ac:spMk id="4" creationId="{3CE9ACA1-A04F-4D2B-85F1-7347890DFE9C}"/>
          </ac:spMkLst>
        </pc:spChg>
      </pc:sldChg>
      <pc:sldChg chg="addSp delSp modSp">
        <pc:chgData name="Assaf Oron" userId="61c9d0f0-f8fd-4bd5-9613-3e6832d46f94" providerId="ADAL" clId="{B4F81C66-C9D8-414E-AB7C-90D011434469}" dt="2019-03-20T19:25:56.980" v="618" actId="1036"/>
        <pc:sldMkLst>
          <pc:docMk/>
          <pc:sldMk cId="1556580076" sldId="510"/>
        </pc:sldMkLst>
        <pc:picChg chg="add mod">
          <ac:chgData name="Assaf Oron" userId="61c9d0f0-f8fd-4bd5-9613-3e6832d46f94" providerId="ADAL" clId="{B4F81C66-C9D8-414E-AB7C-90D011434469}" dt="2019-03-20T19:25:56.980" v="618" actId="1036"/>
          <ac:picMkLst>
            <pc:docMk/>
            <pc:sldMk cId="1556580076" sldId="510"/>
            <ac:picMk id="3" creationId="{4E08702D-87BA-4E84-B10C-5E3097CEC06B}"/>
          </ac:picMkLst>
        </pc:picChg>
        <pc:picChg chg="del">
          <ac:chgData name="Assaf Oron" userId="61c9d0f0-f8fd-4bd5-9613-3e6832d46f94" providerId="ADAL" clId="{B4F81C66-C9D8-414E-AB7C-90D011434469}" dt="2019-03-20T19:25:48.059" v="613" actId="478"/>
          <ac:picMkLst>
            <pc:docMk/>
            <pc:sldMk cId="1556580076" sldId="510"/>
            <ac:picMk id="4" creationId="{E3F89E52-242A-443B-ACC0-06BE9C3CE064}"/>
          </ac:picMkLst>
        </pc:picChg>
      </pc:sldChg>
      <pc:sldChg chg="addSp delSp modSp">
        <pc:chgData name="Assaf Oron" userId="61c9d0f0-f8fd-4bd5-9613-3e6832d46f94" providerId="ADAL" clId="{B4F81C66-C9D8-414E-AB7C-90D011434469}" dt="2019-03-20T19:26:49.403" v="624" actId="1036"/>
        <pc:sldMkLst>
          <pc:docMk/>
          <pc:sldMk cId="2279871108" sldId="511"/>
        </pc:sldMkLst>
        <pc:picChg chg="del">
          <ac:chgData name="Assaf Oron" userId="61c9d0f0-f8fd-4bd5-9613-3e6832d46f94" providerId="ADAL" clId="{B4F81C66-C9D8-414E-AB7C-90D011434469}" dt="2019-03-20T19:26:32.709" v="619" actId="478"/>
          <ac:picMkLst>
            <pc:docMk/>
            <pc:sldMk cId="2279871108" sldId="511"/>
            <ac:picMk id="3" creationId="{A61F4A71-7259-451F-AE6B-CA5A1C38D44B}"/>
          </ac:picMkLst>
        </pc:picChg>
        <pc:picChg chg="add mod">
          <ac:chgData name="Assaf Oron" userId="61c9d0f0-f8fd-4bd5-9613-3e6832d46f94" providerId="ADAL" clId="{B4F81C66-C9D8-414E-AB7C-90D011434469}" dt="2019-03-20T19:26:49.403" v="624" actId="1036"/>
          <ac:picMkLst>
            <pc:docMk/>
            <pc:sldMk cId="2279871108" sldId="511"/>
            <ac:picMk id="4" creationId="{0BCC4FEE-C232-41A8-8ADE-080C8837705B}"/>
          </ac:picMkLst>
        </pc:picChg>
      </pc:sldChg>
      <pc:sldChg chg="addSp delSp modSp">
        <pc:chgData name="Assaf Oron" userId="61c9d0f0-f8fd-4bd5-9613-3e6832d46f94" providerId="ADAL" clId="{B4F81C66-C9D8-414E-AB7C-90D011434469}" dt="2019-03-20T19:27:25.150" v="630" actId="1036"/>
        <pc:sldMkLst>
          <pc:docMk/>
          <pc:sldMk cId="289069267" sldId="512"/>
        </pc:sldMkLst>
        <pc:picChg chg="add mod ord">
          <ac:chgData name="Assaf Oron" userId="61c9d0f0-f8fd-4bd5-9613-3e6832d46f94" providerId="ADAL" clId="{B4F81C66-C9D8-414E-AB7C-90D011434469}" dt="2019-03-20T19:27:25.150" v="630" actId="1036"/>
          <ac:picMkLst>
            <pc:docMk/>
            <pc:sldMk cId="289069267" sldId="512"/>
            <ac:picMk id="3" creationId="{A3C2F5AA-FECA-421C-8B19-9B1DC89E6E83}"/>
          </ac:picMkLst>
        </pc:picChg>
        <pc:picChg chg="del">
          <ac:chgData name="Assaf Oron" userId="61c9d0f0-f8fd-4bd5-9613-3e6832d46f94" providerId="ADAL" clId="{B4F81C66-C9D8-414E-AB7C-90D011434469}" dt="2019-03-20T19:27:07.984" v="625" actId="478"/>
          <ac:picMkLst>
            <pc:docMk/>
            <pc:sldMk cId="289069267" sldId="512"/>
            <ac:picMk id="4" creationId="{C2148BE3-AD72-4D48-8F30-98441725C8E4}"/>
          </ac:picMkLst>
        </pc:picChg>
      </pc:sldChg>
      <pc:sldChg chg="modSp">
        <pc:chgData name="Assaf Oron" userId="61c9d0f0-f8fd-4bd5-9613-3e6832d46f94" providerId="ADAL" clId="{B4F81C66-C9D8-414E-AB7C-90D011434469}" dt="2019-03-20T19:32:05.440" v="652" actId="113"/>
        <pc:sldMkLst>
          <pc:docMk/>
          <pc:sldMk cId="857665188" sldId="513"/>
        </pc:sldMkLst>
        <pc:graphicFrameChg chg="mod modGraphic">
          <ac:chgData name="Assaf Oron" userId="61c9d0f0-f8fd-4bd5-9613-3e6832d46f94" providerId="ADAL" clId="{B4F81C66-C9D8-414E-AB7C-90D011434469}" dt="2019-03-20T19:32:05.440" v="652" actId="113"/>
          <ac:graphicFrameMkLst>
            <pc:docMk/>
            <pc:sldMk cId="857665188" sldId="513"/>
            <ac:graphicFrameMk id="5" creationId="{C1FD19DC-BDA4-449A-9A5B-FE4A65DE69F2}"/>
          </ac:graphicFrameMkLst>
        </pc:graphicFrameChg>
      </pc:sldChg>
      <pc:sldChg chg="modSp">
        <pc:chgData name="Assaf Oron" userId="61c9d0f0-f8fd-4bd5-9613-3e6832d46f94" providerId="ADAL" clId="{B4F81C66-C9D8-414E-AB7C-90D011434469}" dt="2019-03-20T19:42:47.763" v="678" actId="20577"/>
        <pc:sldMkLst>
          <pc:docMk/>
          <pc:sldMk cId="2859351150" sldId="515"/>
        </pc:sldMkLst>
        <pc:graphicFrameChg chg="mod modGraphic">
          <ac:chgData name="Assaf Oron" userId="61c9d0f0-f8fd-4bd5-9613-3e6832d46f94" providerId="ADAL" clId="{B4F81C66-C9D8-414E-AB7C-90D011434469}" dt="2019-03-20T19:42:47.763" v="678" actId="20577"/>
          <ac:graphicFrameMkLst>
            <pc:docMk/>
            <pc:sldMk cId="2859351150" sldId="515"/>
            <ac:graphicFrameMk id="4" creationId="{5573DB35-9B32-4AB0-A664-70CF2295A751}"/>
          </ac:graphicFrameMkLst>
        </pc:graphicFrameChg>
      </pc:sldChg>
      <pc:sldChg chg="modSp">
        <pc:chgData name="Assaf Oron" userId="61c9d0f0-f8fd-4bd5-9613-3e6832d46f94" providerId="ADAL" clId="{B4F81C66-C9D8-414E-AB7C-90D011434469}" dt="2019-03-20T19:48:56.566" v="747" actId="20577"/>
        <pc:sldMkLst>
          <pc:docMk/>
          <pc:sldMk cId="4205055473" sldId="519"/>
        </pc:sldMkLst>
        <pc:spChg chg="mod">
          <ac:chgData name="Assaf Oron" userId="61c9d0f0-f8fd-4bd5-9613-3e6832d46f94" providerId="ADAL" clId="{B4F81C66-C9D8-414E-AB7C-90D011434469}" dt="2019-03-20T19:48:56.566" v="747" actId="20577"/>
          <ac:spMkLst>
            <pc:docMk/>
            <pc:sldMk cId="4205055473" sldId="519"/>
            <ac:spMk id="6" creationId="{E99F88B4-7BA3-4B85-8ECF-3F98B0D5233C}"/>
          </ac:spMkLst>
        </pc:spChg>
        <pc:graphicFrameChg chg="mod modGraphic">
          <ac:chgData name="Assaf Oron" userId="61c9d0f0-f8fd-4bd5-9613-3e6832d46f94" providerId="ADAL" clId="{B4F81C66-C9D8-414E-AB7C-90D011434469}" dt="2019-03-20T19:48:01.282" v="690" actId="113"/>
          <ac:graphicFrameMkLst>
            <pc:docMk/>
            <pc:sldMk cId="4205055473" sldId="519"/>
            <ac:graphicFrameMk id="4" creationId="{5573DB35-9B32-4AB0-A664-70CF2295A751}"/>
          </ac:graphicFrameMkLst>
        </pc:graphicFrameChg>
      </pc:sldChg>
      <pc:sldChg chg="modSp">
        <pc:chgData name="Assaf Oron" userId="61c9d0f0-f8fd-4bd5-9613-3e6832d46f94" providerId="ADAL" clId="{B4F81C66-C9D8-414E-AB7C-90D011434469}" dt="2019-03-20T19:45:30.936" v="684" actId="113"/>
        <pc:sldMkLst>
          <pc:docMk/>
          <pc:sldMk cId="1630904025" sldId="520"/>
        </pc:sldMkLst>
        <pc:graphicFrameChg chg="mod modGraphic">
          <ac:chgData name="Assaf Oron" userId="61c9d0f0-f8fd-4bd5-9613-3e6832d46f94" providerId="ADAL" clId="{B4F81C66-C9D8-414E-AB7C-90D011434469}" dt="2019-03-20T19:45:30.936" v="684" actId="113"/>
          <ac:graphicFrameMkLst>
            <pc:docMk/>
            <pc:sldMk cId="1630904025" sldId="520"/>
            <ac:graphicFrameMk id="4" creationId="{5573DB35-9B32-4AB0-A664-70CF2295A751}"/>
          </ac:graphicFrameMkLst>
        </pc:graphicFrameChg>
      </pc:sldChg>
      <pc:sldChg chg="modSp">
        <pc:chgData name="Assaf Oron" userId="61c9d0f0-f8fd-4bd5-9613-3e6832d46f94" providerId="ADAL" clId="{B4F81C66-C9D8-414E-AB7C-90D011434469}" dt="2019-03-20T20:49:00.398" v="1688" actId="1036"/>
        <pc:sldMkLst>
          <pc:docMk/>
          <pc:sldMk cId="4124958906" sldId="521"/>
        </pc:sldMkLst>
        <pc:spChg chg="mod">
          <ac:chgData name="Assaf Oron" userId="61c9d0f0-f8fd-4bd5-9613-3e6832d46f94" providerId="ADAL" clId="{B4F81C66-C9D8-414E-AB7C-90D011434469}" dt="2019-03-20T20:49:00.398" v="1688" actId="1036"/>
          <ac:spMkLst>
            <pc:docMk/>
            <pc:sldMk cId="4124958906" sldId="521"/>
            <ac:spMk id="7" creationId="{7F00B317-761A-44A7-A484-A3A1F3E289E0}"/>
          </ac:spMkLst>
        </pc:spChg>
      </pc:sldChg>
      <pc:sldChg chg="addSp delSp modSp">
        <pc:chgData name="Assaf Oron" userId="61c9d0f0-f8fd-4bd5-9613-3e6832d46f94" providerId="ADAL" clId="{B4F81C66-C9D8-414E-AB7C-90D011434469}" dt="2019-03-20T19:49:32.402" v="753" actId="1035"/>
        <pc:sldMkLst>
          <pc:docMk/>
          <pc:sldMk cId="1319156364" sldId="522"/>
        </pc:sldMkLst>
        <pc:picChg chg="del">
          <ac:chgData name="Assaf Oron" userId="61c9d0f0-f8fd-4bd5-9613-3e6832d46f94" providerId="ADAL" clId="{B4F81C66-C9D8-414E-AB7C-90D011434469}" dt="2019-03-20T19:49:06.926" v="748" actId="478"/>
          <ac:picMkLst>
            <pc:docMk/>
            <pc:sldMk cId="1319156364" sldId="522"/>
            <ac:picMk id="3" creationId="{F42F0031-DDF7-4790-8730-EA9A4A6FAA83}"/>
          </ac:picMkLst>
        </pc:picChg>
        <pc:picChg chg="add mod">
          <ac:chgData name="Assaf Oron" userId="61c9d0f0-f8fd-4bd5-9613-3e6832d46f94" providerId="ADAL" clId="{B4F81C66-C9D8-414E-AB7C-90D011434469}" dt="2019-03-20T19:49:32.402" v="753" actId="1035"/>
          <ac:picMkLst>
            <pc:docMk/>
            <pc:sldMk cId="1319156364" sldId="522"/>
            <ac:picMk id="4" creationId="{4B7573CA-AE5B-4989-801D-09961D8F8F25}"/>
          </ac:picMkLst>
        </pc:picChg>
      </pc:sldChg>
      <pc:sldChg chg="addSp delSp modSp">
        <pc:chgData name="Assaf Oron" userId="61c9d0f0-f8fd-4bd5-9613-3e6832d46f94" providerId="ADAL" clId="{B4F81C66-C9D8-414E-AB7C-90D011434469}" dt="2019-03-20T20:43:59.422" v="1505" actId="20577"/>
        <pc:sldMkLst>
          <pc:docMk/>
          <pc:sldMk cId="1048302894" sldId="523"/>
        </pc:sldMkLst>
        <pc:spChg chg="del">
          <ac:chgData name="Assaf Oron" userId="61c9d0f0-f8fd-4bd5-9613-3e6832d46f94" providerId="ADAL" clId="{B4F81C66-C9D8-414E-AB7C-90D011434469}" dt="2019-03-20T20:18:41.870" v="1021" actId="478"/>
          <ac:spMkLst>
            <pc:docMk/>
            <pc:sldMk cId="1048302894" sldId="523"/>
            <ac:spMk id="7" creationId="{7F00B317-761A-44A7-A484-A3A1F3E289E0}"/>
          </ac:spMkLst>
        </pc:spChg>
        <pc:spChg chg="mod">
          <ac:chgData name="Assaf Oron" userId="61c9d0f0-f8fd-4bd5-9613-3e6832d46f94" providerId="ADAL" clId="{B4F81C66-C9D8-414E-AB7C-90D011434469}" dt="2019-03-20T20:19:01.056" v="1040" actId="20577"/>
          <ac:spMkLst>
            <pc:docMk/>
            <pc:sldMk cId="1048302894" sldId="523"/>
            <ac:spMk id="28" creationId="{9472A114-1947-4359-97E0-207875B5E8BA}"/>
          </ac:spMkLst>
        </pc:spChg>
        <pc:graphicFrameChg chg="add mod modGraphic">
          <ac:chgData name="Assaf Oron" userId="61c9d0f0-f8fd-4bd5-9613-3e6832d46f94" providerId="ADAL" clId="{B4F81C66-C9D8-414E-AB7C-90D011434469}" dt="2019-03-20T20:43:59.422" v="1505" actId="20577"/>
          <ac:graphicFrameMkLst>
            <pc:docMk/>
            <pc:sldMk cId="1048302894" sldId="523"/>
            <ac:graphicFrameMk id="4" creationId="{58830395-98C5-4F3B-866E-5B21A1C738F9}"/>
          </ac:graphicFrameMkLst>
        </pc:graphicFrameChg>
      </pc:sldChg>
      <pc:sldChg chg="addSp delSp modSp add">
        <pc:chgData name="Assaf Oron" userId="61c9d0f0-f8fd-4bd5-9613-3e6832d46f94" providerId="ADAL" clId="{B4F81C66-C9D8-414E-AB7C-90D011434469}" dt="2019-03-20T19:28:38.136" v="644" actId="1076"/>
        <pc:sldMkLst>
          <pc:docMk/>
          <pc:sldMk cId="1329668928" sldId="524"/>
        </pc:sldMkLst>
        <pc:spChg chg="mod">
          <ac:chgData name="Assaf Oron" userId="61c9d0f0-f8fd-4bd5-9613-3e6832d46f94" providerId="ADAL" clId="{B4F81C66-C9D8-414E-AB7C-90D011434469}" dt="2019-03-20T16:46:46.461" v="43" actId="20577"/>
          <ac:spMkLst>
            <pc:docMk/>
            <pc:sldMk cId="1329668928" sldId="524"/>
            <ac:spMk id="5" creationId="{F4558EED-845E-42DE-87EB-84E1D8EBCB66}"/>
          </ac:spMkLst>
        </pc:spChg>
        <pc:spChg chg="mod">
          <ac:chgData name="Assaf Oron" userId="61c9d0f0-f8fd-4bd5-9613-3e6832d46f94" providerId="ADAL" clId="{B4F81C66-C9D8-414E-AB7C-90D011434469}" dt="2019-03-20T16:49:18.269" v="78" actId="1036"/>
          <ac:spMkLst>
            <pc:docMk/>
            <pc:sldMk cId="1329668928" sldId="524"/>
            <ac:spMk id="6" creationId="{78ADC9CB-BE95-4BDA-A0DF-8576A3FE2871}"/>
          </ac:spMkLst>
        </pc:spChg>
        <pc:spChg chg="del">
          <ac:chgData name="Assaf Oron" userId="61c9d0f0-f8fd-4bd5-9613-3e6832d46f94" providerId="ADAL" clId="{B4F81C66-C9D8-414E-AB7C-90D011434469}" dt="2019-03-20T16:48:38.406" v="66" actId="478"/>
          <ac:spMkLst>
            <pc:docMk/>
            <pc:sldMk cId="1329668928" sldId="524"/>
            <ac:spMk id="8" creationId="{EEDBBBF3-C837-406B-AC31-A507705BFCE8}"/>
          </ac:spMkLst>
        </pc:spChg>
        <pc:spChg chg="mod">
          <ac:chgData name="Assaf Oron" userId="61c9d0f0-f8fd-4bd5-9613-3e6832d46f94" providerId="ADAL" clId="{B4F81C66-C9D8-414E-AB7C-90D011434469}" dt="2019-03-20T16:49:27.426" v="80" actId="1036"/>
          <ac:spMkLst>
            <pc:docMk/>
            <pc:sldMk cId="1329668928" sldId="524"/>
            <ac:spMk id="9" creationId="{C6F7A643-85DF-4C24-BAF2-0B081FCB86DE}"/>
          </ac:spMkLst>
        </pc:spChg>
        <pc:spChg chg="add mod">
          <ac:chgData name="Assaf Oron" userId="61c9d0f0-f8fd-4bd5-9613-3e6832d46f94" providerId="ADAL" clId="{B4F81C66-C9D8-414E-AB7C-90D011434469}" dt="2019-03-20T16:49:38.006" v="107" actId="1035"/>
          <ac:spMkLst>
            <pc:docMk/>
            <pc:sldMk cId="1329668928" sldId="524"/>
            <ac:spMk id="10" creationId="{CCAC3C71-1866-44F4-BB8B-196557238A8A}"/>
          </ac:spMkLst>
        </pc:spChg>
        <pc:spChg chg="add mod">
          <ac:chgData name="Assaf Oron" userId="61c9d0f0-f8fd-4bd5-9613-3e6832d46f94" providerId="ADAL" clId="{B4F81C66-C9D8-414E-AB7C-90D011434469}" dt="2019-03-20T19:28:38.136" v="644" actId="1076"/>
          <ac:spMkLst>
            <pc:docMk/>
            <pc:sldMk cId="1329668928" sldId="524"/>
            <ac:spMk id="11" creationId="{26397344-4BEC-4542-8CFD-38547C3F76E3}"/>
          </ac:spMkLst>
        </pc:spChg>
        <pc:spChg chg="add mod">
          <ac:chgData name="Assaf Oron" userId="61c9d0f0-f8fd-4bd5-9613-3e6832d46f94" providerId="ADAL" clId="{B4F81C66-C9D8-414E-AB7C-90D011434469}" dt="2019-03-20T16:50:55.189" v="197" actId="1076"/>
          <ac:spMkLst>
            <pc:docMk/>
            <pc:sldMk cId="1329668928" sldId="524"/>
            <ac:spMk id="12" creationId="{CCAA0B2D-2D6E-47FC-8FD6-9D21F1C3AA68}"/>
          </ac:spMkLst>
        </pc:spChg>
        <pc:spChg chg="add mod">
          <ac:chgData name="Assaf Oron" userId="61c9d0f0-f8fd-4bd5-9613-3e6832d46f94" providerId="ADAL" clId="{B4F81C66-C9D8-414E-AB7C-90D011434469}" dt="2019-03-20T16:51:27.702" v="252" actId="1076"/>
          <ac:spMkLst>
            <pc:docMk/>
            <pc:sldMk cId="1329668928" sldId="524"/>
            <ac:spMk id="13" creationId="{D4EC1386-A362-495F-A3D2-D69B93ADEB82}"/>
          </ac:spMkLst>
        </pc:spChg>
        <pc:picChg chg="add del mod ord">
          <ac:chgData name="Assaf Oron" userId="61c9d0f0-f8fd-4bd5-9613-3e6832d46f94" providerId="ADAL" clId="{B4F81C66-C9D8-414E-AB7C-90D011434469}" dt="2019-03-20T19:28:11.958" v="631" actId="478"/>
          <ac:picMkLst>
            <pc:docMk/>
            <pc:sldMk cId="1329668928" sldId="524"/>
            <ac:picMk id="3" creationId="{AA729B20-8502-47BE-B7EB-45F4FC1B0070}"/>
          </ac:picMkLst>
        </pc:picChg>
        <pc:picChg chg="del">
          <ac:chgData name="Assaf Oron" userId="61c9d0f0-f8fd-4bd5-9613-3e6832d46f94" providerId="ADAL" clId="{B4F81C66-C9D8-414E-AB7C-90D011434469}" dt="2019-03-20T16:46:49.164" v="44" actId="478"/>
          <ac:picMkLst>
            <pc:docMk/>
            <pc:sldMk cId="1329668928" sldId="524"/>
            <ac:picMk id="4" creationId="{C2148BE3-AD72-4D48-8F30-98441725C8E4}"/>
          </ac:picMkLst>
        </pc:picChg>
        <pc:picChg chg="add mod ord">
          <ac:chgData name="Assaf Oron" userId="61c9d0f0-f8fd-4bd5-9613-3e6832d46f94" providerId="ADAL" clId="{B4F81C66-C9D8-414E-AB7C-90D011434469}" dt="2019-03-20T19:28:28.640" v="637" actId="1036"/>
          <ac:picMkLst>
            <pc:docMk/>
            <pc:sldMk cId="1329668928" sldId="524"/>
            <ac:picMk id="14" creationId="{C3613ECF-373D-4975-9D57-4264A874D58F}"/>
          </ac:picMkLst>
        </pc:picChg>
      </pc:sldChg>
      <pc:sldChg chg="addSp delSp modSp add">
        <pc:chgData name="Assaf Oron" userId="61c9d0f0-f8fd-4bd5-9613-3e6832d46f94" providerId="ADAL" clId="{B4F81C66-C9D8-414E-AB7C-90D011434469}" dt="2019-03-20T20:45:55.219" v="1510" actId="113"/>
        <pc:sldMkLst>
          <pc:docMk/>
          <pc:sldMk cId="3845801462" sldId="525"/>
        </pc:sldMkLst>
        <pc:spChg chg="add mod">
          <ac:chgData name="Assaf Oron" userId="61c9d0f0-f8fd-4bd5-9613-3e6832d46f94" providerId="ADAL" clId="{B4F81C66-C9D8-414E-AB7C-90D011434469}" dt="2019-03-20T20:35:15.472" v="1431" actId="1035"/>
          <ac:spMkLst>
            <pc:docMk/>
            <pc:sldMk cId="3845801462" sldId="525"/>
            <ac:spMk id="3" creationId="{EFEF527D-8D76-48E3-B268-92E45C698517}"/>
          </ac:spMkLst>
        </pc:spChg>
        <pc:spChg chg="mod">
          <ac:chgData name="Assaf Oron" userId="61c9d0f0-f8fd-4bd5-9613-3e6832d46f94" providerId="ADAL" clId="{B4F81C66-C9D8-414E-AB7C-90D011434469}" dt="2019-03-20T20:30:23.380" v="1317" actId="20577"/>
          <ac:spMkLst>
            <pc:docMk/>
            <pc:sldMk cId="3845801462" sldId="525"/>
            <ac:spMk id="28" creationId="{9472A114-1947-4359-97E0-207875B5E8BA}"/>
          </ac:spMkLst>
        </pc:spChg>
        <pc:graphicFrameChg chg="add mod modGraphic">
          <ac:chgData name="Assaf Oron" userId="61c9d0f0-f8fd-4bd5-9613-3e6832d46f94" providerId="ADAL" clId="{B4F81C66-C9D8-414E-AB7C-90D011434469}" dt="2019-03-20T20:45:55.219" v="1510" actId="113"/>
          <ac:graphicFrameMkLst>
            <pc:docMk/>
            <pc:sldMk cId="3845801462" sldId="525"/>
            <ac:graphicFrameMk id="2" creationId="{17A6091D-665E-4DA2-8F09-B2F14FFBCE93}"/>
          </ac:graphicFrameMkLst>
        </pc:graphicFrameChg>
        <pc:graphicFrameChg chg="del">
          <ac:chgData name="Assaf Oron" userId="61c9d0f0-f8fd-4bd5-9613-3e6832d46f94" providerId="ADAL" clId="{B4F81C66-C9D8-414E-AB7C-90D011434469}" dt="2019-03-20T20:30:28.017" v="1318" actId="478"/>
          <ac:graphicFrameMkLst>
            <pc:docMk/>
            <pc:sldMk cId="3845801462" sldId="525"/>
            <ac:graphicFrameMk id="4" creationId="{58830395-98C5-4F3B-866E-5B21A1C738F9}"/>
          </ac:graphicFrameMkLst>
        </pc:graphicFrameChg>
      </pc:sldChg>
      <pc:sldChg chg="modSp add">
        <pc:chgData name="Assaf Oron" userId="61c9d0f0-f8fd-4bd5-9613-3e6832d46f94" providerId="ADAL" clId="{B4F81C66-C9D8-414E-AB7C-90D011434469}" dt="2019-03-20T20:47:46.731" v="1528" actId="20577"/>
        <pc:sldMkLst>
          <pc:docMk/>
          <pc:sldMk cId="1026100769" sldId="526"/>
        </pc:sldMkLst>
        <pc:spChg chg="mod">
          <ac:chgData name="Assaf Oron" userId="61c9d0f0-f8fd-4bd5-9613-3e6832d46f94" providerId="ADAL" clId="{B4F81C66-C9D8-414E-AB7C-90D011434469}" dt="2019-03-20T20:37:22.425" v="1479" actId="20577"/>
          <ac:spMkLst>
            <pc:docMk/>
            <pc:sldMk cId="1026100769" sldId="526"/>
            <ac:spMk id="3" creationId="{EFEF527D-8D76-48E3-B268-92E45C698517}"/>
          </ac:spMkLst>
        </pc:spChg>
        <pc:graphicFrameChg chg="mod modGraphic">
          <ac:chgData name="Assaf Oron" userId="61c9d0f0-f8fd-4bd5-9613-3e6832d46f94" providerId="ADAL" clId="{B4F81C66-C9D8-414E-AB7C-90D011434469}" dt="2019-03-20T20:47:46.731" v="1528" actId="20577"/>
          <ac:graphicFrameMkLst>
            <pc:docMk/>
            <pc:sldMk cId="1026100769" sldId="526"/>
            <ac:graphicFrameMk id="2" creationId="{17A6091D-665E-4DA2-8F09-B2F14FFBCE93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92F58E-6536-4E59-B25F-ACCB416966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65D85A-58D5-4749-A489-CAFE56FBF7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3B22F-4AE5-4AB2-B462-8FEB2F4D3969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0A76D-8B3B-44B5-B1FB-6EBC945225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E2326-F374-44E1-BDB3-B2EAD69931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5D862-083B-423D-B26C-63C80277B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87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09T19:29:33.4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95,'156'43,"104"8,319-84,-155 3,-241-2,346 33,-210 31,340-33,-380-62,-28 32,6 0,280 32,-215 30,-24-30,-143 29,159 2,251-33,-348 33,47-1,669-32,-657-56,-249 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09T19:29:57.5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1 130,'226'-68,"163"19,-326 42,2 3,-1 3,0 2,0 4,19 4,-2 1,0-3,1-4,-1-3,1-4,-1-4,15-5,216 7,-217 35,-96-26,0 0,-1-1,0 1,0 0,1-1,-1 1,-1-1,1 0,0 0,-1 0,1 0,-1 0,1 0,-1 0,0-1,0 0,0 1,0-1,0 0,0 0,0-1,0 1,0-1,-1 1,2-1,-556 127,-45-20,382-59,164-32,0-3,-1-2,-1-3,-31 0,2 9,139-1,78 0,0-6,1-5,53-7,-47 0,411 1,-518 3,0 1,0 2,-1 1,1 1,-1 2,26 11,31 9,179 8,-241-25,1 0,0-3,1 0,-1-1,2-1,-1-1,1-2,20 1,-156 22,-214 38,119-64,-204 17,210 26,153-23,0-3,-1-1,0-3,-1-2,-14 1,-64 8,0 6,-103 38,19 34,254-91,699-12,-474-26,463-2,-511 52,-13 24,-153-23,-102-9,-247 77,-294-5,521-71,1 3,1 4,0 2,2 2,-51 29,70-31,-2-2,0-2,-1-2,-1-2,0-2,-6-1,14-2,-109 49,129-47,0-2,-1 0,0-1,0-1,0-1,-1 0,0-2,-16 1,34-5,-1-1,0 1,0 0,0 0,0 0,0 0,0 1,0 0,0 0,0 0,0 1,1-1,-1 1,0 0,1 1,-1-1,1 1,0 0,0 0,0 0,0 0,-1 2,7-3,0 1,0-1,0 0,0 0,1-1,-1 1,0 0,1-1,-1 1,1-1,0 0,-1 0,1 0,0 0,0 0,0-1,-1 1,1-1,0 0,0 0,0 0,0 0,0 0,1-1,-1 1,287 25,-77-2,1-8,201-14,-195-3,40 51,-200-34,-1-3,1-3,1-3,0-2,11-2,-45-3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09T19:30:12.2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13 129,'20'0,"179"-25,-5-46,21 39,69 34,-97 29,1 3,-68-11,-170-15,32-9,0 1,0 0,0 1,0 2,0-1,1 2,-1 1,1 0,0 1,0 0,1 2,0 0,0 1,-10 7,-166 85,-86-30,-29-32,284-37,-1 2,1 1,0 0,0 2,1 1,0 0,0 2,1 1,0 0,1 1,0 2,1 0,0 1,-4 5,24-20,0 0,0 0,-1 0,1 0,0 0,-1 1,1-1,0 0,-1 0,1 1,0-1,-1 0,1 1,-1-1,1 0,0 1,-1-1,1 1,-1-1,1 1,-1 0,0-1,1 1,-1-1,1 1,-1 0,0-1,0 1,1 0,-1-1,0 1,0 0,0-1,0 1,0 0,0 0,0-1,0 1,0 0,0-1,0 1,0 0,0 0,-1-1,1 1,0 0,-1-1,1 1,0-1,-1 1,1 0,-1-1,1 1,-1-1,1 1,-1-1,1 1,-1-1,1 0,-1 1,0-1,1 0,-1 1,0-1,1 0,-1 0,0 1,1-1,-1 0,-1 0,57-4,205-55,86-9,-315 60,0 2,1 1,0 1,0 2,0 1,0 2,0 1,7 2,213 58,50-50,-225 4,-53-13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09T19:30:50.2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9 190,'13'0,"116"-36,-4-69,13 57,46 52,-64 41,2 5,-45-16,-109-22,20-14,0 2,1 1,-1 1,1 1,-1 1,1 2,0 0,0 2,0 0,0 2,1 1,-1 1,1 1,-7 12,-107 124,-55-45,-20-47,185-53,-2 2,1 1,0 1,1 2,-1 1,1 2,0 1,0 1,1 2,0 2,0 0,1 2,0 1,-3 8,15-30,1 0,-1 0,1 0,-1 0,1 1,-1-1,0 0,1 0,-1 1,1-1,-1 1,1-1,-1 1,0-1,1 1,-1 0,0-1,1 1,-1 0,1 0,-1 0,0 0,0-1,0 1,1 0,-1 0,0 0,0 0,0 0,0 0,0 0,1 0,-1 0,0 0,0 0,0 1,0-1,0 0,0 0,-1 0,1 0,0 0,0 0,0 0,0 0,0 0,0 0,-1 0,1 0,0-1,0 1,-1 0,1 0,-1 0,1-1,0 1,-1 0,1-1,0 1,-1-1,1 1,-1-1,1 1,0-1,-1 0,1 1,-1-1,1 0,-1 0,1 1,35-7,132-82,57-12,-204 89,0 1,1 3,-1 2,1 2,0 1,-1 3,1 2,4 4,137 85,33-75,-145 6,-35-19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09T19:30:50.2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23 190,'34'0,"310"-36,-10-69,37 57,119 52,-168 41,4 5,-120-16,-293-22,56-14,0 2,0 1,0 1,0 1,1 1,0 2,0 0,0 2,1 0,0 2,1 1,0 1,1 1,-18 12,-287 124,-147-45,-51-47,490-53,-1 2,1 1,0 1,1 2,0 1,1 2,1 1,0 1,1 2,1 2,1 0,1 2,1 1,-7 8,40-30,0 0,0 0,1 0,-1 0,0 1,0-1,0 0,1 0,-1 1,0-1,0 1,0-1,0 1,0-1,0 1,0 0,0-1,0 1,0 0,0 0,-1 0,1 0,0-1,-1 1,1 0,-1 0,1 0,-1 0,1 0,-1 0,0 0,1 0,-1 0,0 0,0 0,0 1,0-1,0 0,0 0,-1 0,1 0,0 0,-1 0,1 0,0 0,-1 0,1 0,-1 0,0 0,1-1,-1 1,0 0,0 0,0 0,0-1,0 1,0 0,0-1,0 1,0-1,0 1,0-1,0 1,0-1,0 0,-1 1,1-1,0 0,0 0,-1 1,95-7,356-82,148-12,-543 89,0 1,1 3,-1 2,2 2,-1 1,0 3,0 2,13 4,366 85,87-75,-388 6,-92-19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09T19:30:50.2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13 206,'18'1,"173"-41,-7-74,21 62,66 56,-93 45,2 5,-67-16,-161-26,31-13,0 1,0 0,0 3,0 0,0 2,0 0,1 3,-1 0,1 1,0 2,1 1,-1 1,1 1,-9 13,-160 135,-80-49,-29-50,271-59,-1 2,1 1,0 2,0 2,1 1,0 2,0 2,1 1,0 1,1 2,0 1,1 2,0 0,-4 10,23-33,0 0,-1 0,1 0,0 1,-1-1,1 0,0 0,-1 1,1-1,0 1,-1-1,1 1,-1-1,1 1,0 0,-1 0,1-1,-1 1,1 0,-1 0,0 0,1 0,-1 0,1 0,-1 0,0 0,0 0,1 0,-1 0,0 0,0 0,0 0,0 0,0 1,1-1,-1 0,0 0,-1 0,1 0,0 1,0-1,0 0,0 0,0 0,-1 0,1 0,0 0,-1 0,1 0,0 0,-1 0,1 0,-1 0,1 0,-1-1,1 1,-1 0,1-1,-1 1,0 0,1-1,-1 1,1-1,-1 1,0-1,1 0,-1 0,0 1,1-1,-2 0,54-6,196-90,82-12,-300 95,0 3,0 2,0 2,0 3,1 2,0 2,-1 2,7 4,203 93,48-81,-215 6,-50-21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8521CA78-A499-4633-B898-F9043592D78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3D412D8C-1E5D-4678-BC7F-48977E07D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7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334" rtl="0" eaLnBrk="1" latinLnBrk="0" hangingPunct="1">
      <a:defRPr sz="1100" kern="1200" baseline="0">
        <a:solidFill>
          <a:schemeClr val="tx1"/>
        </a:solidFill>
        <a:latin typeface="+mn-lt"/>
        <a:ea typeface="+mn-ea"/>
        <a:cs typeface="+mn-cs"/>
      </a:defRPr>
    </a:lvl1pPr>
    <a:lvl2pPr marL="408167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334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501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668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835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9002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7169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336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05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94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sigma is parameterized by a covariance function (AR1s and </a:t>
            </a:r>
            <a:r>
              <a:rPr lang="en-US" dirty="0" err="1"/>
              <a:t>Materns</a:t>
            </a:r>
            <a:r>
              <a:rPr lang="en-US" dirty="0"/>
              <a:t>).</a:t>
            </a:r>
          </a:p>
          <a:p>
            <a:r>
              <a:rPr lang="en-US" dirty="0"/>
              <a:t>Things are nearer to each other are more similar</a:t>
            </a:r>
          </a:p>
          <a:p>
            <a:r>
              <a:rPr lang="en-US" dirty="0"/>
              <a:t>Takes advantage of SPDE/GMRF sparse precision matrix calculations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11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09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53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MEX and BRA using GBD Subnational estimates here</a:t>
            </a:r>
          </a:p>
          <a:p>
            <a:r>
              <a:rPr lang="en-US" dirty="0"/>
              <a:t>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30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Clear general decline but heterogeneous</a:t>
            </a:r>
          </a:p>
          <a:p>
            <a:r>
              <a:rPr lang="en-US" dirty="0"/>
              <a:t>Next plots unpack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42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different patterns</a:t>
            </a:r>
          </a:p>
          <a:p>
            <a:r>
              <a:rPr lang="en-US" dirty="0"/>
              <a:t>Confounded by administrative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41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Scales </a:t>
            </a:r>
          </a:p>
          <a:p>
            <a:r>
              <a:rPr lang="en-US" dirty="0"/>
              <a:t>9M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41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Smaller overall area. &lt;5M</a:t>
            </a:r>
          </a:p>
          <a:p>
            <a:r>
              <a:rPr lang="en-US" dirty="0"/>
              <a:t>The upper tail is all sub-Saharan Africa</a:t>
            </a:r>
          </a:p>
          <a:p>
            <a:r>
              <a:rPr lang="en-US" dirty="0"/>
              <a:t>More burden in ‘lower’ mortality areas:</a:t>
            </a:r>
          </a:p>
          <a:p>
            <a:r>
              <a:rPr lang="en-US" dirty="0"/>
              <a:t>&gt;80MR is now 30% (75% before).</a:t>
            </a:r>
          </a:p>
          <a:p>
            <a:r>
              <a:rPr lang="en-US" dirty="0"/>
              <a:t>7% in areas that have already achieved SDG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95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Increased proportion neonatal in lower mort areas</a:t>
            </a:r>
          </a:p>
          <a:p>
            <a:r>
              <a:rPr lang="en-US" dirty="0"/>
              <a:t>As those areas make a bulk of the mortality, most u5m is a NN issue (47%)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48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88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77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28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81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Counterfactual analysis benchmarked to best </a:t>
            </a:r>
            <a:r>
              <a:rPr lang="en-US" sz="11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perfoming</a:t>
            </a:r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admin2: Overall, 3.14 million (2.87–3.38), or 62.9% of total under-5 deaths would have been averted in this counterfactual. In aggregate since 2000, this number is 81.2 million (77.6–84.6), or 66% of total under-5 deaths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9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Informing targeted interventions. Plug for AZM session.</a:t>
            </a:r>
          </a:p>
          <a:p>
            <a:r>
              <a:rPr lang="en-US" dirty="0"/>
              <a:t>Reanalysis of MORDOR trial using mapped estimates shows there is differential impact across gradient of MR</a:t>
            </a:r>
          </a:p>
          <a:p>
            <a:r>
              <a:rPr lang="en-US" dirty="0"/>
              <a:t>Using these findings to forecast location specific impact of AZM MDA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dimensional results explore</a:t>
            </a:r>
          </a:p>
          <a:p>
            <a:r>
              <a:rPr lang="en-US" dirty="0"/>
              <a:t>See annual trends in specific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47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Combination of model change, GBD calibration, new data added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Combination of model change, GBD calibration, new data added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1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19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Same goal: Synthesize available data in order to make local estimates of mortality.  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/>
              <a:t>Allows for comparable trends and assessment of geographic inequality</a:t>
            </a:r>
          </a:p>
          <a:p>
            <a:r>
              <a:rPr lang="en-US" dirty="0"/>
              <a:t>Data product that enables further research, planning and policy (will show some examples later 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70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24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99 Countries.</a:t>
            </a:r>
          </a:p>
          <a:p>
            <a:r>
              <a:rPr lang="en-US" dirty="0"/>
              <a:t>Some sparser data than others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25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64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21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4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13876" y="3044414"/>
            <a:ext cx="8516586" cy="1066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Client or presentation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248400" y="4706287"/>
            <a:ext cx="2743200" cy="31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248400" y="4829633"/>
            <a:ext cx="2743200" cy="31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459186" y="4857751"/>
            <a:ext cx="1465614" cy="159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B073B-0E75-4707-A6E2-13B80CC1E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6" y="933450"/>
            <a:ext cx="8516247" cy="2057400"/>
          </a:xfrm>
          <a:prstGeom prst="rect">
            <a:avLst/>
          </a:prstGeom>
        </p:spPr>
      </p:pic>
      <p:pic>
        <p:nvPicPr>
          <p:cNvPr id="4" name="Picture 3" descr="A drawing of a face&#10;&#10;Description generated with high confidence">
            <a:extLst>
              <a:ext uri="{FF2B5EF4-FFF2-40B4-BE49-F238E27FC236}">
                <a16:creationId xmlns:a16="http://schemas.microsoft.com/office/drawing/2014/main" id="{D459C31C-4202-4BC5-8B53-310A5F0BD6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351706"/>
            <a:ext cx="1981200" cy="5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2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4569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47548950"/>
              </p:ext>
            </p:extLst>
          </p:nvPr>
        </p:nvGraphicFramePr>
        <p:xfrm>
          <a:off x="180511" y="971550"/>
          <a:ext cx="8353888" cy="335279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8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813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4569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/>
          </p:nvPr>
        </p:nvGraphicFramePr>
        <p:xfrm>
          <a:off x="180511" y="971550"/>
          <a:ext cx="8353888" cy="335279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8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2018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1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FA6A3683-26F9-4F02-9033-CE43DBA33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89" y="4702605"/>
            <a:ext cx="1714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21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67" indent="0">
              <a:buNone/>
              <a:defRPr sz="2500"/>
            </a:lvl2pPr>
            <a:lvl3pPr marL="816334" indent="0">
              <a:buNone/>
              <a:defRPr sz="2100"/>
            </a:lvl3pPr>
            <a:lvl4pPr marL="1224501" indent="0">
              <a:buNone/>
              <a:defRPr sz="1800"/>
            </a:lvl4pPr>
            <a:lvl5pPr marL="1632668" indent="0">
              <a:buNone/>
              <a:defRPr sz="1800"/>
            </a:lvl5pPr>
            <a:lvl6pPr marL="2040835" indent="0">
              <a:buNone/>
              <a:defRPr sz="1800"/>
            </a:lvl6pPr>
            <a:lvl7pPr marL="2449002" indent="0">
              <a:buNone/>
              <a:defRPr sz="1800"/>
            </a:lvl7pPr>
            <a:lvl8pPr marL="2857169" indent="0">
              <a:buNone/>
              <a:defRPr sz="1800"/>
            </a:lvl8pPr>
            <a:lvl9pPr marL="3265336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8167" indent="0">
              <a:buNone/>
              <a:defRPr sz="1100"/>
            </a:lvl2pPr>
            <a:lvl3pPr marL="816334" indent="0">
              <a:buNone/>
              <a:defRPr sz="900"/>
            </a:lvl3pPr>
            <a:lvl4pPr marL="1224501" indent="0">
              <a:buNone/>
              <a:defRPr sz="800"/>
            </a:lvl4pPr>
            <a:lvl5pPr marL="1632668" indent="0">
              <a:buNone/>
              <a:defRPr sz="800"/>
            </a:lvl5pPr>
            <a:lvl6pPr marL="2040835" indent="0">
              <a:buNone/>
              <a:defRPr sz="800"/>
            </a:lvl6pPr>
            <a:lvl7pPr marL="2449002" indent="0">
              <a:buNone/>
              <a:defRPr sz="800"/>
            </a:lvl7pPr>
            <a:lvl8pPr marL="2857169" indent="0">
              <a:buNone/>
              <a:defRPr sz="800"/>
            </a:lvl8pPr>
            <a:lvl9pPr marL="326533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80511" y="4710410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   </a:t>
            </a:r>
            <a:endParaRPr lang="en-US" sz="11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25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67" indent="0">
              <a:buNone/>
              <a:defRPr sz="2500"/>
            </a:lvl2pPr>
            <a:lvl3pPr marL="816334" indent="0">
              <a:buNone/>
              <a:defRPr sz="2100"/>
            </a:lvl3pPr>
            <a:lvl4pPr marL="1224501" indent="0">
              <a:buNone/>
              <a:defRPr sz="1800"/>
            </a:lvl4pPr>
            <a:lvl5pPr marL="1632668" indent="0">
              <a:buNone/>
              <a:defRPr sz="1800"/>
            </a:lvl5pPr>
            <a:lvl6pPr marL="2040835" indent="0">
              <a:buNone/>
              <a:defRPr sz="1800"/>
            </a:lvl6pPr>
            <a:lvl7pPr marL="2449002" indent="0">
              <a:buNone/>
              <a:defRPr sz="1800"/>
            </a:lvl7pPr>
            <a:lvl8pPr marL="2857169" indent="0">
              <a:buNone/>
              <a:defRPr sz="1800"/>
            </a:lvl8pPr>
            <a:lvl9pPr marL="3265336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8167" indent="0">
              <a:buNone/>
              <a:defRPr sz="1100"/>
            </a:lvl2pPr>
            <a:lvl3pPr marL="816334" indent="0">
              <a:buNone/>
              <a:defRPr sz="900"/>
            </a:lvl3pPr>
            <a:lvl4pPr marL="1224501" indent="0">
              <a:buNone/>
              <a:defRPr sz="800"/>
            </a:lvl4pPr>
            <a:lvl5pPr marL="1632668" indent="0">
              <a:buNone/>
              <a:defRPr sz="800"/>
            </a:lvl5pPr>
            <a:lvl6pPr marL="2040835" indent="0">
              <a:buNone/>
              <a:defRPr sz="800"/>
            </a:lvl6pPr>
            <a:lvl7pPr marL="2449002" indent="0">
              <a:buNone/>
              <a:defRPr sz="800"/>
            </a:lvl7pPr>
            <a:lvl8pPr marL="2857169" indent="0">
              <a:buNone/>
              <a:defRPr sz="800"/>
            </a:lvl8pPr>
            <a:lvl9pPr marL="326533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80511" y="4710410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   </a:t>
            </a:r>
            <a:endParaRPr lang="en-US" sz="1100" dirty="0">
              <a:solidFill>
                <a:schemeClr val="accent4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2018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3" name="Picture 1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EC9EB063-6E6F-478C-9345-CE5DD7C3B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89" y="4702605"/>
            <a:ext cx="1714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3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6176" y="1597820"/>
            <a:ext cx="8253023" cy="11025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Plain Title Page </a:t>
            </a:r>
          </a:p>
        </p:txBody>
      </p:sp>
    </p:spTree>
    <p:extLst>
      <p:ext uri="{BB962C8B-B14F-4D97-AF65-F5344CB8AC3E}">
        <p14:creationId xmlns:p14="http://schemas.microsoft.com/office/powerpoint/2010/main" val="189984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6176" y="1597820"/>
            <a:ext cx="8253023" cy="11025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Plain Title Page </a:t>
            </a:r>
          </a:p>
        </p:txBody>
      </p:sp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</a:t>
            </a:r>
            <a:r>
              <a:rPr lang="en-US">
                <a:solidFill>
                  <a:schemeClr val="accent4"/>
                </a:solidFill>
              </a:rPr>
              <a:t>© 2018 </a:t>
            </a:r>
            <a:r>
              <a:rPr lang="en-US" dirty="0">
                <a:solidFill>
                  <a:schemeClr val="accent4"/>
                </a:solidFill>
              </a:rPr>
              <a:t>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EF6FE1CA-9974-47ED-B0A3-CA4C91DAE9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89" y="4702605"/>
            <a:ext cx="1714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1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110" y="133350"/>
            <a:ext cx="873529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0511" y="895350"/>
            <a:ext cx="8735290" cy="3699272"/>
          </a:xfrm>
        </p:spPr>
        <p:txBody>
          <a:bodyPr/>
          <a:lstStyle>
            <a:lvl1pPr>
              <a:buClr>
                <a:schemeClr val="accent2"/>
              </a:buClr>
              <a:defRPr sz="2000" baseline="0"/>
            </a:lvl1pPr>
            <a:lvl2pPr>
              <a:buClr>
                <a:schemeClr val="accent4"/>
              </a:buClr>
              <a:defRPr sz="2000"/>
            </a:lvl2pPr>
            <a:lvl3pPr>
              <a:defRPr sz="2000"/>
            </a:lvl3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Bullets (Slide Content)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5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110" y="133350"/>
            <a:ext cx="873529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0511" y="895350"/>
            <a:ext cx="8735290" cy="3699272"/>
          </a:xfrm>
        </p:spPr>
        <p:txBody>
          <a:bodyPr/>
          <a:lstStyle>
            <a:lvl1pPr>
              <a:buClr>
                <a:schemeClr val="accent2"/>
              </a:buClr>
              <a:defRPr sz="2000" baseline="0"/>
            </a:lvl1pPr>
            <a:lvl2pPr>
              <a:buClr>
                <a:schemeClr val="accent4"/>
              </a:buClr>
              <a:defRPr sz="2000"/>
            </a:lvl2pPr>
            <a:lvl3pPr>
              <a:defRPr sz="2000"/>
            </a:lvl3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Bullets (Slide Content)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3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9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95350"/>
            <a:ext cx="424503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4" indent="0">
              <a:buNone/>
              <a:defRPr sz="1600" b="1"/>
            </a:lvl3pPr>
            <a:lvl4pPr marL="1224501" indent="0">
              <a:buNone/>
              <a:defRPr sz="1400" b="1"/>
            </a:lvl4pPr>
            <a:lvl5pPr marL="1632668" indent="0">
              <a:buNone/>
              <a:defRPr sz="1400" b="1"/>
            </a:lvl5pPr>
            <a:lvl6pPr marL="2040835" indent="0">
              <a:buNone/>
              <a:defRPr sz="1400" b="1"/>
            </a:lvl6pPr>
            <a:lvl7pPr marL="2449002" indent="0">
              <a:buNone/>
              <a:defRPr sz="1400" b="1"/>
            </a:lvl7pPr>
            <a:lvl8pPr marL="2857169" indent="0">
              <a:buNone/>
              <a:defRPr sz="1400" b="1"/>
            </a:lvl8pPr>
            <a:lvl9pPr marL="3265336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568" y="1428750"/>
            <a:ext cx="4245032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6306" y="895350"/>
            <a:ext cx="432440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4" indent="0">
              <a:buNone/>
              <a:defRPr sz="1600" b="1"/>
            </a:lvl3pPr>
            <a:lvl4pPr marL="1224501" indent="0">
              <a:buNone/>
              <a:defRPr sz="1400" b="1"/>
            </a:lvl4pPr>
            <a:lvl5pPr marL="1632668" indent="0">
              <a:buNone/>
              <a:defRPr sz="1400" b="1"/>
            </a:lvl5pPr>
            <a:lvl6pPr marL="2040835" indent="0">
              <a:buNone/>
              <a:defRPr sz="1400" b="1"/>
            </a:lvl6pPr>
            <a:lvl7pPr marL="2449002" indent="0">
              <a:buNone/>
              <a:defRPr sz="1400" b="1"/>
            </a:lvl7pPr>
            <a:lvl8pPr marL="2857169" indent="0">
              <a:buNone/>
              <a:defRPr sz="1400" b="1"/>
            </a:lvl8pPr>
            <a:lvl9pPr marL="3265336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4794" y="1428750"/>
            <a:ext cx="4324406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7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9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95350"/>
            <a:ext cx="424503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4" indent="0">
              <a:buNone/>
              <a:defRPr sz="1600" b="1"/>
            </a:lvl3pPr>
            <a:lvl4pPr marL="1224501" indent="0">
              <a:buNone/>
              <a:defRPr sz="1400" b="1"/>
            </a:lvl4pPr>
            <a:lvl5pPr marL="1632668" indent="0">
              <a:buNone/>
              <a:defRPr sz="1400" b="1"/>
            </a:lvl5pPr>
            <a:lvl6pPr marL="2040835" indent="0">
              <a:buNone/>
              <a:defRPr sz="1400" b="1"/>
            </a:lvl6pPr>
            <a:lvl7pPr marL="2449002" indent="0">
              <a:buNone/>
              <a:defRPr sz="1400" b="1"/>
            </a:lvl7pPr>
            <a:lvl8pPr marL="2857169" indent="0">
              <a:buNone/>
              <a:defRPr sz="1400" b="1"/>
            </a:lvl8pPr>
            <a:lvl9pPr marL="3265336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568" y="1428750"/>
            <a:ext cx="4245032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6306" y="895350"/>
            <a:ext cx="432440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4" indent="0">
              <a:buNone/>
              <a:defRPr sz="1600" b="1"/>
            </a:lvl3pPr>
            <a:lvl4pPr marL="1224501" indent="0">
              <a:buNone/>
              <a:defRPr sz="1400" b="1"/>
            </a:lvl4pPr>
            <a:lvl5pPr marL="1632668" indent="0">
              <a:buNone/>
              <a:defRPr sz="1400" b="1"/>
            </a:lvl5pPr>
            <a:lvl6pPr marL="2040835" indent="0">
              <a:buNone/>
              <a:defRPr sz="1400" b="1"/>
            </a:lvl6pPr>
            <a:lvl7pPr marL="2449002" indent="0">
              <a:buNone/>
              <a:defRPr sz="1400" b="1"/>
            </a:lvl7pPr>
            <a:lvl8pPr marL="2857169" indent="0">
              <a:buNone/>
              <a:defRPr sz="1400" b="1"/>
            </a:lvl8pPr>
            <a:lvl9pPr marL="3265336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4794" y="1428750"/>
            <a:ext cx="4324406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2018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3" name="Picture 1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C338AA12-9481-4412-9E5D-9F70A586A5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89" y="4702605"/>
            <a:ext cx="1714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8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9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568" y="819150"/>
            <a:ext cx="4245032" cy="3775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4794" y="819150"/>
            <a:ext cx="4324406" cy="3775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1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9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568" y="819150"/>
            <a:ext cx="4245032" cy="3775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4794" y="819150"/>
            <a:ext cx="4324406" cy="3775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2018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2" name="Picture 11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843C5B9D-EF2D-4E29-A3C2-5C1D48D5B8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89" y="4702605"/>
            <a:ext cx="1714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8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80511" y="4710410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07904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2018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(IVM).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40D7D3F5-C091-4D06-8A9E-2784EECE7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89" y="4702605"/>
            <a:ext cx="1714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2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110" y="133350"/>
            <a:ext cx="8700340" cy="609600"/>
          </a:xfrm>
          <a:prstGeom prst="rect">
            <a:avLst/>
          </a:prstGeom>
        </p:spPr>
        <p:txBody>
          <a:bodyPr vert="horz" lIns="81633" tIns="40817" rIns="81633" bIns="40817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110" y="895350"/>
            <a:ext cx="8700340" cy="3699273"/>
          </a:xfrm>
          <a:prstGeom prst="rect">
            <a:avLst/>
          </a:prstGeom>
        </p:spPr>
        <p:txBody>
          <a:bodyPr vert="horz" lIns="81633" tIns="40817" rIns="81633" bIns="4081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0" r:id="rId2"/>
    <p:sldLayoutId id="2147483665" r:id="rId3"/>
    <p:sldLayoutId id="2147483653" r:id="rId4"/>
    <p:sldLayoutId id="2147483666" r:id="rId5"/>
    <p:sldLayoutId id="2147483663" r:id="rId6"/>
    <p:sldLayoutId id="2147483667" r:id="rId7"/>
    <p:sldLayoutId id="2147483655" r:id="rId8"/>
    <p:sldLayoutId id="2147483668" r:id="rId9"/>
    <p:sldLayoutId id="2147483664" r:id="rId10"/>
    <p:sldLayoutId id="2147483669" r:id="rId11"/>
    <p:sldLayoutId id="2147483657" r:id="rId12"/>
    <p:sldLayoutId id="2147483670" r:id="rId13"/>
    <p:sldLayoutId id="2147483649" r:id="rId14"/>
    <p:sldLayoutId id="2147483671" r:id="rId15"/>
  </p:sldLayoutIdLst>
  <p:txStyles>
    <p:titleStyle>
      <a:lvl1pPr algn="l" defTabSz="816334" rtl="0" eaLnBrk="1" latinLnBrk="0" hangingPunct="1">
        <a:spcBef>
          <a:spcPct val="0"/>
        </a:spcBef>
        <a:buNone/>
        <a:defRPr sz="3200" b="0" i="0" kern="120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306125" indent="-306125" algn="l" defTabSz="81633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72" indent="-255105" algn="l" defTabSz="816334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17" indent="-204084" algn="l" defTabSz="816334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584" indent="-204084" algn="l" defTabSz="816334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752" indent="-204084" algn="l" defTabSz="816334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919" indent="-204084" algn="l" defTabSz="81633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85" indent="-204084" algn="l" defTabSz="81633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253" indent="-204084" algn="l" defTabSz="81633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420" indent="-204084" algn="l" defTabSz="81633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67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34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01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68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35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02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69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36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zhub.healthdata.org/lbd/u5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C026-AE9F-4DDC-A7AC-969402DA5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28750"/>
            <a:ext cx="8077200" cy="2057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Mapping 123 million neonatal, infant, and child deaths between 2000 and 2017</a:t>
            </a: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Roy Burstein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rburstein@idmod.org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IDM Symposium // 15 April 2019</a:t>
            </a:r>
            <a:br>
              <a:rPr lang="en-US" sz="2000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1E011B-6205-4E30-807B-F51D0418D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201729"/>
            <a:ext cx="1796246" cy="656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75B10E-9FBE-4F82-B5A0-0DAC7016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293616"/>
            <a:ext cx="2558753" cy="47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DB11-64F8-40E6-A8BB-6D0B926C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Hazards Geostatistical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EDEFF-FBC5-4EC4-8BD6-F05326583052}"/>
                  </a:ext>
                </a:extLst>
              </p:cNvPr>
              <p:cNvSpPr/>
              <p:nvPr/>
            </p:nvSpPr>
            <p:spPr>
              <a:xfrm>
                <a:off x="990600" y="1201140"/>
                <a:ext cx="7415645" cy="869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𝐿𝑜𝑔𝑖𝑡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nary>
                      <m:r>
                        <a:rPr lang="en-US" sz="1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d>
                            <m:dPr>
                              <m:begChr m:val=""/>
                              <m:endChr m:val="]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d>
                            <m:dPr>
                              <m:begChr m:val=""/>
                              <m:endChr m:val="]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EDEFF-FBC5-4EC4-8BD6-F05326583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201140"/>
                <a:ext cx="7415645" cy="8694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D937CB-A93E-4171-AB75-7DFF274C94AE}"/>
                  </a:ext>
                </a:extLst>
              </p:cNvPr>
              <p:cNvSpPr/>
              <p:nvPr/>
            </p:nvSpPr>
            <p:spPr>
              <a:xfrm>
                <a:off x="2743200" y="751864"/>
                <a:ext cx="3107774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𝐵𝑖𝑛𝑜𝑚𝑎𝑙</m:t>
                          </m:r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D937CB-A93E-4171-AB75-7DFF274C94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751864"/>
                <a:ext cx="3107774" cy="404983"/>
              </a:xfrm>
              <a:prstGeom prst="rect">
                <a:avLst/>
              </a:prstGeom>
              <a:blipFill>
                <a:blip r:embed="rId4"/>
                <a:stretch>
                  <a:fillRect t="-153731" r="-20000" b="-228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9830A6-DFF9-43D3-80EA-5D099B905EE3}"/>
                  </a:ext>
                </a:extLst>
              </p:cNvPr>
              <p:cNvSpPr/>
              <p:nvPr/>
            </p:nvSpPr>
            <p:spPr>
              <a:xfrm>
                <a:off x="9732135" y="1733532"/>
                <a:ext cx="2939331" cy="349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𝐺𝑎𝑢𝑠𝑠𝑖𝑎𝑛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𝑃𝑟𝑜𝑐𝑒𝑠𝑠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𝑲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9830A6-DFF9-43D3-80EA-5D099B905E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135" y="1733532"/>
                <a:ext cx="2939331" cy="349326"/>
              </a:xfrm>
              <a:prstGeom prst="rect">
                <a:avLst/>
              </a:prstGeom>
              <a:blipFill>
                <a:blip r:embed="rId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FC7F7D-913A-4ACD-9227-9E8AECE5830F}"/>
                  </a:ext>
                </a:extLst>
              </p:cNvPr>
              <p:cNvSpPr/>
              <p:nvPr/>
            </p:nvSpPr>
            <p:spPr>
              <a:xfrm>
                <a:off x="10075330" y="2091412"/>
                <a:ext cx="19541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𝑲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 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⊗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𝒕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⊗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FC7F7D-913A-4ACD-9227-9E8AECE58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330" y="2091412"/>
                <a:ext cx="1954125" cy="338554"/>
              </a:xfrm>
              <a:prstGeom prst="rect">
                <a:avLst/>
              </a:prstGeom>
              <a:blipFill>
                <a:blip r:embed="rId6"/>
                <a:stretch>
                  <a:fillRect t="-5357" r="-93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AE607-C678-4B43-A69A-9BC709D297A6}"/>
                  </a:ext>
                </a:extLst>
              </p:cNvPr>
              <p:cNvSpPr/>
              <p:nvPr/>
            </p:nvSpPr>
            <p:spPr>
              <a:xfrm>
                <a:off x="3124200" y="3603150"/>
                <a:ext cx="4572000" cy="7884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]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𝑁𝑜𝑟𝑚𝑎𝑙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sSubSup>
                      <m:sSub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𝑘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]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𝑁𝑜𝑟𝑚𝑎𝑙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sSubSup>
                      <m:sSub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𝑘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endParaRPr lang="en-US" sz="2000" dirty="0"/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AE607-C678-4B43-A69A-9BC709D29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03150"/>
                <a:ext cx="4572000" cy="788486"/>
              </a:xfrm>
              <a:prstGeom prst="rect">
                <a:avLst/>
              </a:prstGeom>
              <a:blipFill>
                <a:blip r:embed="rId7"/>
                <a:stretch>
                  <a:fillRect b="-6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BFFC89-0282-45BA-8FCA-DFF4EFD14CE1}"/>
                  </a:ext>
                </a:extLst>
              </p14:cNvPr>
              <p14:cNvContentPartPr/>
              <p14:nvPr/>
            </p14:nvContentPartPr>
            <p14:xfrm rot="10954257">
              <a:off x="6093728" y="1565693"/>
              <a:ext cx="1000058" cy="297977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BFFC89-0282-45BA-8FCA-DFF4EFD14CE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0954257">
                <a:off x="6040089" y="1458090"/>
                <a:ext cx="1107696" cy="51354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C84DA893-7BD0-4022-A04A-2D065FB7E407}"/>
              </a:ext>
            </a:extLst>
          </p:cNvPr>
          <p:cNvSpPr/>
          <p:nvPr/>
        </p:nvSpPr>
        <p:spPr>
          <a:xfrm>
            <a:off x="2209800" y="2672782"/>
            <a:ext cx="5339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ym typeface="Wingdings" panose="05000000000000000000" pitchFamily="2" charset="2"/>
              </a:rPr>
              <a:t>Gaussian random effects for country and survey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81195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DB11-64F8-40E6-A8BB-6D0B926C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Hazards Geostatistical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EDEFF-FBC5-4EC4-8BD6-F05326583052}"/>
                  </a:ext>
                </a:extLst>
              </p:cNvPr>
              <p:cNvSpPr/>
              <p:nvPr/>
            </p:nvSpPr>
            <p:spPr>
              <a:xfrm>
                <a:off x="990600" y="1201140"/>
                <a:ext cx="7415645" cy="869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𝐿𝑜𝑔𝑖𝑡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nary>
                      <m:r>
                        <a:rPr lang="en-US" sz="1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d>
                            <m:dPr>
                              <m:begChr m:val=""/>
                              <m:endChr m:val="]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d>
                            <m:dPr>
                              <m:begChr m:val=""/>
                              <m:endChr m:val="]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EDEFF-FBC5-4EC4-8BD6-F05326583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201140"/>
                <a:ext cx="7415645" cy="8694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D937CB-A93E-4171-AB75-7DFF274C94AE}"/>
                  </a:ext>
                </a:extLst>
              </p:cNvPr>
              <p:cNvSpPr/>
              <p:nvPr/>
            </p:nvSpPr>
            <p:spPr>
              <a:xfrm>
                <a:off x="2743200" y="751864"/>
                <a:ext cx="3107774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𝐵𝑖𝑛𝑜𝑚𝑎𝑙</m:t>
                          </m:r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D937CB-A93E-4171-AB75-7DFF274C94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751864"/>
                <a:ext cx="3107774" cy="404983"/>
              </a:xfrm>
              <a:prstGeom prst="rect">
                <a:avLst/>
              </a:prstGeom>
              <a:blipFill>
                <a:blip r:embed="rId4"/>
                <a:stretch>
                  <a:fillRect t="-153731" r="-20000" b="-228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9830A6-DFF9-43D3-80EA-5D099B905EE3}"/>
                  </a:ext>
                </a:extLst>
              </p:cNvPr>
              <p:cNvSpPr/>
              <p:nvPr/>
            </p:nvSpPr>
            <p:spPr>
              <a:xfrm>
                <a:off x="2895600" y="3867150"/>
                <a:ext cx="3634328" cy="413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𝐺𝑎𝑢𝑠𝑠𝑖𝑎𝑛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𝑃𝑟𝑜𝑐𝑒𝑠𝑠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𝑲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9830A6-DFF9-43D3-80EA-5D099B905E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867150"/>
                <a:ext cx="3634328" cy="413511"/>
              </a:xfrm>
              <a:prstGeom prst="rect">
                <a:avLst/>
              </a:prstGeom>
              <a:blipFill>
                <a:blip r:embed="rId5"/>
                <a:stretch>
                  <a:fillRect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FC7F7D-913A-4ACD-9227-9E8AECE5830F}"/>
                  </a:ext>
                </a:extLst>
              </p:cNvPr>
              <p:cNvSpPr/>
              <p:nvPr/>
            </p:nvSpPr>
            <p:spPr>
              <a:xfrm>
                <a:off x="3192780" y="4346414"/>
                <a:ext cx="240168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𝑲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 </m:t>
                    </m:r>
                    <m:sSub>
                      <m:sSubPr>
                        <m:ctrlPr>
                          <a:rPr lang="en-US" sz="2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𝒂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⊗</m:t>
                    </m:r>
                    <m:sSub>
                      <m:sSubPr>
                        <m:ctrlPr>
                          <a:rPr lang="en-US" sz="2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𝒕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⊗</m:t>
                    </m:r>
                    <m:sSub>
                      <m:sSubPr>
                        <m:ctrlPr>
                          <a:rPr lang="en-US" sz="2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FC7F7D-913A-4ACD-9227-9E8AECE58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780" y="4346414"/>
                <a:ext cx="2401683" cy="400110"/>
              </a:xfrm>
              <a:prstGeom prst="rect">
                <a:avLst/>
              </a:prstGeom>
              <a:blipFill>
                <a:blip r:embed="rId6"/>
                <a:stretch>
                  <a:fillRect t="-9091" r="-1523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BFFC89-0282-45BA-8FCA-DFF4EFD14CE1}"/>
                  </a:ext>
                </a:extLst>
              </p14:cNvPr>
              <p14:cNvContentPartPr/>
              <p14:nvPr/>
            </p14:nvContentPartPr>
            <p14:xfrm rot="1002861">
              <a:off x="7489809" y="1549628"/>
              <a:ext cx="552456" cy="324093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BFFC89-0282-45BA-8FCA-DFF4EFD14C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1002861">
                <a:off x="7435823" y="1441597"/>
                <a:ext cx="660068" cy="539795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B9BE5EB-AF1A-4054-AFCF-B48D2AA281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9500" b="32195"/>
          <a:stretch/>
        </p:blipFill>
        <p:spPr>
          <a:xfrm>
            <a:off x="11488895" y="-1055573"/>
            <a:ext cx="2911046" cy="2111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2C9837-C432-4ED3-BBC6-A2A52F2B69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88895" y="1169885"/>
            <a:ext cx="3052579" cy="10835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AC58650-F376-4DB5-AD37-B6B334C1B345}"/>
              </a:ext>
            </a:extLst>
          </p:cNvPr>
          <p:cNvSpPr/>
          <p:nvPr/>
        </p:nvSpPr>
        <p:spPr>
          <a:xfrm>
            <a:off x="2209800" y="2313609"/>
            <a:ext cx="571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ym typeface="Wingdings" panose="05000000000000000000" pitchFamily="2" charset="2"/>
              </a:rPr>
              <a:t>Drawing strength from ‘nearby’ data</a:t>
            </a:r>
          </a:p>
          <a:p>
            <a:endParaRPr lang="en-US" sz="2000" b="1" dirty="0">
              <a:sym typeface="Wingdings" panose="05000000000000000000" pitchFamily="2" charset="2"/>
            </a:endParaRPr>
          </a:p>
          <a:p>
            <a:r>
              <a:rPr lang="en-US" sz="2000" b="1" dirty="0">
                <a:sym typeface="Wingdings" panose="05000000000000000000" pitchFamily="2" charset="2"/>
              </a:rPr>
              <a:t>Correlated random effects across </a:t>
            </a:r>
            <a:r>
              <a:rPr lang="en-US" sz="2000" b="1" i="1" dirty="0">
                <a:sym typeface="Wingdings" panose="05000000000000000000" pitchFamily="2" charset="2"/>
              </a:rPr>
              <a:t>space-time-age</a:t>
            </a:r>
          </a:p>
        </p:txBody>
      </p:sp>
    </p:spTree>
    <p:extLst>
      <p:ext uri="{BB962C8B-B14F-4D97-AF65-F5344CB8AC3E}">
        <p14:creationId xmlns:p14="http://schemas.microsoft.com/office/powerpoint/2010/main" val="2152757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1280-8765-49BC-A324-16642F3D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16662-B02A-43CF-97AA-9611B810D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1,000 posterior draw ‘candidate maps’</a:t>
            </a:r>
          </a:p>
          <a:p>
            <a:r>
              <a:rPr lang="en-US" dirty="0"/>
              <a:t>Spatial aggregation to country, admin 1, </a:t>
            </a:r>
            <a:r>
              <a:rPr lang="en-US" b="1" dirty="0"/>
              <a:t>admin 2</a:t>
            </a:r>
            <a:endParaRPr lang="en-US" dirty="0"/>
          </a:p>
          <a:p>
            <a:pPr lvl="1"/>
            <a:r>
              <a:rPr lang="en-US" dirty="0"/>
              <a:t>Population weighted</a:t>
            </a:r>
          </a:p>
          <a:p>
            <a:r>
              <a:rPr lang="en-US" dirty="0"/>
              <a:t>Scaling to GBD estimates</a:t>
            </a:r>
          </a:p>
          <a:p>
            <a:r>
              <a:rPr lang="en-US" dirty="0"/>
              <a:t>Aggregate age groups</a:t>
            </a:r>
          </a:p>
          <a:p>
            <a:pPr lvl="1"/>
            <a:r>
              <a:rPr lang="en-US" dirty="0"/>
              <a:t>Report Neonatal, Infant, Under-5</a:t>
            </a:r>
          </a:p>
          <a:p>
            <a:r>
              <a:rPr lang="en-US" dirty="0"/>
              <a:t>Estimate death counts</a:t>
            </a:r>
          </a:p>
          <a:p>
            <a:endParaRPr lang="en-US" dirty="0"/>
          </a:p>
          <a:p>
            <a:r>
              <a:rPr lang="en-US" dirty="0"/>
              <a:t>Spatial cross-validation</a:t>
            </a:r>
          </a:p>
        </p:txBody>
      </p:sp>
    </p:spTree>
    <p:extLst>
      <p:ext uri="{BB962C8B-B14F-4D97-AF65-F5344CB8AC3E}">
        <p14:creationId xmlns:p14="http://schemas.microsoft.com/office/powerpoint/2010/main" val="2489589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3DC5-43C1-4CD5-94B0-DD386B854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114550"/>
            <a:ext cx="3401290" cy="609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939085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4326D-6A83-41B7-8B17-E1C854268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C42AD-B796-4181-B1ED-1BEA59D4D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2000 Under-5 Mortality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5084EB-C148-43D4-9959-D099A072D82C}"/>
              </a:ext>
            </a:extLst>
          </p:cNvPr>
          <p:cNvSpPr/>
          <p:nvPr/>
        </p:nvSpPr>
        <p:spPr>
          <a:xfrm>
            <a:off x="8305800" y="895350"/>
            <a:ext cx="685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10212-A52D-4377-A483-87DD71A4D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952750"/>
            <a:ext cx="758864" cy="170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88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7EDD86-42F4-4F71-A912-FB22304F1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60F74-1DB5-4E64-BB3F-FC0E6248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Under-5 Mortality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FCD470-A50F-4C12-ACF2-EB6DBF2E1695}"/>
              </a:ext>
            </a:extLst>
          </p:cNvPr>
          <p:cNvSpPr/>
          <p:nvPr/>
        </p:nvSpPr>
        <p:spPr>
          <a:xfrm>
            <a:off x="8305800" y="971550"/>
            <a:ext cx="685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81476-6CC7-4551-997A-6EE04BFBF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952750"/>
            <a:ext cx="758864" cy="170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26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157E1-26DE-4F87-8335-D340857F5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66FC1D-7BD4-42FB-A115-6DA65D451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Under-5 Deaths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29A74-0410-4043-B7F8-ED93B3342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682"/>
          <a:stretch/>
        </p:blipFill>
        <p:spPr>
          <a:xfrm>
            <a:off x="5715000" y="3181350"/>
            <a:ext cx="609600" cy="17227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904943-1851-41B1-B9D1-3F90BEE1EF74}"/>
              </a:ext>
            </a:extLst>
          </p:cNvPr>
          <p:cNvSpPr/>
          <p:nvPr/>
        </p:nvSpPr>
        <p:spPr>
          <a:xfrm>
            <a:off x="8305800" y="971550"/>
            <a:ext cx="685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66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16FD-2004-4A7A-8EFA-A264A05D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Shifting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95522-80CE-4B4F-9D64-364446D6F7B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7782"/>
          <a:stretch/>
        </p:blipFill>
        <p:spPr>
          <a:xfrm>
            <a:off x="381000" y="1233905"/>
            <a:ext cx="8663878" cy="2438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96557-D614-4E61-8914-BAA3FEF7957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t="84904" r="-615" b="-2639"/>
          <a:stretch/>
        </p:blipFill>
        <p:spPr>
          <a:xfrm>
            <a:off x="22922" y="3790950"/>
            <a:ext cx="8663878" cy="102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16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16FD-2004-4A7A-8EFA-A264A05D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Shifting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95522-80CE-4B4F-9D64-364446D6F7B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2" b="14980"/>
          <a:stretch/>
        </p:blipFill>
        <p:spPr>
          <a:xfrm>
            <a:off x="381000" y="1233905"/>
            <a:ext cx="8663878" cy="2438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96557-D614-4E61-8914-BAA3FEF7957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t="84904" r="-615" b="-2639"/>
          <a:stretch/>
        </p:blipFill>
        <p:spPr>
          <a:xfrm>
            <a:off x="22922" y="3790950"/>
            <a:ext cx="8663878" cy="102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81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C523-AADA-4E3D-A33D-F03A5FD6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of neonatal and infant survival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12CF4-78F7-4A9C-BC55-D7CD611C4A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1764" y="742950"/>
            <a:ext cx="6600472" cy="440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313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E492E-00A4-4E42-A47E-610C048C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88FCD-B4D9-4FDB-94F2-8A833B787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511" y="895350"/>
            <a:ext cx="8735290" cy="3886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Nat Henry</a:t>
            </a:r>
          </a:p>
          <a:p>
            <a:r>
              <a:rPr lang="en-US" dirty="0"/>
              <a:t>Michael Collison</a:t>
            </a:r>
          </a:p>
          <a:p>
            <a:r>
              <a:rPr lang="en-US" dirty="0"/>
              <a:t>Amber Sligar</a:t>
            </a:r>
          </a:p>
          <a:p>
            <a:r>
              <a:rPr lang="en-US" dirty="0"/>
              <a:t>Neal Marquez</a:t>
            </a:r>
          </a:p>
          <a:p>
            <a:r>
              <a:rPr lang="en-US" dirty="0"/>
              <a:t>Aaron Osgood-Zimmerman</a:t>
            </a:r>
          </a:p>
          <a:p>
            <a:r>
              <a:rPr lang="en-US" dirty="0"/>
              <a:t>Chloe Shields</a:t>
            </a:r>
          </a:p>
          <a:p>
            <a:r>
              <a:rPr lang="en-US" dirty="0"/>
              <a:t>Lauren </a:t>
            </a:r>
            <a:r>
              <a:rPr lang="en-US" dirty="0" err="1"/>
              <a:t>Woyczynski</a:t>
            </a:r>
            <a:endParaRPr lang="en-US" dirty="0"/>
          </a:p>
          <a:p>
            <a:r>
              <a:rPr lang="en-US" dirty="0"/>
              <a:t>Stefanie Watson</a:t>
            </a:r>
          </a:p>
          <a:p>
            <a:r>
              <a:rPr lang="en-US" dirty="0"/>
              <a:t>Sam Perkins</a:t>
            </a:r>
          </a:p>
          <a:p>
            <a:r>
              <a:rPr lang="en-US" dirty="0"/>
              <a:t>Simon Hay</a:t>
            </a:r>
          </a:p>
          <a:p>
            <a:r>
              <a:rPr lang="en-US" dirty="0"/>
              <a:t>IHME-LBD team and Oxford collaborators</a:t>
            </a:r>
          </a:p>
        </p:txBody>
      </p:sp>
    </p:spTree>
    <p:extLst>
      <p:ext uri="{BB962C8B-B14F-4D97-AF65-F5344CB8AC3E}">
        <p14:creationId xmlns:p14="http://schemas.microsoft.com/office/powerpoint/2010/main" val="2850907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84285-14A2-4FAD-B93E-6F7A6C3E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geographic inequality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A7B8E-00D3-4A8D-A23C-59B14EEA446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4" y="1276350"/>
            <a:ext cx="8725612" cy="3172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F55DC8-FA23-45A3-9A28-7CF6A30B2A9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t="88614" r="29521" b="-2242"/>
          <a:stretch/>
        </p:blipFill>
        <p:spPr>
          <a:xfrm>
            <a:off x="1194955" y="4171950"/>
            <a:ext cx="6705600" cy="9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56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84285-14A2-4FAD-B93E-6F7A6C3E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geographic inequality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A7B8E-00D3-4A8D-A23C-59B14EEA446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4" y="1276350"/>
            <a:ext cx="8725612" cy="3172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F55DC8-FA23-45A3-9A28-7CF6A30B2A9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t="88614" r="29521" b="-2242"/>
          <a:stretch/>
        </p:blipFill>
        <p:spPr>
          <a:xfrm>
            <a:off x="1194955" y="4171950"/>
            <a:ext cx="6705600" cy="94815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F13970-FE6C-47AF-8999-9DAEC9921081}"/>
              </a:ext>
            </a:extLst>
          </p:cNvPr>
          <p:cNvCxnSpPr/>
          <p:nvPr/>
        </p:nvCxnSpPr>
        <p:spPr>
          <a:xfrm>
            <a:off x="5181600" y="4019550"/>
            <a:ext cx="609600" cy="838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962A8A-881E-4E8F-B6CA-AE0FF31ACCE9}"/>
              </a:ext>
            </a:extLst>
          </p:cNvPr>
          <p:cNvCxnSpPr>
            <a:cxnSpLocks/>
          </p:cNvCxnSpPr>
          <p:nvPr/>
        </p:nvCxnSpPr>
        <p:spPr>
          <a:xfrm flipV="1">
            <a:off x="5105400" y="566420"/>
            <a:ext cx="685800" cy="9385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51EB28-F526-4C81-A32C-D912F9C552C9}"/>
              </a:ext>
            </a:extLst>
          </p:cNvPr>
          <p:cNvGrpSpPr/>
          <p:nvPr/>
        </p:nvGrpSpPr>
        <p:grpSpPr>
          <a:xfrm>
            <a:off x="5791200" y="535432"/>
            <a:ext cx="838200" cy="4343400"/>
            <a:chOff x="5715000" y="590550"/>
            <a:chExt cx="838200" cy="4343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23F3A4-AA17-4A20-9AE3-0FBB30562EFB}"/>
                </a:ext>
              </a:extLst>
            </p:cNvPr>
            <p:cNvSpPr/>
            <p:nvPr/>
          </p:nvSpPr>
          <p:spPr>
            <a:xfrm>
              <a:off x="5715000" y="590550"/>
              <a:ext cx="838200" cy="434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3430317-1EC6-44D6-8F55-1B8755B7B026}"/>
                </a:ext>
              </a:extLst>
            </p:cNvPr>
            <p:cNvGrpSpPr/>
            <p:nvPr/>
          </p:nvGrpSpPr>
          <p:grpSpPr>
            <a:xfrm>
              <a:off x="5753608" y="728472"/>
              <a:ext cx="625908" cy="4076700"/>
              <a:chOff x="5556719" y="742950"/>
              <a:chExt cx="625908" cy="4076700"/>
            </a:xfrm>
            <a:solidFill>
              <a:schemeClr val="tx1"/>
            </a:solidFill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523D32D-161A-478C-8F7F-53071070B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7400" y="742950"/>
                <a:ext cx="315227" cy="4076700"/>
              </a:xfrm>
              <a:prstGeom prst="rect">
                <a:avLst/>
              </a:prstGeom>
              <a:grpFill/>
              <a:ln w="88900" cap="sq">
                <a:solidFill>
                  <a:srgbClr val="FFFFFF"/>
                </a:solidFill>
                <a:miter lim="800000"/>
              </a:ln>
              <a:effectLst/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contourClr>
                  <a:srgbClr val="FFFFFF"/>
                </a:contourClr>
              </a:sp3d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382C4D7-2C19-4F7B-9DE3-FD76A16706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9528"/>
              <a:stretch/>
            </p:blipFill>
            <p:spPr>
              <a:xfrm>
                <a:off x="5556719" y="742950"/>
                <a:ext cx="315228" cy="3903077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943333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84285-14A2-4FAD-B93E-6F7A6C3E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geographic inequality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A7B8E-00D3-4A8D-A23C-59B14EEA446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4" y="1276350"/>
            <a:ext cx="8725612" cy="3172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F55DC8-FA23-45A3-9A28-7CF6A30B2A9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t="88614" r="29521" b="-2242"/>
          <a:stretch/>
        </p:blipFill>
        <p:spPr>
          <a:xfrm>
            <a:off x="1194955" y="4171950"/>
            <a:ext cx="6705600" cy="94815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6F5368-15D7-4297-AEDD-2C669E7AD114}"/>
              </a:ext>
            </a:extLst>
          </p:cNvPr>
          <p:cNvCxnSpPr/>
          <p:nvPr/>
        </p:nvCxnSpPr>
        <p:spPr>
          <a:xfrm>
            <a:off x="3352800" y="2952750"/>
            <a:ext cx="5410200" cy="0"/>
          </a:xfrm>
          <a:prstGeom prst="line">
            <a:avLst/>
          </a:prstGeom>
          <a:ln w="57150" cap="flat" cmpd="sng" algn="ctr">
            <a:solidFill>
              <a:srgbClr val="EE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6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A86B1-C276-43EC-885E-C79F42BAF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95% UI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76CDA4-FBCD-4647-83DF-3F6D3BBDF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74" y="2495550"/>
            <a:ext cx="5576573" cy="2555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8636F-5F58-4A76-8943-61A005401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36" y="-12279"/>
            <a:ext cx="5576573" cy="25559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2A9AD4-6808-4871-88EA-D64A7866025C}"/>
              </a:ext>
            </a:extLst>
          </p:cNvPr>
          <p:cNvSpPr/>
          <p:nvPr/>
        </p:nvSpPr>
        <p:spPr>
          <a:xfrm>
            <a:off x="8084187" y="92021"/>
            <a:ext cx="685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BAB84-98B1-4089-AAA6-D02206237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341602"/>
            <a:ext cx="1092397" cy="24602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46EAED-BFA1-4A64-8F87-6C9606514A16}"/>
              </a:ext>
            </a:extLst>
          </p:cNvPr>
          <p:cNvSpPr/>
          <p:nvPr/>
        </p:nvSpPr>
        <p:spPr>
          <a:xfrm>
            <a:off x="8084187" y="2610009"/>
            <a:ext cx="685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170602-D3BF-47E4-BF4F-33ECDA2F52D2}"/>
              </a:ext>
            </a:extLst>
          </p:cNvPr>
          <p:cNvCxnSpPr/>
          <p:nvPr/>
        </p:nvCxnSpPr>
        <p:spPr>
          <a:xfrm>
            <a:off x="2819400" y="2610009"/>
            <a:ext cx="609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6A6563-D592-4157-91D2-C1C4971F374F}"/>
              </a:ext>
            </a:extLst>
          </p:cNvPr>
          <p:cNvGrpSpPr/>
          <p:nvPr/>
        </p:nvGrpSpPr>
        <p:grpSpPr>
          <a:xfrm>
            <a:off x="5867400" y="1341602"/>
            <a:ext cx="3154509" cy="2469571"/>
            <a:chOff x="5867400" y="1341602"/>
            <a:chExt cx="3154509" cy="246957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DB18C3-6075-4161-8320-41B19822ABDB}"/>
                </a:ext>
              </a:extLst>
            </p:cNvPr>
            <p:cNvSpPr/>
            <p:nvPr/>
          </p:nvSpPr>
          <p:spPr>
            <a:xfrm>
              <a:off x="7116909" y="2793421"/>
              <a:ext cx="1905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West Bahr-al Ghazal,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South Sudan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141 [88 – 206] 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2C8EDC9-982A-4D54-85E3-3563EE04E50E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5867400" y="1341602"/>
              <a:ext cx="1249509" cy="187091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6EEAC9A-64BD-4DFE-BE62-DD36015090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3600" y="3207996"/>
              <a:ext cx="1166552" cy="60317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BCE4BC-FD9E-4BAA-89C0-8EE434EDECFE}"/>
              </a:ext>
            </a:extLst>
          </p:cNvPr>
          <p:cNvGrpSpPr/>
          <p:nvPr/>
        </p:nvGrpSpPr>
        <p:grpSpPr>
          <a:xfrm>
            <a:off x="2286000" y="1340936"/>
            <a:ext cx="3043864" cy="2460962"/>
            <a:chOff x="2286000" y="1340936"/>
            <a:chExt cx="3043864" cy="246096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EE9AA7-C3EA-49B1-BE25-7E65653CAB0B}"/>
                </a:ext>
              </a:extLst>
            </p:cNvPr>
            <p:cNvSpPr/>
            <p:nvPr/>
          </p:nvSpPr>
          <p:spPr>
            <a:xfrm>
              <a:off x="2286000" y="1350856"/>
              <a:ext cx="1905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Eastern Region,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Ghana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55 [46 – 66] 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37A355D-F22D-4503-8A25-362287F41187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 flipH="1">
              <a:off x="4191000" y="1340936"/>
              <a:ext cx="1124468" cy="42902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73852CF-CBCE-4F3B-9631-E30070A94A29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 flipH="1" flipV="1">
              <a:off x="4191000" y="1769956"/>
              <a:ext cx="1138864" cy="20319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7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2699F-9A5F-4CF5-9D0E-78027599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estimates are being used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9C066-63D0-4985-9437-13DA7FC58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93532"/>
            <a:ext cx="4972050" cy="388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804269-F648-4353-AFDD-752DDFBC6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938549"/>
            <a:ext cx="1853045" cy="941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1F0C97-E7E9-4925-9E4A-9C11AFC91D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6" r="33035"/>
          <a:stretch/>
        </p:blipFill>
        <p:spPr>
          <a:xfrm>
            <a:off x="5867400" y="1371812"/>
            <a:ext cx="3048000" cy="2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9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7589-B0B1-4546-A444-4A070C834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16007-AC19-44EC-838A-FFDADF5F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855" y="1276350"/>
            <a:ext cx="5458289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https://vizhub.healthdata.org/lbd/u5m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69FDA-0452-4C32-AA71-7AF646089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3150"/>
            <a:ext cx="4025854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60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AEE6-41F7-4BEB-ABD5-A0BEAFC97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53" y="2190750"/>
            <a:ext cx="8735290" cy="609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33763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AEE6-41F7-4BEB-ABD5-A0BEAFC97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5B9A2-9B0D-44B4-A124-DDA0708F8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69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8F9E8-06A3-4086-ADB6-7E0D89D3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Estimates have remained relatively consistent in Africa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E5790-62C1-419A-BFC7-97B65A12AF6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1" r="17074"/>
          <a:stretch/>
        </p:blipFill>
        <p:spPr bwMode="auto">
          <a:xfrm>
            <a:off x="32657" y="1261110"/>
            <a:ext cx="5192889" cy="3505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E06E44-F54A-472F-B7B2-708C78D9B4A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2520" y="1017270"/>
            <a:ext cx="3992880" cy="3992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995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8F9E8-06A3-4086-ADB6-7E0D89D3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Estimates have remained relatively consistent in Africa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5F32C-126D-465D-AD29-C487DC18789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r="17074"/>
          <a:stretch/>
        </p:blipFill>
        <p:spPr bwMode="auto">
          <a:xfrm>
            <a:off x="1549977" y="943379"/>
            <a:ext cx="6044045" cy="40594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4280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15E30-5CD8-4EE6-A68C-6199E956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since 2017?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DEB97-14B8-4095-9852-ED2864678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10" y="1047750"/>
            <a:ext cx="4620089" cy="36992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46 </a:t>
            </a:r>
            <a:r>
              <a:rPr lang="en-US" dirty="0">
                <a:sym typeface="Wingdings" panose="05000000000000000000" pitchFamily="2" charset="2"/>
              </a:rPr>
              <a:t> 99 countries </a:t>
            </a:r>
          </a:p>
          <a:p>
            <a:r>
              <a:rPr lang="en-US" dirty="0">
                <a:sym typeface="Wingdings" panose="05000000000000000000" pitchFamily="2" charset="2"/>
              </a:rPr>
              <a:t>93% of global child deaths</a:t>
            </a:r>
          </a:p>
          <a:p>
            <a:r>
              <a:rPr lang="en-US" dirty="0">
                <a:sym typeface="Wingdings" panose="05000000000000000000" pitchFamily="2" charset="2"/>
              </a:rPr>
              <a:t>More data sources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44 sources added in the original countries</a:t>
            </a:r>
          </a:p>
          <a:p>
            <a:r>
              <a:rPr lang="en-US" dirty="0">
                <a:sym typeface="Wingdings" panose="05000000000000000000" pitchFamily="2" charset="2"/>
              </a:rPr>
              <a:t>Annual time resolution</a:t>
            </a:r>
          </a:p>
          <a:p>
            <a:r>
              <a:rPr lang="en-US" dirty="0">
                <a:sym typeface="Wingdings" panose="05000000000000000000" pitchFamily="2" charset="2"/>
              </a:rPr>
              <a:t>Estimating numbers of deaths</a:t>
            </a:r>
          </a:p>
          <a:p>
            <a:r>
              <a:rPr lang="en-US" dirty="0">
                <a:sym typeface="Wingdings" panose="05000000000000000000" pitchFamily="2" charset="2"/>
              </a:rPr>
              <a:t>Jointly fit all age groups</a:t>
            </a:r>
          </a:p>
          <a:p>
            <a:r>
              <a:rPr lang="en-US" dirty="0">
                <a:sym typeface="Wingdings" panose="05000000000000000000" pitchFamily="2" charset="2"/>
              </a:rPr>
              <a:t>Report infant age group</a:t>
            </a:r>
          </a:p>
          <a:p>
            <a:r>
              <a:rPr lang="en-US" dirty="0">
                <a:sym typeface="Wingdings" panose="05000000000000000000" pitchFamily="2" charset="2"/>
              </a:rPr>
              <a:t>Validated method for indirect (summary birth)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A2BECA-A208-4D7E-9668-5A89EF18B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647125"/>
            <a:ext cx="3886200" cy="4195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BB7BA0-FDF8-4823-9C43-F5D51AEEE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666750"/>
            <a:ext cx="1542882" cy="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810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A492-2B99-423F-91E9-B232AF48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Simple counterfactual emphasizes </a:t>
            </a:r>
            <a:r>
              <a:rPr lang="en-US" sz="2400" i="1" dirty="0"/>
              <a:t>impact</a:t>
            </a:r>
            <a:r>
              <a:rPr lang="en-US" sz="2400" dirty="0"/>
              <a:t> of geographic inequality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9B86D-40F2-4B5A-A3A3-FD7F5C0F30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66750"/>
            <a:ext cx="7924800" cy="42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75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7895-8129-4F93-B885-04A70E596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EB6664-E759-46CB-8E0F-08444DD8A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7150"/>
            <a:ext cx="5105400" cy="5105400"/>
          </a:xfrm>
        </p:spPr>
      </p:pic>
    </p:spTree>
    <p:extLst>
      <p:ext uri="{BB962C8B-B14F-4D97-AF65-F5344CB8AC3E}">
        <p14:creationId xmlns:p14="http://schemas.microsoft.com/office/powerpoint/2010/main" val="25196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63452-11A6-443D-BC70-0E55B0259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8DE21D-190E-46ED-A4EF-3BDF37D43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9850"/>
            <a:ext cx="5073650" cy="5073650"/>
          </a:xfrm>
        </p:spPr>
      </p:pic>
    </p:spTree>
    <p:extLst>
      <p:ext uri="{BB962C8B-B14F-4D97-AF65-F5344CB8AC3E}">
        <p14:creationId xmlns:p14="http://schemas.microsoft.com/office/powerpoint/2010/main" val="3572473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EB4E7-C074-4521-9712-52783B7A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505E11-F468-4A13-8A52-05D3D3D6F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1" y="895350"/>
            <a:ext cx="8070272" cy="3698875"/>
          </a:xfrm>
        </p:spPr>
      </p:pic>
    </p:spTree>
    <p:extLst>
      <p:ext uri="{BB962C8B-B14F-4D97-AF65-F5344CB8AC3E}">
        <p14:creationId xmlns:p14="http://schemas.microsoft.com/office/powerpoint/2010/main" val="4213315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5088E-5334-4CE5-8362-D5D1705BF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53490F-FD61-43D9-928D-D50793AAB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31" y="895350"/>
            <a:ext cx="5548312" cy="3698875"/>
          </a:xfrm>
        </p:spPr>
      </p:pic>
    </p:spTree>
    <p:extLst>
      <p:ext uri="{BB962C8B-B14F-4D97-AF65-F5344CB8AC3E}">
        <p14:creationId xmlns:p14="http://schemas.microsoft.com/office/powerpoint/2010/main" val="2175678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93602-A437-470F-A408-F49990A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2A4CB5-4A2C-42C2-BE54-56739A8FF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0" y="895350"/>
            <a:ext cx="7393575" cy="3698875"/>
          </a:xfrm>
        </p:spPr>
      </p:pic>
    </p:spTree>
    <p:extLst>
      <p:ext uri="{BB962C8B-B14F-4D97-AF65-F5344CB8AC3E}">
        <p14:creationId xmlns:p14="http://schemas.microsoft.com/office/powerpoint/2010/main" val="3336586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C2B7F-CBCA-432D-8CE7-6694E390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23070C-557C-4D05-A8B0-38E0DCBEA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1" y="895350"/>
            <a:ext cx="8070272" cy="3698875"/>
          </a:xfrm>
        </p:spPr>
      </p:pic>
    </p:spTree>
    <p:extLst>
      <p:ext uri="{BB962C8B-B14F-4D97-AF65-F5344CB8AC3E}">
        <p14:creationId xmlns:p14="http://schemas.microsoft.com/office/powerpoint/2010/main" val="3778057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1D82-C730-4D9B-8052-94CEF798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B8999C-DB88-4905-B39D-43F0E9450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1" y="895350"/>
            <a:ext cx="8070272" cy="3698875"/>
          </a:xfrm>
        </p:spPr>
      </p:pic>
    </p:spTree>
    <p:extLst>
      <p:ext uri="{BB962C8B-B14F-4D97-AF65-F5344CB8AC3E}">
        <p14:creationId xmlns:p14="http://schemas.microsoft.com/office/powerpoint/2010/main" val="265066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E08DB-2BFC-405D-8651-8756513B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Infant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11C1B6-4AB8-4529-A2E8-5E16433EE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1" y="895350"/>
            <a:ext cx="8070272" cy="3698875"/>
          </a:xfrm>
        </p:spPr>
      </p:pic>
    </p:spTree>
    <p:extLst>
      <p:ext uri="{BB962C8B-B14F-4D97-AF65-F5344CB8AC3E}">
        <p14:creationId xmlns:p14="http://schemas.microsoft.com/office/powerpoint/2010/main" val="1674474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497C9-3BFA-4450-9F99-3BDC58892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CC74A-2DF6-487D-91D9-C0F69FA01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511" y="895350"/>
            <a:ext cx="8125289" cy="3699272"/>
          </a:xfrm>
        </p:spPr>
        <p:txBody>
          <a:bodyPr>
            <a:normAutofit/>
          </a:bodyPr>
          <a:lstStyle/>
          <a:p>
            <a:r>
              <a:rPr lang="en-US" dirty="0"/>
              <a:t>543 Surveys and Censuses used</a:t>
            </a:r>
          </a:p>
          <a:p>
            <a:pPr lvl="1"/>
            <a:r>
              <a:rPr lang="en-US" dirty="0"/>
              <a:t>25 Million Births, 1.3 Million Deaths</a:t>
            </a:r>
          </a:p>
          <a:p>
            <a:r>
              <a:rPr lang="en-US" dirty="0"/>
              <a:t>Harmonization</a:t>
            </a:r>
          </a:p>
          <a:p>
            <a:pPr lvl="1"/>
            <a:r>
              <a:rPr lang="en-US" dirty="0"/>
              <a:t>Complete and Summary Birth Histories (CBH/SBH)</a:t>
            </a:r>
          </a:p>
          <a:p>
            <a:pPr lvl="1"/>
            <a:r>
              <a:rPr lang="en-US" dirty="0"/>
              <a:t>Areal to point resampling</a:t>
            </a:r>
          </a:p>
          <a:p>
            <a:r>
              <a:rPr lang="en-US" dirty="0"/>
              <a:t>Unit of analysis:</a:t>
            </a:r>
          </a:p>
          <a:p>
            <a:pPr lvl="1"/>
            <a:r>
              <a:rPr lang="en-US" dirty="0"/>
              <a:t>Year, age-bin (7), cluster/pseudo-cluster</a:t>
            </a:r>
          </a:p>
          <a:p>
            <a:r>
              <a:rPr lang="en-US" dirty="0"/>
              <a:t>Methods to incorporate vital registration data in development (check out Nat Henry’s poster)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C8BFBB-2DDD-456B-B093-F5EAA82192C7}"/>
              </a:ext>
            </a:extLst>
          </p:cNvPr>
          <p:cNvGrpSpPr/>
          <p:nvPr/>
        </p:nvGrpSpPr>
        <p:grpSpPr>
          <a:xfrm>
            <a:off x="-8305800" y="2744986"/>
            <a:ext cx="5759862" cy="3297342"/>
            <a:chOff x="-7772400" y="578814"/>
            <a:chExt cx="8984768" cy="5143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ACB5DC-A9E3-4E1C-BB94-1FF0654D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72400" y="578814"/>
              <a:ext cx="8984768" cy="5143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2E89EB-CF6D-4035-9A65-96BD7DCBD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52" t="54745" r="8751"/>
            <a:stretch/>
          </p:blipFill>
          <p:spPr>
            <a:xfrm>
              <a:off x="-3962400" y="742950"/>
              <a:ext cx="4724400" cy="48768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CC1F953-3E7A-4948-AB97-0D6B7002E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2" t="54745" r="8751"/>
          <a:stretch/>
        </p:blipFill>
        <p:spPr>
          <a:xfrm>
            <a:off x="-5334000" y="824869"/>
            <a:ext cx="4182253" cy="431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45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AF5AE-8613-4EC1-B710-A4CEC8B8C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10FDD-BD56-4C84-8068-437CB099A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7" t="35893" r="20697" b="28818"/>
          <a:stretch/>
        </p:blipFill>
        <p:spPr>
          <a:xfrm>
            <a:off x="147453" y="938707"/>
            <a:ext cx="8767947" cy="32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0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DB11-64F8-40E6-A8BB-6D0B926C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Hazards Geostatistical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EDEFF-FBC5-4EC4-8BD6-F05326583052}"/>
                  </a:ext>
                </a:extLst>
              </p:cNvPr>
              <p:cNvSpPr/>
              <p:nvPr/>
            </p:nvSpPr>
            <p:spPr>
              <a:xfrm>
                <a:off x="990600" y="1201140"/>
                <a:ext cx="7415645" cy="869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𝐿𝑜𝑔𝑖𝑡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1800" i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nary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d>
                            <m:dPr>
                              <m:begChr m:val=""/>
                              <m:endChr m:val="]"/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i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d>
                            <m:dPr>
                              <m:begChr m:val=""/>
                              <m:endChr m:val="]"/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EDEFF-FBC5-4EC4-8BD6-F05326583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201140"/>
                <a:ext cx="7415645" cy="8694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D937CB-A93E-4171-AB75-7DFF274C94AE}"/>
                  </a:ext>
                </a:extLst>
              </p:cNvPr>
              <p:cNvSpPr/>
              <p:nvPr/>
            </p:nvSpPr>
            <p:spPr>
              <a:xfrm>
                <a:off x="2743200" y="751864"/>
                <a:ext cx="3107774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𝐵𝑖𝑛𝑜𝑚𝑎𝑙</m:t>
                          </m:r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D937CB-A93E-4171-AB75-7DFF274C94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751864"/>
                <a:ext cx="3107774" cy="404983"/>
              </a:xfrm>
              <a:prstGeom prst="rect">
                <a:avLst/>
              </a:prstGeom>
              <a:blipFill>
                <a:blip r:embed="rId4"/>
                <a:stretch>
                  <a:fillRect t="-153731" r="-20000" b="-228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9830A6-DFF9-43D3-80EA-5D099B905EE3}"/>
                  </a:ext>
                </a:extLst>
              </p:cNvPr>
              <p:cNvSpPr/>
              <p:nvPr/>
            </p:nvSpPr>
            <p:spPr>
              <a:xfrm>
                <a:off x="9732135" y="1733532"/>
                <a:ext cx="2939331" cy="349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𝐺𝑎𝑢𝑠𝑠𝑖𝑎𝑛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𝑃𝑟𝑜𝑐𝑒𝑠𝑠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𝑲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9830A6-DFF9-43D3-80EA-5D099B905E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135" y="1733532"/>
                <a:ext cx="2939331" cy="349326"/>
              </a:xfrm>
              <a:prstGeom prst="rect">
                <a:avLst/>
              </a:prstGeom>
              <a:blipFill>
                <a:blip r:embed="rId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FC7F7D-913A-4ACD-9227-9E8AECE5830F}"/>
                  </a:ext>
                </a:extLst>
              </p:cNvPr>
              <p:cNvSpPr/>
              <p:nvPr/>
            </p:nvSpPr>
            <p:spPr>
              <a:xfrm>
                <a:off x="10075330" y="2091412"/>
                <a:ext cx="19541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𝑲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 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⊗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𝒕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⊗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FC7F7D-913A-4ACD-9227-9E8AECE58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330" y="2091412"/>
                <a:ext cx="1954125" cy="338554"/>
              </a:xfrm>
              <a:prstGeom prst="rect">
                <a:avLst/>
              </a:prstGeom>
              <a:blipFill>
                <a:blip r:embed="rId6"/>
                <a:stretch>
                  <a:fillRect t="-5357" r="-93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AE607-C678-4B43-A69A-9BC709D297A6}"/>
                  </a:ext>
                </a:extLst>
              </p:cNvPr>
              <p:cNvSpPr/>
              <p:nvPr/>
            </p:nvSpPr>
            <p:spPr>
              <a:xfrm>
                <a:off x="9732135" y="2876550"/>
                <a:ext cx="4572000" cy="6492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]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𝑁𝑜𝑟𝑚𝑎𝑙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]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𝑁𝑜𝑟𝑚𝑎𝑙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AE607-C678-4B43-A69A-9BC709D29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135" y="2876550"/>
                <a:ext cx="4572000" cy="649280"/>
              </a:xfrm>
              <a:prstGeom prst="rect">
                <a:avLst/>
              </a:prstGeom>
              <a:blipFill>
                <a:blip r:embed="rId7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AAF7BD5A-F118-41F6-9B2A-CB09C117F67B}"/>
              </a:ext>
            </a:extLst>
          </p:cNvPr>
          <p:cNvSpPr/>
          <p:nvPr/>
        </p:nvSpPr>
        <p:spPr>
          <a:xfrm>
            <a:off x="1524000" y="2766767"/>
            <a:ext cx="6501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ym typeface="Wingdings" panose="05000000000000000000" pitchFamily="2" charset="2"/>
              </a:rPr>
              <a:t>Number of deaths </a:t>
            </a:r>
            <a:r>
              <a:rPr lang="en-US" sz="2000" b="1" i="1" dirty="0">
                <a:sym typeface="Wingdings" panose="05000000000000000000" pitchFamily="2" charset="2"/>
              </a:rPr>
              <a:t>Y</a:t>
            </a:r>
            <a:r>
              <a:rPr lang="en-US" sz="2000" b="1" dirty="0">
                <a:sym typeface="Wingdings" panose="05000000000000000000" pitchFamily="2" charset="2"/>
              </a:rPr>
              <a:t> in an age </a:t>
            </a:r>
            <a:r>
              <a:rPr lang="en-US" sz="2000" b="1" i="1" dirty="0">
                <a:sym typeface="Wingdings" panose="05000000000000000000" pitchFamily="2" charset="2"/>
              </a:rPr>
              <a:t>a</a:t>
            </a:r>
            <a:r>
              <a:rPr lang="en-US" sz="2000" b="1" dirty="0">
                <a:sym typeface="Wingdings" panose="05000000000000000000" pitchFamily="2" charset="2"/>
              </a:rPr>
              <a:t> location </a:t>
            </a:r>
            <a:r>
              <a:rPr lang="en-US" sz="2000" b="1" i="1" dirty="0">
                <a:sym typeface="Wingdings" panose="05000000000000000000" pitchFamily="2" charset="2"/>
              </a:rPr>
              <a:t>s</a:t>
            </a:r>
            <a:r>
              <a:rPr lang="en-US" sz="2000" b="1" dirty="0">
                <a:sym typeface="Wingdings" panose="05000000000000000000" pitchFamily="2" charset="2"/>
              </a:rPr>
              <a:t> and year </a:t>
            </a:r>
            <a:r>
              <a:rPr lang="en-US" sz="2000" b="1" i="1" dirty="0">
                <a:sym typeface="Wingdings" panose="05000000000000000000" pitchFamily="2" charset="2"/>
              </a:rPr>
              <a:t>t</a:t>
            </a:r>
            <a:endParaRPr lang="en-US" sz="2000" b="1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D9B38E3-D567-4809-9A2B-74FF2DCD5359}"/>
                  </a:ext>
                </a:extLst>
              </p14:cNvPr>
              <p14:cNvContentPartPr/>
              <p14:nvPr/>
            </p14:nvContentPartPr>
            <p14:xfrm>
              <a:off x="2877987" y="925067"/>
              <a:ext cx="2809800" cy="680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D9B38E3-D567-4809-9A2B-74FF2DCD535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24347" y="817427"/>
                <a:ext cx="2917440" cy="28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595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DB11-64F8-40E6-A8BB-6D0B926C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Hazards Geostatistical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EDEFF-FBC5-4EC4-8BD6-F05326583052}"/>
                  </a:ext>
                </a:extLst>
              </p:cNvPr>
              <p:cNvSpPr/>
              <p:nvPr/>
            </p:nvSpPr>
            <p:spPr>
              <a:xfrm>
                <a:off x="990600" y="1201140"/>
                <a:ext cx="7415645" cy="869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𝐿𝑜𝑔𝑖𝑡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nary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d>
                            <m:dPr>
                              <m:begChr m:val=""/>
                              <m:endChr m:val="]"/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i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d>
                            <m:dPr>
                              <m:begChr m:val=""/>
                              <m:endChr m:val="]"/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EDEFF-FBC5-4EC4-8BD6-F05326583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201140"/>
                <a:ext cx="7415645" cy="8694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D937CB-A93E-4171-AB75-7DFF274C94AE}"/>
                  </a:ext>
                </a:extLst>
              </p:cNvPr>
              <p:cNvSpPr/>
              <p:nvPr/>
            </p:nvSpPr>
            <p:spPr>
              <a:xfrm>
                <a:off x="2743200" y="751864"/>
                <a:ext cx="3107774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𝐵𝑖𝑛𝑜𝑚𝑎𝑙</m:t>
                          </m:r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D937CB-A93E-4171-AB75-7DFF274C94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751864"/>
                <a:ext cx="3107774" cy="404983"/>
              </a:xfrm>
              <a:prstGeom prst="rect">
                <a:avLst/>
              </a:prstGeom>
              <a:blipFill>
                <a:blip r:embed="rId4"/>
                <a:stretch>
                  <a:fillRect t="-153731" r="-20000" b="-228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9830A6-DFF9-43D3-80EA-5D099B905EE3}"/>
                  </a:ext>
                </a:extLst>
              </p:cNvPr>
              <p:cNvSpPr/>
              <p:nvPr/>
            </p:nvSpPr>
            <p:spPr>
              <a:xfrm>
                <a:off x="9732135" y="1733532"/>
                <a:ext cx="2939331" cy="349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𝐺𝑎𝑢𝑠𝑠𝑖𝑎𝑛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𝑃𝑟𝑜𝑐𝑒𝑠𝑠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𝑲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9830A6-DFF9-43D3-80EA-5D099B905E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135" y="1733532"/>
                <a:ext cx="2939331" cy="349326"/>
              </a:xfrm>
              <a:prstGeom prst="rect">
                <a:avLst/>
              </a:prstGeom>
              <a:blipFill>
                <a:blip r:embed="rId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FC7F7D-913A-4ACD-9227-9E8AECE5830F}"/>
                  </a:ext>
                </a:extLst>
              </p:cNvPr>
              <p:cNvSpPr/>
              <p:nvPr/>
            </p:nvSpPr>
            <p:spPr>
              <a:xfrm>
                <a:off x="10075330" y="2091412"/>
                <a:ext cx="19541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𝑲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 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⊗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𝒕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⊗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FC7F7D-913A-4ACD-9227-9E8AECE58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330" y="2091412"/>
                <a:ext cx="1954125" cy="338554"/>
              </a:xfrm>
              <a:prstGeom prst="rect">
                <a:avLst/>
              </a:prstGeom>
              <a:blipFill>
                <a:blip r:embed="rId6"/>
                <a:stretch>
                  <a:fillRect t="-5357" r="-93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AE607-C678-4B43-A69A-9BC709D297A6}"/>
                  </a:ext>
                </a:extLst>
              </p:cNvPr>
              <p:cNvSpPr/>
              <p:nvPr/>
            </p:nvSpPr>
            <p:spPr>
              <a:xfrm>
                <a:off x="9732135" y="2876550"/>
                <a:ext cx="4572000" cy="6492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]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𝑁𝑜𝑟𝑚𝑎𝑙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]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𝑁𝑜𝑟𝑚𝑎𝑙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AE607-C678-4B43-A69A-9BC709D29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135" y="2876550"/>
                <a:ext cx="4572000" cy="649280"/>
              </a:xfrm>
              <a:prstGeom prst="rect">
                <a:avLst/>
              </a:prstGeom>
              <a:blipFill>
                <a:blip r:embed="rId7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5ED1450-CD51-4140-A7E3-E800CA261FCF}"/>
              </a:ext>
            </a:extLst>
          </p:cNvPr>
          <p:cNvSpPr/>
          <p:nvPr/>
        </p:nvSpPr>
        <p:spPr>
          <a:xfrm>
            <a:off x="1524000" y="2766767"/>
            <a:ext cx="6501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ym typeface="Wingdings" panose="05000000000000000000" pitchFamily="2" charset="2"/>
              </a:rPr>
              <a:t>Age-bin fixed effects build up baseline hazard function</a:t>
            </a:r>
            <a:endParaRPr lang="en-US" sz="2000" b="1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ECD0458-E2B2-4270-A66E-07D5687E9E37}"/>
                  </a:ext>
                </a:extLst>
              </p14:cNvPr>
              <p14:cNvContentPartPr/>
              <p14:nvPr/>
            </p14:nvContentPartPr>
            <p14:xfrm>
              <a:off x="3442467" y="1341587"/>
              <a:ext cx="833760" cy="702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ECD0458-E2B2-4270-A66E-07D5687E9E3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88827" y="1233947"/>
                <a:ext cx="941400" cy="9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922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DB11-64F8-40E6-A8BB-6D0B926C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Hazards Geostatistical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EDEFF-FBC5-4EC4-8BD6-F05326583052}"/>
                  </a:ext>
                </a:extLst>
              </p:cNvPr>
              <p:cNvSpPr/>
              <p:nvPr/>
            </p:nvSpPr>
            <p:spPr>
              <a:xfrm>
                <a:off x="990600" y="1201140"/>
                <a:ext cx="7415645" cy="869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𝐿𝑜𝑔𝑖𝑡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nary>
                      <m:r>
                        <a:rPr lang="en-US" sz="1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d>
                            <m:dPr>
                              <m:begChr m:val=""/>
                              <m:endChr m:val="]"/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i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d>
                            <m:dPr>
                              <m:begChr m:val=""/>
                              <m:endChr m:val="]"/>
                              <m:ctrlP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EDEFF-FBC5-4EC4-8BD6-F05326583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201140"/>
                <a:ext cx="7415645" cy="8694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D937CB-A93E-4171-AB75-7DFF274C94AE}"/>
                  </a:ext>
                </a:extLst>
              </p:cNvPr>
              <p:cNvSpPr/>
              <p:nvPr/>
            </p:nvSpPr>
            <p:spPr>
              <a:xfrm>
                <a:off x="2743200" y="751864"/>
                <a:ext cx="3107774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𝐵𝑖𝑛𝑜𝑚𝑎𝑙</m:t>
                          </m:r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D937CB-A93E-4171-AB75-7DFF274C94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751864"/>
                <a:ext cx="3107774" cy="404983"/>
              </a:xfrm>
              <a:prstGeom prst="rect">
                <a:avLst/>
              </a:prstGeom>
              <a:blipFill>
                <a:blip r:embed="rId4"/>
                <a:stretch>
                  <a:fillRect t="-153731" r="-20000" b="-228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9830A6-DFF9-43D3-80EA-5D099B905EE3}"/>
                  </a:ext>
                </a:extLst>
              </p:cNvPr>
              <p:cNvSpPr/>
              <p:nvPr/>
            </p:nvSpPr>
            <p:spPr>
              <a:xfrm>
                <a:off x="9732135" y="1733532"/>
                <a:ext cx="2939331" cy="349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𝐺𝑎𝑢𝑠𝑠𝑖𝑎𝑛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𝑃𝑟𝑜𝑐𝑒𝑠𝑠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𝑲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9830A6-DFF9-43D3-80EA-5D099B905E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135" y="1733532"/>
                <a:ext cx="2939331" cy="349326"/>
              </a:xfrm>
              <a:prstGeom prst="rect">
                <a:avLst/>
              </a:prstGeom>
              <a:blipFill>
                <a:blip r:embed="rId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FC7F7D-913A-4ACD-9227-9E8AECE5830F}"/>
                  </a:ext>
                </a:extLst>
              </p:cNvPr>
              <p:cNvSpPr/>
              <p:nvPr/>
            </p:nvSpPr>
            <p:spPr>
              <a:xfrm>
                <a:off x="10075330" y="2091412"/>
                <a:ext cx="19541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𝑲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 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⊗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𝒕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⊗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FC7F7D-913A-4ACD-9227-9E8AECE58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330" y="2091412"/>
                <a:ext cx="1954125" cy="338554"/>
              </a:xfrm>
              <a:prstGeom prst="rect">
                <a:avLst/>
              </a:prstGeom>
              <a:blipFill>
                <a:blip r:embed="rId6"/>
                <a:stretch>
                  <a:fillRect t="-5357" r="-93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AE607-C678-4B43-A69A-9BC709D297A6}"/>
                  </a:ext>
                </a:extLst>
              </p:cNvPr>
              <p:cNvSpPr/>
              <p:nvPr/>
            </p:nvSpPr>
            <p:spPr>
              <a:xfrm>
                <a:off x="9732135" y="2876550"/>
                <a:ext cx="4572000" cy="6492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]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𝑁𝑜𝑟𝑚𝑎𝑙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]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𝑁𝑜𝑟𝑚𝑎𝑙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AE607-C678-4B43-A69A-9BC709D29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135" y="2876550"/>
                <a:ext cx="4572000" cy="649280"/>
              </a:xfrm>
              <a:prstGeom prst="rect">
                <a:avLst/>
              </a:prstGeom>
              <a:blipFill>
                <a:blip r:embed="rId7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5ED1450-CD51-4140-A7E3-E800CA261FCF}"/>
              </a:ext>
            </a:extLst>
          </p:cNvPr>
          <p:cNvSpPr/>
          <p:nvPr/>
        </p:nvSpPr>
        <p:spPr>
          <a:xfrm>
            <a:off x="472443" y="2766767"/>
            <a:ext cx="6501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ym typeface="Wingdings" panose="05000000000000000000" pitchFamily="2" charset="2"/>
              </a:rPr>
              <a:t>Effects of </a:t>
            </a:r>
            <a:r>
              <a:rPr lang="en-US" sz="2000" b="1" dirty="0" err="1">
                <a:sym typeface="Wingdings" panose="05000000000000000000" pitchFamily="2" charset="2"/>
              </a:rPr>
              <a:t>spatio</a:t>
            </a:r>
            <a:r>
              <a:rPr lang="en-US" sz="2000" b="1" dirty="0">
                <a:sym typeface="Wingdings" panose="05000000000000000000" pitchFamily="2" charset="2"/>
              </a:rPr>
              <a:t>-temporal covariates </a:t>
            </a:r>
            <a:endParaRPr lang="en-US" sz="2000" b="1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90C0D-D64A-48CC-BF69-948195A7D01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1962150"/>
            <a:ext cx="3557890" cy="296490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7BE5D04-B7F5-49EB-9381-6CEFD2BC36E8}"/>
                  </a:ext>
                </a:extLst>
              </p14:cNvPr>
              <p14:cNvContentPartPr/>
              <p14:nvPr/>
            </p14:nvContentPartPr>
            <p14:xfrm>
              <a:off x="4555587" y="1545347"/>
              <a:ext cx="579600" cy="201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7BE5D04-B7F5-49EB-9381-6CEFD2BC36E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01587" y="1437707"/>
                <a:ext cx="687240" cy="41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4571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DB11-64F8-40E6-A8BB-6D0B926C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Hazards Geostatistical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EDEFF-FBC5-4EC4-8BD6-F05326583052}"/>
                  </a:ext>
                </a:extLst>
              </p:cNvPr>
              <p:cNvSpPr/>
              <p:nvPr/>
            </p:nvSpPr>
            <p:spPr>
              <a:xfrm>
                <a:off x="990600" y="1201140"/>
                <a:ext cx="7415645" cy="869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𝐿𝑜𝑔𝑖𝑡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nary>
                      <m:r>
                        <a:rPr lang="en-US" sz="1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d>
                            <m:dPr>
                              <m:begChr m:val=""/>
                              <m:endChr m:val="]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US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d>
                            <m:dPr>
                              <m:begChr m:val=""/>
                              <m:endChr m:val="]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US" sz="1800" i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7EDEFF-FBC5-4EC4-8BD6-F05326583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201140"/>
                <a:ext cx="7415645" cy="8694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D937CB-A93E-4171-AB75-7DFF274C94AE}"/>
                  </a:ext>
                </a:extLst>
              </p:cNvPr>
              <p:cNvSpPr/>
              <p:nvPr/>
            </p:nvSpPr>
            <p:spPr>
              <a:xfrm>
                <a:off x="2743200" y="751864"/>
                <a:ext cx="3107774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𝐵𝑖𝑛𝑜𝑚𝑎𝑙</m:t>
                          </m:r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D937CB-A93E-4171-AB75-7DFF274C94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751864"/>
                <a:ext cx="3107774" cy="404983"/>
              </a:xfrm>
              <a:prstGeom prst="rect">
                <a:avLst/>
              </a:prstGeom>
              <a:blipFill>
                <a:blip r:embed="rId4"/>
                <a:stretch>
                  <a:fillRect t="-153731" r="-20000" b="-228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9830A6-DFF9-43D3-80EA-5D099B905EE3}"/>
                  </a:ext>
                </a:extLst>
              </p:cNvPr>
              <p:cNvSpPr/>
              <p:nvPr/>
            </p:nvSpPr>
            <p:spPr>
              <a:xfrm>
                <a:off x="9732135" y="1733532"/>
                <a:ext cx="2939331" cy="349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𝐺𝑎𝑢𝑠𝑠𝑖𝑎𝑛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𝑃𝑟𝑜𝑐𝑒𝑠𝑠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(0,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𝑲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9830A6-DFF9-43D3-80EA-5D099B905E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135" y="1733532"/>
                <a:ext cx="2939331" cy="349326"/>
              </a:xfrm>
              <a:prstGeom prst="rect">
                <a:avLst/>
              </a:prstGeom>
              <a:blipFill>
                <a:blip r:embed="rId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FC7F7D-913A-4ACD-9227-9E8AECE5830F}"/>
                  </a:ext>
                </a:extLst>
              </p:cNvPr>
              <p:cNvSpPr/>
              <p:nvPr/>
            </p:nvSpPr>
            <p:spPr>
              <a:xfrm>
                <a:off x="10075330" y="2091412"/>
                <a:ext cx="19541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𝑲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 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⊗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𝒕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⊗</m:t>
                    </m:r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FC7F7D-913A-4ACD-9227-9E8AECE58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330" y="2091412"/>
                <a:ext cx="1954125" cy="338554"/>
              </a:xfrm>
              <a:prstGeom prst="rect">
                <a:avLst/>
              </a:prstGeom>
              <a:blipFill>
                <a:blip r:embed="rId6"/>
                <a:stretch>
                  <a:fillRect t="-5357" r="-93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BFFC89-0282-45BA-8FCA-DFF4EFD14CE1}"/>
                  </a:ext>
                </a:extLst>
              </p14:cNvPr>
              <p14:cNvContentPartPr/>
              <p14:nvPr/>
            </p14:nvContentPartPr>
            <p14:xfrm rot="10954257">
              <a:off x="5416695" y="1466049"/>
              <a:ext cx="374100" cy="297977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BFFC89-0282-45BA-8FCA-DFF4EFD14C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10954257">
                <a:off x="5362686" y="1358086"/>
                <a:ext cx="481757" cy="51354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FBB9BC3-1A5B-4F83-AC1C-D3F4A35EECDE}"/>
              </a:ext>
            </a:extLst>
          </p:cNvPr>
          <p:cNvSpPr/>
          <p:nvPr/>
        </p:nvSpPr>
        <p:spPr>
          <a:xfrm>
            <a:off x="4038600" y="2706486"/>
            <a:ext cx="228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ym typeface="Wingdings" panose="05000000000000000000" pitchFamily="2" charset="2"/>
              </a:rPr>
              <a:t>Overall time trend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7301464"/>
      </p:ext>
    </p:extLst>
  </p:cSld>
  <p:clrMapOvr>
    <a:masterClrMapping/>
  </p:clrMapOvr>
</p:sld>
</file>

<file path=ppt/theme/theme1.xml><?xml version="1.0" encoding="utf-8"?>
<a:theme xmlns:a="http://schemas.openxmlformats.org/drawingml/2006/main" name="IDM PPT w copyright">
  <a:themeElements>
    <a:clrScheme name="IDM 1_27">
      <a:dk1>
        <a:sysClr val="windowText" lastClr="000000"/>
      </a:dk1>
      <a:lt1>
        <a:sysClr val="window" lastClr="FFFFFF"/>
      </a:lt1>
      <a:dk2>
        <a:srgbClr val="006692"/>
      </a:dk2>
      <a:lt2>
        <a:srgbClr val="EEECE1"/>
      </a:lt2>
      <a:accent1>
        <a:srgbClr val="000000"/>
      </a:accent1>
      <a:accent2>
        <a:srgbClr val="006692"/>
      </a:accent2>
      <a:accent3>
        <a:srgbClr val="5D87A1"/>
      </a:accent3>
      <a:accent4>
        <a:srgbClr val="6A737B"/>
      </a:accent4>
      <a:accent5>
        <a:srgbClr val="006692"/>
      </a:accent5>
      <a:accent6>
        <a:srgbClr val="F89828"/>
      </a:accent6>
      <a:hlink>
        <a:srgbClr val="0066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b="1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llCause_Draft1" id="{4B324FBE-6E76-4A0F-88B2-6D3712615237}" vid="{6AF4AD8E-EF75-41A6-8455-65A64EA5F9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2bc46a-f014-48ed-be59-9d6cf5da36fb">6FCQ3RPYFS27-1966771009-48</_dlc_DocId>
    <_dlc_DocIdUrl xmlns="6d2bc46a-f014-48ed-be59-9d6cf5da36fb">
      <Url>https://idmod.sharepoint.com/cue/_layouts/15/DocIdRedir.aspx?ID=6FCQ3RPYFS27-1966771009-48</Url>
      <Description>6FCQ3RPYFS27-1966771009-48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809413B3AA24428E09D11532DD1C98" ma:contentTypeVersion="4" ma:contentTypeDescription="Create a new document." ma:contentTypeScope="" ma:versionID="2d9fae5a054d2e9ceebcad8ccc2b307b">
  <xsd:schema xmlns:xsd="http://www.w3.org/2001/XMLSchema" xmlns:xs="http://www.w3.org/2001/XMLSchema" xmlns:p="http://schemas.microsoft.com/office/2006/metadata/properties" xmlns:ns2="6d2bc46a-f014-48ed-be59-9d6cf5da36fb" xmlns:ns3="a4481309-7098-408b-8383-77f2b6ad32e2" targetNamespace="http://schemas.microsoft.com/office/2006/metadata/properties" ma:root="true" ma:fieldsID="a4ad1591b659e53a0046dd2af83b56b8" ns2:_="" ns3:_="">
    <xsd:import namespace="6d2bc46a-f014-48ed-be59-9d6cf5da36fb"/>
    <xsd:import namespace="a4481309-7098-408b-8383-77f2b6ad32e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bc46a-f014-48ed-be59-9d6cf5da36f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481309-7098-408b-8383-77f2b6ad32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BF6C8D-7C84-46CC-A65D-6FD41A516C8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04BD9E3-648C-4F48-B7CC-0581F46D9A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BE5527-ED92-4C46-AD59-6FE00DA800DA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6d2bc46a-f014-48ed-be59-9d6cf5da36fb"/>
    <ds:schemaRef ds:uri="http://schemas.microsoft.com/office/2006/documentManagement/types"/>
    <ds:schemaRef ds:uri="a4481309-7098-408b-8383-77f2b6ad32e2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D78976F5-0FD7-4215-9C4C-E45D747360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2bc46a-f014-48ed-be59-9d6cf5da36fb"/>
    <ds:schemaRef ds:uri="a4481309-7098-408b-8383-77f2b6ad3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AllCause_Draft1</Template>
  <TotalTime>19178</TotalTime>
  <Words>939</Words>
  <Application>Microsoft Office PowerPoint</Application>
  <PresentationFormat>On-screen Show (16:9)</PresentationFormat>
  <Paragraphs>175</Paragraphs>
  <Slides>38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Cambria Math</vt:lpstr>
      <vt:lpstr>Times New Roman</vt:lpstr>
      <vt:lpstr>Wingdings</vt:lpstr>
      <vt:lpstr>IDM PPT w copyright</vt:lpstr>
      <vt:lpstr>Mapping 123 million neonatal, infant, and child deaths between 2000 and 2017  Roy Burstein rburstein@idmod.org IDM Symposium // 15 April 2019 </vt:lpstr>
      <vt:lpstr>Team</vt:lpstr>
      <vt:lpstr>What’s new since 2017?</vt:lpstr>
      <vt:lpstr>Data</vt:lpstr>
      <vt:lpstr>PowerPoint Presentation</vt:lpstr>
      <vt:lpstr>Discrete Hazards Geostatistical Model</vt:lpstr>
      <vt:lpstr>Discrete Hazards Geostatistical Model</vt:lpstr>
      <vt:lpstr>Discrete Hazards Geostatistical Model</vt:lpstr>
      <vt:lpstr>Discrete Hazards Geostatistical Model</vt:lpstr>
      <vt:lpstr>Discrete Hazards Geostatistical Model</vt:lpstr>
      <vt:lpstr>Discrete Hazards Geostatistical Model</vt:lpstr>
      <vt:lpstr>Post-Estimation</vt:lpstr>
      <vt:lpstr>Results</vt:lpstr>
      <vt:lpstr>2000 Under-5 Mortality</vt:lpstr>
      <vt:lpstr>2017 Under-5 Mortality</vt:lpstr>
      <vt:lpstr>2017 Under-5 Deaths</vt:lpstr>
      <vt:lpstr>Shifting distribution</vt:lpstr>
      <vt:lpstr>Shifting distribution</vt:lpstr>
      <vt:lpstr>Important of neonatal and infant survival</vt:lpstr>
      <vt:lpstr>Looking at geographic inequality</vt:lpstr>
      <vt:lpstr>Looking at geographic inequality</vt:lpstr>
      <vt:lpstr>Looking at geographic inequality</vt:lpstr>
      <vt:lpstr>95% UI</vt:lpstr>
      <vt:lpstr>How the estimates are being used</vt:lpstr>
      <vt:lpstr>Interactive Tool</vt:lpstr>
      <vt:lpstr>Thank you!</vt:lpstr>
      <vt:lpstr>EXTRA SLIDES</vt:lpstr>
      <vt:lpstr>Estimates have remained relatively consistent in Africa</vt:lpstr>
      <vt:lpstr>Estimates have remained relatively consistent in Africa</vt:lpstr>
      <vt:lpstr>Simple counterfactual emphasizes impact of geographic inequality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NN 2017</vt:lpstr>
      <vt:lpstr>Infant 2017</vt:lpstr>
    </vt:vector>
  </TitlesOfParts>
  <Company>Intellectual Ventures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Navideh Noori</dc:creator>
  <cp:lastModifiedBy>Roy Burstein</cp:lastModifiedBy>
  <cp:revision>258</cp:revision>
  <cp:lastPrinted>2013-01-29T16:01:26Z</cp:lastPrinted>
  <dcterms:created xsi:type="dcterms:W3CDTF">2018-11-26T23:52:03Z</dcterms:created>
  <dcterms:modified xsi:type="dcterms:W3CDTF">2019-04-15T16:59:45Z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0x010100D3809413B3AA24428E09D11532DD1C98</vt:lpwstr>
  </property>
  <property fmtid="{D5CDD505-2E9C-101B-9397-08002B2CF9AE}" pid="3" name="_dlc_DocIdItemGuid">
    <vt:lpwstr>386668c2-7514-448f-910a-333baed385b6</vt:lpwstr>
  </property>
  <property fmtid="{D5CDD505-2E9C-101B-9397-08002B2CF9AE}" pid="4" name="Order">
    <vt:r8>8300</vt:r8>
  </property>
  <property fmtid="{D5CDD505-2E9C-101B-9397-08002B2CF9AE}" pid="5" name="_CopySource">
    <vt:lpwstr>https://idmod.sharepoint.com/reports/Shared Documents/Report Templates/2016 IDM Gates Template.potx</vt:lpwstr>
  </property>
  <property fmtid="{D5CDD505-2E9C-101B-9397-08002B2CF9AE}" pid="6" name="xd_ProgID">
    <vt:lpwstr/>
  </property>
  <property fmtid="{D5CDD505-2E9C-101B-9397-08002B2CF9AE}" pid="7" name="TemplateUrl">
    <vt:lpwstr/>
  </property>
</Properties>
</file>