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6" r:id="rId4"/>
    <p:sldId id="270" r:id="rId5"/>
    <p:sldId id="272" r:id="rId6"/>
    <p:sldId id="2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BEA7-E78A-4A4C-B61D-1B36380E01D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BC46-E2AA-46C3-893D-42D078AC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8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BEA7-E78A-4A4C-B61D-1B36380E01D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BC46-E2AA-46C3-893D-42D078AC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678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BEA7-E78A-4A4C-B61D-1B36380E01D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BC46-E2AA-46C3-893D-42D078AC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BEA7-E78A-4A4C-B61D-1B36380E01D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BC46-E2AA-46C3-893D-42D078AC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6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BEA7-E78A-4A4C-B61D-1B36380E01D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BC46-E2AA-46C3-893D-42D078AC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98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BEA7-E78A-4A4C-B61D-1B36380E01D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BC46-E2AA-46C3-893D-42D078AC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54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BEA7-E78A-4A4C-B61D-1B36380E01D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BC46-E2AA-46C3-893D-42D078AC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5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BEA7-E78A-4A4C-B61D-1B36380E01D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BC46-E2AA-46C3-893D-42D078AC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7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BEA7-E78A-4A4C-B61D-1B36380E01D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BC46-E2AA-46C3-893D-42D078AC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52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BEA7-E78A-4A4C-B61D-1B36380E01D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BC46-E2AA-46C3-893D-42D078AC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60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BEA7-E78A-4A4C-B61D-1B36380E01D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BC46-E2AA-46C3-893D-42D078AC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1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5BEA7-E78A-4A4C-B61D-1B36380E01D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8BC46-E2AA-46C3-893D-42D078AC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47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2oj2ni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4228" y="1122363"/>
            <a:ext cx="9373772" cy="163490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Risk Mapper tool workshop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897945"/>
            <a:ext cx="9144000" cy="353099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/>
              <a:t>Guillaume Chabot-Couture, April 18</a:t>
            </a:r>
            <a:r>
              <a:rPr lang="en-US" baseline="30000" dirty="0"/>
              <a:t>th</a:t>
            </a:r>
            <a:r>
              <a:rPr lang="en-US" dirty="0"/>
              <a:t> 2017</a:t>
            </a:r>
          </a:p>
          <a:p>
            <a:pPr algn="l"/>
            <a:endParaRPr lang="en-US" dirty="0"/>
          </a:p>
          <a:p>
            <a:pPr algn="l"/>
            <a:r>
              <a:rPr lang="en-US" u="sng" dirty="0"/>
              <a:t>Project collaboration teams</a:t>
            </a:r>
          </a:p>
          <a:p>
            <a:pPr algn="l"/>
            <a:r>
              <a:rPr lang="en-US" b="1" dirty="0"/>
              <a:t>Software				Research</a:t>
            </a:r>
          </a:p>
          <a:p>
            <a:pPr algn="l"/>
            <a:r>
              <a:rPr lang="en-US" dirty="0" err="1"/>
              <a:t>Beno</a:t>
            </a:r>
            <a:r>
              <a:rPr lang="fr-CA" dirty="0" err="1"/>
              <a:t>ît</a:t>
            </a:r>
            <a:r>
              <a:rPr lang="fr-CA" dirty="0"/>
              <a:t> Raybaud				Steve Kroiss</a:t>
            </a:r>
          </a:p>
          <a:p>
            <a:pPr algn="l"/>
            <a:r>
              <a:rPr lang="fr-CA" dirty="0"/>
              <a:t>Qinghua Long				Laina Mercer</a:t>
            </a:r>
          </a:p>
          <a:p>
            <a:pPr algn="l"/>
            <a:r>
              <a:rPr lang="fr-CA" dirty="0"/>
              <a:t>Dennis Harding				Kevin McCarthy</a:t>
            </a:r>
          </a:p>
          <a:p>
            <a:pPr algn="l"/>
            <a:r>
              <a:rPr lang="fr-CA" dirty="0"/>
              <a:t>Chris Lorton				Hil Lyons</a:t>
            </a:r>
          </a:p>
          <a:p>
            <a:pPr algn="l"/>
            <a:r>
              <a:rPr lang="fr-CA" dirty="0"/>
              <a:t>Gene Oates				Guillaume Chabot-Couture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364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6455"/>
          </a:xfrm>
        </p:spPr>
        <p:txBody>
          <a:bodyPr>
            <a:normAutofit/>
          </a:bodyPr>
          <a:lstStyle/>
          <a:p>
            <a:r>
              <a:rPr lang="en-US" sz="4000" dirty="0"/>
              <a:t>Why the “</a:t>
            </a:r>
            <a:r>
              <a:rPr lang="en-US" sz="4000" dirty="0" err="1"/>
              <a:t>RiskMapper</a:t>
            </a:r>
            <a:r>
              <a:rPr lang="en-US" sz="4000" dirty="0"/>
              <a:t>” tool?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8750"/>
            <a:ext cx="10515600" cy="50453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Goal</a:t>
            </a:r>
            <a:r>
              <a:rPr lang="en-US" dirty="0"/>
              <a:t>: help/support disease control, drive towards disease eradication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A few reasons why disease control is difficult</a:t>
            </a:r>
          </a:p>
          <a:p>
            <a:pPr lvl="1"/>
            <a:r>
              <a:rPr lang="en-US" dirty="0"/>
              <a:t>Disease incidence, is not homogeneous</a:t>
            </a:r>
          </a:p>
          <a:p>
            <a:pPr lvl="1"/>
            <a:r>
              <a:rPr lang="en-US" dirty="0"/>
              <a:t>Disease dynamics are non-linear and stochastic</a:t>
            </a:r>
          </a:p>
          <a:p>
            <a:pPr lvl="1"/>
            <a:r>
              <a:rPr lang="en-US" dirty="0"/>
              <a:t>Programmatic data is imperfect and/or incomplete</a:t>
            </a:r>
          </a:p>
          <a:p>
            <a:pPr lvl="1"/>
            <a:r>
              <a:rPr lang="en-US" dirty="0"/>
              <a:t>Coverage of control efforts is not homogeneous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Predicting disease incidence with risk models can help</a:t>
            </a:r>
          </a:p>
          <a:p>
            <a:pPr lvl="1"/>
            <a:r>
              <a:rPr lang="en-US" dirty="0"/>
              <a:t>Select most predictive risk indicators from multiple data sets</a:t>
            </a:r>
          </a:p>
          <a:p>
            <a:pPr lvl="1"/>
            <a:r>
              <a:rPr lang="en-US" dirty="0"/>
              <a:t>Combine them to maximize predictive power</a:t>
            </a:r>
          </a:p>
          <a:p>
            <a:pPr lvl="1"/>
            <a:r>
              <a:rPr lang="en-US" dirty="0"/>
              <a:t>Take into account geography, trends, ancillary data</a:t>
            </a:r>
          </a:p>
          <a:p>
            <a:pPr lvl="1"/>
            <a:r>
              <a:rPr lang="en-US" dirty="0"/>
              <a:t>Try multiple models, select the best one</a:t>
            </a:r>
          </a:p>
          <a:p>
            <a:pPr lvl="1"/>
            <a:r>
              <a:rPr lang="en-US" dirty="0"/>
              <a:t>Automate the process</a:t>
            </a:r>
          </a:p>
        </p:txBody>
      </p:sp>
    </p:spTree>
    <p:extLst>
      <p:ext uri="{BB962C8B-B14F-4D97-AF65-F5344CB8AC3E}">
        <p14:creationId xmlns:p14="http://schemas.microsoft.com/office/powerpoint/2010/main" val="3860325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6455"/>
          </a:xfrm>
        </p:spPr>
        <p:txBody>
          <a:bodyPr>
            <a:normAutofit/>
          </a:bodyPr>
          <a:lstStyle/>
          <a:p>
            <a:r>
              <a:rPr lang="en-US" sz="4000" dirty="0"/>
              <a:t>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8750"/>
            <a:ext cx="10515600" cy="504539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Make it easy and fast to create a customized risk model with good predictive results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What we want to achieve:</a:t>
            </a:r>
          </a:p>
          <a:p>
            <a:pPr lvl="1"/>
            <a:r>
              <a:rPr lang="en-US" dirty="0"/>
              <a:t>Easy to use </a:t>
            </a:r>
          </a:p>
          <a:p>
            <a:pPr lvl="2"/>
            <a:r>
              <a:rPr lang="en-US" dirty="0"/>
              <a:t>Guide user through data input, data visualization, model construction, model validation</a:t>
            </a:r>
          </a:p>
          <a:p>
            <a:pPr lvl="1"/>
            <a:r>
              <a:rPr lang="en-US" dirty="0"/>
              <a:t>On-demand and fast</a:t>
            </a:r>
          </a:p>
          <a:p>
            <a:pPr lvl="1"/>
            <a:r>
              <a:rPr lang="en-US" dirty="0"/>
              <a:t>Customized risk models: any country, any disease</a:t>
            </a:r>
          </a:p>
          <a:p>
            <a:pPr lvl="1"/>
            <a:r>
              <a:rPr lang="en-US" dirty="0"/>
              <a:t>Provides data security and data privacy</a:t>
            </a:r>
          </a:p>
          <a:p>
            <a:pPr lvl="1"/>
            <a:r>
              <a:rPr lang="en-US" dirty="0"/>
              <a:t>Software-as-as-service:</a:t>
            </a:r>
          </a:p>
          <a:p>
            <a:pPr lvl="2"/>
            <a:r>
              <a:rPr lang="en-US" dirty="0"/>
              <a:t>Automatic updates/upgrades</a:t>
            </a:r>
          </a:p>
          <a:p>
            <a:pPr lvl="2"/>
            <a:r>
              <a:rPr lang="en-US" dirty="0"/>
              <a:t>Computation on the server, keeps user’s machine free, can run longer jobs, and multiple jobs</a:t>
            </a:r>
          </a:p>
          <a:p>
            <a:pPr lvl="2"/>
            <a:r>
              <a:rPr lang="en-US" dirty="0"/>
              <a:t>User customization, retains data and model results, so easy to update</a:t>
            </a:r>
          </a:p>
          <a:p>
            <a:pPr lvl="1"/>
            <a:r>
              <a:rPr lang="en-US" dirty="0"/>
              <a:t>Library of models, run multiple and select best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600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2580249" cy="846455"/>
          </a:xfrm>
        </p:spPr>
        <p:txBody>
          <a:bodyPr>
            <a:normAutofit/>
          </a:bodyPr>
          <a:lstStyle/>
          <a:p>
            <a:r>
              <a:rPr lang="en-US" sz="4000" dirty="0"/>
              <a:t>Roadmap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35989"/>
              </p:ext>
            </p:extLst>
          </p:nvPr>
        </p:nvGraphicFramePr>
        <p:xfrm>
          <a:off x="450573" y="1768176"/>
          <a:ext cx="11251096" cy="484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3660">
                  <a:extLst>
                    <a:ext uri="{9D8B030D-6E8A-4147-A177-3AD203B41FA5}">
                      <a16:colId xmlns:a16="http://schemas.microsoft.com/office/drawing/2014/main" val="2796758243"/>
                    </a:ext>
                  </a:extLst>
                </a:gridCol>
                <a:gridCol w="3125812">
                  <a:extLst>
                    <a:ext uri="{9D8B030D-6E8A-4147-A177-3AD203B41FA5}">
                      <a16:colId xmlns:a16="http://schemas.microsoft.com/office/drawing/2014/main" val="1242421160"/>
                    </a:ext>
                  </a:extLst>
                </a:gridCol>
                <a:gridCol w="3125812">
                  <a:extLst>
                    <a:ext uri="{9D8B030D-6E8A-4147-A177-3AD203B41FA5}">
                      <a16:colId xmlns:a16="http://schemas.microsoft.com/office/drawing/2014/main" val="1052890191"/>
                    </a:ext>
                  </a:extLst>
                </a:gridCol>
                <a:gridCol w="3125812">
                  <a:extLst>
                    <a:ext uri="{9D8B030D-6E8A-4147-A177-3AD203B41FA5}">
                      <a16:colId xmlns:a16="http://schemas.microsoft.com/office/drawing/2014/main" val="2087392788"/>
                    </a:ext>
                  </a:extLst>
                </a:gridCol>
              </a:tblGrid>
              <a:tr h="446373">
                <a:tc>
                  <a:txBody>
                    <a:bodyPr/>
                    <a:lstStyle/>
                    <a:p>
                      <a:r>
                        <a:rPr lang="en-US" sz="2000" dirty="0"/>
                        <a:t>DATA INPUT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Disease incidence only</a:t>
                      </a:r>
                      <a:endParaRPr lang="en-US" dirty="0"/>
                    </a:p>
                    <a:p>
                      <a:r>
                        <a:rPr lang="en-US" dirty="0"/>
                        <a:t>Location by</a:t>
                      </a:r>
                      <a:r>
                        <a:rPr lang="en-US" baseline="0" dirty="0"/>
                        <a:t> name only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Upload multiple data formats</a:t>
                      </a:r>
                    </a:p>
                    <a:p>
                      <a:r>
                        <a:rPr lang="en-US" dirty="0"/>
                        <a:t>Data</a:t>
                      </a:r>
                      <a:r>
                        <a:rPr lang="en-US" baseline="0" dirty="0"/>
                        <a:t> pre-loaded in the tool</a:t>
                      </a:r>
                    </a:p>
                    <a:p>
                      <a:r>
                        <a:rPr lang="en-US" baseline="0" dirty="0"/>
                        <a:t>More (all) countries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cleaning and preparation in the platform</a:t>
                      </a:r>
                    </a:p>
                    <a:p>
                      <a:r>
                        <a:rPr lang="en-US" dirty="0"/>
                        <a:t>Upload your own shapefile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1801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8121135"/>
                  </a:ext>
                </a:extLst>
              </a:tr>
              <a:tr h="446373">
                <a:tc>
                  <a:txBody>
                    <a:bodyPr/>
                    <a:lstStyle/>
                    <a:p>
                      <a:r>
                        <a:rPr lang="en-US" sz="2000" dirty="0"/>
                        <a:t>VISUALIZATION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Mapping</a:t>
                      </a:r>
                    </a:p>
                    <a:p>
                      <a:r>
                        <a:rPr lang="en-US" dirty="0"/>
                        <a:t>Epi curve / AUC curve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Different admin levels, point data, interpolation</a:t>
                      </a:r>
                      <a:endParaRPr lang="en-US" dirty="0"/>
                    </a:p>
                    <a:p>
                      <a:r>
                        <a:rPr lang="en-US" dirty="0"/>
                        <a:t>More model quality metrics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Computation status</a:t>
                      </a:r>
                    </a:p>
                    <a:p>
                      <a:r>
                        <a:rPr lang="en-US" dirty="0"/>
                        <a:t>Data mining/feature selection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78427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65059521"/>
                  </a:ext>
                </a:extLst>
              </a:tr>
              <a:tr h="4463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MODELING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models</a:t>
                      </a:r>
                      <a:br>
                        <a:rPr lang="en-US" dirty="0"/>
                      </a:br>
                      <a:r>
                        <a:rPr lang="en-US" dirty="0"/>
                        <a:t>disease incidence as predictor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More models, longer running</a:t>
                      </a:r>
                    </a:p>
                    <a:p>
                      <a:r>
                        <a:rPr lang="en-US" dirty="0"/>
                        <a:t>Multiple predictors, variable selection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Feature engineering</a:t>
                      </a:r>
                    </a:p>
                    <a:p>
                      <a:r>
                        <a:rPr lang="en-US" dirty="0"/>
                        <a:t>Predict</a:t>
                      </a:r>
                      <a:r>
                        <a:rPr lang="en-US" baseline="0" dirty="0"/>
                        <a:t> more general outcomes</a:t>
                      </a:r>
                    </a:p>
                    <a:p>
                      <a:r>
                        <a:rPr lang="en-US" baseline="0" dirty="0"/>
                        <a:t>User models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20055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2651465"/>
                  </a:ext>
                </a:extLst>
              </a:tr>
              <a:tr h="446373">
                <a:tc>
                  <a:txBody>
                    <a:bodyPr/>
                    <a:lstStyle/>
                    <a:p>
                      <a:r>
                        <a:rPr lang="en-US" sz="2000"/>
                        <a:t>WEBSITE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r>
                        <a:rPr lang="en-US" baseline="0" dirty="0"/>
                        <a:t> sign-in required</a:t>
                      </a:r>
                      <a:endParaRPr lang="en-US" dirty="0"/>
                    </a:p>
                    <a:p>
                      <a:r>
                        <a:rPr lang="en-US" dirty="0"/>
                        <a:t>Intermediate</a:t>
                      </a:r>
                      <a:r>
                        <a:rPr lang="en-US" baseline="0" dirty="0"/>
                        <a:t> data security</a:t>
                      </a:r>
                      <a:endParaRPr lang="en-US" dirty="0"/>
                    </a:p>
                    <a:p>
                      <a:r>
                        <a:rPr lang="en-US" dirty="0"/>
                        <a:t>All</a:t>
                      </a:r>
                      <a:r>
                        <a:rPr lang="en-US" baseline="0" dirty="0"/>
                        <a:t> outputs can be exported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Sign-on</a:t>
                      </a:r>
                      <a:r>
                        <a:rPr lang="en-US" baseline="0" dirty="0"/>
                        <a:t> and user accounts</a:t>
                      </a:r>
                    </a:p>
                    <a:p>
                      <a:r>
                        <a:rPr lang="en-US" baseline="0" dirty="0"/>
                        <a:t>Data privacy and security</a:t>
                      </a:r>
                    </a:p>
                    <a:p>
                      <a:r>
                        <a:rPr lang="en-US" baseline="0" dirty="0"/>
                        <a:t>Support longer running models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RESTful API</a:t>
                      </a:r>
                      <a:r>
                        <a:rPr lang="en-US" baseline="0" dirty="0"/>
                        <a:t> to</a:t>
                      </a:r>
                      <a:r>
                        <a:rPr lang="en-US" dirty="0"/>
                        <a:t> support</a:t>
                      </a:r>
                      <a:r>
                        <a:rPr lang="en-US" baseline="0" dirty="0"/>
                        <a:t> programmatic access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Easy to share model outputs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227871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3021497" y="1497496"/>
            <a:ext cx="7955280" cy="1325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95227" y="1014628"/>
            <a:ext cx="5929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More features / more work / more complexity</a:t>
            </a:r>
          </a:p>
        </p:txBody>
      </p:sp>
    </p:spTree>
    <p:extLst>
      <p:ext uri="{BB962C8B-B14F-4D97-AF65-F5344CB8AC3E}">
        <p14:creationId xmlns:p14="http://schemas.microsoft.com/office/powerpoint/2010/main" val="2762137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6455"/>
          </a:xfrm>
        </p:spPr>
        <p:txBody>
          <a:bodyPr>
            <a:normAutofit/>
          </a:bodyPr>
          <a:lstStyle/>
          <a:p>
            <a:r>
              <a:rPr lang="en-US" sz="4000" dirty="0"/>
              <a:t>Live demo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8750"/>
            <a:ext cx="4434283" cy="2381249"/>
          </a:xfrm>
        </p:spPr>
        <p:txBody>
          <a:bodyPr>
            <a:normAutofit/>
          </a:bodyPr>
          <a:lstStyle/>
          <a:p>
            <a:r>
              <a:rPr lang="en-US" dirty="0"/>
              <a:t>Go to </a:t>
            </a:r>
            <a:r>
              <a:rPr lang="en-US" u="sng" dirty="0">
                <a:solidFill>
                  <a:srgbClr val="0070C0"/>
                </a:solidFill>
              </a:rPr>
              <a:t>riskmap.idmod.org</a:t>
            </a:r>
          </a:p>
          <a:p>
            <a:endParaRPr lang="en-US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/>
              <a:t>You should see this launch page: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5191" y="1428750"/>
            <a:ext cx="5896493" cy="438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935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6455"/>
          </a:xfrm>
        </p:spPr>
        <p:txBody>
          <a:bodyPr>
            <a:normAutofit/>
          </a:bodyPr>
          <a:lstStyle/>
          <a:p>
            <a:r>
              <a:rPr lang="en-US" sz="4000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8750"/>
            <a:ext cx="10515600" cy="50453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User survey (</a:t>
            </a:r>
            <a:r>
              <a:rPr lang="en-US" b="1" dirty="0">
                <a:hlinkClick r:id="rId2"/>
              </a:rPr>
              <a:t>http://bit.ly/2oj2nik</a:t>
            </a:r>
            <a:r>
              <a:rPr lang="en-US" b="1" dirty="0"/>
              <a:t>)</a:t>
            </a:r>
            <a:endParaRPr lang="en-US" dirty="0"/>
          </a:p>
          <a:p>
            <a:r>
              <a:rPr lang="en-US" sz="2400" dirty="0"/>
              <a:t>Your experience with the tool? </a:t>
            </a:r>
          </a:p>
          <a:p>
            <a:r>
              <a:rPr lang="en-US" sz="2400" dirty="0"/>
              <a:t>Found any bugs?</a:t>
            </a:r>
          </a:p>
          <a:p>
            <a:r>
              <a:rPr lang="en-US" sz="2400" dirty="0"/>
              <a:t>What feature would you want/need next?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Sign-up for our user email list </a:t>
            </a:r>
            <a:br>
              <a:rPr lang="en-US" b="1" dirty="0"/>
            </a:br>
            <a:r>
              <a:rPr lang="en-US" sz="2400" dirty="0"/>
              <a:t>(bottom of launch page at </a:t>
            </a:r>
            <a:r>
              <a:rPr lang="en-US" sz="2400" u="sng" dirty="0">
                <a:solidFill>
                  <a:srgbClr val="0070C0"/>
                </a:solidFill>
              </a:rPr>
              <a:t>riskmap.idmod.org</a:t>
            </a:r>
            <a:r>
              <a:rPr lang="en-US" sz="2400" dirty="0"/>
              <a:t>)</a:t>
            </a:r>
          </a:p>
          <a:p>
            <a:r>
              <a:rPr lang="en-US" sz="2400" dirty="0"/>
              <a:t>Receive updates about the </a:t>
            </a:r>
            <a:r>
              <a:rPr lang="en-US" sz="2400" dirty="0" err="1"/>
              <a:t>RiskMapper</a:t>
            </a:r>
            <a:r>
              <a:rPr lang="en-US" sz="2400" dirty="0"/>
              <a:t> tool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Contact us at</a:t>
            </a:r>
            <a:r>
              <a:rPr lang="en-US" dirty="0"/>
              <a:t> </a:t>
            </a:r>
            <a:r>
              <a:rPr lang="en-US" u="sng" dirty="0">
                <a:solidFill>
                  <a:schemeClr val="accent5"/>
                </a:solidFill>
              </a:rPr>
              <a:t>riskmap@idmod.org</a:t>
            </a:r>
          </a:p>
        </p:txBody>
      </p:sp>
    </p:spTree>
    <p:extLst>
      <p:ext uri="{BB962C8B-B14F-4D97-AF65-F5344CB8AC3E}">
        <p14:creationId xmlns:p14="http://schemas.microsoft.com/office/powerpoint/2010/main" val="2970205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CA0B617D2DD498B639B5695A764B4" ma:contentTypeVersion="2" ma:contentTypeDescription="Create a new document." ma:contentTypeScope="" ma:versionID="83d030cccf62702cca9eca561eafe0d8">
  <xsd:schema xmlns:xsd="http://www.w3.org/2001/XMLSchema" xmlns:xs="http://www.w3.org/2001/XMLSchema" xmlns:p="http://schemas.microsoft.com/office/2006/metadata/properties" xmlns:ns2="6d2bc46a-f014-48ed-be59-9d6cf5da36fb" targetNamespace="http://schemas.microsoft.com/office/2006/metadata/properties" ma:root="true" ma:fieldsID="6590fc6c875265774f2ff7438e5bb5d9" ns2:_="">
    <xsd:import namespace="6d2bc46a-f014-48ed-be59-9d6cf5da36f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2bc46a-f014-48ed-be59-9d6cf5da36f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d2bc46a-f014-48ed-be59-9d6cf5da36fb">6FCQ3RPYFS27-334089976-433</_dlc_DocId>
    <_dlc_DocIdUrl xmlns="6d2bc46a-f014-48ed-be59-9d6cf5da36fb">
      <Url>https://idmod.sharepoint.com/symposium/_layouts/15/DocIdRedir.aspx?ID=6FCQ3RPYFS27-334089976-433</Url>
      <Description>6FCQ3RPYFS27-334089976-433</Description>
    </_dlc_DocIdUrl>
  </documentManagement>
</p:properties>
</file>

<file path=customXml/itemProps1.xml><?xml version="1.0" encoding="utf-8"?>
<ds:datastoreItem xmlns:ds="http://schemas.openxmlformats.org/officeDocument/2006/customXml" ds:itemID="{3AF1419C-0DC8-4364-9D42-A207D4BF7F72}"/>
</file>

<file path=customXml/itemProps2.xml><?xml version="1.0" encoding="utf-8"?>
<ds:datastoreItem xmlns:ds="http://schemas.openxmlformats.org/officeDocument/2006/customXml" ds:itemID="{8E52ED24-AB34-4AC7-B53F-A44A2AD19802}"/>
</file>

<file path=customXml/itemProps3.xml><?xml version="1.0" encoding="utf-8"?>
<ds:datastoreItem xmlns:ds="http://schemas.openxmlformats.org/officeDocument/2006/customXml" ds:itemID="{05060957-1F7B-4D54-A82C-40A29833D945}"/>
</file>

<file path=customXml/itemProps4.xml><?xml version="1.0" encoding="utf-8"?>
<ds:datastoreItem xmlns:ds="http://schemas.openxmlformats.org/officeDocument/2006/customXml" ds:itemID="{F733B683-7281-48A3-84B7-11B957E66679}"/>
</file>

<file path=docProps/app.xml><?xml version="1.0" encoding="utf-8"?>
<Properties xmlns="http://schemas.openxmlformats.org/officeDocument/2006/extended-properties" xmlns:vt="http://schemas.openxmlformats.org/officeDocument/2006/docPropsVTypes">
  <TotalTime>1161</TotalTime>
  <Words>375</Words>
  <Application>Microsoft Office PowerPoint</Application>
  <PresentationFormat>Widescreen</PresentationFormat>
  <Paragraphs>86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Risk Mapper tool workshop</vt:lpstr>
      <vt:lpstr>Why the “RiskMapper” tool?</vt:lpstr>
      <vt:lpstr>Vision</vt:lpstr>
      <vt:lpstr>Roadmap</vt:lpstr>
      <vt:lpstr>Live demo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Guillaume Chabot-Couture</dc:creator>
  <cp:lastModifiedBy>Guillaume Chabot-Couture</cp:lastModifiedBy>
  <cp:revision>36</cp:revision>
  <dcterms:created xsi:type="dcterms:W3CDTF">2017-03-23T16:42:12Z</dcterms:created>
  <dcterms:modified xsi:type="dcterms:W3CDTF">2017-04-18T15:51:35Z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0x010100C76CA0B617D2DD498B639B5695A764B4</vt:lpwstr>
  </property>
  <property fmtid="{D5CDD505-2E9C-101B-9397-08002B2CF9AE}" pid="3" name="_dlc_DocIdItemGuid">
    <vt:lpwstr>b08d1413-8413-4440-99bb-e44401a05e74</vt:lpwstr>
  </property>
</Properties>
</file>