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9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xml" ContentType="application/vnd.openxmlformats-officedocument.theme+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heme/theme13.xml" ContentType="application/vnd.openxmlformats-officedocument.theme+xml"/>
  <Override PartName="/ppt/tags/tag54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tags/tag542.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9" r:id="rId2"/>
    <p:sldMasterId id="2147483677" r:id="rId3"/>
    <p:sldMasterId id="2147483691" r:id="rId4"/>
    <p:sldMasterId id="2147483704" r:id="rId5"/>
    <p:sldMasterId id="2147483713" r:id="rId6"/>
    <p:sldMasterId id="2147483721" r:id="rId7"/>
    <p:sldMasterId id="2147483729" r:id="rId8"/>
    <p:sldMasterId id="2147483739" r:id="rId9"/>
    <p:sldMasterId id="2147483759" r:id="rId10"/>
    <p:sldMasterId id="2147483767" r:id="rId11"/>
    <p:sldMasterId id="2147483775" r:id="rId12"/>
  </p:sldMasterIdLst>
  <p:notesMasterIdLst>
    <p:notesMasterId r:id="rId34"/>
  </p:notesMasterIdLst>
  <p:sldIdLst>
    <p:sldId id="256" r:id="rId13"/>
    <p:sldId id="580" r:id="rId14"/>
    <p:sldId id="581" r:id="rId15"/>
    <p:sldId id="602" r:id="rId16"/>
    <p:sldId id="600" r:id="rId17"/>
    <p:sldId id="585" r:id="rId18"/>
    <p:sldId id="586" r:id="rId19"/>
    <p:sldId id="591" r:id="rId20"/>
    <p:sldId id="592" r:id="rId21"/>
    <p:sldId id="593" r:id="rId22"/>
    <p:sldId id="594" r:id="rId23"/>
    <p:sldId id="603" r:id="rId24"/>
    <p:sldId id="563" r:id="rId25"/>
    <p:sldId id="565" r:id="rId26"/>
    <p:sldId id="564" r:id="rId27"/>
    <p:sldId id="605" r:id="rId28"/>
    <p:sldId id="596" r:id="rId29"/>
    <p:sldId id="597" r:id="rId30"/>
    <p:sldId id="598" r:id="rId31"/>
    <p:sldId id="607" r:id="rId32"/>
    <p:sldId id="599" r:id="rId33"/>
  </p:sldIdLst>
  <p:sldSz cx="10972800" cy="8229600" type="B4JIS"/>
  <p:notesSz cx="6858000" cy="9144000"/>
  <p:defaultTextStyle>
    <a:defPPr>
      <a:defRPr lang="en-US"/>
    </a:defPPr>
    <a:lvl1pPr marL="0" algn="l" defTabSz="1305283" rtl="0" eaLnBrk="1" latinLnBrk="0" hangingPunct="1">
      <a:defRPr sz="2600" kern="1200">
        <a:solidFill>
          <a:schemeClr val="tx1"/>
        </a:solidFill>
        <a:latin typeface="+mn-lt"/>
        <a:ea typeface="+mn-ea"/>
        <a:cs typeface="+mn-cs"/>
      </a:defRPr>
    </a:lvl1pPr>
    <a:lvl2pPr marL="652641" algn="l" defTabSz="1305283" rtl="0" eaLnBrk="1" latinLnBrk="0" hangingPunct="1">
      <a:defRPr sz="2600" kern="1200">
        <a:solidFill>
          <a:schemeClr val="tx1"/>
        </a:solidFill>
        <a:latin typeface="+mn-lt"/>
        <a:ea typeface="+mn-ea"/>
        <a:cs typeface="+mn-cs"/>
      </a:defRPr>
    </a:lvl2pPr>
    <a:lvl3pPr marL="1305283" algn="l" defTabSz="1305283" rtl="0" eaLnBrk="1" latinLnBrk="0" hangingPunct="1">
      <a:defRPr sz="2600" kern="1200">
        <a:solidFill>
          <a:schemeClr val="tx1"/>
        </a:solidFill>
        <a:latin typeface="+mn-lt"/>
        <a:ea typeface="+mn-ea"/>
        <a:cs typeface="+mn-cs"/>
      </a:defRPr>
    </a:lvl3pPr>
    <a:lvl4pPr marL="1957927" algn="l" defTabSz="1305283" rtl="0" eaLnBrk="1" latinLnBrk="0" hangingPunct="1">
      <a:defRPr sz="2600" kern="1200">
        <a:solidFill>
          <a:schemeClr val="tx1"/>
        </a:solidFill>
        <a:latin typeface="+mn-lt"/>
        <a:ea typeface="+mn-ea"/>
        <a:cs typeface="+mn-cs"/>
      </a:defRPr>
    </a:lvl4pPr>
    <a:lvl5pPr marL="2610569" algn="l" defTabSz="1305283" rtl="0" eaLnBrk="1" latinLnBrk="0" hangingPunct="1">
      <a:defRPr sz="2600" kern="1200">
        <a:solidFill>
          <a:schemeClr val="tx1"/>
        </a:solidFill>
        <a:latin typeface="+mn-lt"/>
        <a:ea typeface="+mn-ea"/>
        <a:cs typeface="+mn-cs"/>
      </a:defRPr>
    </a:lvl5pPr>
    <a:lvl6pPr marL="3263210" algn="l" defTabSz="1305283" rtl="0" eaLnBrk="1" latinLnBrk="0" hangingPunct="1">
      <a:defRPr sz="2600" kern="1200">
        <a:solidFill>
          <a:schemeClr val="tx1"/>
        </a:solidFill>
        <a:latin typeface="+mn-lt"/>
        <a:ea typeface="+mn-ea"/>
        <a:cs typeface="+mn-cs"/>
      </a:defRPr>
    </a:lvl6pPr>
    <a:lvl7pPr marL="3915861" algn="l" defTabSz="1305283" rtl="0" eaLnBrk="1" latinLnBrk="0" hangingPunct="1">
      <a:defRPr sz="2600" kern="1200">
        <a:solidFill>
          <a:schemeClr val="tx1"/>
        </a:solidFill>
        <a:latin typeface="+mn-lt"/>
        <a:ea typeface="+mn-ea"/>
        <a:cs typeface="+mn-cs"/>
      </a:defRPr>
    </a:lvl7pPr>
    <a:lvl8pPr marL="4568495" algn="l" defTabSz="1305283" rtl="0" eaLnBrk="1" latinLnBrk="0" hangingPunct="1">
      <a:defRPr sz="2600" kern="1200">
        <a:solidFill>
          <a:schemeClr val="tx1"/>
        </a:solidFill>
        <a:latin typeface="+mn-lt"/>
        <a:ea typeface="+mn-ea"/>
        <a:cs typeface="+mn-cs"/>
      </a:defRPr>
    </a:lvl8pPr>
    <a:lvl9pPr marL="5221140" algn="l" defTabSz="1305283"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3" userDrawn="1">
          <p15:clr>
            <a:srgbClr val="A4A3A4"/>
          </p15:clr>
        </p15:guide>
        <p15:guide id="2" pos="3456" userDrawn="1">
          <p15:clr>
            <a:srgbClr val="A4A3A4"/>
          </p15:clr>
        </p15:guide>
        <p15:guide id="3" orient="horz" pos="25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essa Ba" initials="IB" lastIdx="31" clrIdx="1"/>
  <p:cmAuthor id="1" name="Theodoor Visser" initials="TV"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8B278"/>
    <a:srgbClr val="FFF529"/>
    <a:srgbClr val="FFC000"/>
    <a:srgbClr val="FFD85B"/>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087" autoAdjust="0"/>
  </p:normalViewPr>
  <p:slideViewPr>
    <p:cSldViewPr>
      <p:cViewPr varScale="1">
        <p:scale>
          <a:sx n="71" d="100"/>
          <a:sy n="71" d="100"/>
        </p:scale>
        <p:origin x="1446" y="54"/>
      </p:cViewPr>
      <p:guideLst>
        <p:guide orient="horz" pos="2593"/>
        <p:guide pos="3456"/>
        <p:guide orient="horz" pos="25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Bhavnani\Box%20Sync\Bhavnani\Mesoamerica%20Regional\Panama\Health%20Facilities\Travel%20Time%20to%20Health%20Facility%20or%20CHW%20Aug%202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Bhavnani\Box%20Sync\Bhavnani\Mesoamerica%20Regional\Panama\CHW%20pilot\Evaluation%20of%20CHW%20in%20GY%20after%202%20year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85117839651487"/>
          <c:y val="6.636618698524753E-2"/>
          <c:w val="0.66696518407447325"/>
          <c:h val="0.75890334663074277"/>
        </c:manualLayout>
      </c:layout>
      <c:barChart>
        <c:barDir val="col"/>
        <c:grouping val="stacked"/>
        <c:varyColors val="0"/>
        <c:ser>
          <c:idx val="3"/>
          <c:order val="0"/>
          <c:tx>
            <c:v>Confirmed cases</c:v>
          </c:tx>
          <c:spPr>
            <a:solidFill>
              <a:srgbClr val="FF0000"/>
            </a:solidFill>
          </c:spPr>
          <c:invertIfNegative val="0"/>
          <c:cat>
            <c:numRef>
              <c:f>Data!$F$1:$T$1</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Data!$F$176:$T$176</c:f>
              <c:numCache>
                <c:formatCode>General</c:formatCode>
                <c:ptCount val="15"/>
                <c:pt idx="0">
                  <c:v>4500</c:v>
                </c:pt>
                <c:pt idx="1">
                  <c:v>5095</c:v>
                </c:pt>
                <c:pt idx="2">
                  <c:v>3667</c:v>
                </c:pt>
                <c:pt idx="3">
                  <c:v>1663</c:v>
                </c:pt>
                <c:pt idx="4">
                  <c:v>1281</c:v>
                </c:pt>
                <c:pt idx="5">
                  <c:v>744</c:v>
                </c:pt>
                <c:pt idx="6">
                  <c:v>778</c:v>
                </c:pt>
                <c:pt idx="7">
                  <c:v>418</c:v>
                </c:pt>
                <c:pt idx="8">
                  <c:v>354</c:v>
                </c:pt>
                <c:pt idx="9">
                  <c:v>844</c:v>
                </c:pt>
                <c:pt idx="10">
                  <c:v>705</c:v>
                </c:pt>
                <c:pt idx="11">
                  <c:v>874</c:v>
                </c:pt>
                <c:pt idx="12">
                  <c:v>561</c:v>
                </c:pt>
                <c:pt idx="13">
                  <c:v>811</c:v>
                </c:pt>
                <c:pt idx="14">
                  <c:v>689</c:v>
                </c:pt>
              </c:numCache>
            </c:numRef>
          </c:val>
          <c:extLst>
            <c:ext xmlns:c16="http://schemas.microsoft.com/office/drawing/2014/chart" uri="{C3380CC4-5D6E-409C-BE32-E72D297353CC}">
              <c16:uniqueId val="{00000000-1DC8-424E-8B7F-52EDE78977E0}"/>
            </c:ext>
          </c:extLst>
        </c:ser>
        <c:dLbls>
          <c:showLegendKey val="0"/>
          <c:showVal val="0"/>
          <c:showCatName val="0"/>
          <c:showSerName val="0"/>
          <c:showPercent val="0"/>
          <c:showBubbleSize val="0"/>
        </c:dLbls>
        <c:gapWidth val="150"/>
        <c:overlap val="100"/>
        <c:axId val="112285568"/>
        <c:axId val="112287104"/>
      </c:barChart>
      <c:lineChart>
        <c:grouping val="standard"/>
        <c:varyColors val="0"/>
        <c:ser>
          <c:idx val="4"/>
          <c:order val="1"/>
          <c:tx>
            <c:v>Tests</c:v>
          </c:tx>
          <c:spPr>
            <a:ln w="63500">
              <a:solidFill>
                <a:srgbClr val="C3C3EB">
                  <a:lumMod val="25000"/>
                </a:srgbClr>
              </a:solidFill>
            </a:ln>
          </c:spPr>
          <c:marker>
            <c:symbol val="none"/>
          </c:marker>
          <c:cat>
            <c:numRef>
              <c:f>Data!$D$1:$T$1</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Data!$F$181:$T$181</c:f>
              <c:numCache>
                <c:formatCode>General</c:formatCode>
                <c:ptCount val="15"/>
                <c:pt idx="0">
                  <c:v>166807</c:v>
                </c:pt>
                <c:pt idx="1">
                  <c:v>171179</c:v>
                </c:pt>
                <c:pt idx="2">
                  <c:v>208582</c:v>
                </c:pt>
                <c:pt idx="3">
                  <c:v>212254</c:v>
                </c:pt>
                <c:pt idx="4">
                  <c:v>204193</c:v>
                </c:pt>
                <c:pt idx="5">
                  <c:v>200574</c:v>
                </c:pt>
                <c:pt idx="6">
                  <c:v>158481</c:v>
                </c:pt>
                <c:pt idx="7">
                  <c:v>141038</c:v>
                </c:pt>
                <c:pt idx="8">
                  <c:v>116588</c:v>
                </c:pt>
                <c:pt idx="9">
                  <c:v>107711</c:v>
                </c:pt>
                <c:pt idx="10">
                  <c:v>93624</c:v>
                </c:pt>
                <c:pt idx="11">
                  <c:v>80701</c:v>
                </c:pt>
                <c:pt idx="12">
                  <c:v>64511</c:v>
                </c:pt>
                <c:pt idx="13">
                  <c:v>50772</c:v>
                </c:pt>
                <c:pt idx="14">
                  <c:v>38270</c:v>
                </c:pt>
              </c:numCache>
            </c:numRef>
          </c:val>
          <c:smooth val="0"/>
          <c:extLst>
            <c:ext xmlns:c16="http://schemas.microsoft.com/office/drawing/2014/chart" uri="{C3380CC4-5D6E-409C-BE32-E72D297353CC}">
              <c16:uniqueId val="{00000001-1DC8-424E-8B7F-52EDE78977E0}"/>
            </c:ext>
          </c:extLst>
        </c:ser>
        <c:dLbls>
          <c:showLegendKey val="0"/>
          <c:showVal val="0"/>
          <c:showCatName val="0"/>
          <c:showSerName val="0"/>
          <c:showPercent val="0"/>
          <c:showBubbleSize val="0"/>
        </c:dLbls>
        <c:marker val="1"/>
        <c:smooth val="0"/>
        <c:axId val="112291200"/>
        <c:axId val="112289280"/>
      </c:lineChart>
      <c:catAx>
        <c:axId val="112285568"/>
        <c:scaling>
          <c:orientation val="minMax"/>
        </c:scaling>
        <c:delete val="0"/>
        <c:axPos val="b"/>
        <c:numFmt formatCode="General" sourceLinked="1"/>
        <c:majorTickMark val="out"/>
        <c:minorTickMark val="none"/>
        <c:tickLblPos val="nextTo"/>
        <c:crossAx val="112287104"/>
        <c:crosses val="autoZero"/>
        <c:auto val="1"/>
        <c:lblAlgn val="ctr"/>
        <c:lblOffset val="100"/>
        <c:noMultiLvlLbl val="0"/>
      </c:catAx>
      <c:valAx>
        <c:axId val="112287104"/>
        <c:scaling>
          <c:orientation val="minMax"/>
        </c:scaling>
        <c:delete val="0"/>
        <c:axPos val="l"/>
        <c:title>
          <c:tx>
            <c:rich>
              <a:bodyPr rot="-5400000" vert="horz"/>
              <a:lstStyle/>
              <a:p>
                <a:pPr>
                  <a:defRPr sz="2000"/>
                </a:pPr>
                <a:r>
                  <a:rPr lang="en-US" sz="2000" dirty="0"/>
                  <a:t>Confirmed malaria cases</a:t>
                </a:r>
              </a:p>
            </c:rich>
          </c:tx>
          <c:layout>
            <c:manualLayout>
              <c:xMode val="edge"/>
              <c:yMode val="edge"/>
              <c:x val="3.676083817265402E-2"/>
              <c:y val="0.10068065099289644"/>
            </c:manualLayout>
          </c:layout>
          <c:overlay val="0"/>
        </c:title>
        <c:numFmt formatCode="#,##0" sourceLinked="0"/>
        <c:majorTickMark val="out"/>
        <c:minorTickMark val="none"/>
        <c:tickLblPos val="nextTo"/>
        <c:crossAx val="112285568"/>
        <c:crosses val="autoZero"/>
        <c:crossBetween val="between"/>
      </c:valAx>
      <c:valAx>
        <c:axId val="112289280"/>
        <c:scaling>
          <c:orientation val="minMax"/>
        </c:scaling>
        <c:delete val="0"/>
        <c:axPos val="r"/>
        <c:title>
          <c:tx>
            <c:rich>
              <a:bodyPr rot="-5400000" vert="horz"/>
              <a:lstStyle/>
              <a:p>
                <a:pPr>
                  <a:defRPr sz="2000"/>
                </a:pPr>
                <a:r>
                  <a:rPr lang="en-US" sz="2000" dirty="0"/>
                  <a:t>Tests</a:t>
                </a:r>
              </a:p>
            </c:rich>
          </c:tx>
          <c:overlay val="0"/>
        </c:title>
        <c:numFmt formatCode="#,##0" sourceLinked="0"/>
        <c:majorTickMark val="out"/>
        <c:minorTickMark val="none"/>
        <c:tickLblPos val="nextTo"/>
        <c:crossAx val="112291200"/>
        <c:crosses val="max"/>
        <c:crossBetween val="between"/>
      </c:valAx>
      <c:catAx>
        <c:axId val="112291200"/>
        <c:scaling>
          <c:orientation val="minMax"/>
        </c:scaling>
        <c:delete val="1"/>
        <c:axPos val="b"/>
        <c:numFmt formatCode="General" sourceLinked="1"/>
        <c:majorTickMark val="out"/>
        <c:minorTickMark val="none"/>
        <c:tickLblPos val="nextTo"/>
        <c:crossAx val="112289280"/>
        <c:crosses val="autoZero"/>
        <c:auto val="1"/>
        <c:lblAlgn val="ctr"/>
        <c:lblOffset val="100"/>
        <c:noMultiLvlLbl val="0"/>
      </c:catAx>
    </c:plotArea>
    <c:legend>
      <c:legendPos val="r"/>
      <c:layout>
        <c:manualLayout>
          <c:xMode val="edge"/>
          <c:yMode val="edge"/>
          <c:x val="0.57860078958108241"/>
          <c:y val="0.23710102550178577"/>
          <c:w val="0.20413728019981256"/>
          <c:h val="0.17920173771382025"/>
        </c:manualLayout>
      </c:layout>
      <c:overlay val="0"/>
      <c:txPr>
        <a:bodyPr/>
        <a:lstStyle/>
        <a:p>
          <a:pPr>
            <a:defRPr sz="1900"/>
          </a:pPr>
          <a:endParaRPr lang="en-US"/>
        </a:p>
      </c:txPr>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B7DA-42F7-96BA-B8F5B539CBCA}"/>
              </c:ext>
            </c:extLst>
          </c:dPt>
          <c:dPt>
            <c:idx val="1"/>
            <c:bubble3D val="0"/>
            <c:spPr>
              <a:noFill/>
              <a:ln>
                <a:solidFill>
                  <a:srgbClr val="0070C0"/>
                </a:solidFill>
              </a:ln>
            </c:spPr>
            <c:extLst>
              <c:ext xmlns:c16="http://schemas.microsoft.com/office/drawing/2014/chart" uri="{C3380CC4-5D6E-409C-BE32-E72D297353CC}">
                <c16:uniqueId val="{00000003-B7DA-42F7-96BA-B8F5B539CBCA}"/>
              </c:ext>
            </c:extLst>
          </c:dPt>
          <c:cat>
            <c:strRef>
              <c:f>Sheet1!$A$2:$A$3</c:f>
              <c:strCache>
                <c:ptCount val="2"/>
                <c:pt idx="0">
                  <c:v>VMW</c:v>
                </c:pt>
                <c:pt idx="1">
                  <c:v>HIS</c:v>
                </c:pt>
              </c:strCache>
            </c:strRef>
          </c:cat>
          <c:val>
            <c:numRef>
              <c:f>Sheet1!$B$2:$B$3</c:f>
              <c:numCache>
                <c:formatCode>0%</c:formatCode>
                <c:ptCount val="2"/>
                <c:pt idx="0">
                  <c:v>0.39000000000000007</c:v>
                </c:pt>
                <c:pt idx="1">
                  <c:v>0.6100000000000001</c:v>
                </c:pt>
              </c:numCache>
            </c:numRef>
          </c:val>
          <c:extLst>
            <c:ext xmlns:c16="http://schemas.microsoft.com/office/drawing/2014/chart" uri="{C3380CC4-5D6E-409C-BE32-E72D297353CC}">
              <c16:uniqueId val="{00000004-B7DA-42F7-96BA-B8F5B539CBC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F593-4C38-88B7-5888F80D1956}"/>
              </c:ext>
            </c:extLst>
          </c:dPt>
          <c:dPt>
            <c:idx val="1"/>
            <c:bubble3D val="0"/>
            <c:spPr>
              <a:noFill/>
              <a:ln>
                <a:solidFill>
                  <a:srgbClr val="0070C0"/>
                </a:solidFill>
              </a:ln>
            </c:spPr>
            <c:extLst>
              <c:ext xmlns:c16="http://schemas.microsoft.com/office/drawing/2014/chart" uri="{C3380CC4-5D6E-409C-BE32-E72D297353CC}">
                <c16:uniqueId val="{00000003-F593-4C38-88B7-5888F80D1956}"/>
              </c:ext>
            </c:extLst>
          </c:dPt>
          <c:cat>
            <c:strRef>
              <c:f>Sheet1!$A$2:$A$3</c:f>
              <c:strCache>
                <c:ptCount val="2"/>
                <c:pt idx="0">
                  <c:v>VMW</c:v>
                </c:pt>
                <c:pt idx="1">
                  <c:v>HIS</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F593-4C38-88B7-5888F80D1956}"/>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9664-4CE8-9C29-EF7237FC4885}"/>
              </c:ext>
            </c:extLst>
          </c:dPt>
          <c:dPt>
            <c:idx val="1"/>
            <c:bubble3D val="0"/>
            <c:spPr>
              <a:noFill/>
              <a:ln>
                <a:solidFill>
                  <a:srgbClr val="0070C0"/>
                </a:solidFill>
              </a:ln>
            </c:spPr>
            <c:extLst>
              <c:ext xmlns:c16="http://schemas.microsoft.com/office/drawing/2014/chart" uri="{C3380CC4-5D6E-409C-BE32-E72D297353CC}">
                <c16:uniqueId val="{00000003-9664-4CE8-9C29-EF7237FC4885}"/>
              </c:ext>
            </c:extLst>
          </c:dPt>
          <c:cat>
            <c:strRef>
              <c:f>Sheet1!$A$2:$A$3</c:f>
              <c:strCache>
                <c:ptCount val="2"/>
                <c:pt idx="0">
                  <c:v>VMW</c:v>
                </c:pt>
                <c:pt idx="1">
                  <c:v>HIS</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4-9664-4CE8-9C29-EF7237FC4885}"/>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002D-492A-A0E7-EA1050D3400B}"/>
              </c:ext>
            </c:extLst>
          </c:dPt>
          <c:dPt>
            <c:idx val="1"/>
            <c:bubble3D val="0"/>
            <c:spPr>
              <a:noFill/>
              <a:ln>
                <a:solidFill>
                  <a:srgbClr val="0070C0"/>
                </a:solidFill>
              </a:ln>
            </c:spPr>
            <c:extLst>
              <c:ext xmlns:c16="http://schemas.microsoft.com/office/drawing/2014/chart" uri="{C3380CC4-5D6E-409C-BE32-E72D297353CC}">
                <c16:uniqueId val="{00000003-002D-492A-A0E7-EA1050D3400B}"/>
              </c:ext>
            </c:extLst>
          </c:dPt>
          <c:cat>
            <c:strRef>
              <c:f>Sheet1!$A$2:$A$3</c:f>
              <c:strCache>
                <c:ptCount val="2"/>
                <c:pt idx="0">
                  <c:v>VMW</c:v>
                </c:pt>
                <c:pt idx="1">
                  <c:v>HIS</c:v>
                </c:pt>
              </c:strCache>
            </c:strRef>
          </c:cat>
          <c:val>
            <c:numRef>
              <c:f>Sheet1!$B$2:$B$3</c:f>
              <c:numCache>
                <c:formatCode>0%</c:formatCode>
                <c:ptCount val="2"/>
                <c:pt idx="0">
                  <c:v>0.39000000000000007</c:v>
                </c:pt>
                <c:pt idx="1">
                  <c:v>0.6100000000000001</c:v>
                </c:pt>
              </c:numCache>
            </c:numRef>
          </c:val>
          <c:extLst>
            <c:ext xmlns:c16="http://schemas.microsoft.com/office/drawing/2014/chart" uri="{C3380CC4-5D6E-409C-BE32-E72D297353CC}">
              <c16:uniqueId val="{00000004-002D-492A-A0E7-EA1050D3400B}"/>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433F-410B-A8E4-F7E42B536501}"/>
              </c:ext>
            </c:extLst>
          </c:dPt>
          <c:dPt>
            <c:idx val="1"/>
            <c:bubble3D val="0"/>
            <c:spPr>
              <a:noFill/>
              <a:ln>
                <a:solidFill>
                  <a:srgbClr val="0070C0"/>
                </a:solidFill>
              </a:ln>
            </c:spPr>
            <c:extLst>
              <c:ext xmlns:c16="http://schemas.microsoft.com/office/drawing/2014/chart" uri="{C3380CC4-5D6E-409C-BE32-E72D297353CC}">
                <c16:uniqueId val="{00000003-433F-410B-A8E4-F7E42B536501}"/>
              </c:ext>
            </c:extLst>
          </c:dPt>
          <c:cat>
            <c:strRef>
              <c:f>Sheet1!$A$2:$A$3</c:f>
              <c:strCache>
                <c:ptCount val="2"/>
                <c:pt idx="0">
                  <c:v>VMW</c:v>
                </c:pt>
                <c:pt idx="1">
                  <c:v>HIS</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433F-410B-A8E4-F7E42B536501}"/>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BA53-4991-A6B4-ED142BE383E6}"/>
              </c:ext>
            </c:extLst>
          </c:dPt>
          <c:dPt>
            <c:idx val="1"/>
            <c:bubble3D val="0"/>
            <c:spPr>
              <a:noFill/>
              <a:ln>
                <a:solidFill>
                  <a:srgbClr val="0070C0"/>
                </a:solidFill>
              </a:ln>
            </c:spPr>
            <c:extLst>
              <c:ext xmlns:c16="http://schemas.microsoft.com/office/drawing/2014/chart" uri="{C3380CC4-5D6E-409C-BE32-E72D297353CC}">
                <c16:uniqueId val="{00000003-BA53-4991-A6B4-ED142BE383E6}"/>
              </c:ext>
            </c:extLst>
          </c:dPt>
          <c:cat>
            <c:strRef>
              <c:f>Sheet1!$A$2:$A$3</c:f>
              <c:strCache>
                <c:ptCount val="2"/>
                <c:pt idx="0">
                  <c:v>VMW</c:v>
                </c:pt>
                <c:pt idx="1">
                  <c:v>HIS</c:v>
                </c:pt>
              </c:strCache>
            </c:strRef>
          </c:cat>
          <c:val>
            <c:numRef>
              <c:f>Sheet1!$B$2:$B$3</c:f>
              <c:numCache>
                <c:formatCode>0%</c:formatCode>
                <c:ptCount val="2"/>
                <c:pt idx="0">
                  <c:v>0.41</c:v>
                </c:pt>
                <c:pt idx="1">
                  <c:v>0.59</c:v>
                </c:pt>
              </c:numCache>
            </c:numRef>
          </c:val>
          <c:extLst>
            <c:ext xmlns:c16="http://schemas.microsoft.com/office/drawing/2014/chart" uri="{C3380CC4-5D6E-409C-BE32-E72D297353CC}">
              <c16:uniqueId val="{00000004-BA53-4991-A6B4-ED142BE383E6}"/>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1713-4311-BB09-0DF0A3BEE916}"/>
              </c:ext>
            </c:extLst>
          </c:dPt>
          <c:dPt>
            <c:idx val="1"/>
            <c:bubble3D val="0"/>
            <c:spPr>
              <a:noFill/>
              <a:ln>
                <a:solidFill>
                  <a:srgbClr val="0070C0"/>
                </a:solidFill>
              </a:ln>
            </c:spPr>
            <c:extLst>
              <c:ext xmlns:c16="http://schemas.microsoft.com/office/drawing/2014/chart" uri="{C3380CC4-5D6E-409C-BE32-E72D297353CC}">
                <c16:uniqueId val="{00000003-1713-4311-BB09-0DF0A3BEE916}"/>
              </c:ext>
            </c:extLst>
          </c:dPt>
          <c:cat>
            <c:strRef>
              <c:f>Sheet1!$A$2:$A$3</c:f>
              <c:strCache>
                <c:ptCount val="2"/>
                <c:pt idx="0">
                  <c:v>VMW</c:v>
                </c:pt>
                <c:pt idx="1">
                  <c:v>HIS</c:v>
                </c:pt>
              </c:strCache>
            </c:strRef>
          </c:cat>
          <c:val>
            <c:numRef>
              <c:f>Sheet1!$B$2:$B$3</c:f>
              <c:numCache>
                <c:formatCode>0%</c:formatCode>
                <c:ptCount val="2"/>
                <c:pt idx="0">
                  <c:v>0.13101673770662231</c:v>
                </c:pt>
                <c:pt idx="1">
                  <c:v>0.86898326229337775</c:v>
                </c:pt>
              </c:numCache>
            </c:numRef>
          </c:val>
          <c:extLst>
            <c:ext xmlns:c16="http://schemas.microsoft.com/office/drawing/2014/chart" uri="{C3380CC4-5D6E-409C-BE32-E72D297353CC}">
              <c16:uniqueId val="{00000004-1713-4311-BB09-0DF0A3BEE916}"/>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CF07-4EDA-B427-911E59B76F80}"/>
              </c:ext>
            </c:extLst>
          </c:dPt>
          <c:dPt>
            <c:idx val="1"/>
            <c:bubble3D val="0"/>
            <c:spPr>
              <a:noFill/>
              <a:ln>
                <a:solidFill>
                  <a:srgbClr val="0070C0"/>
                </a:solidFill>
              </a:ln>
            </c:spPr>
            <c:extLst>
              <c:ext xmlns:c16="http://schemas.microsoft.com/office/drawing/2014/chart" uri="{C3380CC4-5D6E-409C-BE32-E72D297353CC}">
                <c16:uniqueId val="{00000003-CF07-4EDA-B427-911E59B76F80}"/>
              </c:ext>
            </c:extLst>
          </c:dPt>
          <c:cat>
            <c:strRef>
              <c:f>Sheet1!$A$2:$A$3</c:f>
              <c:strCache>
                <c:ptCount val="2"/>
                <c:pt idx="0">
                  <c:v>VMW</c:v>
                </c:pt>
                <c:pt idx="1">
                  <c:v>HIS</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CF07-4EDA-B427-911E59B76F80}"/>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9595376107757"/>
          <c:y val="7.4043106505378445E-2"/>
          <c:w val="0.55493749999999997"/>
          <c:h val="0.83240625000000001"/>
        </c:manualLayout>
      </c:layout>
      <c:pieChart>
        <c:varyColors val="1"/>
        <c:ser>
          <c:idx val="0"/>
          <c:order val="0"/>
          <c:tx>
            <c:strRef>
              <c:f>Sheet1!$B$1</c:f>
              <c:strCache>
                <c:ptCount val="1"/>
                <c:pt idx="0">
                  <c:v>Column1</c:v>
                </c:pt>
              </c:strCache>
            </c:strRef>
          </c:tx>
          <c:dPt>
            <c:idx val="0"/>
            <c:bubble3D val="0"/>
            <c:spPr>
              <a:solidFill>
                <a:srgbClr val="FF5050"/>
              </a:solidFill>
              <a:ln w="19050">
                <a:solidFill>
                  <a:schemeClr val="lt1"/>
                </a:solidFill>
              </a:ln>
              <a:effectLst/>
            </c:spPr>
            <c:extLst>
              <c:ext xmlns:c16="http://schemas.microsoft.com/office/drawing/2014/chart" uri="{C3380CC4-5D6E-409C-BE32-E72D297353CC}">
                <c16:uniqueId val="{00000001-C189-45CA-B3DC-4D88CDAA1C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89-45CA-B3DC-4D88CDAA1C55}"/>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C189-45CA-B3DC-4D88CDAA1C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89-45CA-B3DC-4D88CDAA1C55}"/>
              </c:ext>
            </c:extLst>
          </c:dPt>
          <c:cat>
            <c:strRef>
              <c:f>Sheet1!$A$2:$A$5</c:f>
              <c:strCache>
                <c:ptCount val="3"/>
                <c:pt idx="0">
                  <c:v>Targeted, Inactive</c:v>
                </c:pt>
                <c:pt idx="1">
                  <c:v>Targeted, Active</c:v>
                </c:pt>
                <c:pt idx="2">
                  <c:v>Non-Targeted</c:v>
                </c:pt>
              </c:strCache>
            </c:strRef>
          </c:cat>
          <c:val>
            <c:numRef>
              <c:f>Sheet1!$B$2:$B$5</c:f>
              <c:numCache>
                <c:formatCode>General</c:formatCode>
                <c:ptCount val="4"/>
                <c:pt idx="0">
                  <c:v>4</c:v>
                </c:pt>
                <c:pt idx="1">
                  <c:v>38</c:v>
                </c:pt>
                <c:pt idx="2">
                  <c:v>6</c:v>
                </c:pt>
              </c:numCache>
            </c:numRef>
          </c:val>
          <c:extLst>
            <c:ext xmlns:c16="http://schemas.microsoft.com/office/drawing/2014/chart" uri="{C3380CC4-5D6E-409C-BE32-E72D297353CC}">
              <c16:uniqueId val="{00000008-C189-45CA-B3DC-4D88CDAA1C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r>
              <a:rPr lang="en-US" sz="1800" b="1" dirty="0">
                <a:latin typeface="Century Gothic" panose="020B0502020202020204" pitchFamily="34" charset="0"/>
              </a:rPr>
              <a:t>Percent</a:t>
            </a:r>
            <a:r>
              <a:rPr lang="en-US" sz="1800" b="1" baseline="0" dirty="0">
                <a:latin typeface="Century Gothic" panose="020B0502020202020204" pitchFamily="34" charset="0"/>
              </a:rPr>
              <a:t> of the Population at Risk in the </a:t>
            </a:r>
            <a:r>
              <a:rPr lang="en-US" sz="1800" b="1" baseline="0" dirty="0" err="1">
                <a:latin typeface="Century Gothic" panose="020B0502020202020204" pitchFamily="34" charset="0"/>
              </a:rPr>
              <a:t>Guna</a:t>
            </a:r>
            <a:r>
              <a:rPr lang="en-US" sz="1800" b="1" baseline="0" dirty="0">
                <a:latin typeface="Century Gothic" panose="020B0502020202020204" pitchFamily="34" charset="0"/>
              </a:rPr>
              <a:t> </a:t>
            </a:r>
            <a:r>
              <a:rPr lang="en-US" sz="1800" b="1" baseline="0" dirty="0" err="1">
                <a:latin typeface="Century Gothic" panose="020B0502020202020204" pitchFamily="34" charset="0"/>
              </a:rPr>
              <a:t>Comarcas</a:t>
            </a:r>
            <a:r>
              <a:rPr lang="en-US" sz="1800" b="1" baseline="0" dirty="0">
                <a:latin typeface="Century Gothic" panose="020B0502020202020204" pitchFamily="34" charset="0"/>
              </a:rPr>
              <a:t> within 30 minutes of a Point of Care</a:t>
            </a:r>
          </a:p>
        </c:rich>
      </c:tx>
      <c:overlay val="0"/>
      <c:spPr>
        <a:noFill/>
        <a:ln>
          <a:noFill/>
        </a:ln>
        <a:effectLst/>
      </c:spPr>
    </c:title>
    <c:autoTitleDeleted val="0"/>
    <c:plotArea>
      <c:layout/>
      <c:barChart>
        <c:barDir val="col"/>
        <c:grouping val="stacked"/>
        <c:varyColors val="0"/>
        <c:ser>
          <c:idx val="0"/>
          <c:order val="0"/>
          <c:tx>
            <c:v>&lt;= 30 min to a POC</c:v>
          </c:tx>
          <c:spPr>
            <a:solidFill>
              <a:srgbClr val="66FFC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Charts!$A$83:$A$84</c:f>
              <c:numCache>
                <c:formatCode>General</c:formatCode>
                <c:ptCount val="2"/>
                <c:pt idx="0">
                  <c:v>2016</c:v>
                </c:pt>
                <c:pt idx="1">
                  <c:v>2017</c:v>
                </c:pt>
              </c:numCache>
            </c:numRef>
          </c:cat>
          <c:val>
            <c:numRef>
              <c:f>Charts!$B$83:$B$84</c:f>
              <c:numCache>
                <c:formatCode>General</c:formatCode>
                <c:ptCount val="2"/>
                <c:pt idx="0">
                  <c:v>66.453560646421593</c:v>
                </c:pt>
                <c:pt idx="1">
                  <c:v>99.893446989877461</c:v>
                </c:pt>
              </c:numCache>
            </c:numRef>
          </c:val>
          <c:extLst>
            <c:ext xmlns:c16="http://schemas.microsoft.com/office/drawing/2014/chart" uri="{C3380CC4-5D6E-409C-BE32-E72D297353CC}">
              <c16:uniqueId val="{00000000-AD34-4BCD-8ABF-BB3F47CA78F2}"/>
            </c:ext>
          </c:extLst>
        </c:ser>
        <c:ser>
          <c:idx val="1"/>
          <c:order val="1"/>
          <c:tx>
            <c:v>&gt;30 min to a POC</c:v>
          </c:tx>
          <c:spPr>
            <a:solidFill>
              <a:srgbClr val="FF0000"/>
            </a:solidFill>
            <a:ln>
              <a:noFill/>
            </a:ln>
            <a:effectLst/>
          </c:spPr>
          <c:invertIfNegative val="0"/>
          <c:dLbls>
            <c:dLbl>
              <c:idx val="1"/>
              <c:layout>
                <c:manualLayout>
                  <c:x val="0"/>
                  <c:y val="-1.6080981289335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34-4BCD-8ABF-BB3F47CA78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Charts!$A$83:$A$84</c:f>
              <c:numCache>
                <c:formatCode>General</c:formatCode>
                <c:ptCount val="2"/>
                <c:pt idx="0">
                  <c:v>2016</c:v>
                </c:pt>
                <c:pt idx="1">
                  <c:v>2017</c:v>
                </c:pt>
              </c:numCache>
            </c:numRef>
          </c:cat>
          <c:val>
            <c:numRef>
              <c:f>Charts!$C$83:$C$84</c:f>
              <c:numCache>
                <c:formatCode>General</c:formatCode>
                <c:ptCount val="2"/>
                <c:pt idx="0">
                  <c:v>33.546439353578407</c:v>
                </c:pt>
                <c:pt idx="1">
                  <c:v>0.10655301012253596</c:v>
                </c:pt>
              </c:numCache>
            </c:numRef>
          </c:val>
          <c:extLst>
            <c:ext xmlns:c16="http://schemas.microsoft.com/office/drawing/2014/chart" uri="{C3380CC4-5D6E-409C-BE32-E72D297353CC}">
              <c16:uniqueId val="{00000002-AD34-4BCD-8ABF-BB3F47CA78F2}"/>
            </c:ext>
          </c:extLst>
        </c:ser>
        <c:dLbls>
          <c:showLegendKey val="0"/>
          <c:showVal val="0"/>
          <c:showCatName val="0"/>
          <c:showSerName val="0"/>
          <c:showPercent val="0"/>
          <c:showBubbleSize val="0"/>
        </c:dLbls>
        <c:gapWidth val="150"/>
        <c:overlap val="100"/>
        <c:axId val="144271616"/>
        <c:axId val="145975168"/>
      </c:barChart>
      <c:catAx>
        <c:axId val="1442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5975168"/>
        <c:crosses val="autoZero"/>
        <c:auto val="1"/>
        <c:lblAlgn val="ctr"/>
        <c:lblOffset val="100"/>
        <c:noMultiLvlLbl val="0"/>
      </c:catAx>
      <c:valAx>
        <c:axId val="1459751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latin typeface="Century Gothic" panose="020B0502020202020204" pitchFamily="34" charset="0"/>
                  </a:rPr>
                  <a:t>Percent of Population</a:t>
                </a:r>
              </a:p>
            </c:rich>
          </c:tx>
          <c:layout>
            <c:manualLayout>
              <c:xMode val="edge"/>
              <c:yMode val="edge"/>
              <c:x val="4.2254071737099826E-3"/>
              <c:y val="0.2502569710068273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427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baseline="0" dirty="0">
                <a:latin typeface="Century Gothic" panose="020B0502020202020204" pitchFamily="34" charset="0"/>
              </a:rPr>
              <a:t>Percent of Tests Performed by Provider Type in </a:t>
            </a:r>
            <a:r>
              <a:rPr lang="en-US" sz="1800" b="1" baseline="0" dirty="0" err="1">
                <a:latin typeface="Century Gothic" panose="020B0502020202020204" pitchFamily="34" charset="0"/>
              </a:rPr>
              <a:t>Guna</a:t>
            </a:r>
            <a:r>
              <a:rPr lang="en-US" sz="1800" b="1" baseline="0" dirty="0">
                <a:latin typeface="Century Gothic" panose="020B0502020202020204" pitchFamily="34" charset="0"/>
              </a:rPr>
              <a:t> </a:t>
            </a:r>
            <a:r>
              <a:rPr lang="en-US" sz="1800" b="1" baseline="0" dirty="0" err="1">
                <a:latin typeface="Century Gothic" panose="020B0502020202020204" pitchFamily="34" charset="0"/>
              </a:rPr>
              <a:t>Yala</a:t>
            </a:r>
            <a:endParaRPr lang="en-US" sz="1800" b="1" dirty="0">
              <a:latin typeface="Century Gothic" panose="020B0502020202020204" pitchFamily="34" charset="0"/>
            </a:endParaRPr>
          </a:p>
        </c:rich>
      </c:tx>
      <c:overlay val="0"/>
      <c:spPr>
        <a:noFill/>
        <a:ln>
          <a:noFill/>
        </a:ln>
        <a:effectLst/>
      </c:spPr>
    </c:title>
    <c:autoTitleDeleted val="0"/>
    <c:plotArea>
      <c:layout/>
      <c:barChart>
        <c:barDir val="col"/>
        <c:grouping val="clustered"/>
        <c:varyColors val="0"/>
        <c:ser>
          <c:idx val="1"/>
          <c:order val="0"/>
          <c:tx>
            <c:strRef>
              <c:f>'Stratification by Providers'!$A$5</c:f>
              <c:strCache>
                <c:ptCount val="1"/>
                <c:pt idx="0">
                  <c:v>Proportion of muestras</c:v>
                </c:pt>
              </c:strCache>
            </c:strRef>
          </c:tx>
          <c:spPr>
            <a:solidFill>
              <a:srgbClr val="C00000"/>
            </a:solidFill>
            <a:ln>
              <a:solidFill>
                <a:srgbClr val="002060"/>
              </a:solidFill>
            </a:ln>
            <a:effectLst/>
          </c:spPr>
          <c:invertIfNegative val="0"/>
          <c:dPt>
            <c:idx val="0"/>
            <c:invertIfNegative val="0"/>
            <c:bubble3D val="0"/>
            <c:spPr>
              <a:solidFill>
                <a:srgbClr val="FF0000"/>
              </a:solidFill>
              <a:ln>
                <a:solidFill>
                  <a:srgbClr val="002060"/>
                </a:solidFill>
              </a:ln>
              <a:effectLst/>
            </c:spPr>
            <c:extLst>
              <c:ext xmlns:c16="http://schemas.microsoft.com/office/drawing/2014/chart" uri="{C3380CC4-5D6E-409C-BE32-E72D297353CC}">
                <c16:uniqueId val="{00000001-11EF-4166-B127-C34C9068B704}"/>
              </c:ext>
            </c:extLst>
          </c:dPt>
          <c:dPt>
            <c:idx val="1"/>
            <c:invertIfNegative val="0"/>
            <c:bubble3D val="0"/>
            <c:spPr>
              <a:solidFill>
                <a:srgbClr val="002060"/>
              </a:solidFill>
              <a:ln>
                <a:solidFill>
                  <a:srgbClr val="002060"/>
                </a:solidFill>
              </a:ln>
              <a:effectLst/>
            </c:spPr>
            <c:extLst>
              <c:ext xmlns:c16="http://schemas.microsoft.com/office/drawing/2014/chart" uri="{C3380CC4-5D6E-409C-BE32-E72D297353CC}">
                <c16:uniqueId val="{00000003-11EF-4166-B127-C34C9068B704}"/>
              </c:ext>
            </c:extLst>
          </c:dPt>
          <c:dPt>
            <c:idx val="2"/>
            <c:invertIfNegative val="0"/>
            <c:bubble3D val="0"/>
            <c:spPr>
              <a:solidFill>
                <a:srgbClr val="00B0F0"/>
              </a:solidFill>
              <a:ln>
                <a:solidFill>
                  <a:srgbClr val="002060"/>
                </a:solidFill>
              </a:ln>
              <a:effectLst/>
            </c:spPr>
            <c:extLst>
              <c:ext xmlns:c16="http://schemas.microsoft.com/office/drawing/2014/chart" uri="{C3380CC4-5D6E-409C-BE32-E72D297353CC}">
                <c16:uniqueId val="{00000005-11EF-4166-B127-C34C9068B704}"/>
              </c:ext>
            </c:extLst>
          </c:dPt>
          <c:dPt>
            <c:idx val="3"/>
            <c:invertIfNegative val="0"/>
            <c:bubble3D val="0"/>
            <c:spPr>
              <a:solidFill>
                <a:srgbClr val="FF0000"/>
              </a:solidFill>
              <a:ln>
                <a:solidFill>
                  <a:srgbClr val="002060"/>
                </a:solidFill>
              </a:ln>
              <a:effectLst/>
            </c:spPr>
            <c:extLst>
              <c:ext xmlns:c16="http://schemas.microsoft.com/office/drawing/2014/chart" uri="{C3380CC4-5D6E-409C-BE32-E72D297353CC}">
                <c16:uniqueId val="{00000007-11EF-4166-B127-C34C9068B704}"/>
              </c:ext>
            </c:extLst>
          </c:dPt>
          <c:dPt>
            <c:idx val="4"/>
            <c:invertIfNegative val="0"/>
            <c:bubble3D val="0"/>
            <c:spPr>
              <a:solidFill>
                <a:srgbClr val="002060"/>
              </a:solidFill>
              <a:ln>
                <a:solidFill>
                  <a:srgbClr val="002060"/>
                </a:solidFill>
              </a:ln>
              <a:effectLst/>
            </c:spPr>
            <c:extLst>
              <c:ext xmlns:c16="http://schemas.microsoft.com/office/drawing/2014/chart" uri="{C3380CC4-5D6E-409C-BE32-E72D297353CC}">
                <c16:uniqueId val="{00000009-11EF-4166-B127-C34C9068B704}"/>
              </c:ext>
            </c:extLst>
          </c:dPt>
          <c:dPt>
            <c:idx val="5"/>
            <c:invertIfNegative val="0"/>
            <c:bubble3D val="0"/>
            <c:spPr>
              <a:solidFill>
                <a:srgbClr val="00B0F0"/>
              </a:solidFill>
              <a:ln>
                <a:solidFill>
                  <a:srgbClr val="002060"/>
                </a:solidFill>
              </a:ln>
              <a:effectLst/>
            </c:spPr>
            <c:extLst>
              <c:ext xmlns:c16="http://schemas.microsoft.com/office/drawing/2014/chart" uri="{C3380CC4-5D6E-409C-BE32-E72D297353CC}">
                <c16:uniqueId val="{0000000B-11EF-4166-B127-C34C9068B704}"/>
              </c:ext>
            </c:extLst>
          </c:dPt>
          <c:dPt>
            <c:idx val="6"/>
            <c:invertIfNegative val="0"/>
            <c:bubble3D val="0"/>
            <c:spPr>
              <a:solidFill>
                <a:srgbClr val="FF0000"/>
              </a:solidFill>
              <a:ln>
                <a:solidFill>
                  <a:srgbClr val="002060"/>
                </a:solidFill>
              </a:ln>
              <a:effectLst/>
            </c:spPr>
            <c:extLst>
              <c:ext xmlns:c16="http://schemas.microsoft.com/office/drawing/2014/chart" uri="{C3380CC4-5D6E-409C-BE32-E72D297353CC}">
                <c16:uniqueId val="{0000000D-11EF-4166-B127-C34C9068B704}"/>
              </c:ext>
            </c:extLst>
          </c:dPt>
          <c:dPt>
            <c:idx val="7"/>
            <c:invertIfNegative val="0"/>
            <c:bubble3D val="0"/>
            <c:spPr>
              <a:solidFill>
                <a:srgbClr val="002060"/>
              </a:solidFill>
              <a:ln>
                <a:solidFill>
                  <a:srgbClr val="002060"/>
                </a:solidFill>
              </a:ln>
              <a:effectLst/>
            </c:spPr>
            <c:extLst>
              <c:ext xmlns:c16="http://schemas.microsoft.com/office/drawing/2014/chart" uri="{C3380CC4-5D6E-409C-BE32-E72D297353CC}">
                <c16:uniqueId val="{0000000F-11EF-4166-B127-C34C9068B704}"/>
              </c:ext>
            </c:extLst>
          </c:dPt>
          <c:dPt>
            <c:idx val="8"/>
            <c:invertIfNegative val="0"/>
            <c:bubble3D val="0"/>
            <c:spPr>
              <a:solidFill>
                <a:srgbClr val="00B0F0"/>
              </a:solidFill>
              <a:ln>
                <a:solidFill>
                  <a:srgbClr val="002060"/>
                </a:solidFill>
              </a:ln>
              <a:effectLst/>
            </c:spPr>
            <c:extLst>
              <c:ext xmlns:c16="http://schemas.microsoft.com/office/drawing/2014/chart" uri="{C3380CC4-5D6E-409C-BE32-E72D297353CC}">
                <c16:uniqueId val="{00000011-11EF-4166-B127-C34C9068B704}"/>
              </c:ext>
            </c:extLst>
          </c:dPt>
          <c:dPt>
            <c:idx val="9"/>
            <c:invertIfNegative val="0"/>
            <c:bubble3D val="0"/>
            <c:spPr>
              <a:solidFill>
                <a:srgbClr val="FF0000"/>
              </a:solidFill>
              <a:ln>
                <a:solidFill>
                  <a:srgbClr val="002060"/>
                </a:solidFill>
              </a:ln>
              <a:effectLst/>
            </c:spPr>
            <c:extLst>
              <c:ext xmlns:c16="http://schemas.microsoft.com/office/drawing/2014/chart" uri="{C3380CC4-5D6E-409C-BE32-E72D297353CC}">
                <c16:uniqueId val="{00000013-11EF-4166-B127-C34C9068B704}"/>
              </c:ext>
            </c:extLst>
          </c:dPt>
          <c:dPt>
            <c:idx val="10"/>
            <c:invertIfNegative val="0"/>
            <c:bubble3D val="0"/>
            <c:spPr>
              <a:solidFill>
                <a:srgbClr val="002060"/>
              </a:solidFill>
              <a:ln>
                <a:solidFill>
                  <a:srgbClr val="002060"/>
                </a:solidFill>
              </a:ln>
              <a:effectLst/>
            </c:spPr>
            <c:extLst>
              <c:ext xmlns:c16="http://schemas.microsoft.com/office/drawing/2014/chart" uri="{C3380CC4-5D6E-409C-BE32-E72D297353CC}">
                <c16:uniqueId val="{00000015-11EF-4166-B127-C34C9068B704}"/>
              </c:ext>
            </c:extLst>
          </c:dPt>
          <c:dPt>
            <c:idx val="11"/>
            <c:invertIfNegative val="0"/>
            <c:bubble3D val="0"/>
            <c:spPr>
              <a:solidFill>
                <a:srgbClr val="00B0F0"/>
              </a:solidFill>
              <a:ln>
                <a:solidFill>
                  <a:srgbClr val="002060"/>
                </a:solidFill>
              </a:ln>
              <a:effectLst/>
            </c:spPr>
            <c:extLst>
              <c:ext xmlns:c16="http://schemas.microsoft.com/office/drawing/2014/chart" uri="{C3380CC4-5D6E-409C-BE32-E72D297353CC}">
                <c16:uniqueId val="{00000017-11EF-4166-B127-C34C9068B704}"/>
              </c:ext>
            </c:extLst>
          </c:dPt>
          <c:dPt>
            <c:idx val="12"/>
            <c:invertIfNegative val="0"/>
            <c:bubble3D val="0"/>
            <c:spPr>
              <a:solidFill>
                <a:srgbClr val="FF0000"/>
              </a:solidFill>
              <a:ln>
                <a:solidFill>
                  <a:srgbClr val="002060"/>
                </a:solidFill>
              </a:ln>
              <a:effectLst/>
            </c:spPr>
            <c:extLst>
              <c:ext xmlns:c16="http://schemas.microsoft.com/office/drawing/2014/chart" uri="{C3380CC4-5D6E-409C-BE32-E72D297353CC}">
                <c16:uniqueId val="{00000019-11EF-4166-B127-C34C9068B704}"/>
              </c:ext>
            </c:extLst>
          </c:dPt>
          <c:dPt>
            <c:idx val="13"/>
            <c:invertIfNegative val="0"/>
            <c:bubble3D val="0"/>
            <c:spPr>
              <a:solidFill>
                <a:srgbClr val="002060"/>
              </a:solidFill>
              <a:ln>
                <a:solidFill>
                  <a:srgbClr val="002060"/>
                </a:solidFill>
              </a:ln>
              <a:effectLst/>
            </c:spPr>
            <c:extLst>
              <c:ext xmlns:c16="http://schemas.microsoft.com/office/drawing/2014/chart" uri="{C3380CC4-5D6E-409C-BE32-E72D297353CC}">
                <c16:uniqueId val="{0000001B-11EF-4166-B127-C34C9068B704}"/>
              </c:ext>
            </c:extLst>
          </c:dPt>
          <c:dPt>
            <c:idx val="14"/>
            <c:invertIfNegative val="0"/>
            <c:bubble3D val="0"/>
            <c:spPr>
              <a:solidFill>
                <a:srgbClr val="00B0F0"/>
              </a:solidFill>
              <a:ln>
                <a:solidFill>
                  <a:srgbClr val="002060"/>
                </a:solidFill>
              </a:ln>
              <a:effectLst/>
            </c:spPr>
            <c:extLst>
              <c:ext xmlns:c16="http://schemas.microsoft.com/office/drawing/2014/chart" uri="{C3380CC4-5D6E-409C-BE32-E72D297353CC}">
                <c16:uniqueId val="{0000001D-11EF-4166-B127-C34C9068B704}"/>
              </c:ext>
            </c:extLst>
          </c:dPt>
          <c:cat>
            <c:multiLvlStrRef>
              <c:f>'Stratification by Providers'!$B$2:$U$3</c:f>
              <c:multiLvlStrCache>
                <c:ptCount val="15"/>
                <c:lvl>
                  <c:pt idx="0">
                    <c:v>CHW</c:v>
                  </c:pt>
                  <c:pt idx="1">
                    <c:v>HF</c:v>
                  </c:pt>
                  <c:pt idx="2">
                    <c:v>Active</c:v>
                  </c:pt>
                  <c:pt idx="3">
                    <c:v>CHW</c:v>
                  </c:pt>
                  <c:pt idx="4">
                    <c:v>HF</c:v>
                  </c:pt>
                  <c:pt idx="5">
                    <c:v>Active</c:v>
                  </c:pt>
                  <c:pt idx="6">
                    <c:v>CHW</c:v>
                  </c:pt>
                  <c:pt idx="7">
                    <c:v>HF</c:v>
                  </c:pt>
                  <c:pt idx="8">
                    <c:v>Active</c:v>
                  </c:pt>
                  <c:pt idx="9">
                    <c:v>CHW</c:v>
                  </c:pt>
                  <c:pt idx="10">
                    <c:v>HF</c:v>
                  </c:pt>
                  <c:pt idx="11">
                    <c:v>Active</c:v>
                  </c:pt>
                  <c:pt idx="12">
                    <c:v>CHW</c:v>
                  </c:pt>
                  <c:pt idx="13">
                    <c:v>HF</c:v>
                  </c:pt>
                  <c:pt idx="14">
                    <c:v>Active</c:v>
                  </c:pt>
                </c:lvl>
                <c:lvl>
                  <c:pt idx="0">
                    <c:v>2014</c:v>
                  </c:pt>
                  <c:pt idx="3">
                    <c:v>2015</c:v>
                  </c:pt>
                  <c:pt idx="6">
                    <c:v>2016</c:v>
                  </c:pt>
                  <c:pt idx="9">
                    <c:v>2017</c:v>
                  </c:pt>
                  <c:pt idx="12">
                    <c:v>2018</c:v>
                  </c:pt>
                </c:lvl>
              </c:multiLvlStrCache>
            </c:multiLvlStrRef>
          </c:cat>
          <c:val>
            <c:numRef>
              <c:f>'Stratification by Providers'!$B$5:$U$5</c:f>
              <c:numCache>
                <c:formatCode>0.00</c:formatCode>
                <c:ptCount val="15"/>
                <c:pt idx="0">
                  <c:v>1.1346817957572768</c:v>
                </c:pt>
                <c:pt idx="1">
                  <c:v>19.190922545633942</c:v>
                </c:pt>
                <c:pt idx="2">
                  <c:v>79.674395658608773</c:v>
                </c:pt>
                <c:pt idx="3">
                  <c:v>0.84637086432418573</c:v>
                </c:pt>
                <c:pt idx="4">
                  <c:v>1.4362657091561939</c:v>
                </c:pt>
                <c:pt idx="5">
                  <c:v>97.717363426519626</c:v>
                </c:pt>
                <c:pt idx="6">
                  <c:v>3.6853932584269664</c:v>
                </c:pt>
                <c:pt idx="7">
                  <c:v>3.50561797752809</c:v>
                </c:pt>
                <c:pt idx="8">
                  <c:v>92.80898876404494</c:v>
                </c:pt>
                <c:pt idx="9">
                  <c:v>20.280853362138807</c:v>
                </c:pt>
                <c:pt idx="10">
                  <c:v>30.569808263570081</c:v>
                </c:pt>
                <c:pt idx="11">
                  <c:v>49.149338374291112</c:v>
                </c:pt>
                <c:pt idx="12">
                  <c:v>31.383158606695975</c:v>
                </c:pt>
                <c:pt idx="13">
                  <c:v>21.711193777477174</c:v>
                </c:pt>
                <c:pt idx="14">
                  <c:v>46.905647615826851</c:v>
                </c:pt>
              </c:numCache>
            </c:numRef>
          </c:val>
          <c:extLst>
            <c:ext xmlns:c16="http://schemas.microsoft.com/office/drawing/2014/chart" uri="{C3380CC4-5D6E-409C-BE32-E72D297353CC}">
              <c16:uniqueId val="{0000001E-11EF-4166-B127-C34C9068B704}"/>
            </c:ext>
          </c:extLst>
        </c:ser>
        <c:dLbls>
          <c:showLegendKey val="0"/>
          <c:showVal val="0"/>
          <c:showCatName val="0"/>
          <c:showSerName val="0"/>
          <c:showPercent val="0"/>
          <c:showBubbleSize val="0"/>
        </c:dLbls>
        <c:gapWidth val="109"/>
        <c:overlap val="-52"/>
        <c:axId val="78916992"/>
        <c:axId val="78918784"/>
      </c:barChart>
      <c:catAx>
        <c:axId val="7891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8918784"/>
        <c:crosses val="autoZero"/>
        <c:auto val="1"/>
        <c:lblAlgn val="ctr"/>
        <c:lblOffset val="100"/>
        <c:noMultiLvlLbl val="0"/>
      </c:catAx>
      <c:valAx>
        <c:axId val="78918784"/>
        <c:scaling>
          <c:orientation val="minMax"/>
          <c:max val="100"/>
        </c:scaling>
        <c:delete val="0"/>
        <c:axPos val="l"/>
        <c:majorGridlines>
          <c:spPr>
            <a:ln w="635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800">
                    <a:latin typeface="Century Gothic" panose="020B0502020202020204" pitchFamily="34" charset="0"/>
                  </a:rPr>
                  <a:t>Percent of Tests</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8916992"/>
        <c:crosses val="autoZero"/>
        <c:crossBetween val="between"/>
        <c:majorUnit val="20"/>
      </c:valAx>
      <c:spPr>
        <a:noFill/>
        <a:ln w="0">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0970100039056"/>
          <c:y val="0.10009053090218027"/>
          <c:w val="0.77316409288395793"/>
          <c:h val="0.67216442729427028"/>
        </c:manualLayout>
      </c:layout>
      <c:barChart>
        <c:barDir val="col"/>
        <c:grouping val="clustered"/>
        <c:varyColors val="0"/>
        <c:ser>
          <c:idx val="1"/>
          <c:order val="0"/>
          <c:tx>
            <c:v>Tested</c:v>
          </c:tx>
          <c:spPr>
            <a:solidFill>
              <a:srgbClr val="00B0F0"/>
            </a:solidFill>
            <a:ln>
              <a:solidFill>
                <a:srgbClr val="00B0F0"/>
              </a:solidFill>
            </a:ln>
            <a:effectLst/>
          </c:spPr>
          <c:invertIfNegative val="0"/>
          <c:val>
            <c:numRef>
              <c:f>'Por Mes'!$B$6:$AA$6</c:f>
              <c:numCache>
                <c:formatCode>General</c:formatCode>
                <c:ptCount val="26"/>
                <c:pt idx="0">
                  <c:v>26</c:v>
                </c:pt>
                <c:pt idx="1">
                  <c:v>87</c:v>
                </c:pt>
                <c:pt idx="2">
                  <c:v>71</c:v>
                </c:pt>
                <c:pt idx="3">
                  <c:v>68</c:v>
                </c:pt>
                <c:pt idx="4">
                  <c:v>41</c:v>
                </c:pt>
                <c:pt idx="5">
                  <c:v>32</c:v>
                </c:pt>
                <c:pt idx="6">
                  <c:v>75</c:v>
                </c:pt>
                <c:pt idx="7">
                  <c:v>75</c:v>
                </c:pt>
                <c:pt idx="8">
                  <c:v>41</c:v>
                </c:pt>
                <c:pt idx="9">
                  <c:v>27</c:v>
                </c:pt>
                <c:pt idx="10">
                  <c:v>25</c:v>
                </c:pt>
                <c:pt idx="11">
                  <c:v>69</c:v>
                </c:pt>
                <c:pt idx="12">
                  <c:v>127</c:v>
                </c:pt>
                <c:pt idx="13">
                  <c:v>112</c:v>
                </c:pt>
                <c:pt idx="14">
                  <c:v>101</c:v>
                </c:pt>
                <c:pt idx="15">
                  <c:v>82</c:v>
                </c:pt>
                <c:pt idx="16">
                  <c:v>76</c:v>
                </c:pt>
                <c:pt idx="17">
                  <c:v>44</c:v>
                </c:pt>
                <c:pt idx="18">
                  <c:v>64</c:v>
                </c:pt>
                <c:pt idx="19">
                  <c:v>47</c:v>
                </c:pt>
                <c:pt idx="20">
                  <c:v>54</c:v>
                </c:pt>
                <c:pt idx="21">
                  <c:v>102</c:v>
                </c:pt>
                <c:pt idx="22">
                  <c:v>85</c:v>
                </c:pt>
                <c:pt idx="23">
                  <c:v>80</c:v>
                </c:pt>
                <c:pt idx="24">
                  <c:v>61</c:v>
                </c:pt>
                <c:pt idx="25">
                  <c:v>16</c:v>
                </c:pt>
              </c:numCache>
            </c:numRef>
          </c:val>
          <c:extLst>
            <c:ext xmlns:c16="http://schemas.microsoft.com/office/drawing/2014/chart" uri="{C3380CC4-5D6E-409C-BE32-E72D297353CC}">
              <c16:uniqueId val="{00000000-B65D-4A44-9F76-15EC556E8D02}"/>
            </c:ext>
          </c:extLst>
        </c:ser>
        <c:ser>
          <c:idx val="0"/>
          <c:order val="1"/>
          <c:tx>
            <c:v>Cases</c:v>
          </c:tx>
          <c:spPr>
            <a:solidFill>
              <a:srgbClr val="FF0000"/>
            </a:solidFill>
            <a:ln>
              <a:noFill/>
            </a:ln>
            <a:effectLst/>
          </c:spPr>
          <c:invertIfNegative val="0"/>
          <c:cat>
            <c:multiLvlStrRef>
              <c:f>'Por Mes'!$B$1:$AA$2</c:f>
              <c:multiLvlStrCache>
                <c:ptCount val="26"/>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Nov</c:v>
                  </c:pt>
                </c:lvl>
                <c:lvl>
                  <c:pt idx="0">
                    <c:v>2016</c:v>
                  </c:pt>
                  <c:pt idx="3">
                    <c:v>2017</c:v>
                  </c:pt>
                  <c:pt idx="15">
                    <c:v>2018</c:v>
                  </c:pt>
                </c:lvl>
              </c:multiLvlStrCache>
            </c:multiLvlStrRef>
          </c:cat>
          <c:val>
            <c:numRef>
              <c:f>'Por Mes'!$B$3:$AB$3</c:f>
              <c:numCache>
                <c:formatCode>General</c:formatCode>
                <c:ptCount val="27"/>
                <c:pt idx="0">
                  <c:v>9</c:v>
                </c:pt>
                <c:pt idx="1">
                  <c:v>20</c:v>
                </c:pt>
                <c:pt idx="2">
                  <c:v>22</c:v>
                </c:pt>
                <c:pt idx="3">
                  <c:v>22</c:v>
                </c:pt>
                <c:pt idx="4">
                  <c:v>9</c:v>
                </c:pt>
                <c:pt idx="5">
                  <c:v>14</c:v>
                </c:pt>
                <c:pt idx="6">
                  <c:v>22</c:v>
                </c:pt>
                <c:pt idx="7">
                  <c:v>8</c:v>
                </c:pt>
                <c:pt idx="8">
                  <c:v>11</c:v>
                </c:pt>
                <c:pt idx="9">
                  <c:v>9</c:v>
                </c:pt>
                <c:pt idx="10">
                  <c:v>9</c:v>
                </c:pt>
                <c:pt idx="11">
                  <c:v>23</c:v>
                </c:pt>
                <c:pt idx="12">
                  <c:v>18</c:v>
                </c:pt>
                <c:pt idx="13">
                  <c:v>13</c:v>
                </c:pt>
                <c:pt idx="14">
                  <c:v>24</c:v>
                </c:pt>
                <c:pt idx="15">
                  <c:v>33</c:v>
                </c:pt>
                <c:pt idx="16">
                  <c:v>26</c:v>
                </c:pt>
                <c:pt idx="17">
                  <c:v>9</c:v>
                </c:pt>
                <c:pt idx="18">
                  <c:v>12</c:v>
                </c:pt>
                <c:pt idx="19">
                  <c:v>5</c:v>
                </c:pt>
                <c:pt idx="20">
                  <c:v>8</c:v>
                </c:pt>
                <c:pt idx="21">
                  <c:v>33</c:v>
                </c:pt>
                <c:pt idx="22">
                  <c:v>9</c:v>
                </c:pt>
                <c:pt idx="23">
                  <c:v>10</c:v>
                </c:pt>
                <c:pt idx="24">
                  <c:v>5</c:v>
                </c:pt>
                <c:pt idx="25">
                  <c:v>2</c:v>
                </c:pt>
                <c:pt idx="26">
                  <c:v>0</c:v>
                </c:pt>
              </c:numCache>
            </c:numRef>
          </c:val>
          <c:extLst>
            <c:ext xmlns:c16="http://schemas.microsoft.com/office/drawing/2014/chart" uri="{C3380CC4-5D6E-409C-BE32-E72D297353CC}">
              <c16:uniqueId val="{00000001-B65D-4A44-9F76-15EC556E8D02}"/>
            </c:ext>
          </c:extLst>
        </c:ser>
        <c:dLbls>
          <c:showLegendKey val="0"/>
          <c:showVal val="0"/>
          <c:showCatName val="0"/>
          <c:showSerName val="0"/>
          <c:showPercent val="0"/>
          <c:showBubbleSize val="0"/>
        </c:dLbls>
        <c:gapWidth val="219"/>
        <c:axId val="186321920"/>
        <c:axId val="186336000"/>
      </c:barChart>
      <c:lineChart>
        <c:grouping val="standard"/>
        <c:varyColors val="0"/>
        <c:ser>
          <c:idx val="2"/>
          <c:order val="2"/>
          <c:tx>
            <c:v>Slide Positivity</c:v>
          </c:tx>
          <c:spPr>
            <a:ln w="69850" cap="rnd">
              <a:solidFill>
                <a:srgbClr val="FFC000"/>
              </a:solidFill>
              <a:round/>
            </a:ln>
            <a:effectLst/>
          </c:spPr>
          <c:marker>
            <c:symbol val="none"/>
          </c:marker>
          <c:trendline>
            <c:spPr>
              <a:ln w="38100">
                <a:solidFill>
                  <a:srgbClr val="FFC000"/>
                </a:solidFill>
                <a:prstDash val="dash"/>
              </a:ln>
            </c:spPr>
            <c:trendlineType val="linear"/>
            <c:dispRSqr val="0"/>
            <c:dispEq val="0"/>
          </c:trendline>
          <c:val>
            <c:numRef>
              <c:f>'Por Mes'!$B$10:$AA$10</c:f>
              <c:numCache>
                <c:formatCode>0.00</c:formatCode>
                <c:ptCount val="26"/>
                <c:pt idx="0">
                  <c:v>34.615384615384613</c:v>
                </c:pt>
                <c:pt idx="1">
                  <c:v>22.988505747126435</c:v>
                </c:pt>
                <c:pt idx="2">
                  <c:v>30.985915492957744</c:v>
                </c:pt>
                <c:pt idx="3">
                  <c:v>32.352941176470587</c:v>
                </c:pt>
                <c:pt idx="4">
                  <c:v>21.951219512195124</c:v>
                </c:pt>
                <c:pt idx="5">
                  <c:v>43.75</c:v>
                </c:pt>
                <c:pt idx="6">
                  <c:v>29.333333333333332</c:v>
                </c:pt>
                <c:pt idx="7">
                  <c:v>10.666666666666668</c:v>
                </c:pt>
                <c:pt idx="8">
                  <c:v>26.829268292682929</c:v>
                </c:pt>
                <c:pt idx="9">
                  <c:v>33.333333333333329</c:v>
                </c:pt>
                <c:pt idx="10">
                  <c:v>36</c:v>
                </c:pt>
                <c:pt idx="11">
                  <c:v>33.333333333333329</c:v>
                </c:pt>
                <c:pt idx="12">
                  <c:v>14.173228346456693</c:v>
                </c:pt>
                <c:pt idx="13">
                  <c:v>11.607142857142858</c:v>
                </c:pt>
                <c:pt idx="14">
                  <c:v>23.762376237623762</c:v>
                </c:pt>
                <c:pt idx="15">
                  <c:v>40.243902439024396</c:v>
                </c:pt>
                <c:pt idx="16">
                  <c:v>34.210526315789473</c:v>
                </c:pt>
                <c:pt idx="17">
                  <c:v>20.454545454545457</c:v>
                </c:pt>
                <c:pt idx="18">
                  <c:v>18.75</c:v>
                </c:pt>
                <c:pt idx="19">
                  <c:v>10.638297872340425</c:v>
                </c:pt>
                <c:pt idx="20">
                  <c:v>14.814814814814813</c:v>
                </c:pt>
                <c:pt idx="21">
                  <c:v>32.352941176470587</c:v>
                </c:pt>
                <c:pt idx="22">
                  <c:v>10.588235294117647</c:v>
                </c:pt>
                <c:pt idx="23">
                  <c:v>12.5</c:v>
                </c:pt>
                <c:pt idx="24">
                  <c:v>8.1967213114754092</c:v>
                </c:pt>
                <c:pt idx="25">
                  <c:v>12.5</c:v>
                </c:pt>
              </c:numCache>
            </c:numRef>
          </c:val>
          <c:smooth val="0"/>
          <c:extLst>
            <c:ext xmlns:c16="http://schemas.microsoft.com/office/drawing/2014/chart" uri="{C3380CC4-5D6E-409C-BE32-E72D297353CC}">
              <c16:uniqueId val="{00000002-B65D-4A44-9F76-15EC556E8D02}"/>
            </c:ext>
          </c:extLst>
        </c:ser>
        <c:dLbls>
          <c:showLegendKey val="0"/>
          <c:showVal val="0"/>
          <c:showCatName val="0"/>
          <c:showSerName val="0"/>
          <c:showPercent val="0"/>
          <c:showBubbleSize val="0"/>
        </c:dLbls>
        <c:marker val="1"/>
        <c:smooth val="0"/>
        <c:axId val="186340096"/>
        <c:axId val="186337920"/>
      </c:lineChart>
      <c:catAx>
        <c:axId val="18632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6336000"/>
        <c:crosses val="autoZero"/>
        <c:auto val="1"/>
        <c:lblAlgn val="ctr"/>
        <c:lblOffset val="100"/>
        <c:noMultiLvlLbl val="0"/>
      </c:catAx>
      <c:valAx>
        <c:axId val="18633600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800">
                    <a:latin typeface="Century Gothic" panose="020B0502020202020204" pitchFamily="34" charset="0"/>
                  </a:rPr>
                  <a:t>Number</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6321920"/>
        <c:crosses val="autoZero"/>
        <c:crossBetween val="between"/>
      </c:valAx>
      <c:valAx>
        <c:axId val="186337920"/>
        <c:scaling>
          <c:orientation val="minMax"/>
        </c:scaling>
        <c:delete val="0"/>
        <c:axPos val="r"/>
        <c:title>
          <c:tx>
            <c:rich>
              <a:bodyPr rot="5400000" spcFirstLastPara="1" vertOverflow="ellipsis"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r>
                  <a:rPr lang="en-US" sz="1800">
                    <a:latin typeface="Century Gothic" panose="020B0502020202020204" pitchFamily="34" charset="0"/>
                  </a:rPr>
                  <a:t>Slide Positivity, %</a:t>
                </a:r>
              </a:p>
            </c:rich>
          </c:tx>
          <c:layout>
            <c:manualLayout>
              <c:xMode val="edge"/>
              <c:yMode val="edge"/>
              <c:x val="0.96734559208209914"/>
              <c:y val="0.24264070852498196"/>
            </c:manualLayout>
          </c:layout>
          <c:overlay val="0"/>
          <c:spPr>
            <a:noFill/>
            <a:ln>
              <a:noFill/>
            </a:ln>
            <a:effectLst/>
          </c:sp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6340096"/>
        <c:crosses val="max"/>
        <c:crossBetween val="between"/>
        <c:majorUnit val="10"/>
      </c:valAx>
      <c:catAx>
        <c:axId val="186340096"/>
        <c:scaling>
          <c:orientation val="minMax"/>
        </c:scaling>
        <c:delete val="1"/>
        <c:axPos val="b"/>
        <c:majorTickMark val="out"/>
        <c:minorTickMark val="none"/>
        <c:tickLblPos val="nextTo"/>
        <c:crossAx val="186337920"/>
        <c:crosses val="autoZero"/>
        <c:auto val="1"/>
        <c:lblAlgn val="ctr"/>
        <c:lblOffset val="100"/>
        <c:noMultiLvlLbl val="0"/>
      </c:catAx>
      <c:spPr>
        <a:noFill/>
        <a:ln>
          <a:noFill/>
        </a:ln>
        <a:effectLst/>
      </c:spPr>
    </c:plotArea>
    <c:legend>
      <c:legendPos val="t"/>
      <c:legendEntry>
        <c:idx val="3"/>
        <c:delete val="1"/>
      </c:legendEntry>
      <c:layout>
        <c:manualLayout>
          <c:xMode val="edge"/>
          <c:yMode val="edge"/>
          <c:x val="0.22564526265202764"/>
          <c:y val="9.4434594682287227E-3"/>
          <c:w val="0.61491100144172128"/>
          <c:h val="0.1045184216714025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2081932378885E-2"/>
          <c:y val="3.9068651953311613E-2"/>
          <c:w val="0.81905998888006593"/>
          <c:h val="0.83587061082590997"/>
        </c:manualLayout>
      </c:layout>
      <c:barChart>
        <c:barDir val="col"/>
        <c:grouping val="clustered"/>
        <c:varyColors val="0"/>
        <c:ser>
          <c:idx val="0"/>
          <c:order val="0"/>
          <c:tx>
            <c:strRef>
              <c:f>Sheet1!$B$1</c:f>
              <c:strCache>
                <c:ptCount val="1"/>
                <c:pt idx="0">
                  <c:v>Malaria Cases Recorded by VMWs</c:v>
                </c:pt>
              </c:strCache>
            </c:strRef>
          </c:tx>
          <c:spPr>
            <a:solidFill>
              <a:schemeClr val="tx2">
                <a:lumMod val="20000"/>
                <a:lumOff val="80000"/>
              </a:schemeClr>
            </a:solidFill>
            <a:ln>
              <a:solidFill>
                <a:schemeClr val="bg1">
                  <a:lumMod val="75000"/>
                </a:schemeClr>
              </a:solidFill>
            </a:ln>
          </c:spPr>
          <c:invertIfNegative val="0"/>
          <c:dLbls>
            <c:dLbl>
              <c:idx val="6"/>
              <c:layout>
                <c:manualLayout>
                  <c:x val="0"/>
                  <c:y val="5.4699398569823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04-4D11-BBE8-76F3ABDD261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1"/>
                <c:pt idx="0">
                  <c:v>2004</c:v>
                </c:pt>
                <c:pt idx="1">
                  <c:v>2007</c:v>
                </c:pt>
                <c:pt idx="2">
                  <c:v>2008</c:v>
                </c:pt>
                <c:pt idx="3">
                  <c:v>2009</c:v>
                </c:pt>
                <c:pt idx="4">
                  <c:v>2010</c:v>
                </c:pt>
                <c:pt idx="5">
                  <c:v>2011</c:v>
                </c:pt>
                <c:pt idx="6">
                  <c:v>2012</c:v>
                </c:pt>
                <c:pt idx="7">
                  <c:v>2013</c:v>
                </c:pt>
                <c:pt idx="8">
                  <c:v>2014</c:v>
                </c:pt>
                <c:pt idx="9">
                  <c:v>2015</c:v>
                </c:pt>
                <c:pt idx="10">
                  <c:v>2016</c:v>
                </c:pt>
              </c:numCache>
            </c:numRef>
          </c:cat>
          <c:val>
            <c:numRef>
              <c:f>Sheet1!$B$2:$B$14</c:f>
              <c:numCache>
                <c:formatCode>General</c:formatCode>
                <c:ptCount val="11"/>
                <c:pt idx="0">
                  <c:v>11998</c:v>
                </c:pt>
                <c:pt idx="1">
                  <c:v>24303</c:v>
                </c:pt>
                <c:pt idx="2">
                  <c:v>24439</c:v>
                </c:pt>
                <c:pt idx="3">
                  <c:v>53568</c:v>
                </c:pt>
                <c:pt idx="4">
                  <c:v>47222</c:v>
                </c:pt>
                <c:pt idx="5">
                  <c:v>48750</c:v>
                </c:pt>
                <c:pt idx="6">
                  <c:v>29039</c:v>
                </c:pt>
                <c:pt idx="7">
                  <c:v>20537</c:v>
                </c:pt>
                <c:pt idx="8">
                  <c:v>29334</c:v>
                </c:pt>
                <c:pt idx="9" formatCode="#,##0">
                  <c:v>16285</c:v>
                </c:pt>
                <c:pt idx="10" formatCode="#,##0">
                  <c:v>5041</c:v>
                </c:pt>
              </c:numCache>
            </c:numRef>
          </c:val>
          <c:extLst>
            <c:ext xmlns:c16="http://schemas.microsoft.com/office/drawing/2014/chart" uri="{C3380CC4-5D6E-409C-BE32-E72D297353CC}">
              <c16:uniqueId val="{00000001-7804-4D11-BBE8-76F3ABDD2617}"/>
            </c:ext>
          </c:extLst>
        </c:ser>
        <c:dLbls>
          <c:showLegendKey val="0"/>
          <c:showVal val="0"/>
          <c:showCatName val="0"/>
          <c:showSerName val="0"/>
          <c:showPercent val="0"/>
          <c:showBubbleSize val="0"/>
        </c:dLbls>
        <c:gapWidth val="40"/>
        <c:axId val="194637824"/>
        <c:axId val="194639360"/>
      </c:barChart>
      <c:lineChart>
        <c:grouping val="standard"/>
        <c:varyColors val="0"/>
        <c:ser>
          <c:idx val="1"/>
          <c:order val="1"/>
          <c:tx>
            <c:strRef>
              <c:f>Sheet1!$C$1</c:f>
              <c:strCache>
                <c:ptCount val="1"/>
                <c:pt idx="0">
                  <c:v>Number of VMWs</c:v>
                </c:pt>
              </c:strCache>
            </c:strRef>
          </c:tx>
          <c:spPr>
            <a:ln>
              <a:solidFill>
                <a:srgbClr val="C00000"/>
              </a:solidFill>
            </a:ln>
          </c:spPr>
          <c:marker>
            <c:symbol val="circle"/>
            <c:size val="6"/>
            <c:spPr>
              <a:solidFill>
                <a:srgbClr val="FF0000"/>
              </a:solidFill>
              <a:ln>
                <a:solidFill>
                  <a:srgbClr val="C000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1"/>
                <c:pt idx="0">
                  <c:v>2004</c:v>
                </c:pt>
                <c:pt idx="1">
                  <c:v>2007</c:v>
                </c:pt>
                <c:pt idx="2">
                  <c:v>2008</c:v>
                </c:pt>
                <c:pt idx="3">
                  <c:v>2009</c:v>
                </c:pt>
                <c:pt idx="4">
                  <c:v>2010</c:v>
                </c:pt>
                <c:pt idx="5">
                  <c:v>2011</c:v>
                </c:pt>
                <c:pt idx="6">
                  <c:v>2012</c:v>
                </c:pt>
                <c:pt idx="7">
                  <c:v>2013</c:v>
                </c:pt>
                <c:pt idx="8">
                  <c:v>2014</c:v>
                </c:pt>
                <c:pt idx="9">
                  <c:v>2015</c:v>
                </c:pt>
                <c:pt idx="10">
                  <c:v>2016</c:v>
                </c:pt>
              </c:numCache>
            </c:numRef>
          </c:cat>
          <c:val>
            <c:numRef>
              <c:f>Sheet1!$C$2:$C$14</c:f>
              <c:numCache>
                <c:formatCode>General</c:formatCode>
                <c:ptCount val="11"/>
                <c:pt idx="0">
                  <c:v>235</c:v>
                </c:pt>
                <c:pt idx="1">
                  <c:v>322</c:v>
                </c:pt>
                <c:pt idx="2">
                  <c:v>446</c:v>
                </c:pt>
                <c:pt idx="3">
                  <c:v>1262</c:v>
                </c:pt>
                <c:pt idx="4">
                  <c:v>1401</c:v>
                </c:pt>
                <c:pt idx="5">
                  <c:v>1530</c:v>
                </c:pt>
                <c:pt idx="6">
                  <c:v>1605</c:v>
                </c:pt>
                <c:pt idx="7">
                  <c:v>1873</c:v>
                </c:pt>
                <c:pt idx="8">
                  <c:v>2539</c:v>
                </c:pt>
              </c:numCache>
            </c:numRef>
          </c:val>
          <c:smooth val="0"/>
          <c:extLst>
            <c:ext xmlns:c16="http://schemas.microsoft.com/office/drawing/2014/chart" uri="{C3380CC4-5D6E-409C-BE32-E72D297353CC}">
              <c16:uniqueId val="{00000002-7804-4D11-BBE8-76F3ABDD2617}"/>
            </c:ext>
          </c:extLst>
        </c:ser>
        <c:dLbls>
          <c:showLegendKey val="0"/>
          <c:showVal val="0"/>
          <c:showCatName val="0"/>
          <c:showSerName val="0"/>
          <c:showPercent val="0"/>
          <c:showBubbleSize val="0"/>
        </c:dLbls>
        <c:marker val="1"/>
        <c:smooth val="0"/>
        <c:axId val="195171072"/>
        <c:axId val="194640896"/>
      </c:lineChart>
      <c:catAx>
        <c:axId val="194637824"/>
        <c:scaling>
          <c:orientation val="minMax"/>
        </c:scaling>
        <c:delete val="0"/>
        <c:axPos val="b"/>
        <c:numFmt formatCode="General" sourceLinked="1"/>
        <c:majorTickMark val="out"/>
        <c:minorTickMark val="none"/>
        <c:tickLblPos val="nextTo"/>
        <c:crossAx val="194639360"/>
        <c:crosses val="autoZero"/>
        <c:auto val="1"/>
        <c:lblAlgn val="ctr"/>
        <c:lblOffset val="100"/>
        <c:noMultiLvlLbl val="0"/>
      </c:catAx>
      <c:valAx>
        <c:axId val="194639360"/>
        <c:scaling>
          <c:orientation val="minMax"/>
        </c:scaling>
        <c:delete val="0"/>
        <c:axPos val="l"/>
        <c:numFmt formatCode="General" sourceLinked="1"/>
        <c:majorTickMark val="out"/>
        <c:minorTickMark val="none"/>
        <c:tickLblPos val="nextTo"/>
        <c:crossAx val="194637824"/>
        <c:crosses val="autoZero"/>
        <c:crossBetween val="between"/>
        <c:majorUnit val="10000"/>
      </c:valAx>
      <c:valAx>
        <c:axId val="194640896"/>
        <c:scaling>
          <c:orientation val="minMax"/>
        </c:scaling>
        <c:delete val="0"/>
        <c:axPos val="r"/>
        <c:numFmt formatCode="General" sourceLinked="1"/>
        <c:majorTickMark val="out"/>
        <c:minorTickMark val="none"/>
        <c:tickLblPos val="nextTo"/>
        <c:crossAx val="195171072"/>
        <c:crosses val="max"/>
        <c:crossBetween val="between"/>
        <c:majorUnit val="500"/>
      </c:valAx>
      <c:catAx>
        <c:axId val="195171072"/>
        <c:scaling>
          <c:orientation val="minMax"/>
        </c:scaling>
        <c:delete val="1"/>
        <c:axPos val="b"/>
        <c:numFmt formatCode="General" sourceLinked="1"/>
        <c:majorTickMark val="out"/>
        <c:minorTickMark val="none"/>
        <c:tickLblPos val="none"/>
        <c:crossAx val="194640896"/>
        <c:crosses val="autoZero"/>
        <c:auto val="1"/>
        <c:lblAlgn val="ctr"/>
        <c:lblOffset val="100"/>
        <c:noMultiLvlLbl val="0"/>
      </c:catAx>
    </c:plotArea>
    <c:plotVisOnly val="1"/>
    <c:dispBlanksAs val="gap"/>
    <c:showDLblsOverMax val="0"/>
  </c:chart>
  <c:txPr>
    <a:bodyPr/>
    <a:lstStyle/>
    <a:p>
      <a:pPr>
        <a:defRPr sz="2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2C03-422B-9153-FE333240F773}"/>
              </c:ext>
            </c:extLst>
          </c:dPt>
          <c:dPt>
            <c:idx val="1"/>
            <c:bubble3D val="0"/>
            <c:spPr>
              <a:noFill/>
              <a:ln>
                <a:solidFill>
                  <a:srgbClr val="0070C0"/>
                </a:solidFill>
              </a:ln>
            </c:spPr>
            <c:extLst>
              <c:ext xmlns:c16="http://schemas.microsoft.com/office/drawing/2014/chart" uri="{C3380CC4-5D6E-409C-BE32-E72D297353CC}">
                <c16:uniqueId val="{00000003-2C03-422B-9153-FE333240F773}"/>
              </c:ext>
            </c:extLst>
          </c:dPt>
          <c:cat>
            <c:strRef>
              <c:f>Sheet1!$A$2:$A$3</c:f>
              <c:strCache>
                <c:ptCount val="2"/>
                <c:pt idx="0">
                  <c:v>VMW</c:v>
                </c:pt>
                <c:pt idx="1">
                  <c:v>HIS</c:v>
                </c:pt>
              </c:strCache>
            </c:strRef>
          </c:cat>
          <c:val>
            <c:numRef>
              <c:f>Sheet1!$B$2:$B$3</c:f>
              <c:numCache>
                <c:formatCode>0%</c:formatCode>
                <c:ptCount val="2"/>
                <c:pt idx="0">
                  <c:v>0.11</c:v>
                </c:pt>
                <c:pt idx="1">
                  <c:v>0.89</c:v>
                </c:pt>
              </c:numCache>
            </c:numRef>
          </c:val>
          <c:extLst>
            <c:ext xmlns:c16="http://schemas.microsoft.com/office/drawing/2014/chart" uri="{C3380CC4-5D6E-409C-BE32-E72D297353CC}">
              <c16:uniqueId val="{00000004-2C03-422B-9153-FE333240F773}"/>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0EDD-43A1-A80B-411B8443C0B4}"/>
              </c:ext>
            </c:extLst>
          </c:dPt>
          <c:dPt>
            <c:idx val="1"/>
            <c:bubble3D val="0"/>
            <c:spPr>
              <a:noFill/>
              <a:ln>
                <a:solidFill>
                  <a:srgbClr val="0070C0"/>
                </a:solidFill>
              </a:ln>
            </c:spPr>
            <c:extLst>
              <c:ext xmlns:c16="http://schemas.microsoft.com/office/drawing/2014/chart" uri="{C3380CC4-5D6E-409C-BE32-E72D297353CC}">
                <c16:uniqueId val="{00000003-0EDD-43A1-A80B-411B8443C0B4}"/>
              </c:ext>
            </c:extLst>
          </c:dPt>
          <c:cat>
            <c:strRef>
              <c:f>Sheet1!$A$2:$A$3</c:f>
              <c:strCache>
                <c:ptCount val="2"/>
                <c:pt idx="0">
                  <c:v>VMW</c:v>
                </c:pt>
                <c:pt idx="1">
                  <c:v>HIS</c:v>
                </c:pt>
              </c:strCache>
            </c:strRef>
          </c:cat>
          <c:val>
            <c:numRef>
              <c:f>Sheet1!$B$2:$B$3</c:f>
              <c:numCache>
                <c:formatCode>0%</c:formatCode>
                <c:ptCount val="2"/>
                <c:pt idx="0">
                  <c:v>0.29000000000000004</c:v>
                </c:pt>
                <c:pt idx="1">
                  <c:v>0.71000000000000008</c:v>
                </c:pt>
              </c:numCache>
            </c:numRef>
          </c:val>
          <c:extLst>
            <c:ext xmlns:c16="http://schemas.microsoft.com/office/drawing/2014/chart" uri="{C3380CC4-5D6E-409C-BE32-E72D297353CC}">
              <c16:uniqueId val="{00000004-0EDD-43A1-A80B-411B8443C0B4}"/>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rgbClr val="0070C0"/>
              </a:solidFill>
            </a:ln>
          </c:spPr>
          <c:dPt>
            <c:idx val="0"/>
            <c:bubble3D val="0"/>
            <c:spPr>
              <a:solidFill>
                <a:srgbClr val="0070C0"/>
              </a:solidFill>
              <a:ln>
                <a:solidFill>
                  <a:srgbClr val="0070C0"/>
                </a:solidFill>
              </a:ln>
            </c:spPr>
            <c:extLst>
              <c:ext xmlns:c16="http://schemas.microsoft.com/office/drawing/2014/chart" uri="{C3380CC4-5D6E-409C-BE32-E72D297353CC}">
                <c16:uniqueId val="{00000001-E796-4DF7-9064-666CAA2AF949}"/>
              </c:ext>
            </c:extLst>
          </c:dPt>
          <c:dPt>
            <c:idx val="1"/>
            <c:bubble3D val="0"/>
            <c:spPr>
              <a:noFill/>
              <a:ln>
                <a:solidFill>
                  <a:srgbClr val="0070C0"/>
                </a:solidFill>
              </a:ln>
            </c:spPr>
            <c:extLst>
              <c:ext xmlns:c16="http://schemas.microsoft.com/office/drawing/2014/chart" uri="{C3380CC4-5D6E-409C-BE32-E72D297353CC}">
                <c16:uniqueId val="{00000003-E796-4DF7-9064-666CAA2AF949}"/>
              </c:ext>
            </c:extLst>
          </c:dPt>
          <c:cat>
            <c:strRef>
              <c:f>Sheet1!$A$2:$A$3</c:f>
              <c:strCache>
                <c:ptCount val="2"/>
                <c:pt idx="0">
                  <c:v>VMW</c:v>
                </c:pt>
                <c:pt idx="1">
                  <c:v>HIS</c:v>
                </c:pt>
              </c:strCache>
            </c:strRef>
          </c:cat>
          <c:val>
            <c:numRef>
              <c:f>Sheet1!$B$2:$B$3</c:f>
              <c:numCache>
                <c:formatCode>0%</c:formatCode>
                <c:ptCount val="2"/>
                <c:pt idx="0">
                  <c:v>0.29000000000000004</c:v>
                </c:pt>
                <c:pt idx="1">
                  <c:v>0.71000000000000008</c:v>
                </c:pt>
              </c:numCache>
            </c:numRef>
          </c:val>
          <c:extLst>
            <c:ext xmlns:c16="http://schemas.microsoft.com/office/drawing/2014/chart" uri="{C3380CC4-5D6E-409C-BE32-E72D297353CC}">
              <c16:uniqueId val="{00000004-E796-4DF7-9064-666CAA2AF949}"/>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FC9B2-414E-4A62-A8FD-D0D2E067F927}" type="datetimeFigureOut">
              <a:rPr lang="en-US" smtClean="0"/>
              <a:t>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7260B-C154-416C-90A9-41CF3BA959DD}" type="slidenum">
              <a:rPr lang="en-US" smtClean="0"/>
              <a:t>‹#›</a:t>
            </a:fld>
            <a:endParaRPr lang="en-US"/>
          </a:p>
        </p:txBody>
      </p:sp>
    </p:spTree>
    <p:extLst>
      <p:ext uri="{BB962C8B-B14F-4D97-AF65-F5344CB8AC3E}">
        <p14:creationId xmlns:p14="http://schemas.microsoft.com/office/powerpoint/2010/main" val="972946695"/>
      </p:ext>
    </p:extLst>
  </p:cSld>
  <p:clrMap bg1="lt1" tx1="dk1" bg2="lt2" tx2="dk2" accent1="accent1" accent2="accent2" accent3="accent3" accent4="accent4" accent5="accent5" accent6="accent6" hlink="hlink" folHlink="folHlink"/>
  <p:notesStyle>
    <a:lvl1pPr marL="0" algn="l" defTabSz="1305283" rtl="0" eaLnBrk="1" latinLnBrk="0" hangingPunct="1">
      <a:defRPr sz="1700" kern="1200">
        <a:solidFill>
          <a:schemeClr val="tx1"/>
        </a:solidFill>
        <a:latin typeface="+mn-lt"/>
        <a:ea typeface="+mn-ea"/>
        <a:cs typeface="+mn-cs"/>
      </a:defRPr>
    </a:lvl1pPr>
    <a:lvl2pPr marL="652641" algn="l" defTabSz="1305283" rtl="0" eaLnBrk="1" latinLnBrk="0" hangingPunct="1">
      <a:defRPr sz="1700" kern="1200">
        <a:solidFill>
          <a:schemeClr val="tx1"/>
        </a:solidFill>
        <a:latin typeface="+mn-lt"/>
        <a:ea typeface="+mn-ea"/>
        <a:cs typeface="+mn-cs"/>
      </a:defRPr>
    </a:lvl2pPr>
    <a:lvl3pPr marL="1305283" algn="l" defTabSz="1305283" rtl="0" eaLnBrk="1" latinLnBrk="0" hangingPunct="1">
      <a:defRPr sz="1700" kern="1200">
        <a:solidFill>
          <a:schemeClr val="tx1"/>
        </a:solidFill>
        <a:latin typeface="+mn-lt"/>
        <a:ea typeface="+mn-ea"/>
        <a:cs typeface="+mn-cs"/>
      </a:defRPr>
    </a:lvl3pPr>
    <a:lvl4pPr marL="1957927" algn="l" defTabSz="1305283" rtl="0" eaLnBrk="1" latinLnBrk="0" hangingPunct="1">
      <a:defRPr sz="1700" kern="1200">
        <a:solidFill>
          <a:schemeClr val="tx1"/>
        </a:solidFill>
        <a:latin typeface="+mn-lt"/>
        <a:ea typeface="+mn-ea"/>
        <a:cs typeface="+mn-cs"/>
      </a:defRPr>
    </a:lvl4pPr>
    <a:lvl5pPr marL="2610569" algn="l" defTabSz="1305283" rtl="0" eaLnBrk="1" latinLnBrk="0" hangingPunct="1">
      <a:defRPr sz="1700" kern="1200">
        <a:solidFill>
          <a:schemeClr val="tx1"/>
        </a:solidFill>
        <a:latin typeface="+mn-lt"/>
        <a:ea typeface="+mn-ea"/>
        <a:cs typeface="+mn-cs"/>
      </a:defRPr>
    </a:lvl5pPr>
    <a:lvl6pPr marL="3263210" algn="l" defTabSz="1305283" rtl="0" eaLnBrk="1" latinLnBrk="0" hangingPunct="1">
      <a:defRPr sz="1700" kern="1200">
        <a:solidFill>
          <a:schemeClr val="tx1"/>
        </a:solidFill>
        <a:latin typeface="+mn-lt"/>
        <a:ea typeface="+mn-ea"/>
        <a:cs typeface="+mn-cs"/>
      </a:defRPr>
    </a:lvl6pPr>
    <a:lvl7pPr marL="3915861" algn="l" defTabSz="1305283" rtl="0" eaLnBrk="1" latinLnBrk="0" hangingPunct="1">
      <a:defRPr sz="1700" kern="1200">
        <a:solidFill>
          <a:schemeClr val="tx1"/>
        </a:solidFill>
        <a:latin typeface="+mn-lt"/>
        <a:ea typeface="+mn-ea"/>
        <a:cs typeface="+mn-cs"/>
      </a:defRPr>
    </a:lvl7pPr>
    <a:lvl8pPr marL="4568495" algn="l" defTabSz="1305283" rtl="0" eaLnBrk="1" latinLnBrk="0" hangingPunct="1">
      <a:defRPr sz="1700" kern="1200">
        <a:solidFill>
          <a:schemeClr val="tx1"/>
        </a:solidFill>
        <a:latin typeface="+mn-lt"/>
        <a:ea typeface="+mn-ea"/>
        <a:cs typeface="+mn-cs"/>
      </a:defRPr>
    </a:lvl8pPr>
    <a:lvl9pPr marL="5221140" algn="l" defTabSz="1305283"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10000"/>
          </a:bodyPr>
          <a:lstStyle/>
          <a:p>
            <a:pPr marL="0" indent="0" eaLnBrk="0" hangingPunct="0">
              <a:spcAft>
                <a:spcPts val="600"/>
              </a:spcAft>
              <a:buClr>
                <a:srgbClr val="00B050"/>
              </a:buClr>
              <a:buFont typeface="Arial" panose="020B0604020202020204" pitchFamily="34" charset="0"/>
              <a:buNone/>
            </a:pPr>
            <a:r>
              <a:rPr lang="en-US" i="1" baseline="0" dirty="0">
                <a:latin typeface="+mn-lt"/>
              </a:rPr>
              <a:t>Malaria case distribution: </a:t>
            </a:r>
          </a:p>
          <a:p>
            <a:pPr marL="171450" indent="-171450" eaLnBrk="0" hangingPunct="0">
              <a:spcAft>
                <a:spcPts val="600"/>
              </a:spcAft>
              <a:buClr>
                <a:srgbClr val="00B050"/>
              </a:buClr>
              <a:buFont typeface="Arial" panose="020B0604020202020204" pitchFamily="34" charset="0"/>
              <a:buChar char="•"/>
            </a:pPr>
            <a:r>
              <a:rPr lang="en-US" baseline="0" dirty="0">
                <a:latin typeface="+mn-lt"/>
              </a:rPr>
              <a:t>Malaria cases in Panama are increasingly becoming concentrated in autonomous, indigenous </a:t>
            </a:r>
            <a:r>
              <a:rPr lang="en-US" baseline="0" dirty="0" err="1">
                <a:latin typeface="+mn-lt"/>
              </a:rPr>
              <a:t>comarca</a:t>
            </a:r>
            <a:r>
              <a:rPr lang="en-US" baseline="0" dirty="0">
                <a:latin typeface="+mn-lt"/>
              </a:rPr>
              <a:t> territories. </a:t>
            </a:r>
          </a:p>
          <a:p>
            <a:pPr marL="171450" indent="-171450" eaLnBrk="0" hangingPunct="0">
              <a:spcAft>
                <a:spcPts val="600"/>
              </a:spcAft>
              <a:buClr>
                <a:srgbClr val="00B050"/>
              </a:buClr>
              <a:buFont typeface="Arial" panose="020B0604020202020204" pitchFamily="34" charset="0"/>
              <a:buChar char="•"/>
            </a:pPr>
            <a:r>
              <a:rPr lang="en-US" baseline="0" dirty="0">
                <a:latin typeface="+mn-lt"/>
              </a:rPr>
              <a:t>As of end of June 2018, 85% of malaria cases have been reported in Panama’s </a:t>
            </a:r>
            <a:r>
              <a:rPr lang="en-US" baseline="0" dirty="0" err="1">
                <a:latin typeface="+mn-lt"/>
              </a:rPr>
              <a:t>comarca</a:t>
            </a:r>
            <a:r>
              <a:rPr lang="en-US" baseline="0" dirty="0">
                <a:latin typeface="+mn-lt"/>
              </a:rPr>
              <a:t> communities.</a:t>
            </a:r>
          </a:p>
          <a:p>
            <a:pPr marL="171450" indent="-171450" eaLnBrk="0" hangingPunct="0">
              <a:spcAft>
                <a:spcPts val="600"/>
              </a:spcAft>
              <a:buClr>
                <a:srgbClr val="00B050"/>
              </a:buClr>
              <a:buFont typeface="Arial" panose="020B0604020202020204" pitchFamily="34" charset="0"/>
              <a:buChar char="•"/>
            </a:pPr>
            <a:r>
              <a:rPr lang="en-US" sz="1200" kern="1200" dirty="0">
                <a:solidFill>
                  <a:schemeClr val="tx1"/>
                </a:solidFill>
                <a:effectLst/>
                <a:latin typeface="+mn-lt"/>
                <a:ea typeface="+mn-ea"/>
                <a:cs typeface="+mn-cs"/>
              </a:rPr>
              <a:t>Some of the factors that maintain malaria </a:t>
            </a:r>
            <a:r>
              <a:rPr lang="en-US" sz="1200" kern="1200" dirty="0" err="1">
                <a:solidFill>
                  <a:schemeClr val="tx1"/>
                </a:solidFill>
                <a:effectLst/>
                <a:latin typeface="+mn-lt"/>
                <a:ea typeface="+mn-ea"/>
                <a:cs typeface="+mn-cs"/>
              </a:rPr>
              <a:t>endemicity</a:t>
            </a:r>
            <a:r>
              <a:rPr lang="en-US" sz="1200" kern="1200" dirty="0">
                <a:solidFill>
                  <a:schemeClr val="tx1"/>
                </a:solidFill>
                <a:effectLst/>
                <a:latin typeface="+mn-lt"/>
                <a:ea typeface="+mn-ea"/>
                <a:cs typeface="+mn-cs"/>
              </a:rPr>
              <a:t> among indigenous communities are: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lack of culturally appropriate policies and strategies that empower communities and encourage their participation in malaria case management, (ii) lack of knowledge about malaria drivers in the </a:t>
            </a:r>
            <a:r>
              <a:rPr lang="en-US" sz="1200" kern="1200" dirty="0" err="1">
                <a:solidFill>
                  <a:schemeClr val="tx1"/>
                </a:solidFill>
                <a:effectLst/>
                <a:latin typeface="+mn-lt"/>
                <a:ea typeface="+mn-ea"/>
                <a:cs typeface="+mn-cs"/>
              </a:rPr>
              <a:t>Guna</a:t>
            </a:r>
            <a:r>
              <a:rPr lang="en-US" sz="1200" kern="1200" dirty="0">
                <a:solidFill>
                  <a:schemeClr val="tx1"/>
                </a:solidFill>
                <a:effectLst/>
                <a:latin typeface="+mn-lt"/>
                <a:ea typeface="+mn-ea"/>
                <a:cs typeface="+mn-cs"/>
              </a:rPr>
              <a:t> territories by the national malaria program, and (iii) poor organization and participation of community members in activities related to prevention and surveillance of malaria.</a:t>
            </a:r>
            <a:endParaRPr lang="en-US" baseline="0" dirty="0">
              <a:latin typeface="+mn-lt"/>
            </a:endParaRPr>
          </a:p>
          <a:p>
            <a:pPr marL="171450" indent="-171450" eaLnBrk="0" hangingPunct="0">
              <a:spcAft>
                <a:spcPts val="600"/>
              </a:spcAft>
              <a:buClr>
                <a:srgbClr val="00B050"/>
              </a:buClr>
              <a:buFont typeface="Arial" panose="020B0604020202020204" pitchFamily="34" charset="0"/>
              <a:buChar char="•"/>
            </a:pPr>
            <a:r>
              <a:rPr lang="en-US" baseline="0" dirty="0">
                <a:latin typeface="+mn-lt"/>
              </a:rPr>
              <a:t>The increasingly focalized distribution of malaria cases in Panama indicates a need for improved access to timely diagnosis and community-based case management services </a:t>
            </a:r>
          </a:p>
          <a:p>
            <a:pPr marL="171450" indent="-171450" eaLnBrk="0" hangingPunct="0">
              <a:spcAft>
                <a:spcPts val="600"/>
              </a:spcAft>
              <a:buClr>
                <a:srgbClr val="00B050"/>
              </a:buClr>
              <a:buFont typeface="Arial" panose="020B0604020202020204" pitchFamily="34" charset="0"/>
              <a:buChar char="•"/>
            </a:pPr>
            <a:r>
              <a:rPr lang="en-US" baseline="0" dirty="0">
                <a:latin typeface="+mn-lt"/>
              </a:rPr>
              <a:t>As a result, a key focus for support from CHAI to the Panama malaria program centered around improving access to malaria case management services through community based care in the country’s indigenous, </a:t>
            </a:r>
            <a:r>
              <a:rPr lang="en-US" baseline="0" dirty="0" err="1">
                <a:latin typeface="+mn-lt"/>
              </a:rPr>
              <a:t>comarca</a:t>
            </a:r>
            <a:r>
              <a:rPr lang="en-US" baseline="0" dirty="0">
                <a:latin typeface="+mn-lt"/>
              </a:rPr>
              <a:t> communities </a:t>
            </a:r>
          </a:p>
        </p:txBody>
      </p:sp>
      <p:sp>
        <p:nvSpPr>
          <p:cNvPr id="4" name="Slide Number Placeholder 3"/>
          <p:cNvSpPr>
            <a:spLocks noGrp="1"/>
          </p:cNvSpPr>
          <p:nvPr>
            <p:ph type="sldNum" sz="quarter" idx="10"/>
          </p:nvPr>
        </p:nvSpPr>
        <p:spPr/>
        <p:txBody>
          <a:bodyPr/>
          <a:lstStyle/>
          <a:p>
            <a:pPr defTabSz="914400">
              <a:defRPr/>
            </a:pPr>
            <a:fld id="{178A194F-824F-4DB5-8D25-4E82BBDAD44D}" type="slidenum">
              <a:rPr lang="en-US" smtClean="0">
                <a:solidFill>
                  <a:prstClr val="black"/>
                </a:solidFill>
              </a:rPr>
              <a:pPr defTabSz="914400">
                <a:defRPr/>
              </a:pPr>
              <a:t>6</a:t>
            </a:fld>
            <a:endParaRPr lang="en-US">
              <a:solidFill>
                <a:prstClr val="black"/>
              </a:solidFill>
            </a:endParaRPr>
          </a:p>
        </p:txBody>
      </p:sp>
    </p:spTree>
    <p:extLst>
      <p:ext uri="{BB962C8B-B14F-4D97-AF65-F5344CB8AC3E}">
        <p14:creationId xmlns:p14="http://schemas.microsoft.com/office/powerpoint/2010/main" val="352828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62500" lnSpcReduction="20000"/>
          </a:bodyPr>
          <a:lstStyle/>
          <a:p>
            <a:pPr marL="0" indent="0" eaLnBrk="0" hangingPunct="0">
              <a:spcAft>
                <a:spcPts val="600"/>
              </a:spcAft>
              <a:buClr>
                <a:srgbClr val="00B050"/>
              </a:buClr>
              <a:buFont typeface="Arial" panose="020B0604020202020204" pitchFamily="34" charset="0"/>
              <a:buNone/>
            </a:pPr>
            <a:r>
              <a:rPr lang="en-US" i="1" baseline="0" dirty="0">
                <a:latin typeface="+mn-lt"/>
              </a:rPr>
              <a:t>Previous delivery of diagnosis: </a:t>
            </a:r>
          </a:p>
          <a:p>
            <a:pPr marL="171450" indent="-171450" eaLnBrk="0" hangingPunct="0">
              <a:spcAft>
                <a:spcPts val="600"/>
              </a:spcAft>
              <a:buClr>
                <a:srgbClr val="00B050"/>
              </a:buClr>
              <a:buFont typeface="Arial" panose="020B0604020202020204" pitchFamily="34" charset="0"/>
              <a:buChar char="•"/>
            </a:pPr>
            <a:r>
              <a:rPr lang="en-US" baseline="0" dirty="0">
                <a:latin typeface="+mn-lt"/>
              </a:rPr>
              <a:t>In endemic areas for malaria, case detection previously relied largely on vertically organized Vector Control Department technicians conducting biweekly community visits to provide active case detection. </a:t>
            </a:r>
          </a:p>
          <a:p>
            <a:pPr marL="171450" indent="-171450" eaLnBrk="0" hangingPunct="0">
              <a:spcAft>
                <a:spcPts val="600"/>
              </a:spcAft>
              <a:buClr>
                <a:srgbClr val="00B050"/>
              </a:buClr>
              <a:buFont typeface="Arial" panose="020B0604020202020204" pitchFamily="34" charset="0"/>
              <a:buChar char="•"/>
            </a:pPr>
            <a:r>
              <a:rPr lang="en-US" baseline="0" dirty="0">
                <a:latin typeface="+mn-lt"/>
              </a:rPr>
              <a:t>These methods of detection were delivered in areas as shown on map that were ‘difficult to access’ with poorest access to health services.</a:t>
            </a:r>
          </a:p>
          <a:p>
            <a:pPr marL="628650" marR="0" lvl="1" indent="-171450" algn="l" defTabSz="914400" rtl="0" eaLnBrk="0" fontAlgn="base" latinLnBrk="0" hangingPunct="0">
              <a:lnSpc>
                <a:spcPct val="100000"/>
              </a:lnSpc>
              <a:spcBef>
                <a:spcPct val="30000"/>
              </a:spcBef>
              <a:spcAft>
                <a:spcPts val="600"/>
              </a:spcAft>
              <a:buClr>
                <a:srgbClr val="00B050"/>
              </a:buClr>
              <a:buSzTx/>
              <a:buFont typeface="Arial" panose="020B0604020202020204" pitchFamily="34" charset="0"/>
              <a:buChar char="•"/>
              <a:tabLst/>
              <a:defRPr/>
            </a:pPr>
            <a:r>
              <a:rPr lang="en-US" i="1" baseline="0" dirty="0"/>
              <a:t>Time to health facility was calculated using a cost-distance algorithm which computes the cost in time to travel from the closest health facility to any one location in Panama. Cost calculations were computed using remotely sensed environmental data including land cover, elevation, water bodies, and roads.</a:t>
            </a:r>
            <a:endParaRPr lang="en-US" baseline="0" dirty="0">
              <a:latin typeface="+mn-lt"/>
            </a:endParaRPr>
          </a:p>
          <a:p>
            <a:pPr marL="171450" indent="-171450" eaLnBrk="0" hangingPunct="0">
              <a:spcAft>
                <a:spcPts val="600"/>
              </a:spcAft>
              <a:buClr>
                <a:srgbClr val="00B050"/>
              </a:buClr>
              <a:buFont typeface="Arial" panose="020B0604020202020204" pitchFamily="34" charset="0"/>
              <a:buChar char="•"/>
            </a:pPr>
            <a:r>
              <a:rPr lang="en-US" baseline="0" dirty="0">
                <a:latin typeface="+mn-lt"/>
              </a:rPr>
              <a:t>Successful delivery of ACD implementation was frequently impacted by </a:t>
            </a:r>
            <a:r>
              <a:rPr lang="en-US" dirty="0">
                <a:latin typeface="Century Gothic" panose="020B0502020202020204" pitchFamily="34" charset="0"/>
              </a:rPr>
              <a:t>factors such as weather, transport</a:t>
            </a:r>
            <a:r>
              <a:rPr lang="en-US" baseline="0" dirty="0">
                <a:latin typeface="Century Gothic" panose="020B0502020202020204" pitchFamily="34" charset="0"/>
              </a:rPr>
              <a:t>ation challenges</a:t>
            </a:r>
            <a:r>
              <a:rPr lang="en-US" dirty="0">
                <a:latin typeface="Century Gothic" panose="020B0502020202020204" pitchFamily="34" charset="0"/>
              </a:rPr>
              <a:t>, and cultural practices that may close the community to outsiders.</a:t>
            </a:r>
          </a:p>
          <a:p>
            <a:pPr marL="171450" indent="-171450" eaLnBrk="0" hangingPunct="0">
              <a:spcAft>
                <a:spcPts val="600"/>
              </a:spcAft>
              <a:buClr>
                <a:srgbClr val="00B050"/>
              </a:buClr>
              <a:buFont typeface="Arial" panose="020B0604020202020204" pitchFamily="34" charset="0"/>
              <a:buChar char="•"/>
            </a:pPr>
            <a:r>
              <a:rPr lang="en-US" dirty="0">
                <a:latin typeface="Century Gothic" panose="020B0502020202020204" pitchFamily="34" charset="0"/>
              </a:rPr>
              <a:t>Lack </a:t>
            </a:r>
            <a:r>
              <a:rPr lang="en-US" sz="1200" kern="1200" dirty="0">
                <a:solidFill>
                  <a:schemeClr val="tx1"/>
                </a:solidFill>
                <a:effectLst/>
                <a:latin typeface="+mn-lt"/>
                <a:ea typeface="+mn-ea"/>
                <a:cs typeface="+mn-cs"/>
              </a:rPr>
              <a:t>of confidence between indigenous leadership and the Ministry of Health previously created c</a:t>
            </a:r>
            <a:r>
              <a:rPr lang="en-US" sz="1200" kern="1200" dirty="0">
                <a:solidFill>
                  <a:schemeClr val="tx1"/>
                </a:solidFill>
                <a:effectLst/>
                <a:latin typeface="Century Gothic" panose="020B0502020202020204" pitchFamily="34" charset="0"/>
                <a:ea typeface="+mn-ea"/>
                <a:cs typeface="+mn-cs"/>
              </a:rPr>
              <a:t>h</a:t>
            </a:r>
            <a:r>
              <a:rPr lang="en-US" dirty="0">
                <a:latin typeface="Century Gothic" panose="020B0502020202020204" pitchFamily="34" charset="0"/>
              </a:rPr>
              <a:t>allenges for service delivery and collaboration, complicating efforts towards</a:t>
            </a:r>
            <a:r>
              <a:rPr lang="en-US" baseline="0" dirty="0">
                <a:latin typeface="Century Gothic" panose="020B0502020202020204" pitchFamily="34" charset="0"/>
              </a:rPr>
              <a:t> malaria elimination. </a:t>
            </a:r>
          </a:p>
          <a:p>
            <a:pPr marL="171450" indent="-171450" eaLnBrk="0" hangingPunct="0">
              <a:spcAft>
                <a:spcPts val="600"/>
              </a:spcAft>
              <a:buClr>
                <a:srgbClr val="00B050"/>
              </a:buClr>
              <a:buFont typeface="Arial" panose="020B0604020202020204" pitchFamily="34" charset="0"/>
              <a:buChar char="•"/>
            </a:pPr>
            <a:r>
              <a:rPr lang="en-US" sz="1200" kern="1200" dirty="0">
                <a:solidFill>
                  <a:schemeClr val="tx1"/>
                </a:solidFill>
                <a:effectLst/>
                <a:latin typeface="+mn-lt"/>
                <a:ea typeface="+mn-ea"/>
                <a:cs typeface="+mn-cs"/>
              </a:rPr>
              <a:t>Prior to 2016: malaria diagnosis</a:t>
            </a:r>
            <a:r>
              <a:rPr lang="en-US" sz="1200" kern="1200" baseline="0" dirty="0">
                <a:solidFill>
                  <a:schemeClr val="tx1"/>
                </a:solidFill>
                <a:effectLst/>
                <a:latin typeface="+mn-lt"/>
                <a:ea typeface="+mn-ea"/>
                <a:cs typeface="+mn-cs"/>
              </a:rPr>
              <a:t> relied exclusively on microscopy an</a:t>
            </a:r>
            <a:r>
              <a:rPr lang="en-US" sz="1200" kern="1200" dirty="0">
                <a:solidFill>
                  <a:schemeClr val="tx1"/>
                </a:solidFill>
                <a:effectLst/>
                <a:latin typeface="+mn-lt"/>
                <a:ea typeface="+mn-ea"/>
                <a:cs typeface="+mn-cs"/>
              </a:rPr>
              <a:t>d transport of slides to the lab was be logistically challenging, causing lengthy delays of several days to a few weeks in case confirmation and reporting to the central level. </a:t>
            </a:r>
            <a:endParaRPr lang="en-US" baseline="0" dirty="0">
              <a:latin typeface="Century Gothic" panose="020B0502020202020204" pitchFamily="34" charset="0"/>
            </a:endParaRPr>
          </a:p>
          <a:p>
            <a:pPr marL="171450" indent="-171450" eaLnBrk="0" hangingPunct="0">
              <a:spcAft>
                <a:spcPts val="600"/>
              </a:spcAft>
              <a:buClr>
                <a:srgbClr val="00B050"/>
              </a:buClr>
              <a:buFont typeface="Arial" panose="020B0604020202020204" pitchFamily="34" charset="0"/>
              <a:buChar char="•"/>
            </a:pPr>
            <a:r>
              <a:rPr lang="en-US" baseline="0" dirty="0">
                <a:latin typeface="Century Gothic" panose="020B0502020202020204" pitchFamily="34" charset="0"/>
              </a:rPr>
              <a:t>As a result, historical use of presumptive treatment for suspected malaria cases, challenges for equitable access to malaria diagnosis and major delays in case detection reporting were common in endemic areas in Panama  </a:t>
            </a:r>
          </a:p>
          <a:p>
            <a:pPr marL="171450" indent="-171450" eaLnBrk="0" hangingPunct="0">
              <a:spcAft>
                <a:spcPts val="600"/>
              </a:spcAft>
              <a:buClr>
                <a:srgbClr val="00B050"/>
              </a:buClr>
              <a:buFont typeface="Arial" panose="020B0604020202020204" pitchFamily="34" charset="0"/>
              <a:buChar char="•"/>
            </a:pPr>
            <a:r>
              <a:rPr lang="en-US" baseline="0" dirty="0">
                <a:latin typeface="Century Gothic" panose="020B0502020202020204" pitchFamily="34" charset="0"/>
              </a:rPr>
              <a:t>COMMENT IN PRE PRESENTATION: MENTION THAT ITS NOT JUST DISTANCE, BUT ALSO LOW TX SEEKING TO HF’S, LACK OF ACTUAL TRANSPORT OPPORTUNITIES</a:t>
            </a:r>
            <a:endParaRPr lang="en-US" baseline="0" dirty="0">
              <a:latin typeface="+mn-lt"/>
            </a:endParaRPr>
          </a:p>
          <a:p>
            <a:endParaRPr lang="es-HN" dirty="0"/>
          </a:p>
        </p:txBody>
      </p:sp>
      <p:sp>
        <p:nvSpPr>
          <p:cNvPr id="4" name="Slide Number Placeholder 3"/>
          <p:cNvSpPr>
            <a:spLocks noGrp="1"/>
          </p:cNvSpPr>
          <p:nvPr>
            <p:ph type="sldNum" sz="quarter" idx="10"/>
          </p:nvPr>
        </p:nvSpPr>
        <p:spPr/>
        <p:txBody>
          <a:bodyPr/>
          <a:lstStyle/>
          <a:p>
            <a:pPr defTabSz="914400">
              <a:defRPr/>
            </a:pPr>
            <a:fld id="{178A194F-824F-4DB5-8D25-4E82BBDAD44D}" type="slidenum">
              <a:rPr lang="en-US" smtClean="0">
                <a:solidFill>
                  <a:prstClr val="black"/>
                </a:solidFill>
              </a:rPr>
              <a:pPr defTabSz="914400">
                <a:defRPr/>
              </a:pPr>
              <a:t>7</a:t>
            </a:fld>
            <a:endParaRPr lang="en-US">
              <a:solidFill>
                <a:prstClr val="black"/>
              </a:solidFill>
            </a:endParaRPr>
          </a:p>
        </p:txBody>
      </p:sp>
    </p:spTree>
    <p:extLst>
      <p:ext uri="{BB962C8B-B14F-4D97-AF65-F5344CB8AC3E}">
        <p14:creationId xmlns:p14="http://schemas.microsoft.com/office/powerpoint/2010/main" val="46985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691DC-06C2-40B4-A508-4EAB4505282D}" type="slidenum">
              <a:rPr lang="en-GB" smtClean="0"/>
              <a:pPr/>
              <a:t>8</a:t>
            </a:fld>
            <a:endParaRPr lang="en-GB"/>
          </a:p>
        </p:txBody>
      </p:sp>
    </p:spTree>
    <p:extLst>
      <p:ext uri="{BB962C8B-B14F-4D97-AF65-F5344CB8AC3E}">
        <p14:creationId xmlns:p14="http://schemas.microsoft.com/office/powerpoint/2010/main" val="390674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691DC-06C2-40B4-A508-4EAB4505282D}" type="slidenum">
              <a:rPr lang="en-GB" smtClean="0"/>
              <a:pPr/>
              <a:t>9</a:t>
            </a:fld>
            <a:endParaRPr lang="en-GB"/>
          </a:p>
        </p:txBody>
      </p:sp>
    </p:spTree>
    <p:extLst>
      <p:ext uri="{BB962C8B-B14F-4D97-AF65-F5344CB8AC3E}">
        <p14:creationId xmlns:p14="http://schemas.microsoft.com/office/powerpoint/2010/main" val="391787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all:</a:t>
            </a:r>
          </a:p>
          <a:p>
            <a:r>
              <a:rPr lang="en-US" dirty="0"/>
              <a:t>lm(formula = SPR ~ Time + Tests, data = trend)</a:t>
            </a:r>
          </a:p>
          <a:p>
            <a:endParaRPr lang="en-US" dirty="0"/>
          </a:p>
          <a:p>
            <a:r>
              <a:rPr lang="en-US" dirty="0"/>
              <a:t>Residuals:</a:t>
            </a:r>
          </a:p>
          <a:p>
            <a:r>
              <a:rPr lang="en-US" dirty="0"/>
              <a:t>    Min      1Q  Median      3Q     Max </a:t>
            </a:r>
          </a:p>
          <a:p>
            <a:r>
              <a:rPr lang="en-US" dirty="0"/>
              <a:t>-16.465  -5.911  -1.440   4.175  19.263 </a:t>
            </a:r>
          </a:p>
          <a:p>
            <a:endParaRPr lang="en-US" dirty="0"/>
          </a:p>
          <a:p>
            <a:r>
              <a:rPr lang="en-US" dirty="0"/>
              <a:t>Coefficients:</a:t>
            </a:r>
          </a:p>
          <a:p>
            <a:r>
              <a:rPr lang="en-US" dirty="0"/>
              <a:t>            Estimate Std. Error t value </a:t>
            </a:r>
            <a:r>
              <a:rPr lang="en-US" dirty="0" err="1"/>
              <a:t>Pr</a:t>
            </a:r>
            <a:r>
              <a:rPr lang="en-US" dirty="0"/>
              <a:t>(&gt;|t|)    </a:t>
            </a:r>
          </a:p>
          <a:p>
            <a:r>
              <a:rPr lang="en-US" dirty="0"/>
              <a:t>(Intercept) 37.77006    5.32734   7.090 3.19e-07 ***</a:t>
            </a:r>
          </a:p>
          <a:p>
            <a:r>
              <a:rPr lang="en-US" dirty="0"/>
              <a:t>Time        -0.71222    0.24257  -2.936  0.00742 ** </a:t>
            </a:r>
          </a:p>
          <a:p>
            <a:r>
              <a:rPr lang="en-US" dirty="0"/>
              <a:t>Tests       -0.06583    0.06462  -1.019  0.31896 </a:t>
            </a:r>
          </a:p>
        </p:txBody>
      </p:sp>
      <p:sp>
        <p:nvSpPr>
          <p:cNvPr id="4" name="Slide Number Placeholder 3"/>
          <p:cNvSpPr>
            <a:spLocks noGrp="1"/>
          </p:cNvSpPr>
          <p:nvPr>
            <p:ph type="sldNum" sz="quarter" idx="10"/>
          </p:nvPr>
        </p:nvSpPr>
        <p:spPr/>
        <p:txBody>
          <a:bodyPr/>
          <a:lstStyle/>
          <a:p>
            <a:fld id="{04CC27A4-4251-44DD-B05F-E68C8EF77663}" type="slidenum">
              <a:rPr lang="en-US" smtClean="0"/>
              <a:t>10</a:t>
            </a:fld>
            <a:endParaRPr lang="en-US"/>
          </a:p>
        </p:txBody>
      </p:sp>
    </p:spTree>
    <p:extLst>
      <p:ext uri="{BB962C8B-B14F-4D97-AF65-F5344CB8AC3E}">
        <p14:creationId xmlns:p14="http://schemas.microsoft.com/office/powerpoint/2010/main" val="215627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Panamanian government has long known malaria</a:t>
            </a:r>
            <a:r>
              <a:rPr lang="en-US" baseline="0" dirty="0"/>
              <a:t> is focalized to poor indigenous communities along the Caribbean coast. However, we worked to expand community health workers into those communities, giving a much finer picture of where transmission is happening. Once we know which communities have the most transmission, we can go out to those communities and investigate the specific causes of malaria in those locations, including the type of housing people live in, their behaviors, and the characteristics of the mosquito vector in that place.</a:t>
            </a:r>
            <a:endParaRPr lang="en-US" dirty="0"/>
          </a:p>
        </p:txBody>
      </p:sp>
      <p:sp>
        <p:nvSpPr>
          <p:cNvPr id="4" name="Slide Number Placeholder 3"/>
          <p:cNvSpPr>
            <a:spLocks noGrp="1"/>
          </p:cNvSpPr>
          <p:nvPr>
            <p:ph type="sldNum" sz="quarter" idx="10"/>
          </p:nvPr>
        </p:nvSpPr>
        <p:spPr/>
        <p:txBody>
          <a:bodyPr/>
          <a:lstStyle/>
          <a:p>
            <a:fld id="{B2EE3DF2-3B8F-44F1-ADC1-011E23831A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21037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image" Target="../media/image3.e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oleObject" Target="../embeddings/oleObject12.bin"/><Relationship Id="rId2" Type="http://schemas.openxmlformats.org/officeDocument/2006/relationships/tags" Target="../tags/tag53.xml"/><Relationship Id="rId16" Type="http://schemas.openxmlformats.org/officeDocument/2006/relationships/image" Target="../media/image2.emf"/><Relationship Id="rId1" Type="http://schemas.openxmlformats.org/officeDocument/2006/relationships/vmlDrawing" Target="../drawings/vmlDrawing7.v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oleObject" Target="../embeddings/oleObject11.bin"/><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image" Target="../media/image2.emf"/><Relationship Id="rId3" Type="http://schemas.openxmlformats.org/officeDocument/2006/relationships/tags" Target="../tags/tag66.xml"/><Relationship Id="rId21" Type="http://schemas.openxmlformats.org/officeDocument/2006/relationships/tags" Target="../tags/tag84.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oleObject" Target="../embeddings/oleObject13.bin"/><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oleObject" Target="../embeddings/oleObject15.bin"/><Relationship Id="rId1" Type="http://schemas.openxmlformats.org/officeDocument/2006/relationships/vmlDrawing" Target="../drawings/vmlDrawing8.v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slideMaster" Target="../slideMasters/slideMaster2.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image" Target="../media/image4.emf"/><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oleObject" Target="../embeddings/oleObject14.bin"/><Relationship Id="rId30"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image" Target="../media/image6.emf"/><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oleObject" Target="../embeddings/oleObject17.bin"/><Relationship Id="rId2" Type="http://schemas.openxmlformats.org/officeDocument/2006/relationships/tags" Target="../tags/tag87.xml"/><Relationship Id="rId16" Type="http://schemas.openxmlformats.org/officeDocument/2006/relationships/image" Target="../media/image2.emf"/><Relationship Id="rId1" Type="http://schemas.openxmlformats.org/officeDocument/2006/relationships/vmlDrawing" Target="../drawings/vmlDrawing9.v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oleObject" Target="../embeddings/oleObject16.bin"/><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9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ags" Target="../tags/tag10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image" Target="../media/image3.emf"/><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oleObject" Target="../embeddings/oleObject21.bin"/><Relationship Id="rId2" Type="http://schemas.openxmlformats.org/officeDocument/2006/relationships/tags" Target="../tags/tag103.xml"/><Relationship Id="rId16" Type="http://schemas.openxmlformats.org/officeDocument/2006/relationships/image" Target="../media/image2.emf"/><Relationship Id="rId1" Type="http://schemas.openxmlformats.org/officeDocument/2006/relationships/vmlDrawing" Target="../drawings/vmlDrawing12.v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oleObject" Target="../embeddings/oleObject20.bin"/><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image" Target="../media/image2.emf"/><Relationship Id="rId3" Type="http://schemas.openxmlformats.org/officeDocument/2006/relationships/tags" Target="../tags/tag116.xml"/><Relationship Id="rId21" Type="http://schemas.openxmlformats.org/officeDocument/2006/relationships/tags" Target="../tags/tag134.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oleObject" Target="../embeddings/oleObject22.bin"/><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tags" Target="../tags/tag133.xml"/><Relationship Id="rId29" Type="http://schemas.openxmlformats.org/officeDocument/2006/relationships/oleObject" Target="../embeddings/oleObject24.bin"/><Relationship Id="rId1" Type="http://schemas.openxmlformats.org/officeDocument/2006/relationships/vmlDrawing" Target="../drawings/vmlDrawing13.v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slideMaster" Target="../slideMasters/slideMaster4.xml"/><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tags" Target="../tags/tag136.xml"/><Relationship Id="rId28" Type="http://schemas.openxmlformats.org/officeDocument/2006/relationships/image" Target="../media/image4.emf"/><Relationship Id="rId10" Type="http://schemas.openxmlformats.org/officeDocument/2006/relationships/tags" Target="../tags/tag123.xml"/><Relationship Id="rId19" Type="http://schemas.openxmlformats.org/officeDocument/2006/relationships/tags" Target="../tags/tag132.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 Id="rId27" Type="http://schemas.openxmlformats.org/officeDocument/2006/relationships/oleObject" Target="../embeddings/oleObject23.bin"/><Relationship Id="rId30"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image" Target="../media/image6.emf"/><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oleObject" Target="../embeddings/oleObject26.bin"/><Relationship Id="rId2" Type="http://schemas.openxmlformats.org/officeDocument/2006/relationships/tags" Target="../tags/tag137.xml"/><Relationship Id="rId16" Type="http://schemas.openxmlformats.org/officeDocument/2006/relationships/image" Target="../media/image2.emf"/><Relationship Id="rId1" Type="http://schemas.openxmlformats.org/officeDocument/2006/relationships/vmlDrawing" Target="../drawings/vmlDrawing14.v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oleObject" Target="../embeddings/oleObject25.bin"/><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ags" Target="../tags/tag14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0.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image" Target="../media/image3.emf"/><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oleObject" Target="../embeddings/oleObject29.bin"/><Relationship Id="rId2" Type="http://schemas.openxmlformats.org/officeDocument/2006/relationships/tags" Target="../tags/tag151.xml"/><Relationship Id="rId16" Type="http://schemas.openxmlformats.org/officeDocument/2006/relationships/image" Target="../media/image2.emf"/><Relationship Id="rId1" Type="http://schemas.openxmlformats.org/officeDocument/2006/relationships/vmlDrawing" Target="../drawings/vmlDrawing16.v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oleObject" Target="../embeddings/oleObject28.bin"/><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oleObject" Target="../embeddings/oleObject3.bin"/><Relationship Id="rId2" Type="http://schemas.openxmlformats.org/officeDocument/2006/relationships/tags" Target="../tags/tag3.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oleObject" Target="../embeddings/oleObject2.bin"/><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image" Target="../media/image2.emf"/><Relationship Id="rId3" Type="http://schemas.openxmlformats.org/officeDocument/2006/relationships/tags" Target="../tags/tag164.xml"/><Relationship Id="rId21" Type="http://schemas.openxmlformats.org/officeDocument/2006/relationships/tags" Target="../tags/tag182.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oleObject" Target="../embeddings/oleObject30.bin"/><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29" Type="http://schemas.openxmlformats.org/officeDocument/2006/relationships/oleObject" Target="../embeddings/oleObject32.bin"/><Relationship Id="rId1" Type="http://schemas.openxmlformats.org/officeDocument/2006/relationships/vmlDrawing" Target="../drawings/vmlDrawing17.v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slideMaster" Target="../slideMasters/slideMaster5.xml"/><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28" Type="http://schemas.openxmlformats.org/officeDocument/2006/relationships/image" Target="../media/image4.emf"/><Relationship Id="rId10" Type="http://schemas.openxmlformats.org/officeDocument/2006/relationships/tags" Target="../tags/tag171.xml"/><Relationship Id="rId19" Type="http://schemas.openxmlformats.org/officeDocument/2006/relationships/tags" Target="../tags/tag180.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oleObject" Target="../embeddings/oleObject31.bin"/><Relationship Id="rId30" Type="http://schemas.openxmlformats.org/officeDocument/2006/relationships/image" Target="../media/image5.emf"/></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image" Target="../media/image6.emf"/><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oleObject" Target="../embeddings/oleObject34.bin"/><Relationship Id="rId2" Type="http://schemas.openxmlformats.org/officeDocument/2006/relationships/tags" Target="../tags/tag185.xml"/><Relationship Id="rId16" Type="http://schemas.openxmlformats.org/officeDocument/2006/relationships/image" Target="../media/image2.emf"/><Relationship Id="rId1" Type="http://schemas.openxmlformats.org/officeDocument/2006/relationships/vmlDrawing" Target="../drawings/vmlDrawing18.v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oleObject" Target="../embeddings/oleObject33.bin"/><Relationship Id="rId10" Type="http://schemas.openxmlformats.org/officeDocument/2006/relationships/tags" Target="../tags/tag193.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19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9.xml"/><Relationship Id="rId1" Type="http://schemas.openxmlformats.org/officeDocument/2006/relationships/vmlDrawing" Target="../drawings/vmlDrawing20.v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image" Target="../media/image3.emf"/><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oleObject" Target="../embeddings/oleObject38.bin"/><Relationship Id="rId2" Type="http://schemas.openxmlformats.org/officeDocument/2006/relationships/tags" Target="../tags/tag200.xml"/><Relationship Id="rId16" Type="http://schemas.openxmlformats.org/officeDocument/2006/relationships/image" Target="../media/image2.emf"/><Relationship Id="rId1" Type="http://schemas.openxmlformats.org/officeDocument/2006/relationships/vmlDrawing" Target="../drawings/vmlDrawing21.v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oleObject" Target="../embeddings/oleObject37.bin"/><Relationship Id="rId10" Type="http://schemas.openxmlformats.org/officeDocument/2006/relationships/tags" Target="../tags/tag208.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image" Target="../media/image2.emf"/><Relationship Id="rId3" Type="http://schemas.openxmlformats.org/officeDocument/2006/relationships/tags" Target="../tags/tag213.xml"/><Relationship Id="rId21" Type="http://schemas.openxmlformats.org/officeDocument/2006/relationships/tags" Target="../tags/tag231.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oleObject" Target="../embeddings/oleObject39.bin"/><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oleObject" Target="../embeddings/oleObject41.bin"/><Relationship Id="rId1" Type="http://schemas.openxmlformats.org/officeDocument/2006/relationships/vmlDrawing" Target="../drawings/vmlDrawing22.v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slideMaster" Target="../slideMasters/slideMaster6.xml"/><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image" Target="../media/image4.emf"/><Relationship Id="rId10" Type="http://schemas.openxmlformats.org/officeDocument/2006/relationships/tags" Target="../tags/tag220.xml"/><Relationship Id="rId19" Type="http://schemas.openxmlformats.org/officeDocument/2006/relationships/tags" Target="../tags/tag229.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oleObject" Target="../embeddings/oleObject40.bin"/><Relationship Id="rId30" Type="http://schemas.openxmlformats.org/officeDocument/2006/relationships/image" Target="../media/image5.emf"/></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tags" Target="../tags/tag245.xml"/><Relationship Id="rId18" Type="http://schemas.openxmlformats.org/officeDocument/2006/relationships/image" Target="../media/image6.emf"/><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oleObject" Target="../embeddings/oleObject43.bin"/><Relationship Id="rId2" Type="http://schemas.openxmlformats.org/officeDocument/2006/relationships/tags" Target="../tags/tag234.xml"/><Relationship Id="rId16" Type="http://schemas.openxmlformats.org/officeDocument/2006/relationships/image" Target="../media/image2.emf"/><Relationship Id="rId1" Type="http://schemas.openxmlformats.org/officeDocument/2006/relationships/vmlDrawing" Target="../drawings/vmlDrawing23.v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5" Type="http://schemas.openxmlformats.org/officeDocument/2006/relationships/oleObject" Target="../embeddings/oleObject42.bin"/><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2.emf"/><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oleObject" Target="../embeddings/oleObject4.bin"/><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slideMaster" Target="../slideMasters/slideMaster1.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image" Target="../media/image4.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oleObject" Target="../embeddings/oleObject5.bin"/><Relationship Id="rId30"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2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7.xml"/><Relationship Id="rId1" Type="http://schemas.openxmlformats.org/officeDocument/2006/relationships/vmlDrawing" Target="../drawings/vmlDrawing24.vml"/><Relationship Id="rId5" Type="http://schemas.openxmlformats.org/officeDocument/2006/relationships/image" Target="../media/image2.emf"/><Relationship Id="rId4" Type="http://schemas.openxmlformats.org/officeDocument/2006/relationships/oleObject" Target="../embeddings/oleObject44.bin"/></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image" Target="../media/image3.emf"/><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oleObject" Target="../embeddings/oleObject46.bin"/><Relationship Id="rId2" Type="http://schemas.openxmlformats.org/officeDocument/2006/relationships/tags" Target="../tags/tag248.xml"/><Relationship Id="rId16" Type="http://schemas.openxmlformats.org/officeDocument/2006/relationships/image" Target="../media/image2.emf"/><Relationship Id="rId1" Type="http://schemas.openxmlformats.org/officeDocument/2006/relationships/vmlDrawing" Target="../drawings/vmlDrawing25.v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oleObject" Target="../embeddings/oleObject45.bin"/><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tags" Target="../tags/tag276.xml"/><Relationship Id="rId26" Type="http://schemas.openxmlformats.org/officeDocument/2006/relationships/image" Target="../media/image2.emf"/><Relationship Id="rId3" Type="http://schemas.openxmlformats.org/officeDocument/2006/relationships/tags" Target="../tags/tag261.xml"/><Relationship Id="rId21" Type="http://schemas.openxmlformats.org/officeDocument/2006/relationships/tags" Target="../tags/tag279.xml"/><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oleObject" Target="../embeddings/oleObject47.bin"/><Relationship Id="rId2" Type="http://schemas.openxmlformats.org/officeDocument/2006/relationships/tags" Target="../tags/tag260.xml"/><Relationship Id="rId16" Type="http://schemas.openxmlformats.org/officeDocument/2006/relationships/tags" Target="../tags/tag274.xml"/><Relationship Id="rId20" Type="http://schemas.openxmlformats.org/officeDocument/2006/relationships/tags" Target="../tags/tag278.xml"/><Relationship Id="rId29" Type="http://schemas.openxmlformats.org/officeDocument/2006/relationships/oleObject" Target="../embeddings/oleObject49.bin"/><Relationship Id="rId1" Type="http://schemas.openxmlformats.org/officeDocument/2006/relationships/vmlDrawing" Target="../drawings/vmlDrawing26.vml"/><Relationship Id="rId6" Type="http://schemas.openxmlformats.org/officeDocument/2006/relationships/tags" Target="../tags/tag264.xml"/><Relationship Id="rId11" Type="http://schemas.openxmlformats.org/officeDocument/2006/relationships/tags" Target="../tags/tag269.xml"/><Relationship Id="rId24" Type="http://schemas.openxmlformats.org/officeDocument/2006/relationships/slideMaster" Target="../slideMasters/slideMaster7.xml"/><Relationship Id="rId5" Type="http://schemas.openxmlformats.org/officeDocument/2006/relationships/tags" Target="../tags/tag263.xml"/><Relationship Id="rId15" Type="http://schemas.openxmlformats.org/officeDocument/2006/relationships/tags" Target="../tags/tag273.xml"/><Relationship Id="rId23" Type="http://schemas.openxmlformats.org/officeDocument/2006/relationships/tags" Target="../tags/tag281.xml"/><Relationship Id="rId28" Type="http://schemas.openxmlformats.org/officeDocument/2006/relationships/image" Target="../media/image4.emf"/><Relationship Id="rId10" Type="http://schemas.openxmlformats.org/officeDocument/2006/relationships/tags" Target="../tags/tag268.xml"/><Relationship Id="rId19" Type="http://schemas.openxmlformats.org/officeDocument/2006/relationships/tags" Target="../tags/tag277.xml"/><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 Id="rId22" Type="http://schemas.openxmlformats.org/officeDocument/2006/relationships/tags" Target="../tags/tag280.xml"/><Relationship Id="rId27" Type="http://schemas.openxmlformats.org/officeDocument/2006/relationships/oleObject" Target="../embeddings/oleObject48.bin"/><Relationship Id="rId30" Type="http://schemas.openxmlformats.org/officeDocument/2006/relationships/image" Target="../media/image5.emf"/></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18" Type="http://schemas.openxmlformats.org/officeDocument/2006/relationships/image" Target="../media/image6.emf"/><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oleObject" Target="../embeddings/oleObject51.bin"/><Relationship Id="rId2" Type="http://schemas.openxmlformats.org/officeDocument/2006/relationships/tags" Target="../tags/tag282.xml"/><Relationship Id="rId16" Type="http://schemas.openxmlformats.org/officeDocument/2006/relationships/image" Target="../media/image2.emf"/><Relationship Id="rId1" Type="http://schemas.openxmlformats.org/officeDocument/2006/relationships/vmlDrawing" Target="../drawings/vmlDrawing27.v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oleObject" Target="../embeddings/oleObject50.bin"/><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96.xml"/><Relationship Id="rId7" Type="http://schemas.openxmlformats.org/officeDocument/2006/relationships/image" Target="../media/image1.jpeg"/><Relationship Id="rId2" Type="http://schemas.openxmlformats.org/officeDocument/2006/relationships/tags" Target="../tags/tag295.xml"/><Relationship Id="rId1" Type="http://schemas.openxmlformats.org/officeDocument/2006/relationships/vmlDrawing" Target="../drawings/vmlDrawing29.vml"/><Relationship Id="rId6" Type="http://schemas.openxmlformats.org/officeDocument/2006/relationships/image" Target="../media/image10.emf"/><Relationship Id="rId5" Type="http://schemas.openxmlformats.org/officeDocument/2006/relationships/oleObject" Target="../embeddings/oleObject53.bin"/><Relationship Id="rId4"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7.xml"/><Relationship Id="rId1" Type="http://schemas.openxmlformats.org/officeDocument/2006/relationships/vmlDrawing" Target="../drawings/vmlDrawing30.vml"/><Relationship Id="rId5" Type="http://schemas.openxmlformats.org/officeDocument/2006/relationships/image" Target="../media/image10.emf"/><Relationship Id="rId4" Type="http://schemas.openxmlformats.org/officeDocument/2006/relationships/oleObject" Target="../embeddings/oleObject54.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8.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6.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oleObject" Target="../embeddings/oleObject8.bin"/><Relationship Id="rId2" Type="http://schemas.openxmlformats.org/officeDocument/2006/relationships/tags" Target="../tags/tag37.xml"/><Relationship Id="rId16" Type="http://schemas.openxmlformats.org/officeDocument/2006/relationships/image" Target="../media/image2.emf"/><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oleObject" Target="../embeddings/oleObject7.bin"/><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slideMaster" Target="../slideMasters/slideMaster8.xml"/><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image" Target="../media/image11.emf"/><Relationship Id="rId2" Type="http://schemas.openxmlformats.org/officeDocument/2006/relationships/tags" Target="../tags/tag299.xml"/><Relationship Id="rId16" Type="http://schemas.openxmlformats.org/officeDocument/2006/relationships/oleObject" Target="../embeddings/oleObject57.bin"/><Relationship Id="rId1" Type="http://schemas.openxmlformats.org/officeDocument/2006/relationships/vmlDrawing" Target="../drawings/vmlDrawing32.v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5" Type="http://schemas.openxmlformats.org/officeDocument/2006/relationships/image" Target="../media/image2.emf"/><Relationship Id="rId10" Type="http://schemas.openxmlformats.org/officeDocument/2006/relationships/tags" Target="../tags/tag307.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oleObject" Target="../embeddings/oleObject56.bin"/></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oleObject" Target="../embeddings/oleObject59.bin"/><Relationship Id="rId3" Type="http://schemas.openxmlformats.org/officeDocument/2006/relationships/tags" Target="../tags/tag311.xml"/><Relationship Id="rId21" Type="http://schemas.openxmlformats.org/officeDocument/2006/relationships/tags" Target="../tags/tag329.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image" Target="../media/image2.emf"/><Relationship Id="rId2" Type="http://schemas.openxmlformats.org/officeDocument/2006/relationships/tags" Target="../tags/tag310.xml"/><Relationship Id="rId16" Type="http://schemas.openxmlformats.org/officeDocument/2006/relationships/tags" Target="../tags/tag324.xml"/><Relationship Id="rId20" Type="http://schemas.openxmlformats.org/officeDocument/2006/relationships/tags" Target="../tags/tag328.xml"/><Relationship Id="rId29" Type="http://schemas.openxmlformats.org/officeDocument/2006/relationships/image" Target="../media/image13.emf"/><Relationship Id="rId1" Type="http://schemas.openxmlformats.org/officeDocument/2006/relationships/vmlDrawing" Target="../drawings/vmlDrawing33.v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oleObject" Target="../embeddings/oleObject58.bin"/><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slideMaster" Target="../slideMasters/slideMaster8.xml"/><Relationship Id="rId28" Type="http://schemas.openxmlformats.org/officeDocument/2006/relationships/oleObject" Target="../embeddings/oleObject60.bin"/><Relationship Id="rId10" Type="http://schemas.openxmlformats.org/officeDocument/2006/relationships/tags" Target="../tags/tag318.xml"/><Relationship Id="rId19" Type="http://schemas.openxmlformats.org/officeDocument/2006/relationships/tags" Target="../tags/tag327.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image" Target="../media/image12.emf"/></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slideMaster" Target="../slideMasters/slideMaster8.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image" Target="../media/image14.emf"/><Relationship Id="rId2" Type="http://schemas.openxmlformats.org/officeDocument/2006/relationships/tags" Target="../tags/tag331.xml"/><Relationship Id="rId16" Type="http://schemas.openxmlformats.org/officeDocument/2006/relationships/oleObject" Target="../embeddings/oleObject62.bin"/><Relationship Id="rId1" Type="http://schemas.openxmlformats.org/officeDocument/2006/relationships/vmlDrawing" Target="../drawings/vmlDrawing34.v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5" Type="http://schemas.openxmlformats.org/officeDocument/2006/relationships/image" Target="../media/image2.emf"/><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2.xml"/><Relationship Id="rId1" Type="http://schemas.openxmlformats.org/officeDocument/2006/relationships/vmlDrawing" Target="../drawings/vmlDrawing35.vml"/><Relationship Id="rId5" Type="http://schemas.openxmlformats.org/officeDocument/2006/relationships/image" Target="../media/image10.emf"/><Relationship Id="rId4" Type="http://schemas.openxmlformats.org/officeDocument/2006/relationships/oleObject" Target="../embeddings/oleObject63.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3.xml"/><Relationship Id="rId1" Type="http://schemas.openxmlformats.org/officeDocument/2006/relationships/vmlDrawing" Target="../drawings/vmlDrawing36.vml"/><Relationship Id="rId5" Type="http://schemas.openxmlformats.org/officeDocument/2006/relationships/image" Target="../media/image10.emf"/><Relationship Id="rId4" Type="http://schemas.openxmlformats.org/officeDocument/2006/relationships/oleObject" Target="../embeddings/oleObject64.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4.xml"/><Relationship Id="rId1" Type="http://schemas.openxmlformats.org/officeDocument/2006/relationships/vmlDrawing" Target="../drawings/vmlDrawing37.vml"/><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image" Target="../media/image1.jpeg"/><Relationship Id="rId2" Type="http://schemas.openxmlformats.org/officeDocument/2006/relationships/tags" Target="../tags/tag346.xml"/><Relationship Id="rId1" Type="http://schemas.openxmlformats.org/officeDocument/2006/relationships/vmlDrawing" Target="../drawings/vmlDrawing39.vml"/><Relationship Id="rId6" Type="http://schemas.openxmlformats.org/officeDocument/2006/relationships/image" Target="../media/image10.emf"/><Relationship Id="rId5" Type="http://schemas.openxmlformats.org/officeDocument/2006/relationships/oleObject" Target="../embeddings/oleObject67.bin"/><Relationship Id="rId4"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8.xml"/><Relationship Id="rId1" Type="http://schemas.openxmlformats.org/officeDocument/2006/relationships/vmlDrawing" Target="../drawings/vmlDrawing40.vml"/><Relationship Id="rId5" Type="http://schemas.openxmlformats.org/officeDocument/2006/relationships/image" Target="../media/image10.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9.xml"/><Relationship Id="rId1" Type="http://schemas.openxmlformats.org/officeDocument/2006/relationships/vmlDrawing" Target="../drawings/vmlDrawing41.vml"/><Relationship Id="rId5" Type="http://schemas.openxmlformats.org/officeDocument/2006/relationships/image" Target="../media/image2.emf"/><Relationship Id="rId4" Type="http://schemas.openxmlformats.org/officeDocument/2006/relationships/oleObject" Target="../embeddings/oleObject69.bin"/></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slideMaster" Target="../slideMasters/slideMaster9.xml"/><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image" Target="../media/image11.emf"/><Relationship Id="rId2" Type="http://schemas.openxmlformats.org/officeDocument/2006/relationships/tags" Target="../tags/tag350.xml"/><Relationship Id="rId16" Type="http://schemas.openxmlformats.org/officeDocument/2006/relationships/oleObject" Target="../embeddings/oleObject71.bin"/><Relationship Id="rId1" Type="http://schemas.openxmlformats.org/officeDocument/2006/relationships/vmlDrawing" Target="../drawings/vmlDrawing42.vml"/><Relationship Id="rId6" Type="http://schemas.openxmlformats.org/officeDocument/2006/relationships/tags" Target="../tags/tag354.xml"/><Relationship Id="rId11" Type="http://schemas.openxmlformats.org/officeDocument/2006/relationships/tags" Target="../tags/tag359.xml"/><Relationship Id="rId5" Type="http://schemas.openxmlformats.org/officeDocument/2006/relationships/tags" Target="../tags/tag353.xml"/><Relationship Id="rId15" Type="http://schemas.openxmlformats.org/officeDocument/2006/relationships/image" Target="../media/image2.emf"/><Relationship Id="rId10" Type="http://schemas.openxmlformats.org/officeDocument/2006/relationships/tags" Target="../tags/tag358.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oleObject" Target="../embeddings/oleObject70.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tags" Target="../tags/tag372.xml"/><Relationship Id="rId18" Type="http://schemas.openxmlformats.org/officeDocument/2006/relationships/tags" Target="../tags/tag377.xml"/><Relationship Id="rId26" Type="http://schemas.openxmlformats.org/officeDocument/2006/relationships/oleObject" Target="../embeddings/oleObject73.bin"/><Relationship Id="rId3" Type="http://schemas.openxmlformats.org/officeDocument/2006/relationships/tags" Target="../tags/tag362.xml"/><Relationship Id="rId21" Type="http://schemas.openxmlformats.org/officeDocument/2006/relationships/tags" Target="../tags/tag380.xml"/><Relationship Id="rId7" Type="http://schemas.openxmlformats.org/officeDocument/2006/relationships/tags" Target="../tags/tag366.xml"/><Relationship Id="rId12" Type="http://schemas.openxmlformats.org/officeDocument/2006/relationships/tags" Target="../tags/tag371.xml"/><Relationship Id="rId17" Type="http://schemas.openxmlformats.org/officeDocument/2006/relationships/tags" Target="../tags/tag376.xml"/><Relationship Id="rId25" Type="http://schemas.openxmlformats.org/officeDocument/2006/relationships/image" Target="../media/image2.emf"/><Relationship Id="rId2" Type="http://schemas.openxmlformats.org/officeDocument/2006/relationships/tags" Target="../tags/tag361.xml"/><Relationship Id="rId16" Type="http://schemas.openxmlformats.org/officeDocument/2006/relationships/tags" Target="../tags/tag375.xml"/><Relationship Id="rId20" Type="http://schemas.openxmlformats.org/officeDocument/2006/relationships/tags" Target="../tags/tag379.xml"/><Relationship Id="rId29" Type="http://schemas.openxmlformats.org/officeDocument/2006/relationships/image" Target="../media/image13.emf"/><Relationship Id="rId1" Type="http://schemas.openxmlformats.org/officeDocument/2006/relationships/vmlDrawing" Target="../drawings/vmlDrawing43.vml"/><Relationship Id="rId6" Type="http://schemas.openxmlformats.org/officeDocument/2006/relationships/tags" Target="../tags/tag365.xml"/><Relationship Id="rId11" Type="http://schemas.openxmlformats.org/officeDocument/2006/relationships/tags" Target="../tags/tag370.xml"/><Relationship Id="rId24" Type="http://schemas.openxmlformats.org/officeDocument/2006/relationships/oleObject" Target="../embeddings/oleObject72.bin"/><Relationship Id="rId5" Type="http://schemas.openxmlformats.org/officeDocument/2006/relationships/tags" Target="../tags/tag364.xml"/><Relationship Id="rId15" Type="http://schemas.openxmlformats.org/officeDocument/2006/relationships/tags" Target="../tags/tag374.xml"/><Relationship Id="rId23" Type="http://schemas.openxmlformats.org/officeDocument/2006/relationships/slideMaster" Target="../slideMasters/slideMaster9.xml"/><Relationship Id="rId28" Type="http://schemas.openxmlformats.org/officeDocument/2006/relationships/oleObject" Target="../embeddings/oleObject74.bin"/><Relationship Id="rId10" Type="http://schemas.openxmlformats.org/officeDocument/2006/relationships/tags" Target="../tags/tag369.xml"/><Relationship Id="rId19" Type="http://schemas.openxmlformats.org/officeDocument/2006/relationships/tags" Target="../tags/tag378.xml"/><Relationship Id="rId4" Type="http://schemas.openxmlformats.org/officeDocument/2006/relationships/tags" Target="../tags/tag363.xml"/><Relationship Id="rId9" Type="http://schemas.openxmlformats.org/officeDocument/2006/relationships/tags" Target="../tags/tag368.xml"/><Relationship Id="rId14" Type="http://schemas.openxmlformats.org/officeDocument/2006/relationships/tags" Target="../tags/tag373.xml"/><Relationship Id="rId22" Type="http://schemas.openxmlformats.org/officeDocument/2006/relationships/tags" Target="../tags/tag381.xml"/><Relationship Id="rId27" Type="http://schemas.openxmlformats.org/officeDocument/2006/relationships/image" Target="../media/image12.emf"/></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slideMaster" Target="../slideMasters/slideMaster9.xml"/><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image" Target="../media/image14.emf"/><Relationship Id="rId2" Type="http://schemas.openxmlformats.org/officeDocument/2006/relationships/tags" Target="../tags/tag382.xml"/><Relationship Id="rId16" Type="http://schemas.openxmlformats.org/officeDocument/2006/relationships/oleObject" Target="../embeddings/oleObject76.bin"/><Relationship Id="rId1" Type="http://schemas.openxmlformats.org/officeDocument/2006/relationships/vmlDrawing" Target="../drawings/vmlDrawing44.vml"/><Relationship Id="rId6" Type="http://schemas.openxmlformats.org/officeDocument/2006/relationships/tags" Target="../tags/tag386.xml"/><Relationship Id="rId11" Type="http://schemas.openxmlformats.org/officeDocument/2006/relationships/tags" Target="../tags/tag391.xml"/><Relationship Id="rId5" Type="http://schemas.openxmlformats.org/officeDocument/2006/relationships/tags" Target="../tags/tag385.xml"/><Relationship Id="rId15" Type="http://schemas.openxmlformats.org/officeDocument/2006/relationships/image" Target="../media/image2.emf"/><Relationship Id="rId10" Type="http://schemas.openxmlformats.org/officeDocument/2006/relationships/tags" Target="../tags/tag390.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oleObject" Target="../embeddings/oleObject75.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3.xml"/><Relationship Id="rId1" Type="http://schemas.openxmlformats.org/officeDocument/2006/relationships/vmlDrawing" Target="../drawings/vmlDrawing45.vml"/><Relationship Id="rId5" Type="http://schemas.openxmlformats.org/officeDocument/2006/relationships/image" Target="../media/image10.emf"/><Relationship Id="rId4" Type="http://schemas.openxmlformats.org/officeDocument/2006/relationships/oleObject" Target="../embeddings/oleObject77.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4.xml"/><Relationship Id="rId1" Type="http://schemas.openxmlformats.org/officeDocument/2006/relationships/vmlDrawing" Target="../drawings/vmlDrawing46.vml"/><Relationship Id="rId5" Type="http://schemas.openxmlformats.org/officeDocument/2006/relationships/image" Target="../media/image10.emf"/><Relationship Id="rId4" Type="http://schemas.openxmlformats.org/officeDocument/2006/relationships/oleObject" Target="../embeddings/oleObject78.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5.xml"/><Relationship Id="rId1" Type="http://schemas.openxmlformats.org/officeDocument/2006/relationships/vmlDrawing" Target="../drawings/vmlDrawing47.vml"/><Relationship Id="rId5" Type="http://schemas.openxmlformats.org/officeDocument/2006/relationships/image" Target="../media/image2.emf"/><Relationship Id="rId4" Type="http://schemas.openxmlformats.org/officeDocument/2006/relationships/oleObject" Target="../embeddings/oleObject79.bin"/></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0.xml"/><Relationship Id="rId1" Type="http://schemas.openxmlformats.org/officeDocument/2006/relationships/tags" Target="../tags/tag39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397.xml"/><Relationship Id="rId1" Type="http://schemas.openxmlformats.org/officeDocument/2006/relationships/vmlDrawing" Target="../drawings/vmlDrawing48.vml"/><Relationship Id="rId5" Type="http://schemas.openxmlformats.org/officeDocument/2006/relationships/image" Target="../media/image2.emf"/><Relationship Id="rId4" Type="http://schemas.openxmlformats.org/officeDocument/2006/relationships/oleObject" Target="../embeddings/oleObject80.bin"/></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tags" Target="../tags/tag409.xml"/><Relationship Id="rId18" Type="http://schemas.openxmlformats.org/officeDocument/2006/relationships/image" Target="../media/image3.emf"/><Relationship Id="rId3" Type="http://schemas.openxmlformats.org/officeDocument/2006/relationships/tags" Target="../tags/tag399.xml"/><Relationship Id="rId7" Type="http://schemas.openxmlformats.org/officeDocument/2006/relationships/tags" Target="../tags/tag403.xml"/><Relationship Id="rId12" Type="http://schemas.openxmlformats.org/officeDocument/2006/relationships/tags" Target="../tags/tag408.xml"/><Relationship Id="rId17" Type="http://schemas.openxmlformats.org/officeDocument/2006/relationships/oleObject" Target="../embeddings/oleObject82.bin"/><Relationship Id="rId2" Type="http://schemas.openxmlformats.org/officeDocument/2006/relationships/tags" Target="../tags/tag398.xml"/><Relationship Id="rId16" Type="http://schemas.openxmlformats.org/officeDocument/2006/relationships/image" Target="../media/image2.emf"/><Relationship Id="rId1" Type="http://schemas.openxmlformats.org/officeDocument/2006/relationships/vmlDrawing" Target="../drawings/vmlDrawing49.vml"/><Relationship Id="rId6" Type="http://schemas.openxmlformats.org/officeDocument/2006/relationships/tags" Target="../tags/tag402.xml"/><Relationship Id="rId11" Type="http://schemas.openxmlformats.org/officeDocument/2006/relationships/tags" Target="../tags/tag407.xml"/><Relationship Id="rId5" Type="http://schemas.openxmlformats.org/officeDocument/2006/relationships/tags" Target="../tags/tag401.xml"/><Relationship Id="rId15" Type="http://schemas.openxmlformats.org/officeDocument/2006/relationships/oleObject" Target="../embeddings/oleObject81.bin"/><Relationship Id="rId10" Type="http://schemas.openxmlformats.org/officeDocument/2006/relationships/tags" Target="../tags/tag406.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tags" Target="../tags/tag421.xml"/><Relationship Id="rId18" Type="http://schemas.openxmlformats.org/officeDocument/2006/relationships/tags" Target="../tags/tag426.xml"/><Relationship Id="rId26" Type="http://schemas.openxmlformats.org/officeDocument/2006/relationships/image" Target="../media/image2.emf"/><Relationship Id="rId3" Type="http://schemas.openxmlformats.org/officeDocument/2006/relationships/tags" Target="../tags/tag411.xml"/><Relationship Id="rId21" Type="http://schemas.openxmlformats.org/officeDocument/2006/relationships/tags" Target="../tags/tag429.xml"/><Relationship Id="rId7" Type="http://schemas.openxmlformats.org/officeDocument/2006/relationships/tags" Target="../tags/tag415.xml"/><Relationship Id="rId12" Type="http://schemas.openxmlformats.org/officeDocument/2006/relationships/tags" Target="../tags/tag420.xml"/><Relationship Id="rId17" Type="http://schemas.openxmlformats.org/officeDocument/2006/relationships/tags" Target="../tags/tag425.xml"/><Relationship Id="rId25" Type="http://schemas.openxmlformats.org/officeDocument/2006/relationships/oleObject" Target="../embeddings/oleObject83.bin"/><Relationship Id="rId2" Type="http://schemas.openxmlformats.org/officeDocument/2006/relationships/tags" Target="../tags/tag410.xml"/><Relationship Id="rId16" Type="http://schemas.openxmlformats.org/officeDocument/2006/relationships/tags" Target="../tags/tag424.xml"/><Relationship Id="rId20" Type="http://schemas.openxmlformats.org/officeDocument/2006/relationships/tags" Target="../tags/tag428.xml"/><Relationship Id="rId29" Type="http://schemas.openxmlformats.org/officeDocument/2006/relationships/oleObject" Target="../embeddings/oleObject85.bin"/><Relationship Id="rId1" Type="http://schemas.openxmlformats.org/officeDocument/2006/relationships/vmlDrawing" Target="../drawings/vmlDrawing50.vml"/><Relationship Id="rId6" Type="http://schemas.openxmlformats.org/officeDocument/2006/relationships/tags" Target="../tags/tag414.xml"/><Relationship Id="rId11" Type="http://schemas.openxmlformats.org/officeDocument/2006/relationships/tags" Target="../tags/tag419.xml"/><Relationship Id="rId24" Type="http://schemas.openxmlformats.org/officeDocument/2006/relationships/slideMaster" Target="../slideMasters/slideMaster10.xml"/><Relationship Id="rId5" Type="http://schemas.openxmlformats.org/officeDocument/2006/relationships/tags" Target="../tags/tag413.xml"/><Relationship Id="rId15" Type="http://schemas.openxmlformats.org/officeDocument/2006/relationships/tags" Target="../tags/tag423.xml"/><Relationship Id="rId23" Type="http://schemas.openxmlformats.org/officeDocument/2006/relationships/tags" Target="../tags/tag431.xml"/><Relationship Id="rId28" Type="http://schemas.openxmlformats.org/officeDocument/2006/relationships/image" Target="../media/image4.emf"/><Relationship Id="rId10" Type="http://schemas.openxmlformats.org/officeDocument/2006/relationships/tags" Target="../tags/tag418.xml"/><Relationship Id="rId19" Type="http://schemas.openxmlformats.org/officeDocument/2006/relationships/tags" Target="../tags/tag427.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tags" Target="../tags/tag422.xml"/><Relationship Id="rId22" Type="http://schemas.openxmlformats.org/officeDocument/2006/relationships/tags" Target="../tags/tag430.xml"/><Relationship Id="rId27" Type="http://schemas.openxmlformats.org/officeDocument/2006/relationships/oleObject" Target="../embeddings/oleObject84.bin"/><Relationship Id="rId30"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tags" Target="../tags/tag443.xml"/><Relationship Id="rId18" Type="http://schemas.openxmlformats.org/officeDocument/2006/relationships/image" Target="../media/image6.emf"/><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oleObject" Target="../embeddings/oleObject87.bin"/><Relationship Id="rId2" Type="http://schemas.openxmlformats.org/officeDocument/2006/relationships/tags" Target="../tags/tag432.xml"/><Relationship Id="rId16" Type="http://schemas.openxmlformats.org/officeDocument/2006/relationships/image" Target="../media/image2.emf"/><Relationship Id="rId1" Type="http://schemas.openxmlformats.org/officeDocument/2006/relationships/vmlDrawing" Target="../drawings/vmlDrawing51.vml"/><Relationship Id="rId6" Type="http://schemas.openxmlformats.org/officeDocument/2006/relationships/tags" Target="../tags/tag436.xml"/><Relationship Id="rId11" Type="http://schemas.openxmlformats.org/officeDocument/2006/relationships/tags" Target="../tags/tag441.xml"/><Relationship Id="rId5" Type="http://schemas.openxmlformats.org/officeDocument/2006/relationships/tags" Target="../tags/tag435.xml"/><Relationship Id="rId15" Type="http://schemas.openxmlformats.org/officeDocument/2006/relationships/oleObject" Target="../embeddings/oleObject86.bin"/><Relationship Id="rId10" Type="http://schemas.openxmlformats.org/officeDocument/2006/relationships/tags" Target="../tags/tag440.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ags" Target="../tags/tag44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45.xml"/><Relationship Id="rId1" Type="http://schemas.openxmlformats.org/officeDocument/2006/relationships/vmlDrawing" Target="../drawings/vmlDrawing52.vml"/><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image" Target="../media/image3.emf"/><Relationship Id="rId3" Type="http://schemas.openxmlformats.org/officeDocument/2006/relationships/tags" Target="../tags/tag447.xml"/><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oleObject" Target="../embeddings/oleObject90.bin"/><Relationship Id="rId2" Type="http://schemas.openxmlformats.org/officeDocument/2006/relationships/tags" Target="../tags/tag446.xml"/><Relationship Id="rId16" Type="http://schemas.openxmlformats.org/officeDocument/2006/relationships/image" Target="../media/image2.emf"/><Relationship Id="rId1" Type="http://schemas.openxmlformats.org/officeDocument/2006/relationships/vmlDrawing" Target="../drawings/vmlDrawing53.vml"/><Relationship Id="rId6" Type="http://schemas.openxmlformats.org/officeDocument/2006/relationships/tags" Target="../tags/tag450.xml"/><Relationship Id="rId11" Type="http://schemas.openxmlformats.org/officeDocument/2006/relationships/tags" Target="../tags/tag455.xml"/><Relationship Id="rId5" Type="http://schemas.openxmlformats.org/officeDocument/2006/relationships/tags" Target="../tags/tag449.xml"/><Relationship Id="rId15" Type="http://schemas.openxmlformats.org/officeDocument/2006/relationships/oleObject" Target="../embeddings/oleObject89.bin"/><Relationship Id="rId10" Type="http://schemas.openxmlformats.org/officeDocument/2006/relationships/tags" Target="../tags/tag454.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tags" Target="../tags/tag469.xml"/><Relationship Id="rId18" Type="http://schemas.openxmlformats.org/officeDocument/2006/relationships/tags" Target="../tags/tag474.xml"/><Relationship Id="rId26" Type="http://schemas.openxmlformats.org/officeDocument/2006/relationships/image" Target="../media/image2.emf"/><Relationship Id="rId3" Type="http://schemas.openxmlformats.org/officeDocument/2006/relationships/tags" Target="../tags/tag459.xml"/><Relationship Id="rId21" Type="http://schemas.openxmlformats.org/officeDocument/2006/relationships/tags" Target="../tags/tag477.xml"/><Relationship Id="rId7" Type="http://schemas.openxmlformats.org/officeDocument/2006/relationships/tags" Target="../tags/tag463.xml"/><Relationship Id="rId12" Type="http://schemas.openxmlformats.org/officeDocument/2006/relationships/tags" Target="../tags/tag468.xml"/><Relationship Id="rId17" Type="http://schemas.openxmlformats.org/officeDocument/2006/relationships/tags" Target="../tags/tag473.xml"/><Relationship Id="rId25" Type="http://schemas.openxmlformats.org/officeDocument/2006/relationships/oleObject" Target="../embeddings/oleObject91.bin"/><Relationship Id="rId2" Type="http://schemas.openxmlformats.org/officeDocument/2006/relationships/tags" Target="../tags/tag458.xml"/><Relationship Id="rId16" Type="http://schemas.openxmlformats.org/officeDocument/2006/relationships/tags" Target="../tags/tag472.xml"/><Relationship Id="rId20" Type="http://schemas.openxmlformats.org/officeDocument/2006/relationships/tags" Target="../tags/tag476.xml"/><Relationship Id="rId29" Type="http://schemas.openxmlformats.org/officeDocument/2006/relationships/oleObject" Target="../embeddings/oleObject93.bin"/><Relationship Id="rId1" Type="http://schemas.openxmlformats.org/officeDocument/2006/relationships/vmlDrawing" Target="../drawings/vmlDrawing54.vml"/><Relationship Id="rId6" Type="http://schemas.openxmlformats.org/officeDocument/2006/relationships/tags" Target="../tags/tag462.xml"/><Relationship Id="rId11" Type="http://schemas.openxmlformats.org/officeDocument/2006/relationships/tags" Target="../tags/tag467.xml"/><Relationship Id="rId24" Type="http://schemas.openxmlformats.org/officeDocument/2006/relationships/slideMaster" Target="../slideMasters/slideMaster11.xml"/><Relationship Id="rId5" Type="http://schemas.openxmlformats.org/officeDocument/2006/relationships/tags" Target="../tags/tag461.xml"/><Relationship Id="rId15" Type="http://schemas.openxmlformats.org/officeDocument/2006/relationships/tags" Target="../tags/tag471.xml"/><Relationship Id="rId23" Type="http://schemas.openxmlformats.org/officeDocument/2006/relationships/tags" Target="../tags/tag479.xml"/><Relationship Id="rId28" Type="http://schemas.openxmlformats.org/officeDocument/2006/relationships/image" Target="../media/image4.emf"/><Relationship Id="rId10" Type="http://schemas.openxmlformats.org/officeDocument/2006/relationships/tags" Target="../tags/tag466.xml"/><Relationship Id="rId19" Type="http://schemas.openxmlformats.org/officeDocument/2006/relationships/tags" Target="../tags/tag475.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tags" Target="../tags/tag470.xml"/><Relationship Id="rId22" Type="http://schemas.openxmlformats.org/officeDocument/2006/relationships/tags" Target="../tags/tag478.xml"/><Relationship Id="rId27" Type="http://schemas.openxmlformats.org/officeDocument/2006/relationships/oleObject" Target="../embeddings/oleObject92.bin"/><Relationship Id="rId30" Type="http://schemas.openxmlformats.org/officeDocument/2006/relationships/image" Target="../media/image5.emf"/></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image" Target="../media/image6.emf"/><Relationship Id="rId3" Type="http://schemas.openxmlformats.org/officeDocument/2006/relationships/tags" Target="../tags/tag481.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oleObject" Target="../embeddings/oleObject95.bin"/><Relationship Id="rId2" Type="http://schemas.openxmlformats.org/officeDocument/2006/relationships/tags" Target="../tags/tag480.xml"/><Relationship Id="rId16" Type="http://schemas.openxmlformats.org/officeDocument/2006/relationships/image" Target="../media/image2.emf"/><Relationship Id="rId1" Type="http://schemas.openxmlformats.org/officeDocument/2006/relationships/vmlDrawing" Target="../drawings/vmlDrawing55.vml"/><Relationship Id="rId6" Type="http://schemas.openxmlformats.org/officeDocument/2006/relationships/tags" Target="../tags/tag484.xml"/><Relationship Id="rId11" Type="http://schemas.openxmlformats.org/officeDocument/2006/relationships/tags" Target="../tags/tag489.xml"/><Relationship Id="rId5" Type="http://schemas.openxmlformats.org/officeDocument/2006/relationships/tags" Target="../tags/tag483.xml"/><Relationship Id="rId15" Type="http://schemas.openxmlformats.org/officeDocument/2006/relationships/oleObject" Target="../embeddings/oleObject94.bin"/><Relationship Id="rId10" Type="http://schemas.openxmlformats.org/officeDocument/2006/relationships/tags" Target="../tags/tag488.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image" Target="../media/image1.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494.xml"/><Relationship Id="rId1" Type="http://schemas.openxmlformats.org/officeDocument/2006/relationships/vmlDrawing" Target="../drawings/vmlDrawing56.vml"/><Relationship Id="rId5" Type="http://schemas.openxmlformats.org/officeDocument/2006/relationships/image" Target="../media/image2.emf"/><Relationship Id="rId4" Type="http://schemas.openxmlformats.org/officeDocument/2006/relationships/oleObject" Target="../embeddings/oleObject96.bin"/></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tags" Target="../tags/tag506.xml"/><Relationship Id="rId18" Type="http://schemas.openxmlformats.org/officeDocument/2006/relationships/image" Target="../media/image15.emf"/><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tags" Target="../tags/tag505.xml"/><Relationship Id="rId17" Type="http://schemas.openxmlformats.org/officeDocument/2006/relationships/oleObject" Target="../embeddings/oleObject98.bin"/><Relationship Id="rId2" Type="http://schemas.openxmlformats.org/officeDocument/2006/relationships/tags" Target="../tags/tag495.xml"/><Relationship Id="rId16" Type="http://schemas.openxmlformats.org/officeDocument/2006/relationships/image" Target="../media/image2.emf"/><Relationship Id="rId1" Type="http://schemas.openxmlformats.org/officeDocument/2006/relationships/vmlDrawing" Target="../drawings/vmlDrawing57.vml"/><Relationship Id="rId6" Type="http://schemas.openxmlformats.org/officeDocument/2006/relationships/tags" Target="../tags/tag499.xml"/><Relationship Id="rId11" Type="http://schemas.openxmlformats.org/officeDocument/2006/relationships/tags" Target="../tags/tag504.xml"/><Relationship Id="rId5" Type="http://schemas.openxmlformats.org/officeDocument/2006/relationships/tags" Target="../tags/tag498.xml"/><Relationship Id="rId15" Type="http://schemas.openxmlformats.org/officeDocument/2006/relationships/oleObject" Target="../embeddings/oleObject97.bin"/><Relationship Id="rId10" Type="http://schemas.openxmlformats.org/officeDocument/2006/relationships/tags" Target="../tags/tag503.xml"/><Relationship Id="rId4" Type="http://schemas.openxmlformats.org/officeDocument/2006/relationships/tags" Target="../tags/tag497.xml"/><Relationship Id="rId9" Type="http://schemas.openxmlformats.org/officeDocument/2006/relationships/tags" Target="../tags/tag502.xml"/><Relationship Id="rId14"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513.xml"/><Relationship Id="rId13" Type="http://schemas.openxmlformats.org/officeDocument/2006/relationships/tags" Target="../tags/tag518.xml"/><Relationship Id="rId18" Type="http://schemas.openxmlformats.org/officeDocument/2006/relationships/tags" Target="../tags/tag523.xml"/><Relationship Id="rId26" Type="http://schemas.openxmlformats.org/officeDocument/2006/relationships/image" Target="../media/image2.emf"/><Relationship Id="rId3" Type="http://schemas.openxmlformats.org/officeDocument/2006/relationships/tags" Target="../tags/tag508.xml"/><Relationship Id="rId21" Type="http://schemas.openxmlformats.org/officeDocument/2006/relationships/tags" Target="../tags/tag526.xml"/><Relationship Id="rId7" Type="http://schemas.openxmlformats.org/officeDocument/2006/relationships/tags" Target="../tags/tag512.xml"/><Relationship Id="rId12" Type="http://schemas.openxmlformats.org/officeDocument/2006/relationships/tags" Target="../tags/tag517.xml"/><Relationship Id="rId17" Type="http://schemas.openxmlformats.org/officeDocument/2006/relationships/tags" Target="../tags/tag522.xml"/><Relationship Id="rId25" Type="http://schemas.openxmlformats.org/officeDocument/2006/relationships/oleObject" Target="../embeddings/oleObject99.bin"/><Relationship Id="rId2" Type="http://schemas.openxmlformats.org/officeDocument/2006/relationships/tags" Target="../tags/tag507.xml"/><Relationship Id="rId16" Type="http://schemas.openxmlformats.org/officeDocument/2006/relationships/tags" Target="../tags/tag521.xml"/><Relationship Id="rId20" Type="http://schemas.openxmlformats.org/officeDocument/2006/relationships/tags" Target="../tags/tag525.xml"/><Relationship Id="rId29" Type="http://schemas.openxmlformats.org/officeDocument/2006/relationships/oleObject" Target="../embeddings/oleObject101.bin"/><Relationship Id="rId1" Type="http://schemas.openxmlformats.org/officeDocument/2006/relationships/vmlDrawing" Target="../drawings/vmlDrawing58.vml"/><Relationship Id="rId6" Type="http://schemas.openxmlformats.org/officeDocument/2006/relationships/tags" Target="../tags/tag511.xml"/><Relationship Id="rId11" Type="http://schemas.openxmlformats.org/officeDocument/2006/relationships/tags" Target="../tags/tag516.xml"/><Relationship Id="rId24" Type="http://schemas.openxmlformats.org/officeDocument/2006/relationships/slideMaster" Target="../slideMasters/slideMaster12.xml"/><Relationship Id="rId5" Type="http://schemas.openxmlformats.org/officeDocument/2006/relationships/tags" Target="../tags/tag510.xml"/><Relationship Id="rId15" Type="http://schemas.openxmlformats.org/officeDocument/2006/relationships/tags" Target="../tags/tag520.xml"/><Relationship Id="rId23" Type="http://schemas.openxmlformats.org/officeDocument/2006/relationships/tags" Target="../tags/tag528.xml"/><Relationship Id="rId28" Type="http://schemas.openxmlformats.org/officeDocument/2006/relationships/image" Target="../media/image16.emf"/><Relationship Id="rId10" Type="http://schemas.openxmlformats.org/officeDocument/2006/relationships/tags" Target="../tags/tag515.xml"/><Relationship Id="rId19" Type="http://schemas.openxmlformats.org/officeDocument/2006/relationships/tags" Target="../tags/tag524.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tags" Target="../tags/tag519.xml"/><Relationship Id="rId22" Type="http://schemas.openxmlformats.org/officeDocument/2006/relationships/tags" Target="../tags/tag527.xml"/><Relationship Id="rId27" Type="http://schemas.openxmlformats.org/officeDocument/2006/relationships/oleObject" Target="../embeddings/oleObject100.bin"/><Relationship Id="rId30" Type="http://schemas.openxmlformats.org/officeDocument/2006/relationships/image" Target="../media/image17.emf"/></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535.xml"/><Relationship Id="rId13" Type="http://schemas.openxmlformats.org/officeDocument/2006/relationships/tags" Target="../tags/tag540.xml"/><Relationship Id="rId18" Type="http://schemas.openxmlformats.org/officeDocument/2006/relationships/image" Target="../media/image18.emf"/><Relationship Id="rId3" Type="http://schemas.openxmlformats.org/officeDocument/2006/relationships/tags" Target="../tags/tag530.xml"/><Relationship Id="rId7" Type="http://schemas.openxmlformats.org/officeDocument/2006/relationships/tags" Target="../tags/tag534.xml"/><Relationship Id="rId12" Type="http://schemas.openxmlformats.org/officeDocument/2006/relationships/tags" Target="../tags/tag539.xml"/><Relationship Id="rId17" Type="http://schemas.openxmlformats.org/officeDocument/2006/relationships/oleObject" Target="../embeddings/oleObject103.bin"/><Relationship Id="rId2" Type="http://schemas.openxmlformats.org/officeDocument/2006/relationships/tags" Target="../tags/tag529.xml"/><Relationship Id="rId16" Type="http://schemas.openxmlformats.org/officeDocument/2006/relationships/image" Target="../media/image2.emf"/><Relationship Id="rId1" Type="http://schemas.openxmlformats.org/officeDocument/2006/relationships/vmlDrawing" Target="../drawings/vmlDrawing59.vml"/><Relationship Id="rId6" Type="http://schemas.openxmlformats.org/officeDocument/2006/relationships/tags" Target="../tags/tag533.xml"/><Relationship Id="rId11" Type="http://schemas.openxmlformats.org/officeDocument/2006/relationships/tags" Target="../tags/tag538.xml"/><Relationship Id="rId5" Type="http://schemas.openxmlformats.org/officeDocument/2006/relationships/tags" Target="../tags/tag532.xml"/><Relationship Id="rId15" Type="http://schemas.openxmlformats.org/officeDocument/2006/relationships/oleObject" Target="../embeddings/oleObject102.bin"/><Relationship Id="rId10" Type="http://schemas.openxmlformats.org/officeDocument/2006/relationships/tags" Target="../tags/tag537.xml"/><Relationship Id="rId4" Type="http://schemas.openxmlformats.org/officeDocument/2006/relationships/tags" Target="../tags/tag531.xml"/><Relationship Id="rId9" Type="http://schemas.openxmlformats.org/officeDocument/2006/relationships/tags" Target="../tags/tag536.xml"/><Relationship Id="rId14"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7896" tIns="48948" rIns="97896" bIns="48948" anchor="ctr"/>
          <a:lstStyle/>
          <a:p>
            <a:endParaRPr lang="en-US" sz="1900" dirty="0">
              <a:solidFill>
                <a:schemeClr val="bg1"/>
              </a:solidFill>
              <a:latin typeface="Calibri" pitchFamily="34" charset="0"/>
            </a:endParaRPr>
          </a:p>
        </p:txBody>
      </p:sp>
      <p:pic>
        <p:nvPicPr>
          <p:cNvPr id="4"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55280" y="6400805"/>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4" y="3641289"/>
            <a:ext cx="9326880" cy="862693"/>
          </a:xfrm>
          <a:prstGeom prst="rect">
            <a:avLst/>
          </a:prstGeom>
        </p:spPr>
        <p:txBody>
          <a:bodyPr/>
          <a:lstStyle>
            <a:lvl1pPr algn="l">
              <a:defRPr sz="30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67"/>
            <a:ext cx="2926080" cy="427301"/>
          </a:xfrm>
          <a:prstGeom prst="rect">
            <a:avLst/>
          </a:prstGeom>
        </p:spPr>
        <p:txBody>
          <a:bodyPr/>
          <a:lstStyle>
            <a:lvl1pPr marL="0" indent="0" algn="l">
              <a:buNone/>
              <a:defRPr sz="1900" baseline="0">
                <a:solidFill>
                  <a:schemeClr val="bg1"/>
                </a:solidFill>
                <a:latin typeface="Calibri" pitchFamily="34" charset="0"/>
                <a:ea typeface="Verdana" pitchFamily="34" charset="0"/>
                <a:cs typeface="Verdana" pitchFamily="34" charset="0"/>
              </a:defRPr>
            </a:lvl1pPr>
            <a:lvl2pPr marL="489482" indent="0" algn="ctr">
              <a:buNone/>
              <a:defRPr/>
            </a:lvl2pPr>
            <a:lvl3pPr marL="978967" indent="0" algn="ctr">
              <a:buNone/>
              <a:defRPr/>
            </a:lvl3pPr>
            <a:lvl4pPr marL="1468445" indent="0" algn="ctr">
              <a:buNone/>
              <a:defRPr/>
            </a:lvl4pPr>
            <a:lvl5pPr marL="1957927" indent="0" algn="ctr">
              <a:buNone/>
              <a:defRPr/>
            </a:lvl5pPr>
            <a:lvl6pPr marL="2447408" indent="0" algn="ctr">
              <a:buNone/>
              <a:defRPr/>
            </a:lvl6pPr>
            <a:lvl7pPr marL="2936890" indent="0" algn="ctr">
              <a:buNone/>
              <a:defRPr/>
            </a:lvl7pPr>
            <a:lvl8pPr marL="3426368" indent="0" algn="ctr">
              <a:buNone/>
              <a:defRPr/>
            </a:lvl8pPr>
            <a:lvl9pPr marL="3915861" indent="0" algn="ctr">
              <a:buNone/>
              <a:defRPr/>
            </a:lvl9pPr>
          </a:lstStyle>
          <a:p>
            <a:r>
              <a:rPr lang="en-US" dirty="0"/>
              <a:t>CHAI Malaria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457200" y="1371602"/>
            <a:ext cx="7498080" cy="206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64C5B871-FC91-4911-9CDC-5935865DBDE5}" type="slidenum">
              <a:rPr lang="en-US"/>
              <a:pPr>
                <a:defRPr/>
              </a:pPr>
              <a:t>‹#›</a:t>
            </a:fld>
            <a:endParaRPr lang="en-US"/>
          </a:p>
        </p:txBody>
      </p:sp>
    </p:spTree>
    <p:extLst>
      <p:ext uri="{BB962C8B-B14F-4D97-AF65-F5344CB8AC3E}">
        <p14:creationId xmlns:p14="http://schemas.microsoft.com/office/powerpoint/2010/main" val="292890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159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06458" tIns="53230" rIns="106458" bIns="53230" anchor="ctr"/>
          <a:lstStyle/>
          <a:p>
            <a:pPr eaLnBrk="0" hangingPunct="0">
              <a:defRPr/>
            </a:pPr>
            <a:endParaRPr lang="en-US" sz="2600">
              <a:solidFill>
                <a:srgbClr val="000000"/>
              </a:solidFill>
              <a:cs typeface="Arial" charset="0"/>
            </a:endParaRPr>
          </a:p>
        </p:txBody>
      </p:sp>
      <p:sp>
        <p:nvSpPr>
          <p:cNvPr id="6" name="Title 1"/>
          <p:cNvSpPr>
            <a:spLocks noGrp="1"/>
          </p:cNvSpPr>
          <p:nvPr>
            <p:ph type="title"/>
          </p:nvPr>
        </p:nvSpPr>
        <p:spPr>
          <a:xfrm>
            <a:off x="3812" y="15"/>
            <a:ext cx="10934081" cy="1094411"/>
          </a:xfrm>
          <a:prstGeom prst="rect">
            <a:avLst/>
          </a:prstGeom>
        </p:spPr>
        <p:txBody>
          <a:bodyPr/>
          <a:lstStyle>
            <a:lvl1pPr marL="251540" indent="0">
              <a:defRPr/>
            </a:lvl1pPr>
          </a:lstStyle>
          <a:p>
            <a:r>
              <a:rPr lang="en-US"/>
              <a:t>Click to edit Master title style</a:t>
            </a:r>
            <a:endParaRPr lang="en-US" dirty="0"/>
          </a:p>
        </p:txBody>
      </p:sp>
      <p:sp>
        <p:nvSpPr>
          <p:cNvPr id="10" name="Content Placeholder 9"/>
          <p:cNvSpPr>
            <a:spLocks noGrp="1"/>
          </p:cNvSpPr>
          <p:nvPr>
            <p:ph sz="quarter" idx="11"/>
          </p:nvPr>
        </p:nvSpPr>
        <p:spPr>
          <a:xfrm>
            <a:off x="2238376" y="2697464"/>
            <a:ext cx="5943600" cy="1566074"/>
          </a:xfrm>
        </p:spPr>
        <p:txBody>
          <a:bodyPr/>
          <a:lstStyle>
            <a:lvl1pPr>
              <a:lnSpc>
                <a:spcPct val="150000"/>
              </a:lnSpc>
              <a:defRPr baseline="0"/>
            </a:lvl1pPr>
          </a:lstStyle>
          <a:p>
            <a:pPr lvl="0"/>
            <a:r>
              <a:rPr lang="en-US"/>
              <a:t>Click to edit Master text styles</a:t>
            </a:r>
          </a:p>
          <a:p>
            <a:pPr lvl="1"/>
            <a:r>
              <a:rPr lang="en-US"/>
              <a:t>Second level</a:t>
            </a:r>
          </a:p>
          <a:p>
            <a:pPr lvl="2"/>
            <a:r>
              <a:rPr lang="en-US"/>
              <a:t>Third level</a:t>
            </a:r>
          </a:p>
        </p:txBody>
      </p:sp>
      <p:sp>
        <p:nvSpPr>
          <p:cNvPr id="7" name="Rectangle 8"/>
          <p:cNvSpPr>
            <a:spLocks noGrp="1" noChangeArrowheads="1"/>
          </p:cNvSpPr>
          <p:nvPr>
            <p:ph type="sldNum" sz="quarter" idx="12"/>
          </p:nvPr>
        </p:nvSpPr>
        <p:spPr/>
        <p:txBody>
          <a:bodyPr/>
          <a:lstStyle>
            <a:lvl1pPr>
              <a:defRPr/>
            </a:lvl1pPr>
          </a:lstStyle>
          <a:p>
            <a:pPr>
              <a:defRPr/>
            </a:pPr>
            <a:fld id="{03344DF9-4AF9-4E33-AB66-D43F91C81039}" type="slidenum">
              <a:rPr lang="en-US"/>
              <a:pPr>
                <a:defRPr/>
              </a:pPr>
              <a:t>‹#›</a:t>
            </a:fld>
            <a:endParaRPr lang="en-US"/>
          </a:p>
        </p:txBody>
      </p:sp>
    </p:spTree>
    <p:extLst>
      <p:ext uri="{BB962C8B-B14F-4D97-AF65-F5344CB8AC3E}">
        <p14:creationId xmlns:p14="http://schemas.microsoft.com/office/powerpoint/2010/main" val="390389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2952"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defRPr/>
            </a:pPr>
            <a:endParaRPr lang="en-US" sz="1600">
              <a:solidFill>
                <a:srgbClr val="000000"/>
              </a:solidFill>
              <a:latin typeface="Arial" charset="0"/>
              <a:ea typeface="MS PGothic" pitchFamily="34" charset="-128"/>
              <a:cs typeface="Arial" charset="0"/>
              <a:sym typeface="Arial" charset="0"/>
            </a:endParaRPr>
          </a:p>
        </p:txBody>
      </p:sp>
      <p:graphicFrame>
        <p:nvGraphicFramePr>
          <p:cNvPr id="5" name="Object 3"/>
          <p:cNvGraphicFramePr>
            <a:graphicFrameLocks noChangeAspect="1"/>
          </p:cNvGraphicFramePr>
          <p:nvPr>
            <p:custDataLst>
              <p:tags r:id="rId4"/>
            </p:custDataLst>
          </p:nvPr>
        </p:nvGraphicFramePr>
        <p:xfrm>
          <a:off x="497212" y="1983115"/>
          <a:ext cx="9589770" cy="5543550"/>
        </p:xfrm>
        <a:graphic>
          <a:graphicData uri="http://schemas.openxmlformats.org/presentationml/2006/ole">
            <mc:AlternateContent xmlns:mc="http://schemas.openxmlformats.org/markup-compatibility/2006">
              <mc:Choice xmlns:v="urn:schemas-microsoft-com:vml" Requires="v">
                <p:oleObj spid="_x0000_s12953" name="Chart" r:id="rId17" imgW="7991599" imgH="4619643" progId="MSGraph.Chart.8">
                  <p:embed followColorScheme="full"/>
                </p:oleObj>
              </mc:Choice>
              <mc:Fallback>
                <p:oleObj name="Chart" r:id="rId17" imgW="7991599" imgH="461964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1983115"/>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5" y="7412362"/>
            <a:ext cx="729616" cy="255269"/>
          </a:xfrm>
          <a:prstGeom prst="rect">
            <a:avLst/>
          </a:prstGeom>
          <a:noFill/>
          <a:ln w="9525" algn="ctr">
            <a:noFill/>
            <a:round/>
            <a:headEnd/>
            <a:tailEnd/>
          </a:ln>
        </p:spPr>
        <p:txBody>
          <a:bodyPr lIns="0" tIns="0" rIns="0" bIns="0"/>
          <a:lstStyle/>
          <a:p>
            <a:pPr algn="ctr" eaLnBrk="0" hangingPunct="0">
              <a:defRPr/>
            </a:pPr>
            <a:fld id="{8FA1B599-208B-474C-BB70-669B3289C565}" type="datetime'''''''''2''''''''01''1'''''''''''''''">
              <a:rPr lang="en-US" sz="1600">
                <a:solidFill>
                  <a:srgbClr val="000000"/>
                </a:solidFill>
                <a:latin typeface="Calibri" pitchFamily="34" charset="0"/>
                <a:ea typeface="MS PGothic" pitchFamily="34" charset="-128"/>
                <a:cs typeface="Arial" charset="0"/>
                <a:sym typeface="Arial" charset="0"/>
              </a:rPr>
              <a:pPr algn="ctr" eaLnBrk="0" hangingPunct="0">
                <a:defRPr/>
              </a:pPr>
              <a:t>2011</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47315" y="7412362"/>
            <a:ext cx="683896" cy="255269"/>
          </a:xfrm>
          <a:prstGeom prst="rect">
            <a:avLst/>
          </a:prstGeom>
          <a:noFill/>
          <a:ln w="9525" algn="ctr">
            <a:noFill/>
            <a:round/>
            <a:headEnd/>
            <a:tailEnd/>
          </a:ln>
        </p:spPr>
        <p:txBody>
          <a:bodyPr lIns="0" tIns="0" rIns="0" bIns="0"/>
          <a:lstStyle/>
          <a:p>
            <a:pPr algn="ctr" eaLnBrk="0" hangingPunct="0">
              <a:defRPr/>
            </a:pPr>
            <a:fld id="{7F896BFF-7D3E-4B57-BCEE-E03F43789C5C}" type="datetime'''''''2''''''''0''''''1''''''''''''''''2'''">
              <a:rPr lang="en-US" sz="1600">
                <a:solidFill>
                  <a:srgbClr val="000000"/>
                </a:solidFill>
                <a:latin typeface="Calibri" pitchFamily="34" charset="0"/>
                <a:ea typeface="MS PGothic" pitchFamily="34" charset="-128"/>
                <a:cs typeface="Arial" charset="0"/>
                <a:sym typeface="Arial" charset="0"/>
              </a:rPr>
              <a:pPr algn="ctr" eaLnBrk="0" hangingPunct="0">
                <a:defRPr/>
              </a:pPr>
              <a:t>2012</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8204838" y="7412362"/>
            <a:ext cx="638174" cy="255269"/>
          </a:xfrm>
          <a:prstGeom prst="rect">
            <a:avLst/>
          </a:prstGeom>
          <a:noFill/>
          <a:ln w="9525" algn="ctr">
            <a:noFill/>
            <a:round/>
            <a:headEnd/>
            <a:tailEnd/>
          </a:ln>
        </p:spPr>
        <p:txBody>
          <a:bodyPr lIns="0" tIns="0" rIns="0" bIns="0"/>
          <a:lstStyle/>
          <a:p>
            <a:pPr algn="ctr" eaLnBrk="0" hangingPunct="0">
              <a:defRPr/>
            </a:pPr>
            <a:fld id="{4CD0D7C0-E8E2-4323-AA5E-5FFE87D5C11C}" type="datetime'''''''''''2''''''''''0''''1''''''''''''''''3'''''''''''''''''">
              <a:rPr lang="en-US" sz="1600">
                <a:solidFill>
                  <a:srgbClr val="000000"/>
                </a:solidFill>
                <a:latin typeface="Calibri" pitchFamily="34" charset="0"/>
                <a:ea typeface="MS PGothic" pitchFamily="34" charset="-128"/>
                <a:cs typeface="Arial" charset="0"/>
                <a:sym typeface="Arial" charset="0"/>
              </a:rPr>
              <a:pPr algn="ctr" eaLnBrk="0" hangingPunct="0">
                <a:defRPr/>
              </a:pPr>
              <a:t>2013</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9467850" y="2712730"/>
            <a:ext cx="603886" cy="255269"/>
          </a:xfrm>
          <a:prstGeom prst="rect">
            <a:avLst/>
          </a:prstGeom>
          <a:noFill/>
          <a:ln w="9525" algn="ctr">
            <a:noFill/>
            <a:round/>
            <a:headEnd/>
            <a:tailEnd/>
          </a:ln>
        </p:spPr>
        <p:txBody>
          <a:bodyPr wrap="none" lIns="0" tIns="0" rIns="0" bIns="0" anchor="ctr"/>
          <a:lstStyle/>
          <a:p>
            <a:pPr eaLnBrk="0" hangingPunct="0">
              <a:defRPr/>
            </a:pPr>
            <a:fld id="{5C2A6D42-1D91-4033-AF71-7B90EA65F69E}" type="datetime'''''''''''''''''''''''''''''S''e''''rie''''s'''''''''''''">
              <a:rPr lang="en-US" sz="1600">
                <a:solidFill>
                  <a:srgbClr val="000000"/>
                </a:solidFill>
                <a:latin typeface="Calibri" pitchFamily="34" charset="0"/>
                <a:ea typeface="MS PGothic" pitchFamily="34" charset="-128"/>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9467850" y="3272801"/>
            <a:ext cx="603886" cy="255269"/>
          </a:xfrm>
          <a:prstGeom prst="rect">
            <a:avLst/>
          </a:prstGeom>
          <a:noFill/>
          <a:ln w="9525" algn="ctr">
            <a:noFill/>
            <a:round/>
            <a:headEnd/>
            <a:tailEnd/>
          </a:ln>
        </p:spPr>
        <p:txBody>
          <a:bodyPr wrap="none" lIns="0" tIns="0" rIns="0" bIns="0" anchor="ctr"/>
          <a:lstStyle/>
          <a:p>
            <a:pPr eaLnBrk="0" hangingPunct="0">
              <a:defRPr/>
            </a:pPr>
            <a:fld id="{DBD6C156-6D8B-4DD9-BD68-F88C40AC871A}" type="datetime'''S''''''''''''eri''e''''''''''''''''''''''''''''''''''''s'''">
              <a:rPr lang="en-US" sz="1600">
                <a:solidFill>
                  <a:srgbClr val="000000"/>
                </a:solidFill>
                <a:latin typeface="Calibri" pitchFamily="34" charset="0"/>
                <a:ea typeface="MS PGothic" pitchFamily="34" charset="-128"/>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9467850" y="5358772"/>
            <a:ext cx="603886" cy="255269"/>
          </a:xfrm>
          <a:prstGeom prst="rect">
            <a:avLst/>
          </a:prstGeom>
          <a:noFill/>
          <a:ln w="9525" algn="ctr">
            <a:noFill/>
            <a:round/>
            <a:headEnd/>
            <a:tailEnd/>
          </a:ln>
        </p:spPr>
        <p:txBody>
          <a:bodyPr wrap="none" lIns="0" tIns="0" rIns="0" bIns="0" anchor="ctr"/>
          <a:lstStyle/>
          <a:p>
            <a:pPr eaLnBrk="0" hangingPunct="0">
              <a:defRPr/>
            </a:pPr>
            <a:fld id="{FBE60238-430C-4185-8E8A-7CBC89180D4E}" type="datetime'''''''''''''''''''Se''''r''''''i''e''s'''''''">
              <a:rPr lang="en-US" sz="1600">
                <a:solidFill>
                  <a:srgbClr val="000000"/>
                </a:solidFill>
                <a:latin typeface="Calibri" pitchFamily="34" charset="0"/>
                <a:ea typeface="MS PGothic" pitchFamily="34" charset="-128"/>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383156" y="4806322"/>
            <a:ext cx="297180" cy="255269"/>
          </a:xfrm>
          <a:prstGeom prst="rect">
            <a:avLst/>
          </a:prstGeom>
          <a:noFill/>
          <a:ln w="9525" algn="ctr">
            <a:noFill/>
            <a:round/>
            <a:headEnd/>
            <a:tailEnd/>
          </a:ln>
        </p:spPr>
        <p:txBody>
          <a:bodyPr wrap="none" lIns="27194" tIns="0" rIns="27194" bIns="0" anchor="b"/>
          <a:lstStyle/>
          <a:p>
            <a:pPr algn="ctr" eaLnBrk="0" hangingPunct="0">
              <a:defRPr/>
            </a:pPr>
            <a:fld id="{EE6D32BE-BDF5-4839-A21A-0CD23EDBD6FA}" type="datetime'''''''''''''2''''''''''''''''''''''''''''''''''''''''2'">
              <a:rPr lang="en-US" sz="1600">
                <a:solidFill>
                  <a:srgbClr val="000000"/>
                </a:solidFill>
                <a:latin typeface="Calibri" pitchFamily="34" charset="0"/>
                <a:ea typeface="MS PGothic" pitchFamily="34" charset="-128"/>
                <a:cs typeface="Arial" charset="0"/>
                <a:sym typeface="Arial" charset="0"/>
              </a:rPr>
              <a:pPr algn="ctr" eaLnBrk="0" hangingPunct="0">
                <a:defRPr/>
              </a:pPr>
              <a:t>22</a:t>
            </a:fld>
            <a:endParaRPr lang="en-US" sz="160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354956" y="3869062"/>
            <a:ext cx="297180" cy="255269"/>
          </a:xfrm>
          <a:prstGeom prst="rect">
            <a:avLst/>
          </a:prstGeom>
          <a:noFill/>
          <a:ln w="9525" algn="ctr">
            <a:noFill/>
            <a:round/>
            <a:headEnd/>
            <a:tailEnd/>
          </a:ln>
        </p:spPr>
        <p:txBody>
          <a:bodyPr wrap="none" lIns="27194" tIns="0" rIns="27194" bIns="0" anchor="b"/>
          <a:lstStyle/>
          <a:p>
            <a:pPr algn="ctr" eaLnBrk="0" hangingPunct="0">
              <a:defRPr/>
            </a:pPr>
            <a:fld id="{22141A37-7C1C-4864-A5A0-28D22DAFE867}" type="datetime'''''''''''''''''3''''''''''''''''''''''''''''''''''''1'">
              <a:rPr lang="en-US" sz="1600">
                <a:solidFill>
                  <a:srgbClr val="000000"/>
                </a:solidFill>
                <a:latin typeface="Calibri" pitchFamily="34" charset="0"/>
                <a:ea typeface="MS PGothic" pitchFamily="34" charset="-128"/>
                <a:cs typeface="Arial" charset="0"/>
                <a:sym typeface="Arial" charset="0"/>
              </a:rPr>
              <a:pPr algn="ctr" eaLnBrk="0" hangingPunct="0">
                <a:defRPr/>
              </a:pPr>
              <a:t>31</a:t>
            </a:fld>
            <a:endParaRPr lang="en-US" sz="160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8326756" y="2348873"/>
            <a:ext cx="297180" cy="255269"/>
          </a:xfrm>
          <a:prstGeom prst="rect">
            <a:avLst/>
          </a:prstGeom>
          <a:noFill/>
          <a:ln w="9525" algn="ctr">
            <a:noFill/>
            <a:round/>
            <a:headEnd/>
            <a:tailEnd/>
          </a:ln>
        </p:spPr>
        <p:txBody>
          <a:bodyPr wrap="none" lIns="27194" tIns="0" rIns="27194" bIns="0" anchor="b"/>
          <a:lstStyle/>
          <a:p>
            <a:pPr algn="ctr" eaLnBrk="0" hangingPunct="0">
              <a:defRPr/>
            </a:pPr>
            <a:fld id="{8F8037BF-D606-4869-9964-7AB63C748805}" type="datetime'''''''''''''''''''''''''''''''''4''''''6'''">
              <a:rPr lang="en-US" sz="1600">
                <a:solidFill>
                  <a:srgbClr val="000000"/>
                </a:solidFill>
                <a:latin typeface="Calibri" pitchFamily="34" charset="0"/>
                <a:ea typeface="MS PGothic" pitchFamily="34" charset="-128"/>
                <a:cs typeface="Arial" charset="0"/>
                <a:sym typeface="Arial" charset="0"/>
              </a:rPr>
              <a:pPr algn="ctr" eaLnBrk="0" hangingPunct="0">
                <a:defRPr/>
              </a:pPr>
              <a:t>46</a:t>
            </a:fld>
            <a:endParaRPr lang="en-US" sz="160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pPr>
              <a:defRPr/>
            </a:pPr>
            <a:r>
              <a:rPr lang="en-US" sz="800">
                <a:solidFill>
                  <a:srgbClr val="000000"/>
                </a:solidFill>
                <a:latin typeface="Calibri" pitchFamily="34" charset="0"/>
                <a:cs typeface="Arial" charset="0"/>
              </a:rPr>
              <a:t>Notes:</a:t>
            </a:r>
          </a:p>
          <a:p>
            <a:pPr>
              <a:defRPr/>
            </a:pPr>
            <a:r>
              <a:rPr lang="en-US" sz="8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20068" y="1577353"/>
            <a:ext cx="1137064" cy="360462"/>
          </a:xfrm>
          <a:prstGeom prst="rect">
            <a:avLst/>
          </a:prstGeom>
          <a:noFill/>
          <a:ln w="9525">
            <a:noFill/>
            <a:miter lim="800000"/>
            <a:headEnd/>
            <a:tailEnd/>
          </a:ln>
        </p:spPr>
        <p:txBody>
          <a:bodyPr wrap="none" lIns="97896" tIns="48948" rIns="97896" bIns="48948">
            <a:spAutoFit/>
          </a:bodyPr>
          <a:lstStyle/>
          <a:p>
            <a:pPr>
              <a:defRPr/>
            </a:pPr>
            <a:r>
              <a:rPr lang="en-US" sz="1700" b="1" dirty="0">
                <a:solidFill>
                  <a:srgbClr val="000000"/>
                </a:solidFill>
                <a:latin typeface="Calibri" pitchFamily="34" charset="0"/>
                <a:cs typeface="Arial" charset="0"/>
              </a:rPr>
              <a:t>Chart Title</a:t>
            </a:r>
          </a:p>
        </p:txBody>
      </p:sp>
      <p:sp>
        <p:nvSpPr>
          <p:cNvPr id="2" name="Title 1"/>
          <p:cNvSpPr>
            <a:spLocks noGrp="1"/>
          </p:cNvSpPr>
          <p:nvPr>
            <p:ph type="title"/>
          </p:nvPr>
        </p:nvSpPr>
        <p:spPr>
          <a:xfrm>
            <a:off x="9" y="3820"/>
            <a:ext cx="10937891" cy="109347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a:latin typeface="Calibri" pitchFamily="34" charset="0"/>
              </a:defRPr>
            </a:lvl1pPr>
          </a:lstStyle>
          <a:p>
            <a:pPr>
              <a:defRPr/>
            </a:pPr>
            <a:fld id="{5E7268E4-B5D8-411B-B419-86706A8FAD26}" type="slidenum">
              <a:rPr lang="en-US"/>
              <a:pPr>
                <a:defRPr/>
              </a:pPr>
              <a:t>‹#›</a:t>
            </a:fld>
            <a:endParaRPr lang="en-US"/>
          </a:p>
        </p:txBody>
      </p:sp>
    </p:spTree>
    <p:extLst>
      <p:ext uri="{BB962C8B-B14F-4D97-AF65-F5344CB8AC3E}">
        <p14:creationId xmlns:p14="http://schemas.microsoft.com/office/powerpoint/2010/main" val="40352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4307"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defRPr/>
            </a:pPr>
            <a:endParaRPr lang="en-US" sz="1600">
              <a:solidFill>
                <a:srgbClr val="000000"/>
              </a:solidFill>
              <a:latin typeface="Arial" charset="0"/>
              <a:ea typeface="MS PGothic" pitchFamily="34" charset="-128"/>
              <a:cs typeface="Arial" charset="0"/>
              <a:sym typeface="Arial" charset="0"/>
            </a:endParaRPr>
          </a:p>
        </p:txBody>
      </p:sp>
      <p:graphicFrame>
        <p:nvGraphicFramePr>
          <p:cNvPr id="5" name="Object 3"/>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14308" name="Chart" r:id="rId27" imgW="3609919" imgH="3971803" progId="MSGraph.Chart.8">
                  <p:embed followColorScheme="full"/>
                </p:oleObj>
              </mc:Choice>
              <mc:Fallback>
                <p:oleObj name="Chart" r:id="rId27" imgW="3609919" imgH="3971803"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2222" y="7412362"/>
            <a:ext cx="758190" cy="255269"/>
          </a:xfrm>
          <a:prstGeom prst="rect">
            <a:avLst/>
          </a:prstGeom>
          <a:noFill/>
          <a:ln w="9525" algn="ctr">
            <a:noFill/>
            <a:round/>
            <a:headEnd/>
            <a:tailEnd/>
          </a:ln>
        </p:spPr>
        <p:txBody>
          <a:bodyPr lIns="0" tIns="0" rIns="0" bIns="0"/>
          <a:lstStyle/>
          <a:p>
            <a:pPr algn="ctr" eaLnBrk="0" hangingPunct="0">
              <a:defRPr/>
            </a:pPr>
            <a:fld id="{78F5E02E-7D0B-472F-BF25-D9F8CBEFE2E1}" type="datetime'''''''''''2''''''''''''''0''''''''1''''''''''''2'''''">
              <a:rPr lang="en-US" sz="1600">
                <a:solidFill>
                  <a:srgbClr val="000000"/>
                </a:solidFill>
                <a:latin typeface="Calibri" pitchFamily="34" charset="0"/>
                <a:cs typeface="Arial" charset="0"/>
                <a:sym typeface="Arial" charset="0"/>
              </a:rPr>
              <a:pPr algn="ctr" eaLnBrk="0" hangingPunct="0">
                <a:defRPr/>
              </a:pPr>
              <a:t>2012</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defRPr/>
            </a:pPr>
            <a:fld id="{4EED0C45-F51E-46B0-AA32-C55D6828E8E0}" type="datetime'''''''''''''''''''''''3''''''''''1'''''''''''''''''">
              <a:rPr lang="en-US" sz="1600">
                <a:solidFill>
                  <a:srgbClr val="000000"/>
                </a:solidFill>
                <a:latin typeface="Calibri" pitchFamily="34" charset="0"/>
                <a:cs typeface="Arial" charset="0"/>
                <a:sym typeface="Arial" charset="0"/>
              </a:rPr>
              <a:pPr algn="ctr" eaLnBrk="0" hangingPunct="0">
                <a:defRPr/>
              </a:pPr>
              <a:t>31</a:t>
            </a:fld>
            <a:endParaRPr lang="en-US" sz="160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280160" y="7412362"/>
            <a:ext cx="695326" cy="255269"/>
          </a:xfrm>
          <a:prstGeom prst="rect">
            <a:avLst/>
          </a:prstGeom>
          <a:noFill/>
          <a:ln w="9525" algn="ctr">
            <a:noFill/>
            <a:round/>
            <a:headEnd/>
            <a:tailEnd/>
          </a:ln>
        </p:spPr>
        <p:txBody>
          <a:bodyPr lIns="0" tIns="0" rIns="0" bIns="0"/>
          <a:lstStyle/>
          <a:p>
            <a:pPr algn="ctr" eaLnBrk="0" hangingPunct="0">
              <a:defRPr/>
            </a:pPr>
            <a:fld id="{565688E6-4912-4300-8A91-4516C92BCB4E}" type="datetime'''''''''''''''''''''2''''''''''''011'''''''''''">
              <a:rPr lang="en-US" sz="1600">
                <a:solidFill>
                  <a:srgbClr val="000000"/>
                </a:solidFill>
                <a:latin typeface="Calibri" pitchFamily="34" charset="0"/>
                <a:cs typeface="Arial" charset="0"/>
                <a:sym typeface="Arial" charset="0"/>
              </a:rPr>
              <a:pPr algn="ctr" eaLnBrk="0" hangingPunct="0">
                <a:defRPr/>
              </a:pPr>
              <a:t>2011</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defRPr/>
            </a:pPr>
            <a:fld id="{DE3CCD5E-39A6-4AF5-9FDC-4EC975B056F7}" type="datetime'''22'''''''''''''''">
              <a:rPr lang="en-US" sz="1600">
                <a:solidFill>
                  <a:srgbClr val="000000"/>
                </a:solidFill>
                <a:latin typeface="Calibri" pitchFamily="34" charset="0"/>
                <a:cs typeface="Arial" charset="0"/>
                <a:sym typeface="Arial" charset="0"/>
              </a:rPr>
              <a:pPr algn="ctr" eaLnBrk="0" hangingPunct="0">
                <a:defRPr/>
              </a:pPr>
              <a:t>22</a:t>
            </a:fld>
            <a:endParaRPr lang="en-US" sz="160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defRPr/>
            </a:pPr>
            <a:fld id="{628AEFD3-9C24-4BD4-8C5F-D84442C9A0D5}"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defRPr/>
            </a:pPr>
            <a:fld id="{111D8430-C935-4A56-B127-B4B6A08EFC05}"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defRPr/>
            </a:pPr>
            <a:fld id="{C47EE1F9-996F-445E-B3B1-3E41884CB1E7}"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3724280" y="7412362"/>
            <a:ext cx="756284" cy="255269"/>
          </a:xfrm>
          <a:prstGeom prst="rect">
            <a:avLst/>
          </a:prstGeom>
          <a:noFill/>
          <a:ln w="9525" algn="ctr">
            <a:noFill/>
            <a:round/>
            <a:headEnd/>
            <a:tailEnd/>
          </a:ln>
        </p:spPr>
        <p:txBody>
          <a:bodyPr lIns="0" tIns="0" rIns="0" bIns="0"/>
          <a:lstStyle/>
          <a:p>
            <a:pPr algn="ctr" eaLnBrk="0" hangingPunct="0">
              <a:defRPr/>
            </a:pPr>
            <a:fld id="{E0BDC977-8391-47C1-9AAA-B2F07A205231}" type="datetime'''''''''''''2''''0''''''''''1''''''''''''''3'">
              <a:rPr lang="en-US" sz="1600">
                <a:solidFill>
                  <a:srgbClr val="000000"/>
                </a:solidFill>
                <a:latin typeface="Calibri" pitchFamily="34" charset="0"/>
                <a:cs typeface="Arial" charset="0"/>
                <a:sym typeface="Arial" charset="0"/>
              </a:rPr>
              <a:pPr algn="ctr" eaLnBrk="0" hangingPunct="0">
                <a:defRPr/>
              </a:pPr>
              <a:t>2013</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defRPr/>
            </a:pPr>
            <a:fld id="{664244B0-1C06-41CA-99DB-2ED5E4F8EAAF}" type="datetime'''''''''''''''''''''''''''''''''''4''6'''''">
              <a:rPr lang="en-US" sz="1600">
                <a:solidFill>
                  <a:srgbClr val="000000"/>
                </a:solidFill>
                <a:latin typeface="Calibri" pitchFamily="34" charset="0"/>
                <a:cs typeface="Arial" charset="0"/>
                <a:sym typeface="Arial" charset="0"/>
              </a:rPr>
              <a:pPr algn="ctr" eaLnBrk="0" hangingPunct="0">
                <a:defRPr/>
              </a:pPr>
              <a:t>46</a:t>
            </a:fld>
            <a:endParaRPr lang="en-US" sz="160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pPr>
              <a:defRPr/>
            </a:pPr>
            <a:r>
              <a:rPr lang="en-US" sz="800">
                <a:solidFill>
                  <a:srgbClr val="000000"/>
                </a:solidFill>
                <a:latin typeface="Calibri" pitchFamily="34" charset="0"/>
                <a:cs typeface="Arial" charset="0"/>
              </a:rPr>
              <a:t>Notes:</a:t>
            </a:r>
          </a:p>
          <a:p>
            <a:pPr>
              <a:defRPr/>
            </a:pPr>
            <a:r>
              <a:rPr lang="en-US" sz="8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pPr>
              <a:defRPr/>
            </a:pPr>
            <a:r>
              <a:rPr lang="en-US" sz="1600" b="1">
                <a:solidFill>
                  <a:srgbClr val="000000"/>
                </a:solidFill>
                <a:latin typeface="Calibri" pitchFamily="34" charset="0"/>
                <a:cs typeface="Arial" charset="0"/>
              </a:rPr>
              <a:t>Chart Title</a:t>
            </a:r>
          </a:p>
        </p:txBody>
      </p:sp>
      <p:graphicFrame>
        <p:nvGraphicFramePr>
          <p:cNvPr id="17" name="Object 4"/>
          <p:cNvGraphicFramePr>
            <a:graphicFrameLocks noChangeAspect="1"/>
          </p:cNvGraphicFramePr>
          <p:nvPr>
            <p:custDataLst>
              <p:tags r:id="rId14"/>
            </p:custDataLst>
          </p:nvPr>
        </p:nvGraphicFramePr>
        <p:xfrm>
          <a:off x="5770252" y="2760353"/>
          <a:ext cx="4331970" cy="4766309"/>
        </p:xfrm>
        <a:graphic>
          <a:graphicData uri="http://schemas.openxmlformats.org/presentationml/2006/ole">
            <mc:AlternateContent xmlns:mc="http://schemas.openxmlformats.org/markup-compatibility/2006">
              <mc:Choice xmlns:v="urn:schemas-microsoft-com:vml" Requires="v">
                <p:oleObj spid="_x0000_s14309" name="Chart" r:id="rId29" imgW="3609919" imgH="3971803" progId="MSGraph.Chart.8">
                  <p:embed followColorScheme="full"/>
                </p:oleObj>
              </mc:Choice>
              <mc:Fallback>
                <p:oleObj name="Chart" r:id="rId29" imgW="3609919" imgH="3971803"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5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737" y="7412362"/>
            <a:ext cx="697230" cy="255269"/>
          </a:xfrm>
          <a:prstGeom prst="rect">
            <a:avLst/>
          </a:prstGeom>
          <a:noFill/>
          <a:ln w="9525" algn="ctr">
            <a:noFill/>
            <a:round/>
            <a:headEnd/>
            <a:tailEnd/>
          </a:ln>
        </p:spPr>
        <p:txBody>
          <a:bodyPr lIns="0" tIns="0" rIns="0" bIns="0"/>
          <a:lstStyle/>
          <a:p>
            <a:pPr algn="ctr" eaLnBrk="0" hangingPunct="0">
              <a:defRPr/>
            </a:pPr>
            <a:fld id="{DFB318E2-5645-4F94-80FA-A41535BE9C65}" type="datetime'''''''''''''''20''''''''''1''''''''''''''''''2'''''''''''''">
              <a:rPr lang="en-US" sz="1600">
                <a:solidFill>
                  <a:srgbClr val="000000"/>
                </a:solidFill>
                <a:latin typeface="Calibri" pitchFamily="34" charset="0"/>
                <a:cs typeface="Arial" charset="0"/>
                <a:sym typeface="Arial" charset="0"/>
              </a:rPr>
              <a:pPr algn="ctr" eaLnBrk="0" hangingPunct="0">
                <a:defRPr/>
              </a:pPr>
              <a:t>2012</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7993380" y="4349122"/>
            <a:ext cx="297180" cy="255269"/>
          </a:xfrm>
          <a:prstGeom prst="rect">
            <a:avLst/>
          </a:prstGeom>
          <a:noFill/>
          <a:ln w="9525" algn="ctr">
            <a:noFill/>
            <a:round/>
            <a:headEnd/>
            <a:tailEnd/>
          </a:ln>
        </p:spPr>
        <p:txBody>
          <a:bodyPr wrap="none" lIns="27194" tIns="0" rIns="27194" bIns="0" anchor="b"/>
          <a:lstStyle/>
          <a:p>
            <a:pPr algn="ctr" eaLnBrk="0" hangingPunct="0">
              <a:defRPr/>
            </a:pPr>
            <a:fld id="{B8C35BC7-65F0-4FE2-A0C1-A1A8A8D3D599}" type="datetime'''''''''''''''''''''''''''''''''''''''''3''1'">
              <a:rPr lang="en-US" sz="1600">
                <a:solidFill>
                  <a:srgbClr val="000000"/>
                </a:solidFill>
                <a:latin typeface="Calibri" pitchFamily="34" charset="0"/>
                <a:cs typeface="Arial" charset="0"/>
                <a:sym typeface="Arial" charset="0"/>
              </a:rPr>
              <a:pPr algn="ctr" eaLnBrk="0" hangingPunct="0">
                <a:defRPr/>
              </a:pPr>
              <a:t>31</a:t>
            </a:fld>
            <a:endParaRPr lang="en-US" sz="160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6623691" y="7412362"/>
            <a:ext cx="634364" cy="255269"/>
          </a:xfrm>
          <a:prstGeom prst="rect">
            <a:avLst/>
          </a:prstGeom>
          <a:noFill/>
          <a:ln w="9525" algn="ctr">
            <a:noFill/>
            <a:round/>
            <a:headEnd/>
            <a:tailEnd/>
          </a:ln>
        </p:spPr>
        <p:txBody>
          <a:bodyPr lIns="0" tIns="0" rIns="0" bIns="0"/>
          <a:lstStyle/>
          <a:p>
            <a:pPr algn="ctr" eaLnBrk="0" hangingPunct="0">
              <a:defRPr/>
            </a:pPr>
            <a:fld id="{AEA9B0AF-60DF-42C7-A7DE-A919C1C0F1C1}" type="datetime'''''''''2''''''''''''''''''''0''''''''''''''''''1''''1'''">
              <a:rPr lang="en-US" sz="1600">
                <a:solidFill>
                  <a:srgbClr val="000000"/>
                </a:solidFill>
                <a:latin typeface="Calibri" pitchFamily="34" charset="0"/>
                <a:cs typeface="Arial" charset="0"/>
                <a:sym typeface="Arial" charset="0"/>
              </a:rPr>
              <a:pPr algn="ctr" eaLnBrk="0" hangingPunct="0">
                <a:defRPr/>
              </a:pPr>
              <a:t>2011</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6776086" y="5137791"/>
            <a:ext cx="297180" cy="255269"/>
          </a:xfrm>
          <a:prstGeom prst="rect">
            <a:avLst/>
          </a:prstGeom>
          <a:noFill/>
          <a:ln w="9525" algn="ctr">
            <a:noFill/>
            <a:round/>
            <a:headEnd/>
            <a:tailEnd/>
          </a:ln>
        </p:spPr>
        <p:txBody>
          <a:bodyPr wrap="none" lIns="27194" tIns="0" rIns="27194" bIns="0" anchor="b"/>
          <a:lstStyle/>
          <a:p>
            <a:pPr algn="ctr" eaLnBrk="0" hangingPunct="0">
              <a:defRPr/>
            </a:pPr>
            <a:fld id="{C1F9B353-C8C3-48AB-A31D-0201FD17C5BF}" type="datetime'''2''''''''''2'''''''''''''''''''''''">
              <a:rPr lang="en-US" sz="1600">
                <a:solidFill>
                  <a:srgbClr val="000000"/>
                </a:solidFill>
                <a:latin typeface="Calibri" pitchFamily="34" charset="0"/>
                <a:cs typeface="Arial" charset="0"/>
                <a:sym typeface="Arial" charset="0"/>
              </a:rPr>
              <a:pPr algn="ctr" eaLnBrk="0" hangingPunct="0">
                <a:defRPr/>
              </a:pPr>
              <a:t>22</a:t>
            </a:fld>
            <a:endParaRPr lang="en-US" sz="160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9871710" y="5627380"/>
            <a:ext cx="603886" cy="255269"/>
          </a:xfrm>
          <a:prstGeom prst="rect">
            <a:avLst/>
          </a:prstGeom>
          <a:noFill/>
          <a:ln w="9525" algn="ctr">
            <a:noFill/>
            <a:round/>
            <a:headEnd/>
            <a:tailEnd/>
          </a:ln>
        </p:spPr>
        <p:txBody>
          <a:bodyPr wrap="none" lIns="0" tIns="0" rIns="0" bIns="0" anchor="ctr"/>
          <a:lstStyle/>
          <a:p>
            <a:pPr eaLnBrk="0" hangingPunct="0">
              <a:defRPr/>
            </a:pPr>
            <a:fld id="{794EFAC4-AB1F-4AFC-AE79-543D575CF41C}"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9871710" y="3867161"/>
            <a:ext cx="603886" cy="255269"/>
          </a:xfrm>
          <a:prstGeom prst="rect">
            <a:avLst/>
          </a:prstGeom>
          <a:noFill/>
          <a:ln w="9525" algn="ctr">
            <a:noFill/>
            <a:round/>
            <a:headEnd/>
            <a:tailEnd/>
          </a:ln>
        </p:spPr>
        <p:txBody>
          <a:bodyPr wrap="none" lIns="0" tIns="0" rIns="0" bIns="0" anchor="ctr"/>
          <a:lstStyle/>
          <a:p>
            <a:pPr eaLnBrk="0" hangingPunct="0">
              <a:defRPr/>
            </a:pPr>
            <a:fld id="{47647928-E8D8-4868-BA01-68A674FF8C41}"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9871710" y="3398530"/>
            <a:ext cx="603886" cy="255269"/>
          </a:xfrm>
          <a:prstGeom prst="rect">
            <a:avLst/>
          </a:prstGeom>
          <a:noFill/>
          <a:ln w="9525" algn="ctr">
            <a:noFill/>
            <a:round/>
            <a:headEnd/>
            <a:tailEnd/>
          </a:ln>
        </p:spPr>
        <p:txBody>
          <a:bodyPr wrap="none" lIns="0" tIns="0" rIns="0" bIns="0" anchor="ctr"/>
          <a:lstStyle/>
          <a:p>
            <a:pPr eaLnBrk="0" hangingPunct="0">
              <a:defRPr/>
            </a:pPr>
            <a:fld id="{B1189658-8509-438E-BF6A-7D3A76400763}"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8997321" y="7412362"/>
            <a:ext cx="756284" cy="255269"/>
          </a:xfrm>
          <a:prstGeom prst="rect">
            <a:avLst/>
          </a:prstGeom>
          <a:noFill/>
          <a:ln w="9525" algn="ctr">
            <a:noFill/>
            <a:round/>
            <a:headEnd/>
            <a:tailEnd/>
          </a:ln>
        </p:spPr>
        <p:txBody>
          <a:bodyPr lIns="0" tIns="0" rIns="0" bIns="0"/>
          <a:lstStyle/>
          <a:p>
            <a:pPr algn="ctr" eaLnBrk="0" hangingPunct="0">
              <a:defRPr/>
            </a:pPr>
            <a:fld id="{9080380C-C73B-457E-B7FD-A52B4D43F1A6}" type="datetime'''''''''''''20''''''''''''1''''''''3'''''''''''''">
              <a:rPr lang="en-US" sz="1600">
                <a:solidFill>
                  <a:srgbClr val="000000"/>
                </a:solidFill>
                <a:latin typeface="Calibri" pitchFamily="34" charset="0"/>
                <a:cs typeface="Arial" charset="0"/>
                <a:sym typeface="Arial" charset="0"/>
              </a:rPr>
              <a:pPr algn="ctr" eaLnBrk="0" hangingPunct="0">
                <a:defRPr/>
              </a:pPr>
              <a:t>2013</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9210676" y="3068962"/>
            <a:ext cx="297180" cy="255269"/>
          </a:xfrm>
          <a:prstGeom prst="rect">
            <a:avLst/>
          </a:prstGeom>
          <a:noFill/>
          <a:ln w="9525" algn="ctr">
            <a:noFill/>
            <a:round/>
            <a:headEnd/>
            <a:tailEnd/>
          </a:ln>
        </p:spPr>
        <p:txBody>
          <a:bodyPr wrap="none" lIns="27194" tIns="0" rIns="27194" bIns="0" anchor="b"/>
          <a:lstStyle/>
          <a:p>
            <a:pPr algn="ctr" eaLnBrk="0" hangingPunct="0">
              <a:defRPr/>
            </a:pPr>
            <a:fld id="{03882645-63AB-4A55-A491-95C764DB019C}" type="datetime'''''''''''4''''''''''''''''''''6'''''''">
              <a:rPr lang="en-US" sz="1600">
                <a:solidFill>
                  <a:srgbClr val="000000"/>
                </a:solidFill>
                <a:latin typeface="Calibri" pitchFamily="34" charset="0"/>
                <a:cs typeface="Arial" charset="0"/>
                <a:sym typeface="Arial" charset="0"/>
              </a:rPr>
              <a:pPr algn="ctr" eaLnBrk="0" hangingPunct="0">
                <a:defRPr/>
              </a:pPr>
              <a:t>46</a:t>
            </a:fld>
            <a:endParaRPr lang="en-US" sz="160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5770248" y="2390783"/>
            <a:ext cx="1082562" cy="345073"/>
          </a:xfrm>
          <a:prstGeom prst="rect">
            <a:avLst/>
          </a:prstGeom>
          <a:noFill/>
          <a:ln w="9525">
            <a:noFill/>
            <a:miter lim="800000"/>
            <a:headEnd/>
            <a:tailEnd/>
          </a:ln>
        </p:spPr>
        <p:txBody>
          <a:bodyPr wrap="none" lIns="97896" tIns="48948" rIns="97896" bIns="48948">
            <a:spAutoFit/>
          </a:bodyPr>
          <a:lstStyle/>
          <a:p>
            <a:pPr>
              <a:defRPr/>
            </a:pPr>
            <a:r>
              <a:rPr lang="en-US" sz="1600" b="1">
                <a:solidFill>
                  <a:srgbClr val="000000"/>
                </a:solidFill>
                <a:latin typeface="Calibri" pitchFamily="34" charset="0"/>
                <a:cs typeface="Arial" charset="0"/>
              </a:rPr>
              <a:t>Chart Title</a:t>
            </a:r>
          </a:p>
        </p:txBody>
      </p:sp>
      <p:sp>
        <p:nvSpPr>
          <p:cNvPr id="28" name="Rounded Rectangle 27"/>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cs typeface="Arial" charset="0"/>
              </a:rPr>
              <a:t>Chart 1 Description…</a:t>
            </a:r>
          </a:p>
        </p:txBody>
      </p:sp>
      <p:sp>
        <p:nvSpPr>
          <p:cNvPr id="29" name="Rounded Rectangle 28"/>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a:latin typeface="Calibri" pitchFamily="34" charset="0"/>
              </a:defRPr>
            </a:lvl1pPr>
          </a:lstStyle>
          <a:p>
            <a:pPr>
              <a:defRPr/>
            </a:pPr>
            <a:fld id="{4C65C509-5DD2-4D01-AC93-EC2305BFE087}" type="slidenum">
              <a:rPr lang="en-US"/>
              <a:pPr>
                <a:defRPr/>
              </a:pPr>
              <a:t>‹#›</a:t>
            </a:fld>
            <a:endParaRPr lang="en-US"/>
          </a:p>
        </p:txBody>
      </p:sp>
    </p:spTree>
    <p:extLst>
      <p:ext uri="{BB962C8B-B14F-4D97-AF65-F5344CB8AC3E}">
        <p14:creationId xmlns:p14="http://schemas.microsoft.com/office/powerpoint/2010/main" val="255253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5000"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defRPr/>
            </a:pPr>
            <a:endParaRPr lang="en-US" sz="1600">
              <a:solidFill>
                <a:srgbClr val="000000"/>
              </a:solidFill>
              <a:latin typeface="Arial" charset="0"/>
              <a:cs typeface="Arial" charset="0"/>
              <a:sym typeface="Arial" charset="0"/>
            </a:endParaRPr>
          </a:p>
        </p:txBody>
      </p:sp>
      <p:graphicFrame>
        <p:nvGraphicFramePr>
          <p:cNvPr id="5" name="Object 3"/>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15001" name="Chart" r:id="rId17" imgW="3609919" imgH="3971803" progId="MSGraph.Chart.8">
                  <p:embed followColorScheme="full"/>
                </p:oleObj>
              </mc:Choice>
              <mc:Fallback>
                <p:oleObj name="Chart" r:id="rId17" imgW="3609919" imgH="397180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defRPr/>
            </a:pPr>
            <a:fld id="{29AADE07-2BD8-442A-9F5F-6D5089D886BB}"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defRPr/>
            </a:pPr>
            <a:fld id="{57E3D8BB-1344-467D-A991-9133302D5BBE}"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defRPr/>
            </a:pPr>
            <a:fld id="{6D06DB5E-264C-44C8-97E6-5F68CA2829E7}" type="datetime'''''''''''''S''''''er''''''''''''''''i''''''''''e''''s'''">
              <a:rPr lang="en-US" sz="1600">
                <a:solidFill>
                  <a:srgbClr val="000000"/>
                </a:solidFill>
                <a:latin typeface="Calibri" pitchFamily="34" charset="0"/>
                <a:cs typeface="Arial" charset="0"/>
                <a:sym typeface="Arial" charset="0"/>
              </a:rPr>
              <a:pPr eaLnBrk="0" hangingPunct="0">
                <a:defRPr/>
              </a:pPr>
              <a:t>Series</a:t>
            </a:fld>
            <a:endParaRPr lang="en-US" sz="160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3709041" y="7412362"/>
            <a:ext cx="756284" cy="255269"/>
          </a:xfrm>
          <a:prstGeom prst="rect">
            <a:avLst/>
          </a:prstGeom>
          <a:noFill/>
          <a:ln w="9525" algn="ctr">
            <a:noFill/>
            <a:round/>
            <a:headEnd/>
            <a:tailEnd/>
          </a:ln>
        </p:spPr>
        <p:txBody>
          <a:bodyPr lIns="0" tIns="0" rIns="0" bIns="0"/>
          <a:lstStyle/>
          <a:p>
            <a:pPr algn="ctr" eaLnBrk="0" hangingPunct="0">
              <a:defRPr/>
            </a:pPr>
            <a:fld id="{0006E74E-2C1B-4F63-BB75-D2A9268F57AC}" type="datetime'''''''''''''''''''''''''''''''2''''0''1''''''''3'''">
              <a:rPr lang="en-US" sz="1600">
                <a:solidFill>
                  <a:srgbClr val="000000"/>
                </a:solidFill>
                <a:latin typeface="Calibri" pitchFamily="34" charset="0"/>
                <a:cs typeface="Arial" charset="0"/>
                <a:sym typeface="Arial" charset="0"/>
              </a:rPr>
              <a:pPr algn="ctr" eaLnBrk="0" hangingPunct="0">
                <a:defRPr/>
              </a:pPr>
              <a:t>2013</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defRPr/>
            </a:pPr>
            <a:fld id="{23C3E8A2-D865-4000-9B97-8A3EEEEAFF80}" type="datetime'''46'''''''''''''''">
              <a:rPr lang="en-US" sz="1600">
                <a:solidFill>
                  <a:srgbClr val="000000"/>
                </a:solidFill>
                <a:latin typeface="Calibri" pitchFamily="34" charset="0"/>
                <a:cs typeface="Arial" charset="0"/>
                <a:sym typeface="Arial" charset="0"/>
              </a:rPr>
              <a:pPr algn="ctr" eaLnBrk="0" hangingPunct="0">
                <a:defRPr/>
              </a:pPr>
              <a:t>46</a:t>
            </a:fld>
            <a:endParaRPr lang="en-US" sz="160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520322" y="7412362"/>
            <a:ext cx="666750" cy="255269"/>
          </a:xfrm>
          <a:prstGeom prst="rect">
            <a:avLst/>
          </a:prstGeom>
          <a:noFill/>
          <a:ln w="9525" algn="ctr">
            <a:noFill/>
            <a:round/>
            <a:headEnd/>
            <a:tailEnd/>
          </a:ln>
        </p:spPr>
        <p:txBody>
          <a:bodyPr lIns="0" tIns="0" rIns="0" bIns="0"/>
          <a:lstStyle/>
          <a:p>
            <a:pPr algn="ctr" eaLnBrk="0" hangingPunct="0">
              <a:defRPr/>
            </a:pPr>
            <a:fld id="{68DBDED9-C98D-4B51-BB24-0B25D8A7BC32}" type="datetime'''''''''''''''''''''''''2''''0''''''''''''12'''''''''''''">
              <a:rPr lang="en-US" sz="1600">
                <a:solidFill>
                  <a:srgbClr val="000000"/>
                </a:solidFill>
                <a:latin typeface="Calibri" pitchFamily="34" charset="0"/>
                <a:cs typeface="Arial" charset="0"/>
                <a:sym typeface="Arial" charset="0"/>
              </a:rPr>
              <a:pPr algn="ctr" eaLnBrk="0" hangingPunct="0">
                <a:defRPr/>
              </a:pPr>
              <a:t>2012</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defRPr/>
            </a:pPr>
            <a:fld id="{D0F5AC58-41C5-43C7-A2D7-B21365A90B16}" type="datetime'''''''''''''''''''3''''''''''''''1'''''''''''''">
              <a:rPr lang="en-US" sz="1600">
                <a:solidFill>
                  <a:srgbClr val="000000"/>
                </a:solidFill>
                <a:latin typeface="Calibri" pitchFamily="34" charset="0"/>
                <a:cs typeface="Arial" charset="0"/>
                <a:sym typeface="Arial" charset="0"/>
              </a:rPr>
              <a:pPr algn="ctr" eaLnBrk="0" hangingPunct="0">
                <a:defRPr/>
              </a:pPr>
              <a:t>31</a:t>
            </a:fld>
            <a:endParaRPr lang="en-US" sz="160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293501" y="7412362"/>
            <a:ext cx="695324" cy="255269"/>
          </a:xfrm>
          <a:prstGeom prst="rect">
            <a:avLst/>
          </a:prstGeom>
          <a:noFill/>
          <a:ln w="9525" algn="ctr">
            <a:noFill/>
            <a:round/>
            <a:headEnd/>
            <a:tailEnd/>
          </a:ln>
        </p:spPr>
        <p:txBody>
          <a:bodyPr lIns="0" tIns="0" rIns="0" bIns="0"/>
          <a:lstStyle/>
          <a:p>
            <a:pPr algn="ctr" eaLnBrk="0" hangingPunct="0">
              <a:defRPr/>
            </a:pPr>
            <a:fld id="{83FFF291-6C97-4C2D-A78B-4F92F437E36C}" type="datetime'2''0''''''''''''''''''''''''''''''''''''''''''''1''''1'''''">
              <a:rPr lang="en-US" sz="1600">
                <a:solidFill>
                  <a:srgbClr val="000000"/>
                </a:solidFill>
                <a:latin typeface="Calibri" pitchFamily="34" charset="0"/>
                <a:cs typeface="Arial" charset="0"/>
                <a:sym typeface="Arial" charset="0"/>
              </a:rPr>
              <a:pPr algn="ctr" eaLnBrk="0" hangingPunct="0">
                <a:defRPr/>
              </a:pPr>
              <a:t>2011</a:t>
            </a:fld>
            <a:endParaRPr lang="en-US" sz="160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defRPr/>
            </a:pPr>
            <a:fld id="{4A5F7CBD-DD06-4950-B217-0F16090CB002}" type="datetime'''''''''22'''''''''''''''''''''''''''''">
              <a:rPr lang="en-US" sz="1600">
                <a:solidFill>
                  <a:srgbClr val="000000"/>
                </a:solidFill>
                <a:latin typeface="Calibri" pitchFamily="34" charset="0"/>
                <a:cs typeface="Arial" charset="0"/>
                <a:sym typeface="Arial" charset="0"/>
              </a:rPr>
              <a:pPr algn="ctr" eaLnBrk="0" hangingPunct="0">
                <a:defRPr/>
              </a:pPr>
              <a:t>22</a:t>
            </a:fld>
            <a:endParaRPr lang="en-US" sz="160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pPr>
              <a:defRPr/>
            </a:pPr>
            <a:r>
              <a:rPr lang="en-US" sz="800">
                <a:solidFill>
                  <a:srgbClr val="000000"/>
                </a:solidFill>
                <a:latin typeface="Calibri" pitchFamily="34" charset="0"/>
                <a:cs typeface="Arial" charset="0"/>
              </a:rPr>
              <a:t>Notes:</a:t>
            </a:r>
          </a:p>
          <a:p>
            <a:pPr>
              <a:defRPr/>
            </a:pPr>
            <a:r>
              <a:rPr lang="en-US" sz="8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pPr>
              <a:defRPr/>
            </a:pPr>
            <a:r>
              <a:rPr lang="en-US" sz="1600" b="1">
                <a:solidFill>
                  <a:srgbClr val="000000"/>
                </a:solidFill>
                <a:latin typeface="Calibri" pitchFamily="34" charset="0"/>
                <a:cs typeface="Arial" charset="0"/>
              </a:rPr>
              <a:t>Chart Title</a:t>
            </a:r>
          </a:p>
        </p:txBody>
      </p:sp>
      <p:sp>
        <p:nvSpPr>
          <p:cNvPr id="17" name="Rounded Rectangle 16"/>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cs typeface="Arial" charset="0"/>
              </a:rPr>
              <a:t>Chart 1 Description…</a:t>
            </a:r>
          </a:p>
        </p:txBody>
      </p:sp>
      <p:sp>
        <p:nvSpPr>
          <p:cNvPr id="18" name="Rounded Rectangle 17"/>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cs typeface="Arial" charset="0"/>
              </a:rPr>
              <a:t>Further description…</a:t>
            </a:r>
          </a:p>
        </p:txBody>
      </p:sp>
      <p:sp>
        <p:nvSpPr>
          <p:cNvPr id="19" name="Source"/>
          <p:cNvSpPr>
            <a:spLocks noGrp="1"/>
          </p:cNvSpPr>
          <p:nvPr/>
        </p:nvSpPr>
        <p:spPr bwMode="auto">
          <a:xfrm>
            <a:off x="5770252" y="2697487"/>
            <a:ext cx="4682490" cy="1024516"/>
          </a:xfrm>
          <a:prstGeom prst="rect">
            <a:avLst/>
          </a:prstGeom>
          <a:noFill/>
          <a:ln w="9525">
            <a:noFill/>
            <a:miter lim="800000"/>
            <a:headEnd/>
            <a:tailEnd/>
          </a:ln>
          <a:effectLst/>
        </p:spPr>
        <p:txBody>
          <a:bodyPr lIns="50104" tIns="50104" rIns="50104" bIns="50104">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700" dirty="0">
                <a:solidFill>
                  <a:srgbClr val="000000"/>
                </a:solidFill>
                <a:latin typeface="Calibri" pitchFamily="34" charset="0"/>
              </a:rPr>
              <a:t>First level bullet</a:t>
            </a:r>
          </a:p>
          <a:p>
            <a:pPr lvl="1">
              <a:buClr>
                <a:srgbClr val="000000"/>
              </a:buClr>
              <a:defRPr/>
            </a:pPr>
            <a:r>
              <a:rPr lang="en-US" sz="1600" dirty="0">
                <a:solidFill>
                  <a:srgbClr val="000000"/>
                </a:solidFill>
                <a:latin typeface="Calibri" pitchFamily="34" charset="0"/>
                <a:cs typeface="Arial" charset="0"/>
              </a:rPr>
              <a:t>Second level bullet</a:t>
            </a:r>
          </a:p>
          <a:p>
            <a:pPr>
              <a:buClr>
                <a:srgbClr val="000000"/>
              </a:buClr>
              <a:defRPr/>
            </a:pPr>
            <a:r>
              <a:rPr lang="en-US" sz="1700" dirty="0">
                <a:solidFill>
                  <a:srgbClr val="000000"/>
                </a:solidFill>
                <a:latin typeface="Calibri" pitchFamily="34" charset="0"/>
              </a:rPr>
              <a:t>First level bullet</a:t>
            </a:r>
          </a:p>
        </p:txBody>
      </p:sp>
      <p:sp>
        <p:nvSpPr>
          <p:cNvPr id="2" name="Title 1"/>
          <p:cNvSpPr>
            <a:spLocks noGrp="1"/>
          </p:cNvSpPr>
          <p:nvPr>
            <p:ph type="title"/>
          </p:nvPr>
        </p:nvSpPr>
        <p:spPr>
          <a:xfrm>
            <a:off x="9" y="3815"/>
            <a:ext cx="10937891" cy="109060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a:latin typeface="Calibri" pitchFamily="34" charset="0"/>
              </a:defRPr>
            </a:lvl1pPr>
          </a:lstStyle>
          <a:p>
            <a:pPr>
              <a:defRPr/>
            </a:pPr>
            <a:fld id="{A798A94B-5A25-486A-A9CD-539D612D3F0E}" type="slidenum">
              <a:rPr lang="en-US"/>
              <a:pPr>
                <a:defRPr/>
              </a:pPr>
              <a:t>‹#›</a:t>
            </a:fld>
            <a:endParaRPr lang="en-US"/>
          </a:p>
        </p:txBody>
      </p:sp>
    </p:spTree>
    <p:extLst>
      <p:ext uri="{BB962C8B-B14F-4D97-AF65-F5344CB8AC3E}">
        <p14:creationId xmlns:p14="http://schemas.microsoft.com/office/powerpoint/2010/main" val="255246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5" name="Rectangle 4"/>
          <p:cNvSpPr>
            <a:spLocks noGrp="1" noChangeArrowheads="1"/>
          </p:cNvSpPr>
          <p:nvPr>
            <p:ph type="sldNum" sz="quarter" idx="10"/>
          </p:nvPr>
        </p:nvSpPr>
        <p:spPr/>
        <p:txBody>
          <a:bodyPr/>
          <a:lstStyle>
            <a:lvl1pPr>
              <a:defRPr>
                <a:latin typeface="Calibri" pitchFamily="34" charset="0"/>
              </a:defRPr>
            </a:lvl1pPr>
          </a:lstStyle>
          <a:p>
            <a:pPr>
              <a:defRPr/>
            </a:pPr>
            <a:fld id="{FADDC1C9-413B-487D-B696-6F8D0EE28195}" type="slidenum">
              <a:rPr lang="en-US"/>
              <a:pPr>
                <a:defRPr/>
              </a:pPr>
              <a:t>‹#›</a:t>
            </a:fld>
            <a:endParaRPr lang="en-US"/>
          </a:p>
        </p:txBody>
      </p:sp>
    </p:spTree>
    <p:extLst>
      <p:ext uri="{BB962C8B-B14F-4D97-AF65-F5344CB8AC3E}">
        <p14:creationId xmlns:p14="http://schemas.microsoft.com/office/powerpoint/2010/main" val="402892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6"/>
            <a:ext cx="9326880" cy="1764030"/>
          </a:xfrm>
        </p:spPr>
        <p:txBody>
          <a:bodyPr/>
          <a:lstStyle/>
          <a:p>
            <a:r>
              <a:rPr lang="en-US"/>
              <a:t>Click to edit Master title style</a:t>
            </a:r>
          </a:p>
        </p:txBody>
      </p:sp>
      <p:sp>
        <p:nvSpPr>
          <p:cNvPr id="3" name="Subtitle 2"/>
          <p:cNvSpPr>
            <a:spLocks noGrp="1"/>
          </p:cNvSpPr>
          <p:nvPr>
            <p:ph type="subTitle" idx="1"/>
          </p:nvPr>
        </p:nvSpPr>
        <p:spPr>
          <a:xfrm>
            <a:off x="1645920" y="4663442"/>
            <a:ext cx="7680960" cy="2103120"/>
          </a:xfrm>
        </p:spPr>
        <p:txBody>
          <a:bodyPr/>
          <a:lstStyle>
            <a:lvl1pPr marL="0" indent="0" algn="ctr">
              <a:buNone/>
              <a:defRPr>
                <a:solidFill>
                  <a:schemeClr val="tx1">
                    <a:tint val="75000"/>
                  </a:schemeClr>
                </a:solidFill>
              </a:defRPr>
            </a:lvl1pPr>
            <a:lvl2pPr marL="489482" indent="0" algn="ctr">
              <a:buNone/>
              <a:defRPr>
                <a:solidFill>
                  <a:schemeClr val="tx1">
                    <a:tint val="75000"/>
                  </a:schemeClr>
                </a:solidFill>
              </a:defRPr>
            </a:lvl2pPr>
            <a:lvl3pPr marL="978967" indent="0" algn="ctr">
              <a:buNone/>
              <a:defRPr>
                <a:solidFill>
                  <a:schemeClr val="tx1">
                    <a:tint val="75000"/>
                  </a:schemeClr>
                </a:solidFill>
              </a:defRPr>
            </a:lvl3pPr>
            <a:lvl4pPr marL="1468445" indent="0" algn="ctr">
              <a:buNone/>
              <a:defRPr>
                <a:solidFill>
                  <a:schemeClr val="tx1">
                    <a:tint val="75000"/>
                  </a:schemeClr>
                </a:solidFill>
              </a:defRPr>
            </a:lvl4pPr>
            <a:lvl5pPr marL="1957927" indent="0" algn="ctr">
              <a:buNone/>
              <a:defRPr>
                <a:solidFill>
                  <a:schemeClr val="tx1">
                    <a:tint val="75000"/>
                  </a:schemeClr>
                </a:solidFill>
              </a:defRPr>
            </a:lvl5pPr>
            <a:lvl6pPr marL="2447408" indent="0" algn="ctr">
              <a:buNone/>
              <a:defRPr>
                <a:solidFill>
                  <a:schemeClr val="tx1">
                    <a:tint val="75000"/>
                  </a:schemeClr>
                </a:solidFill>
              </a:defRPr>
            </a:lvl6pPr>
            <a:lvl7pPr marL="2936890" indent="0" algn="ctr">
              <a:buNone/>
              <a:defRPr>
                <a:solidFill>
                  <a:schemeClr val="tx1">
                    <a:tint val="75000"/>
                  </a:schemeClr>
                </a:solidFill>
              </a:defRPr>
            </a:lvl7pPr>
            <a:lvl8pPr marL="3426368" indent="0" algn="ctr">
              <a:buNone/>
              <a:defRPr>
                <a:solidFill>
                  <a:schemeClr val="tx1">
                    <a:tint val="75000"/>
                  </a:schemeClr>
                </a:solidFill>
              </a:defRPr>
            </a:lvl8pPr>
            <a:lvl9pPr marL="39158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44A8647-3F82-4D1B-9F68-078AD99A9B0F}" type="datetime1">
              <a:rPr lang="en-US"/>
              <a:pPr>
                <a:defRPr/>
              </a:pPr>
              <a:t>4/15/2019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9C480B-375E-4A37-8943-7A7A2E51DDB2}" type="slidenum">
              <a:rPr lang="en-US"/>
              <a:pPr>
                <a:defRPr/>
              </a:pPr>
              <a:t>‹#›</a:t>
            </a:fld>
            <a:endParaRPr lang="en-US" dirty="0"/>
          </a:p>
        </p:txBody>
      </p:sp>
    </p:spTree>
    <p:extLst>
      <p:ext uri="{BB962C8B-B14F-4D97-AF65-F5344CB8AC3E}">
        <p14:creationId xmlns:p14="http://schemas.microsoft.com/office/powerpoint/2010/main" val="3083267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325"/>
            <a:ext cx="9875520" cy="859154"/>
          </a:xfrm>
        </p:spPr>
        <p:txBody>
          <a:bodyPr>
            <a:normAutofit/>
          </a:bodyPr>
          <a:lstStyle>
            <a:lvl1pPr algn="l">
              <a:defRPr sz="30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2F3BFE-68DB-4B30-8A63-950D9E62D176}" type="datetime1">
              <a:rPr lang="en-US"/>
              <a:pPr>
                <a:defRPr/>
              </a:pPr>
              <a:t>4/15/2019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F9FACE-597F-47FA-A659-47839651234A}" type="slidenum">
              <a:rPr lang="en-US"/>
              <a:pPr>
                <a:defRPr/>
              </a:pPr>
              <a:t>‹#›</a:t>
            </a:fld>
            <a:endParaRPr lang="en-US" dirty="0"/>
          </a:p>
        </p:txBody>
      </p:sp>
    </p:spTree>
    <p:extLst>
      <p:ext uri="{BB962C8B-B14F-4D97-AF65-F5344CB8AC3E}">
        <p14:creationId xmlns:p14="http://schemas.microsoft.com/office/powerpoint/2010/main" val="301747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2103120" y="7"/>
            <a:ext cx="7040880" cy="391240"/>
          </a:xfrm>
          <a:prstGeom prst="rect">
            <a:avLst/>
          </a:prstGeom>
          <a:noFill/>
        </p:spPr>
        <p:txBody>
          <a:bodyPr lIns="97896" tIns="48948" rIns="97896" bIns="48948">
            <a:spAutoFit/>
          </a:bodyPr>
          <a:lstStyle/>
          <a:p>
            <a:pPr algn="ctr">
              <a:defRPr/>
            </a:pPr>
            <a:r>
              <a:rPr lang="en-US" sz="1900" dirty="0">
                <a:solidFill>
                  <a:srgbClr val="FF0000"/>
                </a:solidFill>
                <a:cs typeface="Arial" charset="0"/>
              </a:rPr>
              <a:t>Work in progress</a:t>
            </a:r>
          </a:p>
        </p:txBody>
      </p:sp>
      <p:sp>
        <p:nvSpPr>
          <p:cNvPr id="2" name="Title 1"/>
          <p:cNvSpPr>
            <a:spLocks noGrp="1"/>
          </p:cNvSpPr>
          <p:nvPr>
            <p:ph type="title"/>
          </p:nvPr>
        </p:nvSpPr>
        <p:spPr>
          <a:xfrm>
            <a:off x="866776" y="5288285"/>
            <a:ext cx="9326880" cy="1634490"/>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866776" y="3488061"/>
            <a:ext cx="9326880" cy="1800224"/>
          </a:xfrm>
        </p:spPr>
        <p:txBody>
          <a:bodyPr anchor="b"/>
          <a:lstStyle>
            <a:lvl1pPr marL="0" indent="0">
              <a:buNone/>
              <a:defRPr sz="2200">
                <a:solidFill>
                  <a:schemeClr val="tx1">
                    <a:tint val="75000"/>
                  </a:schemeClr>
                </a:solidFill>
              </a:defRPr>
            </a:lvl1pPr>
            <a:lvl2pPr marL="489482" indent="0">
              <a:buNone/>
              <a:defRPr sz="1900">
                <a:solidFill>
                  <a:schemeClr val="tx1">
                    <a:tint val="75000"/>
                  </a:schemeClr>
                </a:solidFill>
              </a:defRPr>
            </a:lvl2pPr>
            <a:lvl3pPr marL="978967" indent="0">
              <a:buNone/>
              <a:defRPr sz="1700">
                <a:solidFill>
                  <a:schemeClr val="tx1">
                    <a:tint val="75000"/>
                  </a:schemeClr>
                </a:solidFill>
              </a:defRPr>
            </a:lvl3pPr>
            <a:lvl4pPr marL="1468445" indent="0">
              <a:buNone/>
              <a:defRPr sz="1600">
                <a:solidFill>
                  <a:schemeClr val="tx1">
                    <a:tint val="75000"/>
                  </a:schemeClr>
                </a:solidFill>
              </a:defRPr>
            </a:lvl4pPr>
            <a:lvl5pPr marL="1957927" indent="0">
              <a:buNone/>
              <a:defRPr sz="1600">
                <a:solidFill>
                  <a:schemeClr val="tx1">
                    <a:tint val="75000"/>
                  </a:schemeClr>
                </a:solidFill>
              </a:defRPr>
            </a:lvl5pPr>
            <a:lvl6pPr marL="2447408" indent="0">
              <a:buNone/>
              <a:defRPr sz="1600">
                <a:solidFill>
                  <a:schemeClr val="tx1">
                    <a:tint val="75000"/>
                  </a:schemeClr>
                </a:solidFill>
              </a:defRPr>
            </a:lvl6pPr>
            <a:lvl7pPr marL="2936890" indent="0">
              <a:buNone/>
              <a:defRPr sz="1600">
                <a:solidFill>
                  <a:schemeClr val="tx1">
                    <a:tint val="75000"/>
                  </a:schemeClr>
                </a:solidFill>
              </a:defRPr>
            </a:lvl7pPr>
            <a:lvl8pPr marL="3426368" indent="0">
              <a:buNone/>
              <a:defRPr sz="1600">
                <a:solidFill>
                  <a:schemeClr val="tx1">
                    <a:tint val="75000"/>
                  </a:schemeClr>
                </a:solidFill>
              </a:defRPr>
            </a:lvl8pPr>
            <a:lvl9pPr marL="3915861"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A61BD1-C300-4C3A-9F1C-1CF1C1FECBC9}" type="datetime1">
              <a:rPr lang="en-US"/>
              <a:pPr>
                <a:defRPr/>
              </a:pPr>
              <a:t>4/15/2019</a:t>
            </a:fld>
            <a:endParaRPr lang="en-US"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849F861-4420-4576-8251-B71A79573DED}" type="slidenum">
              <a:rPr lang="en-US"/>
              <a:pPr>
                <a:defRPr/>
              </a:pPr>
              <a:t>‹#›</a:t>
            </a:fld>
            <a:endParaRPr lang="en-US" dirty="0"/>
          </a:p>
        </p:txBody>
      </p:sp>
    </p:spTree>
    <p:extLst>
      <p:ext uri="{BB962C8B-B14F-4D97-AF65-F5344CB8AC3E}">
        <p14:creationId xmlns:p14="http://schemas.microsoft.com/office/powerpoint/2010/main" val="426975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920242"/>
            <a:ext cx="4846320" cy="5431157"/>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920242"/>
            <a:ext cx="4846320" cy="5431157"/>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5ED83F7-3315-411F-84D5-C088CEF82D24}" type="datetime1">
              <a:rPr lang="en-US"/>
              <a:pPr>
                <a:defRPr/>
              </a:pPr>
              <a:t>4/15/2019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53CB87-4BBF-4308-BE5E-FD22BC7E4434}" type="slidenum">
              <a:rPr lang="en-US"/>
              <a:pPr>
                <a:defRPr/>
              </a:pPr>
              <a:t>‹#›</a:t>
            </a:fld>
            <a:endParaRPr lang="en-US" dirty="0"/>
          </a:p>
        </p:txBody>
      </p:sp>
    </p:spTree>
    <p:extLst>
      <p:ext uri="{BB962C8B-B14F-4D97-AF65-F5344CB8AC3E}">
        <p14:creationId xmlns:p14="http://schemas.microsoft.com/office/powerpoint/2010/main" val="169801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9796063-F62D-4F10-B55F-9252EC807E61}" type="slidenum">
              <a:rPr lang="en-US" smtClean="0"/>
              <a:t>‹#›</a:t>
            </a:fld>
            <a:endParaRPr lang="en-US"/>
          </a:p>
        </p:txBody>
      </p:sp>
      <p:sp>
        <p:nvSpPr>
          <p:cNvPr id="5" name="Text Placeholder 4"/>
          <p:cNvSpPr>
            <a:spLocks noGrp="1"/>
          </p:cNvSpPr>
          <p:nvPr>
            <p:ph type="body" sz="quarter" idx="11"/>
          </p:nvPr>
        </p:nvSpPr>
        <p:spPr>
          <a:xfrm>
            <a:off x="457200" y="1371607"/>
            <a:ext cx="7498080" cy="2086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842138"/>
            <a:ext cx="4848226" cy="767717"/>
          </a:xfrm>
        </p:spPr>
        <p:txBody>
          <a:bodyPr anchor="b"/>
          <a:lstStyle>
            <a:lvl1pPr marL="0" indent="0">
              <a:buNone/>
              <a:defRPr sz="2600" b="1"/>
            </a:lvl1pPr>
            <a:lvl2pPr marL="489482" indent="0">
              <a:buNone/>
              <a:defRPr sz="2200" b="1"/>
            </a:lvl2pPr>
            <a:lvl3pPr marL="978967" indent="0">
              <a:buNone/>
              <a:defRPr sz="1900" b="1"/>
            </a:lvl3pPr>
            <a:lvl4pPr marL="1468445" indent="0">
              <a:buNone/>
              <a:defRPr sz="1700" b="1"/>
            </a:lvl4pPr>
            <a:lvl5pPr marL="1957927" indent="0">
              <a:buNone/>
              <a:defRPr sz="1700" b="1"/>
            </a:lvl5pPr>
            <a:lvl6pPr marL="2447408" indent="0">
              <a:buNone/>
              <a:defRPr sz="1700" b="1"/>
            </a:lvl6pPr>
            <a:lvl7pPr marL="2936890" indent="0">
              <a:buNone/>
              <a:defRPr sz="1700" b="1"/>
            </a:lvl7pPr>
            <a:lvl8pPr marL="3426368" indent="0">
              <a:buNone/>
              <a:defRPr sz="1700" b="1"/>
            </a:lvl8pPr>
            <a:lvl9pPr marL="3915861" indent="0">
              <a:buNone/>
              <a:defRPr sz="1700" b="1"/>
            </a:lvl9pPr>
          </a:lstStyle>
          <a:p>
            <a:pPr lvl="0"/>
            <a:r>
              <a:rPr lang="en-US"/>
              <a:t>Click to edit Master text styles</a:t>
            </a:r>
          </a:p>
        </p:txBody>
      </p:sp>
      <p:sp>
        <p:nvSpPr>
          <p:cNvPr id="4" name="Content Placeholder 3"/>
          <p:cNvSpPr>
            <a:spLocks noGrp="1"/>
          </p:cNvSpPr>
          <p:nvPr>
            <p:ph sz="half" idx="2"/>
          </p:nvPr>
        </p:nvSpPr>
        <p:spPr>
          <a:xfrm>
            <a:off x="548640" y="2609853"/>
            <a:ext cx="4848226" cy="4741546"/>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4" y="1842138"/>
            <a:ext cx="4850130" cy="767717"/>
          </a:xfrm>
        </p:spPr>
        <p:txBody>
          <a:bodyPr anchor="b"/>
          <a:lstStyle>
            <a:lvl1pPr marL="0" indent="0">
              <a:buNone/>
              <a:defRPr sz="2600" b="1"/>
            </a:lvl1pPr>
            <a:lvl2pPr marL="489482" indent="0">
              <a:buNone/>
              <a:defRPr sz="2200" b="1"/>
            </a:lvl2pPr>
            <a:lvl3pPr marL="978967" indent="0">
              <a:buNone/>
              <a:defRPr sz="1900" b="1"/>
            </a:lvl3pPr>
            <a:lvl4pPr marL="1468445" indent="0">
              <a:buNone/>
              <a:defRPr sz="1700" b="1"/>
            </a:lvl4pPr>
            <a:lvl5pPr marL="1957927" indent="0">
              <a:buNone/>
              <a:defRPr sz="1700" b="1"/>
            </a:lvl5pPr>
            <a:lvl6pPr marL="2447408" indent="0">
              <a:buNone/>
              <a:defRPr sz="1700" b="1"/>
            </a:lvl6pPr>
            <a:lvl7pPr marL="2936890" indent="0">
              <a:buNone/>
              <a:defRPr sz="1700" b="1"/>
            </a:lvl7pPr>
            <a:lvl8pPr marL="3426368" indent="0">
              <a:buNone/>
              <a:defRPr sz="1700" b="1"/>
            </a:lvl8pPr>
            <a:lvl9pPr marL="391586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574034" y="2609853"/>
            <a:ext cx="4850130" cy="4741546"/>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33FB5A-59EB-4C0A-832A-4162C62A91B1}" type="datetime1">
              <a:rPr lang="en-US"/>
              <a:pPr>
                <a:defRPr/>
              </a:pPr>
              <a:t>4/15/2019</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C5B948-E3BC-4C49-A252-5C165AC2E5B1}" type="slidenum">
              <a:rPr lang="en-US"/>
              <a:pPr>
                <a:defRPr/>
              </a:pPr>
              <a:t>‹#›</a:t>
            </a:fld>
            <a:endParaRPr lang="en-US" dirty="0"/>
          </a:p>
        </p:txBody>
      </p:sp>
    </p:spTree>
    <p:extLst>
      <p:ext uri="{BB962C8B-B14F-4D97-AF65-F5344CB8AC3E}">
        <p14:creationId xmlns:p14="http://schemas.microsoft.com/office/powerpoint/2010/main" val="1099909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A52C431-E34D-4EDD-96EF-28402DB253BC}" type="datetime1">
              <a:rPr lang="en-US"/>
              <a:pPr>
                <a:defRPr/>
              </a:pPr>
              <a:t>4/15/2019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EA91FF-D5E9-4CBB-B081-7F5381389F2A}" type="slidenum">
              <a:rPr lang="en-US"/>
              <a:pPr>
                <a:defRPr/>
              </a:pPr>
              <a:t>‹#›</a:t>
            </a:fld>
            <a:endParaRPr lang="en-US" dirty="0"/>
          </a:p>
        </p:txBody>
      </p:sp>
    </p:spTree>
    <p:extLst>
      <p:ext uri="{BB962C8B-B14F-4D97-AF65-F5344CB8AC3E}">
        <p14:creationId xmlns:p14="http://schemas.microsoft.com/office/powerpoint/2010/main" val="139207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gray">
          <a:xfrm>
            <a:off x="0" y="2"/>
            <a:ext cx="10972800" cy="1097280"/>
          </a:xfrm>
          <a:prstGeom prst="rect">
            <a:avLst/>
          </a:prstGeom>
          <a:solidFill>
            <a:srgbClr val="003366"/>
          </a:solidFill>
          <a:ln w="9525">
            <a:noFill/>
            <a:miter lim="800000"/>
            <a:headEnd/>
            <a:tailEnd/>
          </a:ln>
          <a:effectLst/>
        </p:spPr>
        <p:txBody>
          <a:bodyPr lIns="97896" tIns="48948" rIns="97896" bIns="48948" anchor="ctr"/>
          <a:lstStyle/>
          <a:p>
            <a:pPr marL="248140" algn="ctr">
              <a:defRPr/>
            </a:pPr>
            <a:endParaRPr lang="en-US" sz="4700" dirty="0">
              <a:solidFill>
                <a:srgbClr val="1F497D"/>
              </a:solidFill>
              <a:latin typeface="Arial" charset="0"/>
              <a:ea typeface="ＭＳ Ｐゴシック" pitchFamily="-105" charset="-128"/>
              <a:cs typeface="Arial" charset="0"/>
            </a:endParaRPr>
          </a:p>
        </p:txBody>
      </p:sp>
      <p:sp>
        <p:nvSpPr>
          <p:cNvPr id="3"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8004FDC-9379-4236-BE6A-568B90E449FC}" type="datetime1">
              <a:rPr lang="en-US"/>
              <a:pPr>
                <a:defRPr/>
              </a:pPr>
              <a:t>4/15/2019</a:t>
            </a:fld>
            <a:endParaRPr lang="en-US" dirty="0"/>
          </a:p>
        </p:txBody>
      </p:sp>
      <p:sp>
        <p:nvSpPr>
          <p:cNvPr id="4"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F00C9F-B83B-44D6-A6E4-5ABB9366AD4A}" type="slidenum">
              <a:rPr lang="en-US"/>
              <a:pPr>
                <a:defRPr/>
              </a:pPr>
              <a:t>‹#›</a:t>
            </a:fld>
            <a:endParaRPr lang="en-US" dirty="0"/>
          </a:p>
        </p:txBody>
      </p:sp>
    </p:spTree>
    <p:extLst>
      <p:ext uri="{BB962C8B-B14F-4D97-AF65-F5344CB8AC3E}">
        <p14:creationId xmlns:p14="http://schemas.microsoft.com/office/powerpoint/2010/main" val="50450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5" y="327675"/>
            <a:ext cx="3609976" cy="1394461"/>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290060" y="327663"/>
            <a:ext cx="6134100" cy="7023736"/>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5" y="1722123"/>
            <a:ext cx="3609976" cy="5629277"/>
          </a:xfrm>
        </p:spPr>
        <p:txBody>
          <a:bodyPr/>
          <a:lstStyle>
            <a:lvl1pPr marL="0" indent="0">
              <a:buNone/>
              <a:defRPr sz="1600"/>
            </a:lvl1pPr>
            <a:lvl2pPr marL="489482" indent="0">
              <a:buNone/>
              <a:defRPr sz="1300"/>
            </a:lvl2pPr>
            <a:lvl3pPr marL="978967" indent="0">
              <a:buNone/>
              <a:defRPr sz="1100"/>
            </a:lvl3pPr>
            <a:lvl4pPr marL="1468445" indent="0">
              <a:buNone/>
              <a:defRPr sz="900"/>
            </a:lvl4pPr>
            <a:lvl5pPr marL="1957927" indent="0">
              <a:buNone/>
              <a:defRPr sz="900"/>
            </a:lvl5pPr>
            <a:lvl6pPr marL="2447408" indent="0">
              <a:buNone/>
              <a:defRPr sz="900"/>
            </a:lvl6pPr>
            <a:lvl7pPr marL="2936890" indent="0">
              <a:buNone/>
              <a:defRPr sz="900"/>
            </a:lvl7pPr>
            <a:lvl8pPr marL="3426368" indent="0">
              <a:buNone/>
              <a:defRPr sz="900"/>
            </a:lvl8pPr>
            <a:lvl9pPr marL="391586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D17057-898A-45F0-B2A2-D65455DE285D}" type="datetime1">
              <a:rPr lang="en-US"/>
              <a:pPr>
                <a:defRPr/>
              </a:pPr>
              <a:t>4/15/2019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3143895-670C-4DDE-A811-9705BDAB903B}" type="slidenum">
              <a:rPr lang="en-US"/>
              <a:pPr>
                <a:defRPr/>
              </a:pPr>
              <a:t>‹#›</a:t>
            </a:fld>
            <a:endParaRPr lang="en-US" dirty="0"/>
          </a:p>
        </p:txBody>
      </p:sp>
    </p:spTree>
    <p:extLst>
      <p:ext uri="{BB962C8B-B14F-4D97-AF65-F5344CB8AC3E}">
        <p14:creationId xmlns:p14="http://schemas.microsoft.com/office/powerpoint/2010/main" val="1112776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2"/>
            <a:ext cx="6583680" cy="6800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500"/>
            </a:lvl1pPr>
            <a:lvl2pPr marL="489482" indent="0">
              <a:buNone/>
              <a:defRPr sz="3000"/>
            </a:lvl2pPr>
            <a:lvl3pPr marL="978967" indent="0">
              <a:buNone/>
              <a:defRPr sz="2600"/>
            </a:lvl3pPr>
            <a:lvl4pPr marL="1468445" indent="0">
              <a:buNone/>
              <a:defRPr sz="2200"/>
            </a:lvl4pPr>
            <a:lvl5pPr marL="1957927" indent="0">
              <a:buNone/>
              <a:defRPr sz="2200"/>
            </a:lvl5pPr>
            <a:lvl6pPr marL="2447408" indent="0">
              <a:buNone/>
              <a:defRPr sz="2200"/>
            </a:lvl6pPr>
            <a:lvl7pPr marL="2936890" indent="0">
              <a:buNone/>
              <a:defRPr sz="2200"/>
            </a:lvl7pPr>
            <a:lvl8pPr marL="3426368" indent="0">
              <a:buNone/>
              <a:defRPr sz="2200"/>
            </a:lvl8pPr>
            <a:lvl9pPr marL="3915861" indent="0">
              <a:buNone/>
              <a:defRPr sz="2200"/>
            </a:lvl9pPr>
          </a:lstStyle>
          <a:p>
            <a:pPr lvl="0"/>
            <a:r>
              <a:rPr lang="en-US" noProof="0" dirty="0"/>
              <a:t>Click icon to add picture</a:t>
            </a:r>
          </a:p>
        </p:txBody>
      </p:sp>
      <p:sp>
        <p:nvSpPr>
          <p:cNvPr id="4" name="Text Placeholder 3"/>
          <p:cNvSpPr>
            <a:spLocks noGrp="1"/>
          </p:cNvSpPr>
          <p:nvPr>
            <p:ph type="body" sz="half" idx="2"/>
          </p:nvPr>
        </p:nvSpPr>
        <p:spPr>
          <a:xfrm>
            <a:off x="2150746" y="6440809"/>
            <a:ext cx="6583680" cy="965834"/>
          </a:xfrm>
        </p:spPr>
        <p:txBody>
          <a:bodyPr/>
          <a:lstStyle>
            <a:lvl1pPr marL="0" indent="0">
              <a:buNone/>
              <a:defRPr sz="1600"/>
            </a:lvl1pPr>
            <a:lvl2pPr marL="489482" indent="0">
              <a:buNone/>
              <a:defRPr sz="1300"/>
            </a:lvl2pPr>
            <a:lvl3pPr marL="978967" indent="0">
              <a:buNone/>
              <a:defRPr sz="1100"/>
            </a:lvl3pPr>
            <a:lvl4pPr marL="1468445" indent="0">
              <a:buNone/>
              <a:defRPr sz="900"/>
            </a:lvl4pPr>
            <a:lvl5pPr marL="1957927" indent="0">
              <a:buNone/>
              <a:defRPr sz="900"/>
            </a:lvl5pPr>
            <a:lvl6pPr marL="2447408" indent="0">
              <a:buNone/>
              <a:defRPr sz="900"/>
            </a:lvl6pPr>
            <a:lvl7pPr marL="2936890" indent="0">
              <a:buNone/>
              <a:defRPr sz="900"/>
            </a:lvl7pPr>
            <a:lvl8pPr marL="3426368" indent="0">
              <a:buNone/>
              <a:defRPr sz="900"/>
            </a:lvl8pPr>
            <a:lvl9pPr marL="391586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19877A-0489-4489-8B1A-D1BC58354483}" type="datetime1">
              <a:rPr lang="en-US"/>
              <a:pPr>
                <a:defRPr/>
              </a:pPr>
              <a:t>4/15/2019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768E5C-D837-47ED-8179-7C2575CEBC5B}" type="slidenum">
              <a:rPr lang="en-US"/>
              <a:pPr>
                <a:defRPr/>
              </a:pPr>
              <a:t>‹#›</a:t>
            </a:fld>
            <a:endParaRPr lang="en-US" dirty="0"/>
          </a:p>
        </p:txBody>
      </p:sp>
    </p:spTree>
    <p:extLst>
      <p:ext uri="{BB962C8B-B14F-4D97-AF65-F5344CB8AC3E}">
        <p14:creationId xmlns:p14="http://schemas.microsoft.com/office/powerpoint/2010/main" val="3393962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520-E990-45CC-9132-BE69D9E5B034}" type="datetime1">
              <a:rPr lang="en-US"/>
              <a:pPr>
                <a:defRPr/>
              </a:pPr>
              <a:t>4/15/2019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9E283C-139C-4006-99E6-BB1DCB90874E}" type="slidenum">
              <a:rPr lang="en-US"/>
              <a:pPr>
                <a:defRPr/>
              </a:pPr>
              <a:t>‹#›</a:t>
            </a:fld>
            <a:endParaRPr lang="en-US" dirty="0"/>
          </a:p>
        </p:txBody>
      </p:sp>
    </p:spTree>
    <p:extLst>
      <p:ext uri="{BB962C8B-B14F-4D97-AF65-F5344CB8AC3E}">
        <p14:creationId xmlns:p14="http://schemas.microsoft.com/office/powerpoint/2010/main" val="250920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7"/>
            <a:ext cx="24688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329567"/>
            <a:ext cx="72237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1B629A-9A53-45BD-A8BF-D2B4A7D3039F}" type="datetime1">
              <a:rPr lang="en-US"/>
              <a:pPr>
                <a:defRPr/>
              </a:pPr>
              <a:t>4/15/2019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ED3932-9F5F-4E5E-8911-F694AEF2728C}" type="slidenum">
              <a:rPr lang="en-US"/>
              <a:pPr>
                <a:defRPr/>
              </a:pPr>
              <a:t>‹#›</a:t>
            </a:fld>
            <a:endParaRPr lang="en-US" dirty="0"/>
          </a:p>
        </p:txBody>
      </p:sp>
    </p:spTree>
    <p:extLst>
      <p:ext uri="{BB962C8B-B14F-4D97-AF65-F5344CB8AC3E}">
        <p14:creationId xmlns:p14="http://schemas.microsoft.com/office/powerpoint/2010/main" val="1828122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5845" name="Rectangle 5"/>
          <p:cNvSpPr>
            <a:spLocks noGrp="1" noChangeArrowheads="1"/>
          </p:cNvSpPr>
          <p:nvPr>
            <p:ph type="ctrTitle" sz="quarter"/>
          </p:nvPr>
        </p:nvSpPr>
        <p:spPr bwMode="auto">
          <a:xfrm>
            <a:off x="0" y="2000250"/>
            <a:ext cx="10972800" cy="1371600"/>
          </a:xfrm>
          <a:solidFill>
            <a:srgbClr val="003366"/>
          </a:solidFill>
          <a:ln w="9525">
            <a:solidFill>
              <a:schemeClr val="tx1"/>
            </a:solidFill>
            <a:miter lim="800000"/>
            <a:headEnd/>
            <a:tailEnd/>
          </a:ln>
        </p:spPr>
        <p:txBody>
          <a:bodyPr wrap="none"/>
          <a:lstStyle>
            <a:lvl1pPr marL="0" indent="0" algn="ctr" rtl="0" fontAlgn="base">
              <a:spcBef>
                <a:spcPct val="0"/>
              </a:spcBef>
              <a:spcAft>
                <a:spcPct val="0"/>
              </a:spcAft>
              <a:tabLst/>
              <a:defRPr lang="en-US" sz="2300" b="0" i="0" kern="1200" baseline="0" dirty="0">
                <a:solidFill>
                  <a:schemeClr val="bg1"/>
                </a:solidFill>
                <a:latin typeface="Calibri"/>
                <a:ea typeface="+mn-ea"/>
                <a:cs typeface="Calibri"/>
              </a:defRPr>
            </a:lvl1pPr>
          </a:lstStyle>
          <a:p>
            <a:r>
              <a:rPr lang="en-US"/>
              <a:t>Click to edit Master title style</a:t>
            </a:r>
            <a:endParaRPr lang="en-US" dirty="0"/>
          </a:p>
        </p:txBody>
      </p:sp>
      <p:sp>
        <p:nvSpPr>
          <p:cNvPr id="14" name="Content Placeholder 13"/>
          <p:cNvSpPr>
            <a:spLocks noGrp="1"/>
          </p:cNvSpPr>
          <p:nvPr>
            <p:ph sz="quarter" idx="10"/>
          </p:nvPr>
        </p:nvSpPr>
        <p:spPr>
          <a:xfrm>
            <a:off x="1543054" y="3810006"/>
            <a:ext cx="8515350" cy="3771901"/>
          </a:xfrm>
        </p:spPr>
        <p:txBody>
          <a:bodyPr/>
          <a:lstStyle>
            <a:lvl1pPr>
              <a:spcBef>
                <a:spcPts val="1927"/>
              </a:spcBef>
              <a:buNone/>
              <a:defRPr sz="2200">
                <a:solidFill>
                  <a:schemeClr val="accent1">
                    <a:lumMod val="50000"/>
                  </a:schemeClr>
                </a:solidFill>
              </a:defRPr>
            </a:lvl1pPr>
            <a:lvl2pPr>
              <a:defRPr sz="2200"/>
            </a:lvl2pPr>
            <a:lvl3pPr>
              <a:defRPr sz="2200"/>
            </a:lvl3pPr>
            <a:lvl4pPr>
              <a:defRPr sz="2200"/>
            </a:lvl4pPr>
            <a:lvl5pPr>
              <a:defRPr sz="2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16327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0"/>
            <a:ext cx="10972800" cy="6198869"/>
          </a:xfrm>
          <a:prstGeom prst="rect">
            <a:avLst/>
          </a:prstGeom>
          <a:solidFill>
            <a:srgbClr val="003366"/>
          </a:solidFill>
          <a:ln>
            <a:noFill/>
          </a:ln>
          <a:extLst/>
        </p:spPr>
        <p:txBody>
          <a:bodyPr wrap="none" lIns="97896" tIns="48948" rIns="97896" bIns="48948" anchor="ctr"/>
          <a:lstStyle/>
          <a:p>
            <a:pPr>
              <a:defRPr/>
            </a:pPr>
            <a:endParaRPr lang="fr-FR" sz="3800" b="1" i="1" baseline="-25000" dirty="0">
              <a:solidFill>
                <a:prstClr val="black"/>
              </a:solidFill>
              <a:cs typeface="Arial" charset="0"/>
            </a:endParaRPr>
          </a:p>
        </p:txBody>
      </p:sp>
      <p:pic>
        <p:nvPicPr>
          <p:cNvPr id="4"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507732" y="7042792"/>
            <a:ext cx="2301240" cy="98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ChangeArrowheads="1"/>
          </p:cNvSpPr>
          <p:nvPr>
            <p:ph type="ctrTitle" sz="quarter"/>
          </p:nvPr>
        </p:nvSpPr>
        <p:spPr bwMode="auto">
          <a:xfrm>
            <a:off x="853440" y="1647829"/>
            <a:ext cx="9326880" cy="3876674"/>
          </a:xfrm>
          <a:noFill/>
        </p:spPr>
        <p:txBody>
          <a:bodyPr anchor="b"/>
          <a:lstStyle>
            <a:lvl1pPr marL="0" indent="0" algn="l">
              <a:tabLst/>
              <a:defRPr sz="23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87315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7896" tIns="48948" rIns="97896" bIns="48948" anchor="ctr"/>
          <a:lstStyle/>
          <a:p>
            <a:endParaRPr lang="en-US" sz="1900" dirty="0">
              <a:solidFill>
                <a:srgbClr val="FFFFFF"/>
              </a:solidFill>
              <a:latin typeface="Calibri" pitchFamily="-80" charset="0"/>
            </a:endParaRPr>
          </a:p>
        </p:txBody>
      </p:sp>
      <p:pic>
        <p:nvPicPr>
          <p:cNvPr id="4"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5280" y="6400805"/>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4" y="3641289"/>
            <a:ext cx="9326880" cy="862693"/>
          </a:xfrm>
          <a:prstGeom prst="rect">
            <a:avLst/>
          </a:prstGeom>
        </p:spPr>
        <p:txBody>
          <a:bodyPr/>
          <a:lstStyle>
            <a:lvl1pPr algn="l">
              <a:defRPr sz="3000" baseline="0">
                <a:solidFill>
                  <a:schemeClr val="bg1"/>
                </a:solidFill>
                <a:latin typeface="Franklin Gothic Medium"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67"/>
            <a:ext cx="2926080" cy="427301"/>
          </a:xfrm>
          <a:prstGeom prst="rect">
            <a:avLst/>
          </a:prstGeom>
        </p:spPr>
        <p:txBody>
          <a:bodyPr/>
          <a:lstStyle>
            <a:lvl1pPr marL="0" indent="0" algn="l">
              <a:buNone/>
              <a:defRPr sz="1900" baseline="0">
                <a:solidFill>
                  <a:schemeClr val="bg1"/>
                </a:solidFill>
                <a:latin typeface="Franklin Gothic Book" pitchFamily="34" charset="0"/>
                <a:ea typeface="Verdana" pitchFamily="34" charset="0"/>
                <a:cs typeface="Verdana" pitchFamily="34" charset="0"/>
              </a:defRPr>
            </a:lvl1pPr>
            <a:lvl2pPr marL="489482" indent="0" algn="ctr">
              <a:buNone/>
              <a:defRPr/>
            </a:lvl2pPr>
            <a:lvl3pPr marL="978967" indent="0" algn="ctr">
              <a:buNone/>
              <a:defRPr/>
            </a:lvl3pPr>
            <a:lvl4pPr marL="1468445" indent="0" algn="ctr">
              <a:buNone/>
              <a:defRPr/>
            </a:lvl4pPr>
            <a:lvl5pPr marL="1957927" indent="0" algn="ctr">
              <a:buNone/>
              <a:defRPr/>
            </a:lvl5pPr>
            <a:lvl6pPr marL="2447408" indent="0" algn="ctr">
              <a:buNone/>
              <a:defRPr/>
            </a:lvl6pPr>
            <a:lvl7pPr marL="2936890" indent="0" algn="ctr">
              <a:buNone/>
              <a:defRPr/>
            </a:lvl7pPr>
            <a:lvl8pPr marL="3426368" indent="0" algn="ctr">
              <a:buNone/>
              <a:defRPr/>
            </a:lvl8pPr>
            <a:lvl9pPr marL="3915861" indent="0" algn="ctr">
              <a:buNone/>
              <a:defRPr/>
            </a:lvl9pPr>
          </a:lstStyle>
          <a:p>
            <a:r>
              <a:rPr lang="en-US" dirty="0"/>
              <a:t>CHAI Malaria</a:t>
            </a:r>
          </a:p>
        </p:txBody>
      </p:sp>
    </p:spTree>
    <p:extLst>
      <p:ext uri="{BB962C8B-B14F-4D97-AF65-F5344CB8AC3E}">
        <p14:creationId xmlns:p14="http://schemas.microsoft.com/office/powerpoint/2010/main" val="83155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37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06458" tIns="53230" rIns="106458" bIns="53230" anchor="ctr"/>
          <a:lstStyle/>
          <a:p>
            <a:pPr eaLnBrk="0" hangingPunct="0"/>
            <a:endParaRPr lang="en-US" sz="2600">
              <a:solidFill>
                <a:srgbClr val="000000"/>
              </a:solidFill>
            </a:endParaRPr>
          </a:p>
        </p:txBody>
      </p:sp>
      <p:sp>
        <p:nvSpPr>
          <p:cNvPr id="6" name="Title 1"/>
          <p:cNvSpPr>
            <a:spLocks noGrp="1"/>
          </p:cNvSpPr>
          <p:nvPr>
            <p:ph type="title"/>
          </p:nvPr>
        </p:nvSpPr>
        <p:spPr>
          <a:xfrm>
            <a:off x="3812" y="15"/>
            <a:ext cx="10934081" cy="1094411"/>
          </a:xfrm>
          <a:prstGeom prst="rect">
            <a:avLst/>
          </a:prstGeom>
        </p:spPr>
        <p:txBody>
          <a:bodyPr/>
          <a:lstStyle>
            <a:lvl1pPr marL="251540"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fld id="{E9796063-F62D-4F10-B55F-9252EC807E61}" type="slidenum">
              <a:rPr lang="en-US" smtClean="0"/>
              <a:t>‹#›</a:t>
            </a:fld>
            <a:endParaRPr lang="en-US"/>
          </a:p>
        </p:txBody>
      </p:sp>
      <p:sp>
        <p:nvSpPr>
          <p:cNvPr id="10" name="Content Placeholder 9"/>
          <p:cNvSpPr>
            <a:spLocks noGrp="1"/>
          </p:cNvSpPr>
          <p:nvPr>
            <p:ph sz="quarter" idx="11" hasCustomPrompt="1"/>
          </p:nvPr>
        </p:nvSpPr>
        <p:spPr>
          <a:xfrm>
            <a:off x="2238376" y="2697464"/>
            <a:ext cx="5943600" cy="2255493"/>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9CA42C1-73B3-459F-B5D7-A3E41C19577E}" type="slidenum">
              <a:rPr lang="en-US"/>
              <a:pPr/>
              <a:t>‹#›</a:t>
            </a:fld>
            <a:endParaRPr lang="en-US"/>
          </a:p>
        </p:txBody>
      </p:sp>
      <p:sp>
        <p:nvSpPr>
          <p:cNvPr id="5" name="Text Placeholder 4"/>
          <p:cNvSpPr>
            <a:spLocks noGrp="1"/>
          </p:cNvSpPr>
          <p:nvPr>
            <p:ph type="body" sz="quarter" idx="11"/>
          </p:nvPr>
        </p:nvSpPr>
        <p:spPr>
          <a:xfrm>
            <a:off x="457200" y="1371607"/>
            <a:ext cx="7498080" cy="2086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10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770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06458" tIns="53230" rIns="106458" bIns="53230" anchor="ctr"/>
          <a:lstStyle/>
          <a:p>
            <a:pPr eaLnBrk="0" hangingPunct="0"/>
            <a:endParaRPr lang="en-US" sz="2600">
              <a:solidFill>
                <a:srgbClr val="000000"/>
              </a:solidFill>
            </a:endParaRPr>
          </a:p>
        </p:txBody>
      </p:sp>
      <p:sp>
        <p:nvSpPr>
          <p:cNvPr id="6" name="Title 1"/>
          <p:cNvSpPr>
            <a:spLocks noGrp="1"/>
          </p:cNvSpPr>
          <p:nvPr>
            <p:ph type="title"/>
          </p:nvPr>
        </p:nvSpPr>
        <p:spPr>
          <a:xfrm>
            <a:off x="3812" y="15"/>
            <a:ext cx="10934081" cy="1094411"/>
          </a:xfrm>
          <a:prstGeom prst="rect">
            <a:avLst/>
          </a:prstGeom>
        </p:spPr>
        <p:txBody>
          <a:bodyPr/>
          <a:lstStyle>
            <a:lvl1pPr marL="251540"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fld id="{59CA42C1-73B3-459F-B5D7-A3E41C19577E}" type="slidenum">
              <a:rPr lang="en-US"/>
              <a:pPr/>
              <a:t>‹#›</a:t>
            </a:fld>
            <a:endParaRPr lang="en-US"/>
          </a:p>
        </p:txBody>
      </p:sp>
      <p:sp>
        <p:nvSpPr>
          <p:cNvPr id="10" name="Content Placeholder 9"/>
          <p:cNvSpPr>
            <a:spLocks noGrp="1"/>
          </p:cNvSpPr>
          <p:nvPr>
            <p:ph sz="quarter" idx="11" hasCustomPrompt="1"/>
          </p:nvPr>
        </p:nvSpPr>
        <p:spPr>
          <a:xfrm>
            <a:off x="2238376" y="2697464"/>
            <a:ext cx="5943600" cy="2255493"/>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1524151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9026"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1983115"/>
          <a:ext cx="9589770" cy="5543550"/>
        </p:xfrm>
        <a:graphic>
          <a:graphicData uri="http://schemas.openxmlformats.org/presentationml/2006/ole">
            <mc:AlternateContent xmlns:mc="http://schemas.openxmlformats.org/markup-compatibility/2006">
              <mc:Choice xmlns:v="urn:schemas-microsoft-com:vml" Requires="v">
                <p:oleObj spid="_x0000_s19027" name="Chart" r:id="rId17" imgW="7991599" imgH="4619643" progId="MSGraph.Chart.8">
                  <p:embed followColorScheme="full"/>
                </p:oleObj>
              </mc:Choice>
              <mc:Fallback>
                <p:oleObj name="Chart" r:id="rId17" imgW="7991599" imgH="461964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1983115"/>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3" y="7412362"/>
            <a:ext cx="729614" cy="255269"/>
          </a:xfrm>
          <a:prstGeom prst="rect">
            <a:avLst/>
          </a:prstGeom>
          <a:noFill/>
          <a:ln w="9525" algn="ctr">
            <a:noFill/>
            <a:round/>
            <a:headEnd/>
            <a:tailEnd/>
          </a:ln>
        </p:spPr>
        <p:txBody>
          <a:bodyPr lIns="0" tIns="0" rIns="0" bIns="0"/>
          <a:lstStyle/>
          <a:p>
            <a:pPr algn="ctr" eaLnBrk="0" hangingPunct="0"/>
            <a:fld id="{8FA1B599-208B-474C-BB70-669B3289C565}" type="datetime'''''''''2''''''''01''1'''''''''''''''">
              <a:rPr lang="en-US" sz="1600">
                <a:solidFill>
                  <a:srgbClr val="000000"/>
                </a:solidFill>
                <a:latin typeface="Franklin Gothic Book" pitchFamily="34" charset="0"/>
                <a:ea typeface="MS PGothic" pitchFamily="34" charset="-128"/>
                <a:sym typeface="Arial" charset="0"/>
              </a:rPr>
              <a:pPr algn="ctr" eaLnBrk="0" hangingPunct="0"/>
              <a:t>2011</a:t>
            </a:fld>
            <a:endParaRPr lang="en-US" sz="1600" dirty="0">
              <a:solidFill>
                <a:srgbClr val="000000"/>
              </a:solidFill>
              <a:latin typeface="Franklin Gothic Book"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5146767" y="7412362"/>
            <a:ext cx="683894" cy="255269"/>
          </a:xfrm>
          <a:prstGeom prst="rect">
            <a:avLst/>
          </a:prstGeom>
          <a:noFill/>
          <a:ln w="9525" algn="ctr">
            <a:noFill/>
            <a:round/>
            <a:headEnd/>
            <a:tailEnd/>
          </a:ln>
        </p:spPr>
        <p:txBody>
          <a:bodyPr lIns="0" tIns="0" rIns="0" bIns="0"/>
          <a:lstStyle/>
          <a:p>
            <a:pPr algn="ctr" eaLnBrk="0" hangingPunct="0"/>
            <a:fld id="{7F896BFF-7D3E-4B57-BCEE-E03F43789C5C}" type="datetime'''''''2''''''''0''''''1''''''''''''''''2'''">
              <a:rPr lang="en-US" sz="1600">
                <a:solidFill>
                  <a:srgbClr val="000000"/>
                </a:solidFill>
                <a:latin typeface="Franklin Gothic Book" pitchFamily="34" charset="0"/>
                <a:ea typeface="MS PGothic" pitchFamily="34" charset="-128"/>
                <a:sym typeface="Arial" charset="0"/>
              </a:rPr>
              <a:pPr algn="ctr" eaLnBrk="0" hangingPunct="0"/>
              <a:t>2012</a:t>
            </a:fld>
            <a:endParaRPr lang="en-US" sz="1600" dirty="0">
              <a:solidFill>
                <a:srgbClr val="000000"/>
              </a:solidFill>
              <a:latin typeface="Franklin Gothic Book"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8205381" y="7412362"/>
            <a:ext cx="638174" cy="255269"/>
          </a:xfrm>
          <a:prstGeom prst="rect">
            <a:avLst/>
          </a:prstGeom>
          <a:noFill/>
          <a:ln w="9525" algn="ctr">
            <a:noFill/>
            <a:round/>
            <a:headEnd/>
            <a:tailEnd/>
          </a:ln>
        </p:spPr>
        <p:txBody>
          <a:bodyPr lIns="0" tIns="0" rIns="0" bIns="0"/>
          <a:lstStyle/>
          <a:p>
            <a:pPr algn="ctr" eaLnBrk="0" hangingPunct="0"/>
            <a:fld id="{4CD0D7C0-E8E2-4323-AA5E-5FFE87D5C11C}" type="datetime'''''''''''2''''''''''0''''1''''''''''''''''3'''''''''''''''''">
              <a:rPr lang="en-US" sz="1600">
                <a:solidFill>
                  <a:srgbClr val="000000"/>
                </a:solidFill>
                <a:latin typeface="Franklin Gothic Book" pitchFamily="34" charset="0"/>
                <a:ea typeface="MS PGothic" pitchFamily="34" charset="-128"/>
                <a:sym typeface="Arial" charset="0"/>
              </a:rPr>
              <a:pPr algn="ctr" eaLnBrk="0" hangingPunct="0"/>
              <a:t>2013</a:t>
            </a:fld>
            <a:endParaRPr lang="en-US" sz="1600" dirty="0">
              <a:solidFill>
                <a:srgbClr val="000000"/>
              </a:solidFill>
              <a:latin typeface="Franklin Gothic Book"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9467850" y="2712730"/>
            <a:ext cx="603886" cy="255269"/>
          </a:xfrm>
          <a:prstGeom prst="rect">
            <a:avLst/>
          </a:prstGeom>
          <a:noFill/>
          <a:ln w="9525" algn="ctr">
            <a:noFill/>
            <a:round/>
            <a:headEnd/>
            <a:tailEnd/>
          </a:ln>
        </p:spPr>
        <p:txBody>
          <a:bodyPr wrap="none" lIns="0" tIns="0" rIns="0" bIns="0" anchor="ctr"/>
          <a:lstStyle/>
          <a:p>
            <a:pPr eaLnBrk="0" hangingPunct="0"/>
            <a:fld id="{5C2A6D42-1D91-4033-AF71-7B90EA65F69E}" type="datetime'''''''''''''''''''''''''''''S''e''''rie''''s'''''''''''''">
              <a:rPr lang="en-US" sz="1600">
                <a:solidFill>
                  <a:srgbClr val="000000"/>
                </a:solidFill>
                <a:latin typeface="Franklin Gothic Book" pitchFamily="34" charset="0"/>
                <a:ea typeface="MS PGothic" pitchFamily="34" charset="-128"/>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9467850" y="3272801"/>
            <a:ext cx="603886" cy="255269"/>
          </a:xfrm>
          <a:prstGeom prst="rect">
            <a:avLst/>
          </a:prstGeom>
          <a:noFill/>
          <a:ln w="9525" algn="ctr">
            <a:noFill/>
            <a:round/>
            <a:headEnd/>
            <a:tailEnd/>
          </a:ln>
        </p:spPr>
        <p:txBody>
          <a:bodyPr wrap="none" lIns="0" tIns="0" rIns="0" bIns="0" anchor="ctr"/>
          <a:lstStyle/>
          <a:p>
            <a:pPr eaLnBrk="0" hangingPunct="0"/>
            <a:fld id="{DBD6C156-6D8B-4DD9-BD68-F88C40AC871A}" type="datetime'''S''''''''''''eri''e''''''''''''''''''''''''''''''''''''s'''">
              <a:rPr lang="en-US" sz="1600">
                <a:solidFill>
                  <a:srgbClr val="000000"/>
                </a:solidFill>
                <a:latin typeface="Franklin Gothic Book" pitchFamily="34" charset="0"/>
                <a:ea typeface="MS PGothic" pitchFamily="34" charset="-128"/>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9467850" y="5358772"/>
            <a:ext cx="603886" cy="255269"/>
          </a:xfrm>
          <a:prstGeom prst="rect">
            <a:avLst/>
          </a:prstGeom>
          <a:noFill/>
          <a:ln w="9525" algn="ctr">
            <a:noFill/>
            <a:round/>
            <a:headEnd/>
            <a:tailEnd/>
          </a:ln>
        </p:spPr>
        <p:txBody>
          <a:bodyPr wrap="none" lIns="0" tIns="0" rIns="0" bIns="0" anchor="ctr"/>
          <a:lstStyle/>
          <a:p>
            <a:pPr eaLnBrk="0" hangingPunct="0"/>
            <a:fld id="{FBE60238-430C-4185-8E8A-7CBC89180D4E}" type="datetime'''''''''''''''''''Se''''r''''''i''e''s'''''''">
              <a:rPr lang="en-US" sz="1600">
                <a:solidFill>
                  <a:srgbClr val="000000"/>
                </a:solidFill>
                <a:latin typeface="Franklin Gothic Book" pitchFamily="34" charset="0"/>
                <a:ea typeface="MS PGothic" pitchFamily="34" charset="-128"/>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383156" y="4806322"/>
            <a:ext cx="297180" cy="255269"/>
          </a:xfrm>
          <a:prstGeom prst="rect">
            <a:avLst/>
          </a:prstGeom>
          <a:noFill/>
          <a:ln w="9525" algn="ctr">
            <a:noFill/>
            <a:round/>
            <a:headEnd/>
            <a:tailEnd/>
          </a:ln>
        </p:spPr>
        <p:txBody>
          <a:bodyPr wrap="none" lIns="27194" tIns="0" rIns="27194" bIns="0" anchor="b"/>
          <a:lstStyle/>
          <a:p>
            <a:pPr algn="ctr" eaLnBrk="0" hangingPunct="0"/>
            <a:fld id="{EE6D32BE-BDF5-4839-A21A-0CD23EDBD6FA}" type="datetime'''''''''''''2''''''''''''''''''''''''''''''''''''''''2'">
              <a:rPr lang="en-US" sz="1600">
                <a:solidFill>
                  <a:srgbClr val="000000"/>
                </a:solidFill>
                <a:latin typeface="Franklin Gothic Book" pitchFamily="34" charset="0"/>
                <a:ea typeface="MS PGothic" pitchFamily="34" charset="-128"/>
                <a:sym typeface="Arial" charset="0"/>
              </a:rPr>
              <a:pPr algn="ctr" eaLnBrk="0" hangingPunct="0"/>
              <a:t>22</a:t>
            </a:fld>
            <a:endParaRPr lang="en-US" sz="1600">
              <a:solidFill>
                <a:srgbClr val="000000"/>
              </a:solidFill>
              <a:latin typeface="Franklin Gothic Book"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5354956" y="3869062"/>
            <a:ext cx="297180" cy="255269"/>
          </a:xfrm>
          <a:prstGeom prst="rect">
            <a:avLst/>
          </a:prstGeom>
          <a:noFill/>
          <a:ln w="9525" algn="ctr">
            <a:noFill/>
            <a:round/>
            <a:headEnd/>
            <a:tailEnd/>
          </a:ln>
        </p:spPr>
        <p:txBody>
          <a:bodyPr wrap="none" lIns="27194" tIns="0" rIns="27194" bIns="0" anchor="b"/>
          <a:lstStyle/>
          <a:p>
            <a:pPr algn="ctr" eaLnBrk="0" hangingPunct="0"/>
            <a:fld id="{22141A37-7C1C-4864-A5A0-28D22DAFE867}" type="datetime'''''''''''''''''3''''''''''''''''''''''''''''''''''''1'">
              <a:rPr lang="en-US" sz="1600">
                <a:solidFill>
                  <a:srgbClr val="000000"/>
                </a:solidFill>
                <a:latin typeface="Franklin Gothic Book" pitchFamily="34" charset="0"/>
                <a:ea typeface="MS PGothic" pitchFamily="34" charset="-128"/>
                <a:sym typeface="Arial" charset="0"/>
              </a:rPr>
              <a:pPr algn="ctr" eaLnBrk="0" hangingPunct="0"/>
              <a:t>31</a:t>
            </a:fld>
            <a:endParaRPr lang="en-US" sz="1600">
              <a:solidFill>
                <a:srgbClr val="000000"/>
              </a:solidFill>
              <a:latin typeface="Franklin Gothic Book"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8326756" y="2348873"/>
            <a:ext cx="297180" cy="255269"/>
          </a:xfrm>
          <a:prstGeom prst="rect">
            <a:avLst/>
          </a:prstGeom>
          <a:noFill/>
          <a:ln w="9525" algn="ctr">
            <a:noFill/>
            <a:round/>
            <a:headEnd/>
            <a:tailEnd/>
          </a:ln>
        </p:spPr>
        <p:txBody>
          <a:bodyPr wrap="none" lIns="27194" tIns="0" rIns="27194" bIns="0" anchor="b"/>
          <a:lstStyle/>
          <a:p>
            <a:pPr algn="ctr" eaLnBrk="0" hangingPunct="0"/>
            <a:fld id="{8F8037BF-D606-4869-9964-7AB63C748805}" type="datetime'''''''''''''''''''''''''''''''''4''''''6'''">
              <a:rPr lang="en-US" sz="1600">
                <a:solidFill>
                  <a:srgbClr val="000000"/>
                </a:solidFill>
                <a:latin typeface="Franklin Gothic Book" pitchFamily="34" charset="0"/>
                <a:ea typeface="MS PGothic" pitchFamily="34" charset="-128"/>
                <a:sym typeface="Arial" charset="0"/>
              </a:rPr>
              <a:pPr algn="ctr" eaLnBrk="0" hangingPunct="0"/>
              <a:t>46</a:t>
            </a:fld>
            <a:endParaRPr lang="en-US" sz="1600">
              <a:solidFill>
                <a:srgbClr val="000000"/>
              </a:solidFill>
              <a:latin typeface="Franklin Gothic Book" pitchFamily="34" charset="0"/>
              <a:ea typeface="MS PGothic" pitchFamily="34" charset="-128"/>
              <a:sym typeface="Arial" charset="0"/>
            </a:endParaRPr>
          </a:p>
        </p:txBody>
      </p:sp>
      <p:sp>
        <p:nvSpPr>
          <p:cNvPr id="15" name="TextBox 18"/>
          <p:cNvSpPr txBox="1">
            <a:spLocks noChangeArrowheads="1"/>
          </p:cNvSpPr>
          <p:nvPr/>
        </p:nvSpPr>
        <p:spPr bwMode="auto">
          <a:xfrm>
            <a:off x="15258" y="7838827"/>
            <a:ext cx="524717"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Franklin Gothic Book" pitchFamily="34" charset="0"/>
              </a:rPr>
              <a:t>Notes:</a:t>
            </a:r>
          </a:p>
          <a:p>
            <a:r>
              <a:rPr lang="en-US" sz="800">
                <a:solidFill>
                  <a:srgbClr val="000000"/>
                </a:solidFill>
                <a:latin typeface="Franklin Gothic Book" pitchFamily="34" charset="0"/>
              </a:rPr>
              <a:t>Source:</a:t>
            </a:r>
          </a:p>
        </p:txBody>
      </p:sp>
      <p:sp>
        <p:nvSpPr>
          <p:cNvPr id="16" name="TextBox 19"/>
          <p:cNvSpPr txBox="1">
            <a:spLocks noChangeArrowheads="1"/>
          </p:cNvSpPr>
          <p:nvPr/>
        </p:nvSpPr>
        <p:spPr bwMode="auto">
          <a:xfrm>
            <a:off x="520068" y="1577353"/>
            <a:ext cx="1145912" cy="360462"/>
          </a:xfrm>
          <a:prstGeom prst="rect">
            <a:avLst/>
          </a:prstGeom>
          <a:noFill/>
          <a:ln w="9525">
            <a:noFill/>
            <a:miter lim="800000"/>
            <a:headEnd/>
            <a:tailEnd/>
          </a:ln>
        </p:spPr>
        <p:txBody>
          <a:bodyPr wrap="none" lIns="97896" tIns="48948" rIns="97896" bIns="48948">
            <a:spAutoFit/>
          </a:bodyPr>
          <a:lstStyle/>
          <a:p>
            <a:r>
              <a:rPr lang="en-US" sz="1700" b="1" dirty="0">
                <a:solidFill>
                  <a:srgbClr val="000000"/>
                </a:solidFill>
                <a:latin typeface="Franklin Gothic Book" pitchFamily="34" charset="0"/>
              </a:rPr>
              <a:t>Chart Title</a:t>
            </a:r>
          </a:p>
        </p:txBody>
      </p:sp>
      <p:sp>
        <p:nvSpPr>
          <p:cNvPr id="2" name="Title 1"/>
          <p:cNvSpPr>
            <a:spLocks noGrp="1"/>
          </p:cNvSpPr>
          <p:nvPr>
            <p:ph type="title"/>
          </p:nvPr>
        </p:nvSpPr>
        <p:spPr>
          <a:xfrm>
            <a:off x="9" y="3820"/>
            <a:ext cx="10937891" cy="1093470"/>
          </a:xfrm>
          <a:prstGeom prst="rect">
            <a:avLst/>
          </a:prstGeom>
        </p:spPr>
        <p:txBody>
          <a:bodyPr/>
          <a:lstStyle>
            <a:lvl1pPr marL="251540" indent="0">
              <a:defRPr>
                <a:latin typeface="Franklin Gothic Book"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Franklin Gothic Book" pitchFamily="34" charset="0"/>
              </a:defRPr>
            </a:lvl1pPr>
          </a:lstStyle>
          <a:p>
            <a:fld id="{59CA42C1-73B3-459F-B5D7-A3E41C19577E}" type="slidenum">
              <a:rPr lang="en-US"/>
              <a:pPr/>
              <a:t>‹#›</a:t>
            </a:fld>
            <a:endParaRPr lang="en-US"/>
          </a:p>
        </p:txBody>
      </p:sp>
    </p:spTree>
    <p:extLst>
      <p:ext uri="{BB962C8B-B14F-4D97-AF65-F5344CB8AC3E}">
        <p14:creationId xmlns:p14="http://schemas.microsoft.com/office/powerpoint/2010/main" val="3333374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0346"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20347" name="Chart" r:id="rId27" imgW="3609919" imgH="3971803" progId="MSGraph.Chart.8">
                  <p:embed followColorScheme="full"/>
                </p:oleObj>
              </mc:Choice>
              <mc:Fallback>
                <p:oleObj name="Chart" r:id="rId27" imgW="3609919" imgH="3971803"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62"/>
            <a:ext cx="758190" cy="255269"/>
          </a:xfrm>
          <a:prstGeom prst="rect">
            <a:avLst/>
          </a:prstGeom>
          <a:noFill/>
          <a:ln w="9525" algn="ctr">
            <a:noFill/>
            <a:round/>
            <a:headEnd/>
            <a:tailEnd/>
          </a:ln>
        </p:spPr>
        <p:txBody>
          <a:bodyPr lIns="0" tIns="0" rIns="0" bIns="0"/>
          <a:lstStyle/>
          <a:p>
            <a:pPr algn="ctr" eaLnBrk="0" hangingPunct="0"/>
            <a:fld id="{78F5E02E-7D0B-472F-BF25-D9F8CBEFE2E1}" type="datetime'''''''''''2''''''''''''''0''''''''1''''''''''''2'''''">
              <a:rPr lang="en-US" sz="1600">
                <a:solidFill>
                  <a:srgbClr val="000000"/>
                </a:solidFill>
                <a:latin typeface="Franklin Gothic Book" pitchFamily="34" charset="0"/>
                <a:sym typeface="Arial" charset="0"/>
              </a:rPr>
              <a:pPr algn="ctr" eaLnBrk="0" hangingPunct="0"/>
              <a:t>2012</a:t>
            </a:fld>
            <a:endParaRPr lang="en-US" sz="1600" dirty="0">
              <a:solidFill>
                <a:srgbClr val="000000"/>
              </a:solidFill>
              <a:latin typeface="Franklin Gothic Book"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4EED0C45-F51E-46B0-AA32-C55D6828E8E0}" type="datetime'''''''''''''''''''''''3''''''''''1'''''''''''''''''">
              <a:rPr lang="en-US" sz="1600">
                <a:solidFill>
                  <a:srgbClr val="000000"/>
                </a:solidFill>
                <a:latin typeface="Franklin Gothic Book" pitchFamily="34" charset="0"/>
                <a:sym typeface="Arial" charset="0"/>
              </a:rPr>
              <a:pPr algn="ctr" eaLnBrk="0" hangingPunct="0"/>
              <a:t>31</a:t>
            </a:fld>
            <a:endParaRPr lang="en-US" sz="1600">
              <a:solidFill>
                <a:srgbClr val="000000"/>
              </a:solidFill>
              <a:latin typeface="Franklin Gothic Book"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1280164" y="7412362"/>
            <a:ext cx="695324" cy="255269"/>
          </a:xfrm>
          <a:prstGeom prst="rect">
            <a:avLst/>
          </a:prstGeom>
          <a:noFill/>
          <a:ln w="9525" algn="ctr">
            <a:noFill/>
            <a:round/>
            <a:headEnd/>
            <a:tailEnd/>
          </a:ln>
        </p:spPr>
        <p:txBody>
          <a:bodyPr lIns="0" tIns="0" rIns="0" bIns="0"/>
          <a:lstStyle/>
          <a:p>
            <a:pPr algn="ctr" eaLnBrk="0" hangingPunct="0"/>
            <a:fld id="{565688E6-4912-4300-8A91-4516C92BCB4E}" type="datetime'''''''''''''''''''''2''''''''''''011'''''''''''">
              <a:rPr lang="en-US" sz="1600">
                <a:solidFill>
                  <a:srgbClr val="000000"/>
                </a:solidFill>
                <a:latin typeface="Franklin Gothic Book" pitchFamily="34" charset="0"/>
                <a:sym typeface="Arial" charset="0"/>
              </a:rPr>
              <a:pPr algn="ctr" eaLnBrk="0" hangingPunct="0"/>
              <a:t>2011</a:t>
            </a:fld>
            <a:endParaRPr lang="en-US" sz="1600" dirty="0">
              <a:solidFill>
                <a:srgbClr val="000000"/>
              </a:solidFill>
              <a:latin typeface="Franklin Gothic Book"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DE3CCD5E-39A6-4AF5-9FDC-4EC975B056F7}" type="datetime'''22'''''''''''''''">
              <a:rPr lang="en-US" sz="1600">
                <a:solidFill>
                  <a:srgbClr val="000000"/>
                </a:solidFill>
                <a:latin typeface="Franklin Gothic Book" pitchFamily="34" charset="0"/>
                <a:sym typeface="Arial" charset="0"/>
              </a:rPr>
              <a:pPr algn="ctr" eaLnBrk="0" hangingPunct="0"/>
              <a:t>22</a:t>
            </a:fld>
            <a:endParaRPr lang="en-US" sz="1600">
              <a:solidFill>
                <a:srgbClr val="000000"/>
              </a:solidFill>
              <a:latin typeface="Franklin Gothic Book"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628AEFD3-9C24-4BD4-8C5F-D84442C9A0D5}"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111D8430-C935-4A56-B127-B4B6A08EFC05}"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C47EE1F9-996F-445E-B3B1-3E41884CB1E7}"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3724280" y="7412362"/>
            <a:ext cx="756284" cy="255269"/>
          </a:xfrm>
          <a:prstGeom prst="rect">
            <a:avLst/>
          </a:prstGeom>
          <a:noFill/>
          <a:ln w="9525" algn="ctr">
            <a:noFill/>
            <a:round/>
            <a:headEnd/>
            <a:tailEnd/>
          </a:ln>
        </p:spPr>
        <p:txBody>
          <a:bodyPr lIns="0" tIns="0" rIns="0" bIns="0"/>
          <a:lstStyle/>
          <a:p>
            <a:pPr algn="ctr" eaLnBrk="0" hangingPunct="0"/>
            <a:fld id="{E0BDC977-8391-47C1-9AAA-B2F07A205231}" type="datetime'''''''''''''2''''0''''''''''1''''''''''''''3'">
              <a:rPr lang="en-US" sz="1600">
                <a:solidFill>
                  <a:srgbClr val="000000"/>
                </a:solidFill>
                <a:latin typeface="Franklin Gothic Book" pitchFamily="34" charset="0"/>
                <a:sym typeface="Arial" charset="0"/>
              </a:rPr>
              <a:pPr algn="ctr" eaLnBrk="0" hangingPunct="0"/>
              <a:t>2013</a:t>
            </a:fld>
            <a:endParaRPr lang="en-US" sz="1600" dirty="0">
              <a:solidFill>
                <a:srgbClr val="000000"/>
              </a:solidFill>
              <a:latin typeface="Franklin Gothic Book"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664244B0-1C06-41CA-99DB-2ED5E4F8EAAF}" type="datetime'''''''''''''''''''''''''''''''''''4''6'''''">
              <a:rPr lang="en-US" sz="1600">
                <a:solidFill>
                  <a:srgbClr val="000000"/>
                </a:solidFill>
                <a:latin typeface="Franklin Gothic Book" pitchFamily="34" charset="0"/>
                <a:sym typeface="Arial" charset="0"/>
              </a:rPr>
              <a:pPr algn="ctr" eaLnBrk="0" hangingPunct="0"/>
              <a:t>46</a:t>
            </a:fld>
            <a:endParaRPr lang="en-US" sz="1600">
              <a:solidFill>
                <a:srgbClr val="000000"/>
              </a:solidFill>
              <a:latin typeface="Franklin Gothic Book" pitchFamily="34" charset="0"/>
              <a:ea typeface="MS PGothic" pitchFamily="34" charset="-128"/>
              <a:sym typeface="Arial" charset="0"/>
            </a:endParaRPr>
          </a:p>
        </p:txBody>
      </p:sp>
      <p:sp>
        <p:nvSpPr>
          <p:cNvPr id="15" name="TextBox 18"/>
          <p:cNvSpPr txBox="1">
            <a:spLocks noChangeArrowheads="1"/>
          </p:cNvSpPr>
          <p:nvPr/>
        </p:nvSpPr>
        <p:spPr bwMode="auto">
          <a:xfrm>
            <a:off x="15258" y="7838827"/>
            <a:ext cx="524717"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Franklin Gothic Book" pitchFamily="34" charset="0"/>
              </a:rPr>
              <a:t>Notes:</a:t>
            </a:r>
          </a:p>
          <a:p>
            <a:r>
              <a:rPr lang="en-US" sz="800">
                <a:solidFill>
                  <a:srgbClr val="000000"/>
                </a:solidFill>
                <a:latin typeface="Franklin Gothic Book" pitchFamily="34" charset="0"/>
              </a:rPr>
              <a:t>Source:</a:t>
            </a:r>
          </a:p>
        </p:txBody>
      </p:sp>
      <p:sp>
        <p:nvSpPr>
          <p:cNvPr id="16" name="TextBox 19"/>
          <p:cNvSpPr txBox="1">
            <a:spLocks noChangeArrowheads="1"/>
          </p:cNvSpPr>
          <p:nvPr/>
        </p:nvSpPr>
        <p:spPr bwMode="auto">
          <a:xfrm>
            <a:off x="504830" y="2390783"/>
            <a:ext cx="1087756"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Franklin Gothic Book" pitchFamily="34" charset="0"/>
              </a:rPr>
              <a:t>Chart Title</a:t>
            </a:r>
          </a:p>
        </p:txBody>
      </p:sp>
      <p:graphicFrame>
        <p:nvGraphicFramePr>
          <p:cNvPr id="17" name="Object 20"/>
          <p:cNvGraphicFramePr>
            <a:graphicFrameLocks noChangeAspect="1"/>
          </p:cNvGraphicFramePr>
          <p:nvPr>
            <p:custDataLst>
              <p:tags r:id="rId14"/>
            </p:custDataLst>
          </p:nvPr>
        </p:nvGraphicFramePr>
        <p:xfrm>
          <a:off x="5770252" y="2760353"/>
          <a:ext cx="4331970" cy="4766309"/>
        </p:xfrm>
        <a:graphic>
          <a:graphicData uri="http://schemas.openxmlformats.org/presentationml/2006/ole">
            <mc:AlternateContent xmlns:mc="http://schemas.openxmlformats.org/markup-compatibility/2006">
              <mc:Choice xmlns:v="urn:schemas-microsoft-com:vml" Requires="v">
                <p:oleObj spid="_x0000_s20348" name="Chart" r:id="rId29" imgW="3609919" imgH="3971803" progId="MSGraph.Chart.8">
                  <p:embed followColorScheme="full"/>
                </p:oleObj>
              </mc:Choice>
              <mc:Fallback>
                <p:oleObj name="Chart" r:id="rId29" imgW="3609919" imgH="3971803"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5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62"/>
            <a:ext cx="697230" cy="255269"/>
          </a:xfrm>
          <a:prstGeom prst="rect">
            <a:avLst/>
          </a:prstGeom>
          <a:noFill/>
          <a:ln w="9525" algn="ctr">
            <a:noFill/>
            <a:round/>
            <a:headEnd/>
            <a:tailEnd/>
          </a:ln>
        </p:spPr>
        <p:txBody>
          <a:bodyPr lIns="0" tIns="0" rIns="0" bIns="0"/>
          <a:lstStyle/>
          <a:p>
            <a:pPr algn="ctr" eaLnBrk="0" hangingPunct="0"/>
            <a:fld id="{DFB318E2-5645-4F94-80FA-A41535BE9C65}" type="datetime'''''''''''''''20''''''''''1''''''''''''''''''2'''''''''''''">
              <a:rPr lang="en-US" sz="1600">
                <a:solidFill>
                  <a:srgbClr val="000000"/>
                </a:solidFill>
                <a:latin typeface="Franklin Gothic Book" pitchFamily="34" charset="0"/>
                <a:sym typeface="Arial" charset="0"/>
              </a:rPr>
              <a:pPr algn="ctr" eaLnBrk="0" hangingPunct="0"/>
              <a:t>2012</a:t>
            </a:fld>
            <a:endParaRPr lang="en-US" sz="1600" dirty="0">
              <a:solidFill>
                <a:srgbClr val="000000"/>
              </a:solidFill>
              <a:latin typeface="Franklin Gothic Book" pitchFamily="34" charset="0"/>
              <a:ea typeface="MS PGothic" pitchFamily="34" charset="-128"/>
              <a:sym typeface="Arial" charset="0"/>
            </a:endParaRPr>
          </a:p>
        </p:txBody>
      </p:sp>
      <p:sp>
        <p:nvSpPr>
          <p:cNvPr id="19" name="Rectangle 22"/>
          <p:cNvSpPr>
            <a:spLocks noChangeArrowheads="1"/>
          </p:cNvSpPr>
          <p:nvPr>
            <p:custDataLst>
              <p:tags r:id="rId16"/>
            </p:custDataLst>
          </p:nvPr>
        </p:nvSpPr>
        <p:spPr bwMode="auto">
          <a:xfrm>
            <a:off x="7993380" y="4349122"/>
            <a:ext cx="297180" cy="255269"/>
          </a:xfrm>
          <a:prstGeom prst="rect">
            <a:avLst/>
          </a:prstGeom>
          <a:noFill/>
          <a:ln w="9525" algn="ctr">
            <a:noFill/>
            <a:round/>
            <a:headEnd/>
            <a:tailEnd/>
          </a:ln>
        </p:spPr>
        <p:txBody>
          <a:bodyPr wrap="none" lIns="27194" tIns="0" rIns="27194" bIns="0" anchor="b"/>
          <a:lstStyle/>
          <a:p>
            <a:pPr algn="ctr" eaLnBrk="0" hangingPunct="0"/>
            <a:fld id="{B8C35BC7-65F0-4FE2-A0C1-A1A8A8D3D599}" type="datetime'''''''''''''''''''''''''''''''''''''''''3''1'">
              <a:rPr lang="en-US" sz="1600">
                <a:solidFill>
                  <a:srgbClr val="000000"/>
                </a:solidFill>
                <a:latin typeface="Franklin Gothic Book" pitchFamily="34" charset="0"/>
                <a:sym typeface="Arial" charset="0"/>
              </a:rPr>
              <a:pPr algn="ctr" eaLnBrk="0" hangingPunct="0"/>
              <a:t>31</a:t>
            </a:fld>
            <a:endParaRPr lang="en-US" sz="1600">
              <a:solidFill>
                <a:srgbClr val="000000"/>
              </a:solidFill>
              <a:latin typeface="Franklin Gothic Book" pitchFamily="34" charset="0"/>
              <a:ea typeface="MS PGothic" pitchFamily="34" charset="-128"/>
              <a:sym typeface="Arial" charset="0"/>
            </a:endParaRPr>
          </a:p>
        </p:txBody>
      </p:sp>
      <p:sp>
        <p:nvSpPr>
          <p:cNvPr id="20" name="Rectangle 23"/>
          <p:cNvSpPr>
            <a:spLocks noChangeArrowheads="1"/>
          </p:cNvSpPr>
          <p:nvPr>
            <p:custDataLst>
              <p:tags r:id="rId17"/>
            </p:custDataLst>
          </p:nvPr>
        </p:nvSpPr>
        <p:spPr bwMode="auto">
          <a:xfrm>
            <a:off x="6622875" y="7412362"/>
            <a:ext cx="634364" cy="255269"/>
          </a:xfrm>
          <a:prstGeom prst="rect">
            <a:avLst/>
          </a:prstGeom>
          <a:noFill/>
          <a:ln w="9525" algn="ctr">
            <a:noFill/>
            <a:round/>
            <a:headEnd/>
            <a:tailEnd/>
          </a:ln>
        </p:spPr>
        <p:txBody>
          <a:bodyPr lIns="0" tIns="0" rIns="0" bIns="0"/>
          <a:lstStyle/>
          <a:p>
            <a:pPr algn="ctr" eaLnBrk="0" hangingPunct="0"/>
            <a:fld id="{AEA9B0AF-60DF-42C7-A7DE-A919C1C0F1C1}" type="datetime'''''''''2''''''''''''''''''''0''''''''''''''''''1''''1'''">
              <a:rPr lang="en-US" sz="1600">
                <a:solidFill>
                  <a:srgbClr val="000000"/>
                </a:solidFill>
                <a:latin typeface="Franklin Gothic Book" pitchFamily="34" charset="0"/>
                <a:sym typeface="Arial" charset="0"/>
              </a:rPr>
              <a:pPr algn="ctr" eaLnBrk="0" hangingPunct="0"/>
              <a:t>2011</a:t>
            </a:fld>
            <a:endParaRPr lang="en-US" sz="1600" dirty="0">
              <a:solidFill>
                <a:srgbClr val="000000"/>
              </a:solidFill>
              <a:latin typeface="Franklin Gothic Book" pitchFamily="34" charset="0"/>
              <a:ea typeface="MS PGothic" pitchFamily="34" charset="-128"/>
              <a:sym typeface="Arial" charset="0"/>
            </a:endParaRPr>
          </a:p>
        </p:txBody>
      </p:sp>
      <p:sp>
        <p:nvSpPr>
          <p:cNvPr id="21" name="Rectangle 24"/>
          <p:cNvSpPr>
            <a:spLocks noChangeArrowheads="1"/>
          </p:cNvSpPr>
          <p:nvPr>
            <p:custDataLst>
              <p:tags r:id="rId18"/>
            </p:custDataLst>
          </p:nvPr>
        </p:nvSpPr>
        <p:spPr bwMode="auto">
          <a:xfrm>
            <a:off x="6776086" y="5137791"/>
            <a:ext cx="297180" cy="255269"/>
          </a:xfrm>
          <a:prstGeom prst="rect">
            <a:avLst/>
          </a:prstGeom>
          <a:noFill/>
          <a:ln w="9525" algn="ctr">
            <a:noFill/>
            <a:round/>
            <a:headEnd/>
            <a:tailEnd/>
          </a:ln>
        </p:spPr>
        <p:txBody>
          <a:bodyPr wrap="none" lIns="27194" tIns="0" rIns="27194" bIns="0" anchor="b"/>
          <a:lstStyle/>
          <a:p>
            <a:pPr algn="ctr" eaLnBrk="0" hangingPunct="0"/>
            <a:fld id="{C1F9B353-C8C3-48AB-A31D-0201FD17C5BF}" type="datetime'''2''''''''''2'''''''''''''''''''''''">
              <a:rPr lang="en-US" sz="1600">
                <a:solidFill>
                  <a:srgbClr val="000000"/>
                </a:solidFill>
                <a:latin typeface="Franklin Gothic Book" pitchFamily="34" charset="0"/>
                <a:sym typeface="Arial" charset="0"/>
              </a:rPr>
              <a:pPr algn="ctr" eaLnBrk="0" hangingPunct="0"/>
              <a:t>22</a:t>
            </a:fld>
            <a:endParaRPr lang="en-US" sz="1600">
              <a:solidFill>
                <a:srgbClr val="000000"/>
              </a:solidFill>
              <a:latin typeface="Franklin Gothic Book" pitchFamily="34" charset="0"/>
              <a:ea typeface="MS PGothic" pitchFamily="34" charset="-128"/>
              <a:sym typeface="Arial" charset="0"/>
            </a:endParaRPr>
          </a:p>
        </p:txBody>
      </p:sp>
      <p:sp>
        <p:nvSpPr>
          <p:cNvPr id="22" name="Rectangle 25"/>
          <p:cNvSpPr>
            <a:spLocks noChangeArrowheads="1"/>
          </p:cNvSpPr>
          <p:nvPr>
            <p:custDataLst>
              <p:tags r:id="rId19"/>
            </p:custDataLst>
          </p:nvPr>
        </p:nvSpPr>
        <p:spPr bwMode="auto">
          <a:xfrm>
            <a:off x="9871710" y="5627380"/>
            <a:ext cx="603886" cy="255269"/>
          </a:xfrm>
          <a:prstGeom prst="rect">
            <a:avLst/>
          </a:prstGeom>
          <a:noFill/>
          <a:ln w="9525" algn="ctr">
            <a:noFill/>
            <a:round/>
            <a:headEnd/>
            <a:tailEnd/>
          </a:ln>
        </p:spPr>
        <p:txBody>
          <a:bodyPr wrap="none" lIns="0" tIns="0" rIns="0" bIns="0" anchor="ctr"/>
          <a:lstStyle/>
          <a:p>
            <a:pPr eaLnBrk="0" hangingPunct="0"/>
            <a:fld id="{794EFAC4-AB1F-4AFC-AE79-543D575CF41C}"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23" name="Rectangle 26"/>
          <p:cNvSpPr>
            <a:spLocks noChangeArrowheads="1"/>
          </p:cNvSpPr>
          <p:nvPr>
            <p:custDataLst>
              <p:tags r:id="rId20"/>
            </p:custDataLst>
          </p:nvPr>
        </p:nvSpPr>
        <p:spPr bwMode="auto">
          <a:xfrm>
            <a:off x="9871710" y="3867161"/>
            <a:ext cx="603886" cy="255269"/>
          </a:xfrm>
          <a:prstGeom prst="rect">
            <a:avLst/>
          </a:prstGeom>
          <a:noFill/>
          <a:ln w="9525" algn="ctr">
            <a:noFill/>
            <a:round/>
            <a:headEnd/>
            <a:tailEnd/>
          </a:ln>
        </p:spPr>
        <p:txBody>
          <a:bodyPr wrap="none" lIns="0" tIns="0" rIns="0" bIns="0" anchor="ctr"/>
          <a:lstStyle/>
          <a:p>
            <a:pPr eaLnBrk="0" hangingPunct="0"/>
            <a:fld id="{47647928-E8D8-4868-BA01-68A674FF8C41}"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24" name="Rectangle 27"/>
          <p:cNvSpPr>
            <a:spLocks noChangeArrowheads="1"/>
          </p:cNvSpPr>
          <p:nvPr>
            <p:custDataLst>
              <p:tags r:id="rId21"/>
            </p:custDataLst>
          </p:nvPr>
        </p:nvSpPr>
        <p:spPr bwMode="auto">
          <a:xfrm>
            <a:off x="9871710" y="3398530"/>
            <a:ext cx="603886" cy="255269"/>
          </a:xfrm>
          <a:prstGeom prst="rect">
            <a:avLst/>
          </a:prstGeom>
          <a:noFill/>
          <a:ln w="9525" algn="ctr">
            <a:noFill/>
            <a:round/>
            <a:headEnd/>
            <a:tailEnd/>
          </a:ln>
        </p:spPr>
        <p:txBody>
          <a:bodyPr wrap="none" lIns="0" tIns="0" rIns="0" bIns="0" anchor="ctr"/>
          <a:lstStyle/>
          <a:p>
            <a:pPr eaLnBrk="0" hangingPunct="0"/>
            <a:fld id="{B1189658-8509-438E-BF6A-7D3A76400763}"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25" name="Rectangle 28"/>
          <p:cNvSpPr>
            <a:spLocks noChangeArrowheads="1"/>
          </p:cNvSpPr>
          <p:nvPr>
            <p:custDataLst>
              <p:tags r:id="rId22"/>
            </p:custDataLst>
          </p:nvPr>
        </p:nvSpPr>
        <p:spPr bwMode="auto">
          <a:xfrm>
            <a:off x="8997861" y="7412362"/>
            <a:ext cx="756284" cy="255269"/>
          </a:xfrm>
          <a:prstGeom prst="rect">
            <a:avLst/>
          </a:prstGeom>
          <a:noFill/>
          <a:ln w="9525" algn="ctr">
            <a:noFill/>
            <a:round/>
            <a:headEnd/>
            <a:tailEnd/>
          </a:ln>
        </p:spPr>
        <p:txBody>
          <a:bodyPr lIns="0" tIns="0" rIns="0" bIns="0"/>
          <a:lstStyle/>
          <a:p>
            <a:pPr algn="ctr" eaLnBrk="0" hangingPunct="0"/>
            <a:fld id="{9080380C-C73B-457E-B7FD-A52B4D43F1A6}" type="datetime'''''''''''''20''''''''''''1''''''''3'''''''''''''">
              <a:rPr lang="en-US" sz="1600">
                <a:solidFill>
                  <a:srgbClr val="000000"/>
                </a:solidFill>
                <a:latin typeface="Franklin Gothic Book" pitchFamily="34" charset="0"/>
                <a:sym typeface="Arial" charset="0"/>
              </a:rPr>
              <a:pPr algn="ctr" eaLnBrk="0" hangingPunct="0"/>
              <a:t>2013</a:t>
            </a:fld>
            <a:endParaRPr lang="en-US" sz="1600" dirty="0">
              <a:solidFill>
                <a:srgbClr val="000000"/>
              </a:solidFill>
              <a:latin typeface="Franklin Gothic Book" pitchFamily="34" charset="0"/>
              <a:ea typeface="MS PGothic" pitchFamily="34" charset="-128"/>
              <a:sym typeface="Arial" charset="0"/>
            </a:endParaRPr>
          </a:p>
        </p:txBody>
      </p:sp>
      <p:sp>
        <p:nvSpPr>
          <p:cNvPr id="26" name="Rectangle 29"/>
          <p:cNvSpPr>
            <a:spLocks noChangeArrowheads="1"/>
          </p:cNvSpPr>
          <p:nvPr>
            <p:custDataLst>
              <p:tags r:id="rId23"/>
            </p:custDataLst>
          </p:nvPr>
        </p:nvSpPr>
        <p:spPr bwMode="auto">
          <a:xfrm>
            <a:off x="9210676" y="3068962"/>
            <a:ext cx="297180" cy="255269"/>
          </a:xfrm>
          <a:prstGeom prst="rect">
            <a:avLst/>
          </a:prstGeom>
          <a:noFill/>
          <a:ln w="9525" algn="ctr">
            <a:noFill/>
            <a:round/>
            <a:headEnd/>
            <a:tailEnd/>
          </a:ln>
        </p:spPr>
        <p:txBody>
          <a:bodyPr wrap="none" lIns="27194" tIns="0" rIns="27194" bIns="0" anchor="b"/>
          <a:lstStyle/>
          <a:p>
            <a:pPr algn="ctr" eaLnBrk="0" hangingPunct="0"/>
            <a:fld id="{03882645-63AB-4A55-A491-95C764DB019C}" type="datetime'''''''''''4''''''''''''''''''''6'''''''">
              <a:rPr lang="en-US" sz="1600">
                <a:solidFill>
                  <a:srgbClr val="000000"/>
                </a:solidFill>
                <a:latin typeface="Franklin Gothic Book" pitchFamily="34" charset="0"/>
                <a:sym typeface="Arial" charset="0"/>
              </a:rPr>
              <a:pPr algn="ctr" eaLnBrk="0" hangingPunct="0"/>
              <a:t>46</a:t>
            </a:fld>
            <a:endParaRPr lang="en-US" sz="1600">
              <a:solidFill>
                <a:srgbClr val="000000"/>
              </a:solidFill>
              <a:latin typeface="Franklin Gothic Book" pitchFamily="34" charset="0"/>
              <a:ea typeface="MS PGothic" pitchFamily="34" charset="-128"/>
              <a:sym typeface="Arial" charset="0"/>
            </a:endParaRPr>
          </a:p>
        </p:txBody>
      </p:sp>
      <p:sp>
        <p:nvSpPr>
          <p:cNvPr id="27" name="TextBox 30"/>
          <p:cNvSpPr txBox="1">
            <a:spLocks noChangeArrowheads="1"/>
          </p:cNvSpPr>
          <p:nvPr/>
        </p:nvSpPr>
        <p:spPr bwMode="auto">
          <a:xfrm>
            <a:off x="5770249" y="2390783"/>
            <a:ext cx="1087756"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Franklin Gothic Book" pitchFamily="34" charset="0"/>
              </a:rPr>
              <a:t>Chart Title</a:t>
            </a:r>
          </a:p>
        </p:txBody>
      </p:sp>
      <p:sp>
        <p:nvSpPr>
          <p:cNvPr id="28" name="Rounded Rectangle 27"/>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Franklin Gothic Book" pitchFamily="34" charset="0"/>
              </a:rPr>
              <a:t>Chart 1 Description…</a:t>
            </a:r>
          </a:p>
        </p:txBody>
      </p:sp>
      <p:sp>
        <p:nvSpPr>
          <p:cNvPr id="29" name="Rounded Rectangle 28"/>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Franklin Gothic Book" pitchFamily="34" charset="0"/>
              </a:rPr>
              <a:t>Chart 2 Description…</a:t>
            </a:r>
          </a:p>
        </p:txBody>
      </p:sp>
      <p:sp>
        <p:nvSpPr>
          <p:cNvPr id="2" name="Title 1"/>
          <p:cNvSpPr>
            <a:spLocks noGrp="1"/>
          </p:cNvSpPr>
          <p:nvPr>
            <p:ph type="title"/>
          </p:nvPr>
        </p:nvSpPr>
        <p:spPr>
          <a:xfrm>
            <a:off x="9" y="15"/>
            <a:ext cx="10937891" cy="1094411"/>
          </a:xfrm>
          <a:prstGeom prst="rect">
            <a:avLst/>
          </a:prstGeom>
        </p:spPr>
        <p:txBody>
          <a:bodyPr/>
          <a:lstStyle>
            <a:lvl1pPr marL="251540" indent="0">
              <a:defRPr>
                <a:latin typeface="Franklin Gothic Book"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Franklin Gothic Book" pitchFamily="34" charset="0"/>
              </a:defRPr>
            </a:lvl1pPr>
          </a:lstStyle>
          <a:p>
            <a:fld id="{59CA42C1-73B3-459F-B5D7-A3E41C19577E}" type="slidenum">
              <a:rPr lang="en-US"/>
              <a:pPr/>
              <a:t>‹#›</a:t>
            </a:fld>
            <a:endParaRPr lang="en-US"/>
          </a:p>
        </p:txBody>
      </p:sp>
    </p:spTree>
    <p:extLst>
      <p:ext uri="{BB962C8B-B14F-4D97-AF65-F5344CB8AC3E}">
        <p14:creationId xmlns:p14="http://schemas.microsoft.com/office/powerpoint/2010/main" val="2205455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1074"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21075" name="Chart" r:id="rId17" imgW="3609919" imgH="3971803" progId="MSGraph.Chart.8">
                  <p:embed followColorScheme="full"/>
                </p:oleObj>
              </mc:Choice>
              <mc:Fallback>
                <p:oleObj name="Chart" r:id="rId17" imgW="3609919" imgH="397180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29AADE07-2BD8-442A-9F5F-6D5089D886BB}"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57E3D8BB-1344-467D-A991-9133302D5BBE}"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6D06DB5E-264C-44C8-97E6-5F68CA2829E7}" type="datetime'''''''''''''S''''''er''''''''''''''''i''''''''''e''''s'''">
              <a:rPr lang="en-US" sz="1600">
                <a:solidFill>
                  <a:srgbClr val="000000"/>
                </a:solidFill>
                <a:latin typeface="Franklin Gothic Book" pitchFamily="34" charset="0"/>
                <a:sym typeface="Arial" charset="0"/>
              </a:rPr>
              <a:pPr eaLnBrk="0" hangingPunct="0"/>
              <a:t>Series</a:t>
            </a:fld>
            <a:endParaRPr lang="en-US" sz="1600">
              <a:solidFill>
                <a:srgbClr val="000000"/>
              </a:solidFill>
              <a:latin typeface="Franklin Gothic Book"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3709857" y="7412362"/>
            <a:ext cx="756284" cy="255269"/>
          </a:xfrm>
          <a:prstGeom prst="rect">
            <a:avLst/>
          </a:prstGeom>
          <a:noFill/>
          <a:ln w="9525" algn="ctr">
            <a:noFill/>
            <a:round/>
            <a:headEnd/>
            <a:tailEnd/>
          </a:ln>
        </p:spPr>
        <p:txBody>
          <a:bodyPr lIns="0" tIns="0" rIns="0" bIns="0"/>
          <a:lstStyle/>
          <a:p>
            <a:pPr algn="ctr" eaLnBrk="0" hangingPunct="0"/>
            <a:fld id="{0006E74E-2C1B-4F63-BB75-D2A9268F57AC}" type="datetime'''''''''''''''''''''''''''''''2''''0''1''''''''3'''">
              <a:rPr lang="en-US" sz="1600">
                <a:solidFill>
                  <a:srgbClr val="000000"/>
                </a:solidFill>
                <a:latin typeface="Franklin Gothic Book" pitchFamily="34" charset="0"/>
                <a:sym typeface="Arial" charset="0"/>
              </a:rPr>
              <a:pPr algn="ctr" eaLnBrk="0" hangingPunct="0"/>
              <a:t>2013</a:t>
            </a:fld>
            <a:endParaRPr lang="en-US" sz="1600" dirty="0">
              <a:solidFill>
                <a:srgbClr val="000000"/>
              </a:solidFill>
              <a:latin typeface="Franklin Gothic Book"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23C3E8A2-D865-4000-9B97-8A3EEEEAFF80}" type="datetime'''46'''''''''''''''">
              <a:rPr lang="en-US" sz="1600">
                <a:solidFill>
                  <a:srgbClr val="000000"/>
                </a:solidFill>
                <a:latin typeface="Franklin Gothic Book" pitchFamily="34" charset="0"/>
                <a:sym typeface="Arial" charset="0"/>
              </a:rPr>
              <a:pPr algn="ctr" eaLnBrk="0" hangingPunct="0"/>
              <a:t>46</a:t>
            </a:fld>
            <a:endParaRPr lang="en-US" sz="1600">
              <a:solidFill>
                <a:srgbClr val="000000"/>
              </a:solidFill>
              <a:latin typeface="Franklin Gothic Book"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2521133" y="7412362"/>
            <a:ext cx="666750" cy="255269"/>
          </a:xfrm>
          <a:prstGeom prst="rect">
            <a:avLst/>
          </a:prstGeom>
          <a:noFill/>
          <a:ln w="9525" algn="ctr">
            <a:noFill/>
            <a:round/>
            <a:headEnd/>
            <a:tailEnd/>
          </a:ln>
        </p:spPr>
        <p:txBody>
          <a:bodyPr lIns="0" tIns="0" rIns="0" bIns="0"/>
          <a:lstStyle/>
          <a:p>
            <a:pPr algn="ctr" eaLnBrk="0" hangingPunct="0"/>
            <a:fld id="{68DBDED9-C98D-4B51-BB24-0B25D8A7BC32}" type="datetime'''''''''''''''''''''''''2''''0''''''''''''12'''''''''''''">
              <a:rPr lang="en-US" sz="1600">
                <a:solidFill>
                  <a:srgbClr val="000000"/>
                </a:solidFill>
                <a:latin typeface="Franklin Gothic Book" pitchFamily="34" charset="0"/>
                <a:sym typeface="Arial" charset="0"/>
              </a:rPr>
              <a:pPr algn="ctr" eaLnBrk="0" hangingPunct="0"/>
              <a:t>2012</a:t>
            </a:fld>
            <a:endParaRPr lang="en-US" sz="1600" dirty="0">
              <a:solidFill>
                <a:srgbClr val="000000"/>
              </a:solidFill>
              <a:latin typeface="Franklin Gothic Book"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D0F5AC58-41C5-43C7-A2D7-B21365A90B16}" type="datetime'''''''''''''''''''3''''''''''''''1'''''''''''''">
              <a:rPr lang="en-US" sz="1600">
                <a:solidFill>
                  <a:srgbClr val="000000"/>
                </a:solidFill>
                <a:latin typeface="Franklin Gothic Book" pitchFamily="34" charset="0"/>
                <a:sym typeface="Arial" charset="0"/>
              </a:rPr>
              <a:pPr algn="ctr" eaLnBrk="0" hangingPunct="0"/>
              <a:t>31</a:t>
            </a:fld>
            <a:endParaRPr lang="en-US" sz="1600">
              <a:solidFill>
                <a:srgbClr val="000000"/>
              </a:solidFill>
              <a:latin typeface="Franklin Gothic Book"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1293226" y="7412362"/>
            <a:ext cx="695324" cy="255269"/>
          </a:xfrm>
          <a:prstGeom prst="rect">
            <a:avLst/>
          </a:prstGeom>
          <a:noFill/>
          <a:ln w="9525" algn="ctr">
            <a:noFill/>
            <a:round/>
            <a:headEnd/>
            <a:tailEnd/>
          </a:ln>
        </p:spPr>
        <p:txBody>
          <a:bodyPr lIns="0" tIns="0" rIns="0" bIns="0"/>
          <a:lstStyle/>
          <a:p>
            <a:pPr algn="ctr" eaLnBrk="0" hangingPunct="0"/>
            <a:fld id="{83FFF291-6C97-4C2D-A78B-4F92F437E36C}" type="datetime'2''0''''''''''''''''''''''''''''''''''''''''''''1''''1'''''">
              <a:rPr lang="en-US" sz="1600">
                <a:solidFill>
                  <a:srgbClr val="000000"/>
                </a:solidFill>
                <a:latin typeface="Franklin Gothic Book" pitchFamily="34" charset="0"/>
                <a:sym typeface="Arial" charset="0"/>
              </a:rPr>
              <a:pPr algn="ctr" eaLnBrk="0" hangingPunct="0"/>
              <a:t>2011</a:t>
            </a:fld>
            <a:endParaRPr lang="en-US" sz="1600" dirty="0">
              <a:solidFill>
                <a:srgbClr val="000000"/>
              </a:solidFill>
              <a:latin typeface="Franklin Gothic Book"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4A5F7CBD-DD06-4950-B217-0F16090CB002}" type="datetime'''''''''22'''''''''''''''''''''''''''''">
              <a:rPr lang="en-US" sz="1600">
                <a:solidFill>
                  <a:srgbClr val="000000"/>
                </a:solidFill>
                <a:latin typeface="Franklin Gothic Book" pitchFamily="34" charset="0"/>
                <a:sym typeface="Arial" charset="0"/>
              </a:rPr>
              <a:pPr algn="ctr" eaLnBrk="0" hangingPunct="0"/>
              <a:t>22</a:t>
            </a:fld>
            <a:endParaRPr lang="en-US" sz="1600">
              <a:solidFill>
                <a:srgbClr val="000000"/>
              </a:solidFill>
              <a:latin typeface="Franklin Gothic Book" pitchFamily="34" charset="0"/>
              <a:ea typeface="MS PGothic" pitchFamily="34" charset="-128"/>
              <a:sym typeface="Arial" charset="0"/>
            </a:endParaRPr>
          </a:p>
        </p:txBody>
      </p:sp>
      <p:sp>
        <p:nvSpPr>
          <p:cNvPr id="15" name="TextBox 18"/>
          <p:cNvSpPr txBox="1">
            <a:spLocks noChangeArrowheads="1"/>
          </p:cNvSpPr>
          <p:nvPr/>
        </p:nvSpPr>
        <p:spPr bwMode="auto">
          <a:xfrm>
            <a:off x="15258" y="7838827"/>
            <a:ext cx="524717"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Franklin Gothic Book" pitchFamily="34" charset="0"/>
              </a:rPr>
              <a:t>Notes:</a:t>
            </a:r>
          </a:p>
          <a:p>
            <a:r>
              <a:rPr lang="en-US" sz="800">
                <a:solidFill>
                  <a:srgbClr val="000000"/>
                </a:solidFill>
                <a:latin typeface="Franklin Gothic Book" pitchFamily="34" charset="0"/>
              </a:rPr>
              <a:t>Source:</a:t>
            </a:r>
          </a:p>
        </p:txBody>
      </p:sp>
      <p:sp>
        <p:nvSpPr>
          <p:cNvPr id="16" name="TextBox 19"/>
          <p:cNvSpPr txBox="1">
            <a:spLocks noChangeArrowheads="1"/>
          </p:cNvSpPr>
          <p:nvPr/>
        </p:nvSpPr>
        <p:spPr bwMode="auto">
          <a:xfrm>
            <a:off x="504830" y="2390783"/>
            <a:ext cx="1087756"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Franklin Gothic Book" pitchFamily="34" charset="0"/>
              </a:rPr>
              <a:t>Chart Title</a:t>
            </a:r>
          </a:p>
        </p:txBody>
      </p:sp>
      <p:sp>
        <p:nvSpPr>
          <p:cNvPr id="17" name="Rounded Rectangle 16"/>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Franklin Gothic Book" pitchFamily="34" charset="0"/>
              </a:rPr>
              <a:t>Chart 1 Description…</a:t>
            </a:r>
          </a:p>
        </p:txBody>
      </p:sp>
      <p:sp>
        <p:nvSpPr>
          <p:cNvPr id="18" name="Rounded Rectangle 17"/>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Franklin Gothic Book" pitchFamily="34" charset="0"/>
              </a:rPr>
              <a:t>Further description…</a:t>
            </a:r>
          </a:p>
        </p:txBody>
      </p:sp>
      <p:sp>
        <p:nvSpPr>
          <p:cNvPr id="19" name="Source"/>
          <p:cNvSpPr>
            <a:spLocks noGrp="1"/>
          </p:cNvSpPr>
          <p:nvPr/>
        </p:nvSpPr>
        <p:spPr bwMode="auto">
          <a:xfrm>
            <a:off x="5770252" y="2697487"/>
            <a:ext cx="4682490" cy="1024516"/>
          </a:xfrm>
          <a:prstGeom prst="rect">
            <a:avLst/>
          </a:prstGeom>
          <a:noFill/>
          <a:ln w="9525">
            <a:noFill/>
            <a:miter lim="800000"/>
            <a:headEnd/>
            <a:tailEnd/>
          </a:ln>
          <a:effectLst/>
        </p:spPr>
        <p:txBody>
          <a:bodyPr lIns="50104" tIns="50104" rIns="50104" bIns="50104">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700" dirty="0">
                <a:solidFill>
                  <a:srgbClr val="000000"/>
                </a:solidFill>
                <a:latin typeface="Franklin Gothic Book" pitchFamily="34" charset="0"/>
              </a:rPr>
              <a:t>First level bullet</a:t>
            </a:r>
          </a:p>
          <a:p>
            <a:pPr lvl="1">
              <a:buClr>
                <a:srgbClr val="000000"/>
              </a:buClr>
              <a:defRPr/>
            </a:pPr>
            <a:r>
              <a:rPr lang="en-US" sz="1600" dirty="0">
                <a:solidFill>
                  <a:srgbClr val="000000"/>
                </a:solidFill>
                <a:latin typeface="Franklin Gothic Book" pitchFamily="34" charset="0"/>
              </a:rPr>
              <a:t>Second level bullet</a:t>
            </a:r>
          </a:p>
          <a:p>
            <a:pPr>
              <a:buClr>
                <a:srgbClr val="000000"/>
              </a:buClr>
              <a:defRPr/>
            </a:pPr>
            <a:r>
              <a:rPr lang="en-US" sz="1700" dirty="0">
                <a:solidFill>
                  <a:srgbClr val="000000"/>
                </a:solidFill>
                <a:latin typeface="Franklin Gothic Book" pitchFamily="34" charset="0"/>
              </a:rPr>
              <a:t>First level bullet</a:t>
            </a:r>
          </a:p>
        </p:txBody>
      </p:sp>
      <p:sp>
        <p:nvSpPr>
          <p:cNvPr id="2" name="Title 1"/>
          <p:cNvSpPr>
            <a:spLocks noGrp="1"/>
          </p:cNvSpPr>
          <p:nvPr>
            <p:ph type="title"/>
          </p:nvPr>
        </p:nvSpPr>
        <p:spPr>
          <a:xfrm>
            <a:off x="9" y="3815"/>
            <a:ext cx="10937891" cy="1090600"/>
          </a:xfrm>
          <a:prstGeom prst="rect">
            <a:avLst/>
          </a:prstGeom>
        </p:spPr>
        <p:txBody>
          <a:bodyPr/>
          <a:lstStyle>
            <a:lvl1pPr marL="251540" indent="0">
              <a:defRPr>
                <a:latin typeface="Franklin Gothic Book"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Franklin Gothic Book" pitchFamily="34" charset="0"/>
              </a:defRPr>
            </a:lvl1pPr>
          </a:lstStyle>
          <a:p>
            <a:fld id="{59CA42C1-73B3-459F-B5D7-A3E41C19577E}" type="slidenum">
              <a:rPr lang="en-US"/>
              <a:pPr/>
              <a:t>‹#›</a:t>
            </a:fld>
            <a:endParaRPr lang="en-US"/>
          </a:p>
        </p:txBody>
      </p:sp>
    </p:spTree>
    <p:extLst>
      <p:ext uri="{BB962C8B-B14F-4D97-AF65-F5344CB8AC3E}">
        <p14:creationId xmlns:p14="http://schemas.microsoft.com/office/powerpoint/2010/main" val="285408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6"/>
            <a:ext cx="4846320" cy="1652251"/>
          </a:xfrm>
          <a:prstGeom prst="rect">
            <a:avLst/>
          </a:prstGeom>
        </p:spPr>
        <p:txBody>
          <a:bodyPr/>
          <a:lstStyle>
            <a:lvl1pPr>
              <a:defRPr sz="1700">
                <a:latin typeface="Franklin Gothic Book" pitchFamily="34" charset="0"/>
                <a:cs typeface="Arial" pitchFamily="34" charset="0"/>
              </a:defRPr>
            </a:lvl1pPr>
            <a:lvl2pPr>
              <a:defRPr sz="1700">
                <a:latin typeface="Franklin Gothic Book" pitchFamily="34" charset="0"/>
                <a:cs typeface="Arial" pitchFamily="34" charset="0"/>
              </a:defRPr>
            </a:lvl2pPr>
            <a:lvl3pPr>
              <a:defRPr sz="1700">
                <a:latin typeface="Franklin Gothic Book" pitchFamily="34" charset="0"/>
                <a:cs typeface="Arial" pitchFamily="34" charset="0"/>
              </a:defRPr>
            </a:lvl3pPr>
            <a:lvl4pPr>
              <a:defRPr sz="1700">
                <a:latin typeface="Franklin Gothic Book" pitchFamily="34" charset="0"/>
                <a:cs typeface="Arial" pitchFamily="34" charset="0"/>
              </a:defRPr>
            </a:lvl4pPr>
            <a:lvl5pPr>
              <a:defRPr sz="1700">
                <a:latin typeface="Franklin Gothic Book"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6"/>
            <a:ext cx="4846320" cy="1652251"/>
          </a:xfrm>
          <a:prstGeom prst="rect">
            <a:avLst/>
          </a:prstGeom>
        </p:spPr>
        <p:txBody>
          <a:bodyPr/>
          <a:lstStyle>
            <a:lvl1pPr>
              <a:defRPr sz="1700">
                <a:latin typeface="Franklin Gothic Book" pitchFamily="34" charset="0"/>
                <a:cs typeface="Arial" pitchFamily="34" charset="0"/>
              </a:defRPr>
            </a:lvl1pPr>
            <a:lvl2pPr>
              <a:defRPr sz="1700">
                <a:latin typeface="Franklin Gothic Book" pitchFamily="34" charset="0"/>
                <a:cs typeface="Arial" pitchFamily="34" charset="0"/>
              </a:defRPr>
            </a:lvl2pPr>
            <a:lvl3pPr>
              <a:defRPr sz="1700">
                <a:latin typeface="Franklin Gothic Book" pitchFamily="34" charset="0"/>
                <a:cs typeface="Arial" pitchFamily="34" charset="0"/>
              </a:defRPr>
            </a:lvl3pPr>
            <a:lvl4pPr>
              <a:defRPr sz="1700">
                <a:latin typeface="Franklin Gothic Book" pitchFamily="34" charset="0"/>
                <a:cs typeface="Arial" pitchFamily="34" charset="0"/>
              </a:defRPr>
            </a:lvl4pPr>
            <a:lvl5pPr>
              <a:defRPr sz="1700">
                <a:latin typeface="Franklin Gothic Book"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15"/>
            <a:ext cx="10937891" cy="1094411"/>
          </a:xfrm>
          <a:prstGeom prst="rect">
            <a:avLst/>
          </a:prstGeom>
        </p:spPr>
        <p:txBody>
          <a:bodyPr/>
          <a:lstStyle>
            <a:lvl1pPr marL="251540" inden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vl1pPr>
          </a:lstStyle>
          <a:p>
            <a:fld id="{59CA42C1-73B3-459F-B5D7-A3E41C19577E}" type="slidenum">
              <a:rPr lang="en-US" smtClean="0"/>
              <a:pPr/>
              <a:t>‹#›</a:t>
            </a:fld>
            <a:endParaRPr lang="en-US"/>
          </a:p>
        </p:txBody>
      </p:sp>
    </p:spTree>
    <p:extLst>
      <p:ext uri="{BB962C8B-B14F-4D97-AF65-F5344CB8AC3E}">
        <p14:creationId xmlns:p14="http://schemas.microsoft.com/office/powerpoint/2010/main" val="323034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7896" tIns="48948" rIns="97896" bIns="48948" anchor="ctr"/>
          <a:lstStyle/>
          <a:p>
            <a:endParaRPr lang="en-US" sz="1900" dirty="0">
              <a:solidFill>
                <a:srgbClr val="FFFFFF"/>
              </a:solidFill>
              <a:latin typeface="Calibri" pitchFamily="34" charset="0"/>
            </a:endParaRPr>
          </a:p>
        </p:txBody>
      </p:sp>
      <p:pic>
        <p:nvPicPr>
          <p:cNvPr id="4"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55280" y="6400805"/>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4" y="3641289"/>
            <a:ext cx="9326880" cy="862693"/>
          </a:xfrm>
          <a:prstGeom prst="rect">
            <a:avLst/>
          </a:prstGeom>
        </p:spPr>
        <p:txBody>
          <a:bodyPr/>
          <a:lstStyle>
            <a:lvl1pPr algn="l">
              <a:defRPr sz="30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67"/>
            <a:ext cx="2926080" cy="427301"/>
          </a:xfrm>
          <a:prstGeom prst="rect">
            <a:avLst/>
          </a:prstGeom>
        </p:spPr>
        <p:txBody>
          <a:bodyPr/>
          <a:lstStyle>
            <a:lvl1pPr marL="0" indent="0" algn="l">
              <a:buNone/>
              <a:defRPr sz="1900" baseline="0">
                <a:solidFill>
                  <a:schemeClr val="bg1"/>
                </a:solidFill>
                <a:latin typeface="Calibri" pitchFamily="34" charset="0"/>
                <a:ea typeface="Verdana" pitchFamily="34" charset="0"/>
                <a:cs typeface="Verdana" pitchFamily="34" charset="0"/>
              </a:defRPr>
            </a:lvl1pPr>
            <a:lvl2pPr marL="489482" indent="0" algn="ctr">
              <a:buNone/>
              <a:defRPr/>
            </a:lvl2pPr>
            <a:lvl3pPr marL="978967" indent="0" algn="ctr">
              <a:buNone/>
              <a:defRPr/>
            </a:lvl3pPr>
            <a:lvl4pPr marL="1468445" indent="0" algn="ctr">
              <a:buNone/>
              <a:defRPr/>
            </a:lvl4pPr>
            <a:lvl5pPr marL="1957927" indent="0" algn="ctr">
              <a:buNone/>
              <a:defRPr/>
            </a:lvl5pPr>
            <a:lvl6pPr marL="2447408" indent="0" algn="ctr">
              <a:buNone/>
              <a:defRPr/>
            </a:lvl6pPr>
            <a:lvl7pPr marL="2936890" indent="0" algn="ctr">
              <a:buNone/>
              <a:defRPr/>
            </a:lvl7pPr>
            <a:lvl8pPr marL="3426368" indent="0" algn="ctr">
              <a:buNone/>
              <a:defRPr/>
            </a:lvl8pPr>
            <a:lvl9pPr marL="3915861" indent="0" algn="ctr">
              <a:buNone/>
              <a:defRPr/>
            </a:lvl9pPr>
          </a:lstStyle>
          <a:p>
            <a:r>
              <a:rPr lang="en-US" dirty="0"/>
              <a:t>CHAI Malaria</a:t>
            </a:r>
          </a:p>
        </p:txBody>
      </p:sp>
    </p:spTree>
    <p:extLst>
      <p:ext uri="{BB962C8B-B14F-4D97-AF65-F5344CB8AC3E}">
        <p14:creationId xmlns:p14="http://schemas.microsoft.com/office/powerpoint/2010/main" val="1430629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1617875-E0CB-4E31-AEAB-0CE9027DB09C}" type="slidenum">
              <a:rPr lang="en-US"/>
              <a:pPr/>
              <a:t>‹#›</a:t>
            </a:fld>
            <a:endParaRPr lang="en-US"/>
          </a:p>
        </p:txBody>
      </p:sp>
      <p:sp>
        <p:nvSpPr>
          <p:cNvPr id="5" name="Text Placeholder 4"/>
          <p:cNvSpPr>
            <a:spLocks noGrp="1"/>
          </p:cNvSpPr>
          <p:nvPr>
            <p:ph type="body" sz="quarter" idx="11"/>
          </p:nvPr>
        </p:nvSpPr>
        <p:spPr>
          <a:xfrm>
            <a:off x="457200" y="1371607"/>
            <a:ext cx="7498080" cy="2086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861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280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06458" tIns="53230" rIns="106458" bIns="53230" anchor="ctr"/>
          <a:lstStyle/>
          <a:p>
            <a:pPr eaLnBrk="0" hangingPunct="0"/>
            <a:endParaRPr lang="en-US" sz="2600">
              <a:solidFill>
                <a:srgbClr val="000000"/>
              </a:solidFill>
            </a:endParaRPr>
          </a:p>
        </p:txBody>
      </p:sp>
      <p:sp>
        <p:nvSpPr>
          <p:cNvPr id="6" name="Title 1"/>
          <p:cNvSpPr>
            <a:spLocks noGrp="1"/>
          </p:cNvSpPr>
          <p:nvPr>
            <p:ph type="title"/>
          </p:nvPr>
        </p:nvSpPr>
        <p:spPr>
          <a:xfrm>
            <a:off x="3812" y="15"/>
            <a:ext cx="10934081" cy="1094411"/>
          </a:xfrm>
          <a:prstGeom prst="rect">
            <a:avLst/>
          </a:prstGeom>
        </p:spPr>
        <p:txBody>
          <a:bodyPr/>
          <a:lstStyle>
            <a:lvl1pPr marL="251540"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fld id="{F1617875-E0CB-4E31-AEAB-0CE9027DB09C}" type="slidenum">
              <a:rPr lang="en-US"/>
              <a:pPr/>
              <a:t>‹#›</a:t>
            </a:fld>
            <a:endParaRPr lang="en-US"/>
          </a:p>
        </p:txBody>
      </p:sp>
      <p:sp>
        <p:nvSpPr>
          <p:cNvPr id="10" name="Content Placeholder 9"/>
          <p:cNvSpPr>
            <a:spLocks noGrp="1"/>
          </p:cNvSpPr>
          <p:nvPr>
            <p:ph sz="quarter" idx="11" hasCustomPrompt="1"/>
          </p:nvPr>
        </p:nvSpPr>
        <p:spPr>
          <a:xfrm>
            <a:off x="2238376" y="2697464"/>
            <a:ext cx="5943600" cy="2255493"/>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3072166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4096"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1983115"/>
          <a:ext cx="9589770" cy="5543550"/>
        </p:xfrm>
        <a:graphic>
          <a:graphicData uri="http://schemas.openxmlformats.org/presentationml/2006/ole">
            <mc:AlternateContent xmlns:mc="http://schemas.openxmlformats.org/markup-compatibility/2006">
              <mc:Choice xmlns:v="urn:schemas-microsoft-com:vml" Requires="v">
                <p:oleObj spid="_x0000_s24097" name="Chart" r:id="rId17" imgW="7991599" imgH="4619643" progId="MSGraph.Chart.8">
                  <p:embed followColorScheme="full"/>
                </p:oleObj>
              </mc:Choice>
              <mc:Fallback>
                <p:oleObj name="Chart" r:id="rId17" imgW="7991599" imgH="461964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1983115"/>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3" y="7412362"/>
            <a:ext cx="729614" cy="255269"/>
          </a:xfrm>
          <a:prstGeom prst="rect">
            <a:avLst/>
          </a:prstGeom>
          <a:noFill/>
          <a:ln w="9525" algn="ctr">
            <a:noFill/>
            <a:round/>
            <a:headEnd/>
            <a:tailEnd/>
          </a:ln>
        </p:spPr>
        <p:txBody>
          <a:bodyPr lIns="0" tIns="0" rIns="0" bIns="0"/>
          <a:lstStyle/>
          <a:p>
            <a:pPr algn="ctr" eaLnBrk="0" hangingPunct="0"/>
            <a:fld id="{8FA1B599-208B-474C-BB70-669B3289C565}" type="datetime'''''''''2''''''''01''1'''''''''''''''">
              <a:rPr lang="en-US" sz="1600">
                <a:solidFill>
                  <a:srgbClr val="000000"/>
                </a:solidFill>
                <a:latin typeface="Calibri" pitchFamily="34" charset="0"/>
                <a:ea typeface="MS PGothic" pitchFamily="34" charset="-128"/>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5146767" y="7412362"/>
            <a:ext cx="683894" cy="255269"/>
          </a:xfrm>
          <a:prstGeom prst="rect">
            <a:avLst/>
          </a:prstGeom>
          <a:noFill/>
          <a:ln w="9525" algn="ctr">
            <a:noFill/>
            <a:round/>
            <a:headEnd/>
            <a:tailEnd/>
          </a:ln>
        </p:spPr>
        <p:txBody>
          <a:bodyPr lIns="0" tIns="0" rIns="0" bIns="0"/>
          <a:lstStyle/>
          <a:p>
            <a:pPr algn="ctr" eaLnBrk="0" hangingPunct="0"/>
            <a:fld id="{7F896BFF-7D3E-4B57-BCEE-E03F43789C5C}" type="datetime'''''''2''''''''0''''''1''''''''''''''''2'''">
              <a:rPr lang="en-US" sz="1600">
                <a:solidFill>
                  <a:srgbClr val="000000"/>
                </a:solidFill>
                <a:latin typeface="Calibri" pitchFamily="34" charset="0"/>
                <a:ea typeface="MS PGothic" pitchFamily="34" charset="-128"/>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8205381" y="7412362"/>
            <a:ext cx="638174" cy="255269"/>
          </a:xfrm>
          <a:prstGeom prst="rect">
            <a:avLst/>
          </a:prstGeom>
          <a:noFill/>
          <a:ln w="9525" algn="ctr">
            <a:noFill/>
            <a:round/>
            <a:headEnd/>
            <a:tailEnd/>
          </a:ln>
        </p:spPr>
        <p:txBody>
          <a:bodyPr lIns="0" tIns="0" rIns="0" bIns="0"/>
          <a:lstStyle/>
          <a:p>
            <a:pPr algn="ctr" eaLnBrk="0" hangingPunct="0"/>
            <a:fld id="{4CD0D7C0-E8E2-4323-AA5E-5FFE87D5C11C}" type="datetime'''''''''''2''''''''''0''''1''''''''''''''''3'''''''''''''''''">
              <a:rPr lang="en-US" sz="1600">
                <a:solidFill>
                  <a:srgbClr val="000000"/>
                </a:solidFill>
                <a:latin typeface="Calibri" pitchFamily="34" charset="0"/>
                <a:ea typeface="MS PGothic" pitchFamily="34" charset="-128"/>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9467850" y="2712730"/>
            <a:ext cx="603886" cy="255269"/>
          </a:xfrm>
          <a:prstGeom prst="rect">
            <a:avLst/>
          </a:prstGeom>
          <a:noFill/>
          <a:ln w="9525" algn="ctr">
            <a:noFill/>
            <a:round/>
            <a:headEnd/>
            <a:tailEnd/>
          </a:ln>
        </p:spPr>
        <p:txBody>
          <a:bodyPr wrap="none" lIns="0" tIns="0" rIns="0" bIns="0" anchor="ctr"/>
          <a:lstStyle/>
          <a:p>
            <a:pPr eaLnBrk="0" hangingPunct="0"/>
            <a:fld id="{5C2A6D42-1D91-4033-AF71-7B90EA65F69E}" type="datetime'''''''''''''''''''''''''''''S''e''''rie''''s'''''''''''''">
              <a:rPr lang="en-US" sz="1600">
                <a:solidFill>
                  <a:srgbClr val="000000"/>
                </a:solidFill>
                <a:latin typeface="Calibri" pitchFamily="34" charset="0"/>
                <a:ea typeface="MS PGothic" pitchFamily="34" charset="-128"/>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9467850" y="3272801"/>
            <a:ext cx="603886" cy="255269"/>
          </a:xfrm>
          <a:prstGeom prst="rect">
            <a:avLst/>
          </a:prstGeom>
          <a:noFill/>
          <a:ln w="9525" algn="ctr">
            <a:noFill/>
            <a:round/>
            <a:headEnd/>
            <a:tailEnd/>
          </a:ln>
        </p:spPr>
        <p:txBody>
          <a:bodyPr wrap="none" lIns="0" tIns="0" rIns="0" bIns="0" anchor="ctr"/>
          <a:lstStyle/>
          <a:p>
            <a:pPr eaLnBrk="0" hangingPunct="0"/>
            <a:fld id="{DBD6C156-6D8B-4DD9-BD68-F88C40AC871A}" type="datetime'''S''''''''''''eri''e''''''''''''''''''''''''''''''''''''s'''">
              <a:rPr lang="en-US" sz="1600">
                <a:solidFill>
                  <a:srgbClr val="000000"/>
                </a:solidFill>
                <a:latin typeface="Calibri" pitchFamily="34" charset="0"/>
                <a:ea typeface="MS PGothic" pitchFamily="34" charset="-128"/>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9467850" y="5358772"/>
            <a:ext cx="603886" cy="255269"/>
          </a:xfrm>
          <a:prstGeom prst="rect">
            <a:avLst/>
          </a:prstGeom>
          <a:noFill/>
          <a:ln w="9525" algn="ctr">
            <a:noFill/>
            <a:round/>
            <a:headEnd/>
            <a:tailEnd/>
          </a:ln>
        </p:spPr>
        <p:txBody>
          <a:bodyPr wrap="none" lIns="0" tIns="0" rIns="0" bIns="0" anchor="ctr"/>
          <a:lstStyle/>
          <a:p>
            <a:pPr eaLnBrk="0" hangingPunct="0"/>
            <a:fld id="{FBE60238-430C-4185-8E8A-7CBC89180D4E}" type="datetime'''''''''''''''''''Se''''r''''''i''e''s'''''''">
              <a:rPr lang="en-US" sz="1600">
                <a:solidFill>
                  <a:srgbClr val="000000"/>
                </a:solidFill>
                <a:latin typeface="Calibri" pitchFamily="34" charset="0"/>
                <a:ea typeface="MS PGothic" pitchFamily="34" charset="-128"/>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383156" y="4806322"/>
            <a:ext cx="297180" cy="255269"/>
          </a:xfrm>
          <a:prstGeom prst="rect">
            <a:avLst/>
          </a:prstGeom>
          <a:noFill/>
          <a:ln w="9525" algn="ctr">
            <a:noFill/>
            <a:round/>
            <a:headEnd/>
            <a:tailEnd/>
          </a:ln>
        </p:spPr>
        <p:txBody>
          <a:bodyPr wrap="none" lIns="27194" tIns="0" rIns="27194" bIns="0" anchor="b"/>
          <a:lstStyle/>
          <a:p>
            <a:pPr algn="ctr" eaLnBrk="0" hangingPunct="0"/>
            <a:fld id="{EE6D32BE-BDF5-4839-A21A-0CD23EDBD6FA}" type="datetime'''''''''''''2''''''''''''''''''''''''''''''''''''''''2'">
              <a:rPr lang="en-US" sz="1600">
                <a:solidFill>
                  <a:srgbClr val="000000"/>
                </a:solidFill>
                <a:latin typeface="Calibri" pitchFamily="34" charset="0"/>
                <a:ea typeface="MS PGothic" pitchFamily="34" charset="-128"/>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5354956" y="3869062"/>
            <a:ext cx="297180" cy="255269"/>
          </a:xfrm>
          <a:prstGeom prst="rect">
            <a:avLst/>
          </a:prstGeom>
          <a:noFill/>
          <a:ln w="9525" algn="ctr">
            <a:noFill/>
            <a:round/>
            <a:headEnd/>
            <a:tailEnd/>
          </a:ln>
        </p:spPr>
        <p:txBody>
          <a:bodyPr wrap="none" lIns="27194" tIns="0" rIns="27194" bIns="0" anchor="b"/>
          <a:lstStyle/>
          <a:p>
            <a:pPr algn="ctr" eaLnBrk="0" hangingPunct="0"/>
            <a:fld id="{22141A37-7C1C-4864-A5A0-28D22DAFE867}" type="datetime'''''''''''''''''3''''''''''''''''''''''''''''''''''''1'">
              <a:rPr lang="en-US" sz="1600">
                <a:solidFill>
                  <a:srgbClr val="000000"/>
                </a:solidFill>
                <a:latin typeface="Calibri" pitchFamily="34" charset="0"/>
                <a:ea typeface="MS PGothic" pitchFamily="34" charset="-128"/>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8326756" y="2348873"/>
            <a:ext cx="297180" cy="255269"/>
          </a:xfrm>
          <a:prstGeom prst="rect">
            <a:avLst/>
          </a:prstGeom>
          <a:noFill/>
          <a:ln w="9525" algn="ctr">
            <a:noFill/>
            <a:round/>
            <a:headEnd/>
            <a:tailEnd/>
          </a:ln>
        </p:spPr>
        <p:txBody>
          <a:bodyPr wrap="none" lIns="27194" tIns="0" rIns="27194" bIns="0" anchor="b"/>
          <a:lstStyle/>
          <a:p>
            <a:pPr algn="ctr" eaLnBrk="0" hangingPunct="0"/>
            <a:fld id="{8F8037BF-D606-4869-9964-7AB63C748805}" type="datetime'''''''''''''''''''''''''''''''''4''''''6'''">
              <a:rPr lang="en-US" sz="1600">
                <a:solidFill>
                  <a:srgbClr val="000000"/>
                </a:solidFill>
                <a:latin typeface="Calibri" pitchFamily="34" charset="0"/>
                <a:ea typeface="MS PGothic" pitchFamily="34" charset="-128"/>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Calibri" pitchFamily="34" charset="0"/>
              </a:rPr>
              <a:t>Notes:</a:t>
            </a:r>
          </a:p>
          <a:p>
            <a:r>
              <a:rPr lang="en-US" sz="800">
                <a:solidFill>
                  <a:srgbClr val="000000"/>
                </a:solidFill>
                <a:latin typeface="Calibri" pitchFamily="34" charset="0"/>
              </a:rPr>
              <a:t>Source:</a:t>
            </a:r>
          </a:p>
        </p:txBody>
      </p:sp>
      <p:sp>
        <p:nvSpPr>
          <p:cNvPr id="16" name="TextBox 19"/>
          <p:cNvSpPr txBox="1">
            <a:spLocks noChangeArrowheads="1"/>
          </p:cNvSpPr>
          <p:nvPr/>
        </p:nvSpPr>
        <p:spPr bwMode="auto">
          <a:xfrm>
            <a:off x="520067" y="1577353"/>
            <a:ext cx="1137064" cy="360462"/>
          </a:xfrm>
          <a:prstGeom prst="rect">
            <a:avLst/>
          </a:prstGeom>
          <a:noFill/>
          <a:ln w="9525">
            <a:noFill/>
            <a:miter lim="800000"/>
            <a:headEnd/>
            <a:tailEnd/>
          </a:ln>
        </p:spPr>
        <p:txBody>
          <a:bodyPr wrap="none" lIns="97896" tIns="48948" rIns="97896" bIns="48948">
            <a:spAutoFit/>
          </a:bodyPr>
          <a:lstStyle/>
          <a:p>
            <a:r>
              <a:rPr lang="en-US" sz="1700" b="1" dirty="0">
                <a:solidFill>
                  <a:srgbClr val="000000"/>
                </a:solidFill>
                <a:latin typeface="Calibri" pitchFamily="34" charset="0"/>
              </a:rPr>
              <a:t>Chart Title</a:t>
            </a:r>
          </a:p>
        </p:txBody>
      </p:sp>
      <p:sp>
        <p:nvSpPr>
          <p:cNvPr id="2" name="Title 1"/>
          <p:cNvSpPr>
            <a:spLocks noGrp="1"/>
          </p:cNvSpPr>
          <p:nvPr>
            <p:ph type="title"/>
          </p:nvPr>
        </p:nvSpPr>
        <p:spPr>
          <a:xfrm>
            <a:off x="9" y="3820"/>
            <a:ext cx="10937891" cy="109347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fld id="{F1617875-E0CB-4E31-AEAB-0CE9027DB09C}" type="slidenum">
              <a:rPr lang="en-US"/>
              <a:pPr/>
              <a:t>‹#›</a:t>
            </a:fld>
            <a:endParaRPr lang="en-US"/>
          </a:p>
        </p:txBody>
      </p:sp>
    </p:spTree>
    <p:extLst>
      <p:ext uri="{BB962C8B-B14F-4D97-AF65-F5344CB8AC3E}">
        <p14:creationId xmlns:p14="http://schemas.microsoft.com/office/powerpoint/2010/main" val="316695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738"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1983115"/>
          <a:ext cx="9589770" cy="5543550"/>
        </p:xfrm>
        <a:graphic>
          <a:graphicData uri="http://schemas.openxmlformats.org/presentationml/2006/ole">
            <mc:AlternateContent xmlns:mc="http://schemas.openxmlformats.org/markup-compatibility/2006">
              <mc:Choice xmlns:v="urn:schemas-microsoft-com:vml" Requires="v">
                <p:oleObj spid="_x0000_s2739" name="Chart" r:id="rId17" imgW="7991599" imgH="4619643" progId="MSGraph.Chart.8">
                  <p:embed followColorScheme="full"/>
                </p:oleObj>
              </mc:Choice>
              <mc:Fallback>
                <p:oleObj name="Chart" r:id="rId17" imgW="7991599" imgH="461964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1983115"/>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3" y="7412362"/>
            <a:ext cx="729614" cy="255269"/>
          </a:xfrm>
          <a:prstGeom prst="rect">
            <a:avLst/>
          </a:prstGeom>
          <a:noFill/>
          <a:ln w="9525" algn="ctr">
            <a:noFill/>
            <a:round/>
            <a:headEnd/>
            <a:tailEnd/>
          </a:ln>
        </p:spPr>
        <p:txBody>
          <a:bodyPr lIns="0" tIns="0" rIns="0" bIns="0"/>
          <a:lstStyle/>
          <a:p>
            <a:pPr algn="ctr" eaLnBrk="0" hangingPunct="0"/>
            <a:fld id="{8FA1B599-208B-474C-BB70-669B3289C565}" type="datetime'''''''''2''''''''01''1'''''''''''''''">
              <a:rPr lang="en-US" sz="1600">
                <a:latin typeface="Calibri" pitchFamily="34" charset="0"/>
                <a:ea typeface="MS PGothic" pitchFamily="34" charset="-128"/>
                <a:sym typeface="Arial" charset="0"/>
              </a:rPr>
              <a:pPr algn="ctr" eaLnBrk="0" hangingPunct="0"/>
              <a:t>2011</a:t>
            </a:fld>
            <a:endParaRPr lang="en-US" sz="1600" dirty="0">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5146767" y="7412362"/>
            <a:ext cx="683894" cy="255269"/>
          </a:xfrm>
          <a:prstGeom prst="rect">
            <a:avLst/>
          </a:prstGeom>
          <a:noFill/>
          <a:ln w="9525" algn="ctr">
            <a:noFill/>
            <a:round/>
            <a:headEnd/>
            <a:tailEnd/>
          </a:ln>
        </p:spPr>
        <p:txBody>
          <a:bodyPr lIns="0" tIns="0" rIns="0" bIns="0"/>
          <a:lstStyle/>
          <a:p>
            <a:pPr algn="ctr" eaLnBrk="0" hangingPunct="0"/>
            <a:fld id="{7F896BFF-7D3E-4B57-BCEE-E03F43789C5C}" type="datetime'''''''2''''''''0''''''1''''''''''''''''2'''">
              <a:rPr lang="en-US" sz="1600">
                <a:latin typeface="Calibri" pitchFamily="34" charset="0"/>
                <a:ea typeface="MS PGothic" pitchFamily="34" charset="-128"/>
                <a:sym typeface="Arial" charset="0"/>
              </a:rPr>
              <a:pPr algn="ctr" eaLnBrk="0" hangingPunct="0"/>
              <a:t>2012</a:t>
            </a:fld>
            <a:endParaRPr lang="en-US" sz="1600" dirty="0">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8205381" y="7412362"/>
            <a:ext cx="638174" cy="255269"/>
          </a:xfrm>
          <a:prstGeom prst="rect">
            <a:avLst/>
          </a:prstGeom>
          <a:noFill/>
          <a:ln w="9525" algn="ctr">
            <a:noFill/>
            <a:round/>
            <a:headEnd/>
            <a:tailEnd/>
          </a:ln>
        </p:spPr>
        <p:txBody>
          <a:bodyPr lIns="0" tIns="0" rIns="0" bIns="0"/>
          <a:lstStyle/>
          <a:p>
            <a:pPr algn="ctr" eaLnBrk="0" hangingPunct="0"/>
            <a:fld id="{4CD0D7C0-E8E2-4323-AA5E-5FFE87D5C11C}" type="datetime'''''''''''2''''''''''0''''1''''''''''''''''3'''''''''''''''''">
              <a:rPr lang="en-US" sz="1600">
                <a:latin typeface="Calibri" pitchFamily="34" charset="0"/>
                <a:ea typeface="MS PGothic" pitchFamily="34" charset="-128"/>
                <a:sym typeface="Arial" charset="0"/>
              </a:rPr>
              <a:pPr algn="ctr" eaLnBrk="0" hangingPunct="0"/>
              <a:t>2013</a:t>
            </a:fld>
            <a:endParaRPr lang="en-US" sz="1600" dirty="0">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9467850" y="2712730"/>
            <a:ext cx="603886" cy="255269"/>
          </a:xfrm>
          <a:prstGeom prst="rect">
            <a:avLst/>
          </a:prstGeom>
          <a:noFill/>
          <a:ln w="9525" algn="ctr">
            <a:noFill/>
            <a:round/>
            <a:headEnd/>
            <a:tailEnd/>
          </a:ln>
        </p:spPr>
        <p:txBody>
          <a:bodyPr wrap="none" lIns="0" tIns="0" rIns="0" bIns="0" anchor="ctr"/>
          <a:lstStyle/>
          <a:p>
            <a:pPr eaLnBrk="0" hangingPunct="0"/>
            <a:fld id="{5C2A6D42-1D91-4033-AF71-7B90EA65F69E}" type="datetime'''''''''''''''''''''''''''''S''e''''rie''''s'''''''''''''">
              <a:rPr lang="en-US" sz="1600">
                <a:latin typeface="Calibri" pitchFamily="34" charset="0"/>
                <a:ea typeface="MS PGothic" pitchFamily="34" charset="-128"/>
                <a:sym typeface="Arial" charset="0"/>
              </a:rPr>
              <a:pPr eaLnBrk="0" hangingPunct="0"/>
              <a:t>Series</a:t>
            </a:fld>
            <a:endParaRPr lang="en-US" sz="1600">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9467850" y="3272801"/>
            <a:ext cx="603886" cy="255269"/>
          </a:xfrm>
          <a:prstGeom prst="rect">
            <a:avLst/>
          </a:prstGeom>
          <a:noFill/>
          <a:ln w="9525" algn="ctr">
            <a:noFill/>
            <a:round/>
            <a:headEnd/>
            <a:tailEnd/>
          </a:ln>
        </p:spPr>
        <p:txBody>
          <a:bodyPr wrap="none" lIns="0" tIns="0" rIns="0" bIns="0" anchor="ctr"/>
          <a:lstStyle/>
          <a:p>
            <a:pPr eaLnBrk="0" hangingPunct="0"/>
            <a:fld id="{DBD6C156-6D8B-4DD9-BD68-F88C40AC871A}" type="datetime'''S''''''''''''eri''e''''''''''''''''''''''''''''''''''''s'''">
              <a:rPr lang="en-US" sz="1600">
                <a:latin typeface="Calibri" pitchFamily="34" charset="0"/>
                <a:ea typeface="MS PGothic" pitchFamily="34" charset="-128"/>
                <a:sym typeface="Arial" charset="0"/>
              </a:rPr>
              <a:pPr eaLnBrk="0" hangingPunct="0"/>
              <a:t>Series</a:t>
            </a:fld>
            <a:endParaRPr lang="en-US" sz="1600">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9467850" y="5358772"/>
            <a:ext cx="603886" cy="255269"/>
          </a:xfrm>
          <a:prstGeom prst="rect">
            <a:avLst/>
          </a:prstGeom>
          <a:noFill/>
          <a:ln w="9525" algn="ctr">
            <a:noFill/>
            <a:round/>
            <a:headEnd/>
            <a:tailEnd/>
          </a:ln>
        </p:spPr>
        <p:txBody>
          <a:bodyPr wrap="none" lIns="0" tIns="0" rIns="0" bIns="0" anchor="ctr"/>
          <a:lstStyle/>
          <a:p>
            <a:pPr eaLnBrk="0" hangingPunct="0"/>
            <a:fld id="{FBE60238-430C-4185-8E8A-7CBC89180D4E}" type="datetime'''''''''''''''''''Se''''r''''''i''e''s'''''''">
              <a:rPr lang="en-US" sz="1600">
                <a:latin typeface="Calibri" pitchFamily="34" charset="0"/>
                <a:ea typeface="MS PGothic" pitchFamily="34" charset="-128"/>
                <a:sym typeface="Arial" charset="0"/>
              </a:rPr>
              <a:pPr eaLnBrk="0" hangingPunct="0"/>
              <a:t>Series</a:t>
            </a:fld>
            <a:endParaRPr lang="en-US" sz="1600">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383156" y="4806322"/>
            <a:ext cx="297180" cy="255269"/>
          </a:xfrm>
          <a:prstGeom prst="rect">
            <a:avLst/>
          </a:prstGeom>
          <a:noFill/>
          <a:ln w="9525" algn="ctr">
            <a:noFill/>
            <a:round/>
            <a:headEnd/>
            <a:tailEnd/>
          </a:ln>
        </p:spPr>
        <p:txBody>
          <a:bodyPr wrap="none" lIns="27194" tIns="0" rIns="27194" bIns="0" anchor="b"/>
          <a:lstStyle/>
          <a:p>
            <a:pPr algn="ctr" eaLnBrk="0" hangingPunct="0"/>
            <a:fld id="{EE6D32BE-BDF5-4839-A21A-0CD23EDBD6FA}" type="datetime'''''''''''''2''''''''''''''''''''''''''''''''''''''''2'">
              <a:rPr lang="en-US" sz="1600">
                <a:latin typeface="Calibri" pitchFamily="34" charset="0"/>
                <a:ea typeface="MS PGothic" pitchFamily="34" charset="-128"/>
                <a:sym typeface="Arial" charset="0"/>
              </a:rPr>
              <a:pPr algn="ctr" eaLnBrk="0" hangingPunct="0"/>
              <a:t>22</a:t>
            </a:fld>
            <a:endParaRPr lang="en-US" sz="1600">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5354956" y="3869062"/>
            <a:ext cx="297180" cy="255269"/>
          </a:xfrm>
          <a:prstGeom prst="rect">
            <a:avLst/>
          </a:prstGeom>
          <a:noFill/>
          <a:ln w="9525" algn="ctr">
            <a:noFill/>
            <a:round/>
            <a:headEnd/>
            <a:tailEnd/>
          </a:ln>
        </p:spPr>
        <p:txBody>
          <a:bodyPr wrap="none" lIns="27194" tIns="0" rIns="27194" bIns="0" anchor="b"/>
          <a:lstStyle/>
          <a:p>
            <a:pPr algn="ctr" eaLnBrk="0" hangingPunct="0"/>
            <a:fld id="{22141A37-7C1C-4864-A5A0-28D22DAFE867}" type="datetime'''''''''''''''''3''''''''''''''''''''''''''''''''''''1'">
              <a:rPr lang="en-US" sz="1600">
                <a:latin typeface="Calibri" pitchFamily="34" charset="0"/>
                <a:ea typeface="MS PGothic" pitchFamily="34" charset="-128"/>
                <a:sym typeface="Arial" charset="0"/>
              </a:rPr>
              <a:pPr algn="ctr" eaLnBrk="0" hangingPunct="0"/>
              <a:t>31</a:t>
            </a:fld>
            <a:endParaRPr lang="en-US" sz="1600">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8326756" y="2348873"/>
            <a:ext cx="297180" cy="255269"/>
          </a:xfrm>
          <a:prstGeom prst="rect">
            <a:avLst/>
          </a:prstGeom>
          <a:noFill/>
          <a:ln w="9525" algn="ctr">
            <a:noFill/>
            <a:round/>
            <a:headEnd/>
            <a:tailEnd/>
          </a:ln>
        </p:spPr>
        <p:txBody>
          <a:bodyPr wrap="none" lIns="27194" tIns="0" rIns="27194" bIns="0" anchor="b"/>
          <a:lstStyle/>
          <a:p>
            <a:pPr algn="ctr" eaLnBrk="0" hangingPunct="0"/>
            <a:fld id="{8F8037BF-D606-4869-9964-7AB63C748805}" type="datetime'''''''''''''''''''''''''''''''''4''''''6'''">
              <a:rPr lang="en-US" sz="1600">
                <a:latin typeface="Calibri" pitchFamily="34" charset="0"/>
                <a:ea typeface="MS PGothic" pitchFamily="34" charset="-128"/>
                <a:sym typeface="Arial" charset="0"/>
              </a:rPr>
              <a:pPr algn="ctr" eaLnBrk="0" hangingPunct="0"/>
              <a:t>46</a:t>
            </a:fld>
            <a:endParaRPr lang="en-US" sz="1600">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latin typeface="Calibri" pitchFamily="34" charset="0"/>
              </a:rPr>
              <a:t>Notes:</a:t>
            </a:r>
          </a:p>
          <a:p>
            <a:r>
              <a:rPr lang="en-US" sz="800">
                <a:latin typeface="Calibri" pitchFamily="34" charset="0"/>
              </a:rPr>
              <a:t>Source:</a:t>
            </a:r>
          </a:p>
        </p:txBody>
      </p:sp>
      <p:sp>
        <p:nvSpPr>
          <p:cNvPr id="16" name="TextBox 19"/>
          <p:cNvSpPr txBox="1">
            <a:spLocks noChangeArrowheads="1"/>
          </p:cNvSpPr>
          <p:nvPr/>
        </p:nvSpPr>
        <p:spPr bwMode="auto">
          <a:xfrm>
            <a:off x="520067" y="1577353"/>
            <a:ext cx="1137064" cy="360462"/>
          </a:xfrm>
          <a:prstGeom prst="rect">
            <a:avLst/>
          </a:prstGeom>
          <a:noFill/>
          <a:ln w="9525">
            <a:noFill/>
            <a:miter lim="800000"/>
            <a:headEnd/>
            <a:tailEnd/>
          </a:ln>
        </p:spPr>
        <p:txBody>
          <a:bodyPr wrap="none" lIns="97896" tIns="48948" rIns="97896" bIns="48948">
            <a:spAutoFit/>
          </a:bodyPr>
          <a:lstStyle/>
          <a:p>
            <a:r>
              <a:rPr lang="en-US" sz="1700" b="1" dirty="0">
                <a:latin typeface="Calibri" pitchFamily="34" charset="0"/>
              </a:rPr>
              <a:t>Chart Title</a:t>
            </a:r>
          </a:p>
        </p:txBody>
      </p:sp>
      <p:sp>
        <p:nvSpPr>
          <p:cNvPr id="2" name="Title 1"/>
          <p:cNvSpPr>
            <a:spLocks noGrp="1"/>
          </p:cNvSpPr>
          <p:nvPr>
            <p:ph type="title"/>
          </p:nvPr>
        </p:nvSpPr>
        <p:spPr>
          <a:xfrm>
            <a:off x="9" y="3820"/>
            <a:ext cx="10937891" cy="109347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fld id="{E9796063-F62D-4F10-B55F-9252EC807E6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5391"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25392" name="Chart" r:id="rId27" imgW="3609919" imgH="3971803" progId="MSGraph.Chart.8">
                  <p:embed followColorScheme="full"/>
                </p:oleObj>
              </mc:Choice>
              <mc:Fallback>
                <p:oleObj name="Chart" r:id="rId27" imgW="3609919" imgH="3971803"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62"/>
            <a:ext cx="758190" cy="255269"/>
          </a:xfrm>
          <a:prstGeom prst="rect">
            <a:avLst/>
          </a:prstGeom>
          <a:noFill/>
          <a:ln w="9525" algn="ctr">
            <a:noFill/>
            <a:round/>
            <a:headEnd/>
            <a:tailEnd/>
          </a:ln>
        </p:spPr>
        <p:txBody>
          <a:bodyPr lIns="0" tIns="0" rIns="0" bIns="0"/>
          <a:lstStyle/>
          <a:p>
            <a:pPr algn="ctr" eaLnBrk="0" hangingPunct="0"/>
            <a:fld id="{78F5E02E-7D0B-472F-BF25-D9F8CBEFE2E1}" type="datetime'''''''''''2''''''''''''''0''''''''1''''''''''''2'''''">
              <a:rPr lang="en-US" sz="1600">
                <a:solidFill>
                  <a:srgbClr val="000000"/>
                </a:solidFill>
                <a:latin typeface="Calibri" pitchFamily="34" charset="0"/>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4EED0C45-F51E-46B0-AA32-C55D6828E8E0}" type="datetime'''''''''''''''''''''''3''''''''''1'''''''''''''''''">
              <a:rPr lang="en-US" sz="1600">
                <a:solidFill>
                  <a:srgbClr val="000000"/>
                </a:solidFill>
                <a:latin typeface="Calibri" pitchFamily="34" charset="0"/>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1280164" y="7412362"/>
            <a:ext cx="695324" cy="255269"/>
          </a:xfrm>
          <a:prstGeom prst="rect">
            <a:avLst/>
          </a:prstGeom>
          <a:noFill/>
          <a:ln w="9525" algn="ctr">
            <a:noFill/>
            <a:round/>
            <a:headEnd/>
            <a:tailEnd/>
          </a:ln>
        </p:spPr>
        <p:txBody>
          <a:bodyPr lIns="0" tIns="0" rIns="0" bIns="0"/>
          <a:lstStyle/>
          <a:p>
            <a:pPr algn="ctr" eaLnBrk="0" hangingPunct="0"/>
            <a:fld id="{565688E6-4912-4300-8A91-4516C92BCB4E}" type="datetime'''''''''''''''''''''2''''''''''''011'''''''''''">
              <a:rPr lang="en-US" sz="1600">
                <a:solidFill>
                  <a:srgbClr val="000000"/>
                </a:solidFill>
                <a:latin typeface="Calibri" pitchFamily="34" charset="0"/>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DE3CCD5E-39A6-4AF5-9FDC-4EC975B056F7}" type="datetime'''22'''''''''''''''">
              <a:rPr lang="en-US" sz="1600">
                <a:solidFill>
                  <a:srgbClr val="000000"/>
                </a:solidFill>
                <a:latin typeface="Calibri" pitchFamily="34" charset="0"/>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628AEFD3-9C24-4BD4-8C5F-D84442C9A0D5}"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111D8430-C935-4A56-B127-B4B6A08EFC05}"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C47EE1F9-996F-445E-B3B1-3E41884CB1E7}"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3724280" y="7412362"/>
            <a:ext cx="756284" cy="255269"/>
          </a:xfrm>
          <a:prstGeom prst="rect">
            <a:avLst/>
          </a:prstGeom>
          <a:noFill/>
          <a:ln w="9525" algn="ctr">
            <a:noFill/>
            <a:round/>
            <a:headEnd/>
            <a:tailEnd/>
          </a:ln>
        </p:spPr>
        <p:txBody>
          <a:bodyPr lIns="0" tIns="0" rIns="0" bIns="0"/>
          <a:lstStyle/>
          <a:p>
            <a:pPr algn="ctr" eaLnBrk="0" hangingPunct="0"/>
            <a:fld id="{E0BDC977-8391-47C1-9AAA-B2F07A205231}" type="datetime'''''''''''''2''''0''''''''''1''''''''''''''3'">
              <a:rPr lang="en-US" sz="1600">
                <a:solidFill>
                  <a:srgbClr val="000000"/>
                </a:solidFill>
                <a:latin typeface="Calibri" pitchFamily="34" charset="0"/>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664244B0-1C06-41CA-99DB-2ED5E4F8EAAF}" type="datetime'''''''''''''''''''''''''''''''''''4''6'''''">
              <a:rPr lang="en-US" sz="1600">
                <a:solidFill>
                  <a:srgbClr val="000000"/>
                </a:solidFill>
                <a:latin typeface="Calibri" pitchFamily="34" charset="0"/>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Calibri" pitchFamily="34" charset="0"/>
              </a:rPr>
              <a:t>Notes:</a:t>
            </a:r>
          </a:p>
          <a:p>
            <a:r>
              <a:rPr lang="en-US" sz="800">
                <a:solidFill>
                  <a:srgbClr val="000000"/>
                </a:solidFill>
                <a:latin typeface="Calibri" pitchFamily="34"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Calibri" pitchFamily="34" charset="0"/>
              </a:rPr>
              <a:t>Chart Title</a:t>
            </a:r>
          </a:p>
        </p:txBody>
      </p:sp>
      <p:graphicFrame>
        <p:nvGraphicFramePr>
          <p:cNvPr id="17" name="Object 20"/>
          <p:cNvGraphicFramePr>
            <a:graphicFrameLocks noChangeAspect="1"/>
          </p:cNvGraphicFramePr>
          <p:nvPr>
            <p:custDataLst>
              <p:tags r:id="rId14"/>
            </p:custDataLst>
          </p:nvPr>
        </p:nvGraphicFramePr>
        <p:xfrm>
          <a:off x="5770252" y="2760353"/>
          <a:ext cx="4331970" cy="4766309"/>
        </p:xfrm>
        <a:graphic>
          <a:graphicData uri="http://schemas.openxmlformats.org/presentationml/2006/ole">
            <mc:AlternateContent xmlns:mc="http://schemas.openxmlformats.org/markup-compatibility/2006">
              <mc:Choice xmlns:v="urn:schemas-microsoft-com:vml" Requires="v">
                <p:oleObj spid="_x0000_s25393" name="Chart" r:id="rId29" imgW="3609919" imgH="3971803" progId="MSGraph.Chart.8">
                  <p:embed followColorScheme="full"/>
                </p:oleObj>
              </mc:Choice>
              <mc:Fallback>
                <p:oleObj name="Chart" r:id="rId29" imgW="3609919" imgH="3971803"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5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62"/>
            <a:ext cx="697230" cy="255269"/>
          </a:xfrm>
          <a:prstGeom prst="rect">
            <a:avLst/>
          </a:prstGeom>
          <a:noFill/>
          <a:ln w="9525" algn="ctr">
            <a:noFill/>
            <a:round/>
            <a:headEnd/>
            <a:tailEnd/>
          </a:ln>
        </p:spPr>
        <p:txBody>
          <a:bodyPr lIns="0" tIns="0" rIns="0" bIns="0"/>
          <a:lstStyle/>
          <a:p>
            <a:pPr algn="ctr" eaLnBrk="0" hangingPunct="0"/>
            <a:fld id="{DFB318E2-5645-4F94-80FA-A41535BE9C65}" type="datetime'''''''''''''''20''''''''''1''''''''''''''''''2'''''''''''''">
              <a:rPr lang="en-US" sz="1600">
                <a:solidFill>
                  <a:srgbClr val="000000"/>
                </a:solidFill>
                <a:latin typeface="Calibri" pitchFamily="34" charset="0"/>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19" name="Rectangle 22"/>
          <p:cNvSpPr>
            <a:spLocks noChangeArrowheads="1"/>
          </p:cNvSpPr>
          <p:nvPr>
            <p:custDataLst>
              <p:tags r:id="rId16"/>
            </p:custDataLst>
          </p:nvPr>
        </p:nvSpPr>
        <p:spPr bwMode="auto">
          <a:xfrm>
            <a:off x="7993380" y="4349122"/>
            <a:ext cx="297180" cy="255269"/>
          </a:xfrm>
          <a:prstGeom prst="rect">
            <a:avLst/>
          </a:prstGeom>
          <a:noFill/>
          <a:ln w="9525" algn="ctr">
            <a:noFill/>
            <a:round/>
            <a:headEnd/>
            <a:tailEnd/>
          </a:ln>
        </p:spPr>
        <p:txBody>
          <a:bodyPr wrap="none" lIns="27194" tIns="0" rIns="27194" bIns="0" anchor="b"/>
          <a:lstStyle/>
          <a:p>
            <a:pPr algn="ctr" eaLnBrk="0" hangingPunct="0"/>
            <a:fld id="{B8C35BC7-65F0-4FE2-A0C1-A1A8A8D3D599}" type="datetime'''''''''''''''''''''''''''''''''''''''''3''1'">
              <a:rPr lang="en-US" sz="1600">
                <a:solidFill>
                  <a:srgbClr val="000000"/>
                </a:solidFill>
                <a:latin typeface="Calibri" pitchFamily="34" charset="0"/>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20" name="Rectangle 23"/>
          <p:cNvSpPr>
            <a:spLocks noChangeArrowheads="1"/>
          </p:cNvSpPr>
          <p:nvPr>
            <p:custDataLst>
              <p:tags r:id="rId17"/>
            </p:custDataLst>
          </p:nvPr>
        </p:nvSpPr>
        <p:spPr bwMode="auto">
          <a:xfrm>
            <a:off x="6622875" y="7412362"/>
            <a:ext cx="634364" cy="255269"/>
          </a:xfrm>
          <a:prstGeom prst="rect">
            <a:avLst/>
          </a:prstGeom>
          <a:noFill/>
          <a:ln w="9525" algn="ctr">
            <a:noFill/>
            <a:round/>
            <a:headEnd/>
            <a:tailEnd/>
          </a:ln>
        </p:spPr>
        <p:txBody>
          <a:bodyPr lIns="0" tIns="0" rIns="0" bIns="0"/>
          <a:lstStyle/>
          <a:p>
            <a:pPr algn="ctr" eaLnBrk="0" hangingPunct="0"/>
            <a:fld id="{AEA9B0AF-60DF-42C7-A7DE-A919C1C0F1C1}" type="datetime'''''''''2''''''''''''''''''''0''''''''''''''''''1''''1'''">
              <a:rPr lang="en-US" sz="1600">
                <a:solidFill>
                  <a:srgbClr val="000000"/>
                </a:solidFill>
                <a:latin typeface="Calibri" pitchFamily="34" charset="0"/>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21" name="Rectangle 24"/>
          <p:cNvSpPr>
            <a:spLocks noChangeArrowheads="1"/>
          </p:cNvSpPr>
          <p:nvPr>
            <p:custDataLst>
              <p:tags r:id="rId18"/>
            </p:custDataLst>
          </p:nvPr>
        </p:nvSpPr>
        <p:spPr bwMode="auto">
          <a:xfrm>
            <a:off x="6776086" y="5137791"/>
            <a:ext cx="297180" cy="255269"/>
          </a:xfrm>
          <a:prstGeom prst="rect">
            <a:avLst/>
          </a:prstGeom>
          <a:noFill/>
          <a:ln w="9525" algn="ctr">
            <a:noFill/>
            <a:round/>
            <a:headEnd/>
            <a:tailEnd/>
          </a:ln>
        </p:spPr>
        <p:txBody>
          <a:bodyPr wrap="none" lIns="27194" tIns="0" rIns="27194" bIns="0" anchor="b"/>
          <a:lstStyle/>
          <a:p>
            <a:pPr algn="ctr" eaLnBrk="0" hangingPunct="0"/>
            <a:fld id="{C1F9B353-C8C3-48AB-A31D-0201FD17C5BF}" type="datetime'''2''''''''''2'''''''''''''''''''''''">
              <a:rPr lang="en-US" sz="1600">
                <a:solidFill>
                  <a:srgbClr val="000000"/>
                </a:solidFill>
                <a:latin typeface="Calibri" pitchFamily="34" charset="0"/>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22" name="Rectangle 25"/>
          <p:cNvSpPr>
            <a:spLocks noChangeArrowheads="1"/>
          </p:cNvSpPr>
          <p:nvPr>
            <p:custDataLst>
              <p:tags r:id="rId19"/>
            </p:custDataLst>
          </p:nvPr>
        </p:nvSpPr>
        <p:spPr bwMode="auto">
          <a:xfrm>
            <a:off x="9871710" y="5627380"/>
            <a:ext cx="603886" cy="255269"/>
          </a:xfrm>
          <a:prstGeom prst="rect">
            <a:avLst/>
          </a:prstGeom>
          <a:noFill/>
          <a:ln w="9525" algn="ctr">
            <a:noFill/>
            <a:round/>
            <a:headEnd/>
            <a:tailEnd/>
          </a:ln>
        </p:spPr>
        <p:txBody>
          <a:bodyPr wrap="none" lIns="0" tIns="0" rIns="0" bIns="0" anchor="ctr"/>
          <a:lstStyle/>
          <a:p>
            <a:pPr eaLnBrk="0" hangingPunct="0"/>
            <a:fld id="{794EFAC4-AB1F-4AFC-AE79-543D575CF41C}"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23" name="Rectangle 26"/>
          <p:cNvSpPr>
            <a:spLocks noChangeArrowheads="1"/>
          </p:cNvSpPr>
          <p:nvPr>
            <p:custDataLst>
              <p:tags r:id="rId20"/>
            </p:custDataLst>
          </p:nvPr>
        </p:nvSpPr>
        <p:spPr bwMode="auto">
          <a:xfrm>
            <a:off x="9871710" y="3867161"/>
            <a:ext cx="603886" cy="255269"/>
          </a:xfrm>
          <a:prstGeom prst="rect">
            <a:avLst/>
          </a:prstGeom>
          <a:noFill/>
          <a:ln w="9525" algn="ctr">
            <a:noFill/>
            <a:round/>
            <a:headEnd/>
            <a:tailEnd/>
          </a:ln>
        </p:spPr>
        <p:txBody>
          <a:bodyPr wrap="none" lIns="0" tIns="0" rIns="0" bIns="0" anchor="ctr"/>
          <a:lstStyle/>
          <a:p>
            <a:pPr eaLnBrk="0" hangingPunct="0"/>
            <a:fld id="{47647928-E8D8-4868-BA01-68A674FF8C41}"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24" name="Rectangle 27"/>
          <p:cNvSpPr>
            <a:spLocks noChangeArrowheads="1"/>
          </p:cNvSpPr>
          <p:nvPr>
            <p:custDataLst>
              <p:tags r:id="rId21"/>
            </p:custDataLst>
          </p:nvPr>
        </p:nvSpPr>
        <p:spPr bwMode="auto">
          <a:xfrm>
            <a:off x="9871710" y="3398530"/>
            <a:ext cx="603886" cy="255269"/>
          </a:xfrm>
          <a:prstGeom prst="rect">
            <a:avLst/>
          </a:prstGeom>
          <a:noFill/>
          <a:ln w="9525" algn="ctr">
            <a:noFill/>
            <a:round/>
            <a:headEnd/>
            <a:tailEnd/>
          </a:ln>
        </p:spPr>
        <p:txBody>
          <a:bodyPr wrap="none" lIns="0" tIns="0" rIns="0" bIns="0" anchor="ctr"/>
          <a:lstStyle/>
          <a:p>
            <a:pPr eaLnBrk="0" hangingPunct="0"/>
            <a:fld id="{B1189658-8509-438E-BF6A-7D3A76400763}"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25" name="Rectangle 28"/>
          <p:cNvSpPr>
            <a:spLocks noChangeArrowheads="1"/>
          </p:cNvSpPr>
          <p:nvPr>
            <p:custDataLst>
              <p:tags r:id="rId22"/>
            </p:custDataLst>
          </p:nvPr>
        </p:nvSpPr>
        <p:spPr bwMode="auto">
          <a:xfrm>
            <a:off x="8997861" y="7412362"/>
            <a:ext cx="756284" cy="255269"/>
          </a:xfrm>
          <a:prstGeom prst="rect">
            <a:avLst/>
          </a:prstGeom>
          <a:noFill/>
          <a:ln w="9525" algn="ctr">
            <a:noFill/>
            <a:round/>
            <a:headEnd/>
            <a:tailEnd/>
          </a:ln>
        </p:spPr>
        <p:txBody>
          <a:bodyPr lIns="0" tIns="0" rIns="0" bIns="0"/>
          <a:lstStyle/>
          <a:p>
            <a:pPr algn="ctr" eaLnBrk="0" hangingPunct="0"/>
            <a:fld id="{9080380C-C73B-457E-B7FD-A52B4D43F1A6}" type="datetime'''''''''''''20''''''''''''1''''''''3'''''''''''''">
              <a:rPr lang="en-US" sz="1600">
                <a:solidFill>
                  <a:srgbClr val="000000"/>
                </a:solidFill>
                <a:latin typeface="Calibri" pitchFamily="34" charset="0"/>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26" name="Rectangle 29"/>
          <p:cNvSpPr>
            <a:spLocks noChangeArrowheads="1"/>
          </p:cNvSpPr>
          <p:nvPr>
            <p:custDataLst>
              <p:tags r:id="rId23"/>
            </p:custDataLst>
          </p:nvPr>
        </p:nvSpPr>
        <p:spPr bwMode="auto">
          <a:xfrm>
            <a:off x="9210676" y="3068962"/>
            <a:ext cx="297180" cy="255269"/>
          </a:xfrm>
          <a:prstGeom prst="rect">
            <a:avLst/>
          </a:prstGeom>
          <a:noFill/>
          <a:ln w="9525" algn="ctr">
            <a:noFill/>
            <a:round/>
            <a:headEnd/>
            <a:tailEnd/>
          </a:ln>
        </p:spPr>
        <p:txBody>
          <a:bodyPr wrap="none" lIns="27194" tIns="0" rIns="27194" bIns="0" anchor="b"/>
          <a:lstStyle/>
          <a:p>
            <a:pPr algn="ctr" eaLnBrk="0" hangingPunct="0"/>
            <a:fld id="{03882645-63AB-4A55-A491-95C764DB019C}" type="datetime'''''''''''4''''''''''''''''''''6'''''''">
              <a:rPr lang="en-US" sz="1600">
                <a:solidFill>
                  <a:srgbClr val="000000"/>
                </a:solidFill>
                <a:latin typeface="Calibri" pitchFamily="34" charset="0"/>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27" name="TextBox 30"/>
          <p:cNvSpPr txBox="1">
            <a:spLocks noChangeArrowheads="1"/>
          </p:cNvSpPr>
          <p:nvPr/>
        </p:nvSpPr>
        <p:spPr bwMode="auto">
          <a:xfrm>
            <a:off x="5770248" y="2390783"/>
            <a:ext cx="1082562"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Calibri" pitchFamily="34" charset="0"/>
              </a:rPr>
              <a:t>Chart Title</a:t>
            </a:r>
          </a:p>
        </p:txBody>
      </p:sp>
      <p:sp>
        <p:nvSpPr>
          <p:cNvPr id="28" name="Rounded Rectangle 27"/>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Chart 1 Description…</a:t>
            </a:r>
          </a:p>
        </p:txBody>
      </p:sp>
      <p:sp>
        <p:nvSpPr>
          <p:cNvPr id="29" name="Rounded Rectangle 28"/>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Chart 2 Description…</a:t>
            </a:r>
          </a:p>
        </p:txBody>
      </p:sp>
      <p:sp>
        <p:nvSpPr>
          <p:cNvPr id="2"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fld id="{F1617875-E0CB-4E31-AEAB-0CE9027DB09C}" type="slidenum">
              <a:rPr lang="en-US"/>
              <a:pPr/>
              <a:t>‹#›</a:t>
            </a:fld>
            <a:endParaRPr lang="en-US"/>
          </a:p>
        </p:txBody>
      </p:sp>
    </p:spTree>
    <p:extLst>
      <p:ext uri="{BB962C8B-B14F-4D97-AF65-F5344CB8AC3E}">
        <p14:creationId xmlns:p14="http://schemas.microsoft.com/office/powerpoint/2010/main" val="1243071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6144"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26145" name="Chart" r:id="rId17" imgW="3609919" imgH="3971803" progId="MSGraph.Chart.8">
                  <p:embed followColorScheme="full"/>
                </p:oleObj>
              </mc:Choice>
              <mc:Fallback>
                <p:oleObj name="Chart" r:id="rId17" imgW="3609919" imgH="397180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29AADE07-2BD8-442A-9F5F-6D5089D886BB}"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57E3D8BB-1344-467D-A991-9133302D5BBE}"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6D06DB5E-264C-44C8-97E6-5F68CA2829E7}"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3709857" y="7412362"/>
            <a:ext cx="756284" cy="255269"/>
          </a:xfrm>
          <a:prstGeom prst="rect">
            <a:avLst/>
          </a:prstGeom>
          <a:noFill/>
          <a:ln w="9525" algn="ctr">
            <a:noFill/>
            <a:round/>
            <a:headEnd/>
            <a:tailEnd/>
          </a:ln>
        </p:spPr>
        <p:txBody>
          <a:bodyPr lIns="0" tIns="0" rIns="0" bIns="0"/>
          <a:lstStyle/>
          <a:p>
            <a:pPr algn="ctr" eaLnBrk="0" hangingPunct="0"/>
            <a:fld id="{0006E74E-2C1B-4F63-BB75-D2A9268F57AC}" type="datetime'''''''''''''''''''''''''''''''2''''0''1''''''''3'''">
              <a:rPr lang="en-US" sz="1600">
                <a:solidFill>
                  <a:srgbClr val="000000"/>
                </a:solidFill>
                <a:latin typeface="Calibri" pitchFamily="34" charset="0"/>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23C3E8A2-D865-4000-9B97-8A3EEEEAFF80}" type="datetime'''46'''''''''''''''">
              <a:rPr lang="en-US" sz="1600">
                <a:solidFill>
                  <a:srgbClr val="000000"/>
                </a:solidFill>
                <a:latin typeface="Calibri" pitchFamily="34" charset="0"/>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2521133" y="7412362"/>
            <a:ext cx="666750" cy="255269"/>
          </a:xfrm>
          <a:prstGeom prst="rect">
            <a:avLst/>
          </a:prstGeom>
          <a:noFill/>
          <a:ln w="9525" algn="ctr">
            <a:noFill/>
            <a:round/>
            <a:headEnd/>
            <a:tailEnd/>
          </a:ln>
        </p:spPr>
        <p:txBody>
          <a:bodyPr lIns="0" tIns="0" rIns="0" bIns="0"/>
          <a:lstStyle/>
          <a:p>
            <a:pPr algn="ctr" eaLnBrk="0" hangingPunct="0"/>
            <a:fld id="{68DBDED9-C98D-4B51-BB24-0B25D8A7BC32}" type="datetime'''''''''''''''''''''''''2''''0''''''''''''12'''''''''''''">
              <a:rPr lang="en-US" sz="1600">
                <a:solidFill>
                  <a:srgbClr val="000000"/>
                </a:solidFill>
                <a:latin typeface="Calibri" pitchFamily="34" charset="0"/>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D0F5AC58-41C5-43C7-A2D7-B21365A90B16}" type="datetime'''''''''''''''''''3''''''''''''''1'''''''''''''">
              <a:rPr lang="en-US" sz="1600">
                <a:solidFill>
                  <a:srgbClr val="000000"/>
                </a:solidFill>
                <a:latin typeface="Calibri" pitchFamily="34" charset="0"/>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1293226" y="7412362"/>
            <a:ext cx="695324" cy="255269"/>
          </a:xfrm>
          <a:prstGeom prst="rect">
            <a:avLst/>
          </a:prstGeom>
          <a:noFill/>
          <a:ln w="9525" algn="ctr">
            <a:noFill/>
            <a:round/>
            <a:headEnd/>
            <a:tailEnd/>
          </a:ln>
        </p:spPr>
        <p:txBody>
          <a:bodyPr lIns="0" tIns="0" rIns="0" bIns="0"/>
          <a:lstStyle/>
          <a:p>
            <a:pPr algn="ctr" eaLnBrk="0" hangingPunct="0"/>
            <a:fld id="{83FFF291-6C97-4C2D-A78B-4F92F437E36C}" type="datetime'2''0''''''''''''''''''''''''''''''''''''''''''''1''''1'''''">
              <a:rPr lang="en-US" sz="1600">
                <a:solidFill>
                  <a:srgbClr val="000000"/>
                </a:solidFill>
                <a:latin typeface="Calibri" pitchFamily="34" charset="0"/>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4A5F7CBD-DD06-4950-B217-0F16090CB002}" type="datetime'''''''''22'''''''''''''''''''''''''''''">
              <a:rPr lang="en-US" sz="1600">
                <a:solidFill>
                  <a:srgbClr val="000000"/>
                </a:solidFill>
                <a:latin typeface="Calibri" pitchFamily="34" charset="0"/>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Calibri" pitchFamily="34" charset="0"/>
              </a:rPr>
              <a:t>Notes:</a:t>
            </a:r>
          </a:p>
          <a:p>
            <a:r>
              <a:rPr lang="en-US" sz="800">
                <a:solidFill>
                  <a:srgbClr val="000000"/>
                </a:solidFill>
                <a:latin typeface="Calibri" pitchFamily="34"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Calibri" pitchFamily="34" charset="0"/>
              </a:rPr>
              <a:t>Chart Title</a:t>
            </a:r>
          </a:p>
        </p:txBody>
      </p:sp>
      <p:sp>
        <p:nvSpPr>
          <p:cNvPr id="17" name="Rounded Rectangle 16"/>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Chart 1 Description…</a:t>
            </a:r>
          </a:p>
        </p:txBody>
      </p:sp>
      <p:sp>
        <p:nvSpPr>
          <p:cNvPr id="18" name="Rounded Rectangle 17"/>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Further description…</a:t>
            </a:r>
          </a:p>
        </p:txBody>
      </p:sp>
      <p:sp>
        <p:nvSpPr>
          <p:cNvPr id="19" name="Source"/>
          <p:cNvSpPr>
            <a:spLocks noGrp="1"/>
          </p:cNvSpPr>
          <p:nvPr/>
        </p:nvSpPr>
        <p:spPr bwMode="auto">
          <a:xfrm>
            <a:off x="5770252" y="2697487"/>
            <a:ext cx="4682490" cy="1024516"/>
          </a:xfrm>
          <a:prstGeom prst="rect">
            <a:avLst/>
          </a:prstGeom>
          <a:noFill/>
          <a:ln w="9525">
            <a:noFill/>
            <a:miter lim="800000"/>
            <a:headEnd/>
            <a:tailEnd/>
          </a:ln>
          <a:effectLst/>
        </p:spPr>
        <p:txBody>
          <a:bodyPr lIns="50104" tIns="50104" rIns="50104" bIns="50104">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700" dirty="0">
                <a:solidFill>
                  <a:srgbClr val="000000"/>
                </a:solidFill>
                <a:latin typeface="Calibri" pitchFamily="34" charset="0"/>
              </a:rPr>
              <a:t>First level bullet</a:t>
            </a:r>
          </a:p>
          <a:p>
            <a:pPr lvl="1">
              <a:buClr>
                <a:srgbClr val="000000"/>
              </a:buClr>
              <a:defRPr/>
            </a:pPr>
            <a:r>
              <a:rPr lang="en-US" sz="1600" dirty="0">
                <a:solidFill>
                  <a:srgbClr val="000000"/>
                </a:solidFill>
                <a:latin typeface="Calibri" pitchFamily="34" charset="0"/>
              </a:rPr>
              <a:t>Second level bullet</a:t>
            </a:r>
          </a:p>
          <a:p>
            <a:pPr>
              <a:buClr>
                <a:srgbClr val="000000"/>
              </a:buClr>
              <a:defRPr/>
            </a:pPr>
            <a:r>
              <a:rPr lang="en-US" sz="1700" dirty="0">
                <a:solidFill>
                  <a:srgbClr val="000000"/>
                </a:solidFill>
                <a:latin typeface="Calibri" pitchFamily="34" charset="0"/>
              </a:rPr>
              <a:t>First level bullet</a:t>
            </a:r>
          </a:p>
        </p:txBody>
      </p:sp>
      <p:sp>
        <p:nvSpPr>
          <p:cNvPr id="2" name="Title 1"/>
          <p:cNvSpPr>
            <a:spLocks noGrp="1"/>
          </p:cNvSpPr>
          <p:nvPr>
            <p:ph type="title"/>
          </p:nvPr>
        </p:nvSpPr>
        <p:spPr>
          <a:xfrm>
            <a:off x="9" y="3815"/>
            <a:ext cx="10937891" cy="109060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fld id="{F1617875-E0CB-4E31-AEAB-0CE9027DB09C}" type="slidenum">
              <a:rPr lang="en-US"/>
              <a:pPr/>
              <a:t>‹#›</a:t>
            </a:fld>
            <a:endParaRPr lang="en-US"/>
          </a:p>
        </p:txBody>
      </p:sp>
    </p:spTree>
    <p:extLst>
      <p:ext uri="{BB962C8B-B14F-4D97-AF65-F5344CB8AC3E}">
        <p14:creationId xmlns:p14="http://schemas.microsoft.com/office/powerpoint/2010/main" val="2833292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fld id="{F1617875-E0CB-4E31-AEAB-0CE9027DB09C}" type="slidenum">
              <a:rPr lang="en-US" smtClean="0"/>
              <a:pPr/>
              <a:t>‹#›</a:t>
            </a:fld>
            <a:endParaRPr lang="en-US"/>
          </a:p>
        </p:txBody>
      </p:sp>
    </p:spTree>
    <p:extLst>
      <p:ext uri="{BB962C8B-B14F-4D97-AF65-F5344CB8AC3E}">
        <p14:creationId xmlns:p14="http://schemas.microsoft.com/office/powerpoint/2010/main" val="2337260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7896" tIns="48948" rIns="97896" bIns="48948" anchor="ctr"/>
          <a:lstStyle/>
          <a:p>
            <a:endParaRPr lang="en-US" sz="1900" dirty="0">
              <a:solidFill>
                <a:srgbClr val="FFFFFF"/>
              </a:solidFill>
              <a:latin typeface="Calibri" pitchFamily="34" charset="0"/>
            </a:endParaRPr>
          </a:p>
        </p:txBody>
      </p:sp>
      <p:pic>
        <p:nvPicPr>
          <p:cNvPr id="4"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55280" y="6400805"/>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4" y="3641289"/>
            <a:ext cx="9326880" cy="862693"/>
          </a:xfrm>
          <a:prstGeom prst="rect">
            <a:avLst/>
          </a:prstGeom>
        </p:spPr>
        <p:txBody>
          <a:bodyPr/>
          <a:lstStyle>
            <a:lvl1pPr algn="l">
              <a:defRPr sz="30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67"/>
            <a:ext cx="2926080" cy="427301"/>
          </a:xfrm>
          <a:prstGeom prst="rect">
            <a:avLst/>
          </a:prstGeom>
        </p:spPr>
        <p:txBody>
          <a:bodyPr/>
          <a:lstStyle>
            <a:lvl1pPr marL="0" indent="0" algn="l">
              <a:buNone/>
              <a:defRPr sz="1900" baseline="0">
                <a:solidFill>
                  <a:schemeClr val="bg1"/>
                </a:solidFill>
                <a:latin typeface="Calibri" pitchFamily="34" charset="0"/>
                <a:ea typeface="Verdana" pitchFamily="34" charset="0"/>
                <a:cs typeface="Verdana" pitchFamily="34" charset="0"/>
              </a:defRPr>
            </a:lvl1pPr>
            <a:lvl2pPr marL="489482" indent="0" algn="ctr">
              <a:buNone/>
              <a:defRPr/>
            </a:lvl2pPr>
            <a:lvl3pPr marL="978967" indent="0" algn="ctr">
              <a:buNone/>
              <a:defRPr/>
            </a:lvl3pPr>
            <a:lvl4pPr marL="1468445" indent="0" algn="ctr">
              <a:buNone/>
              <a:defRPr/>
            </a:lvl4pPr>
            <a:lvl5pPr marL="1957927" indent="0" algn="ctr">
              <a:buNone/>
              <a:defRPr/>
            </a:lvl5pPr>
            <a:lvl6pPr marL="2447408" indent="0" algn="ctr">
              <a:buNone/>
              <a:defRPr/>
            </a:lvl6pPr>
            <a:lvl7pPr marL="2936890" indent="0" algn="ctr">
              <a:buNone/>
              <a:defRPr/>
            </a:lvl7pPr>
            <a:lvl8pPr marL="3426368" indent="0" algn="ctr">
              <a:buNone/>
              <a:defRPr/>
            </a:lvl8pPr>
            <a:lvl9pPr marL="3915861" indent="0" algn="ctr">
              <a:buNone/>
              <a:defRPr/>
            </a:lvl9pPr>
          </a:lstStyle>
          <a:p>
            <a:r>
              <a:rPr lang="en-US" dirty="0"/>
              <a:t>CHAI Malaria</a:t>
            </a:r>
          </a:p>
        </p:txBody>
      </p:sp>
    </p:spTree>
    <p:extLst>
      <p:ext uri="{BB962C8B-B14F-4D97-AF65-F5344CB8AC3E}">
        <p14:creationId xmlns:p14="http://schemas.microsoft.com/office/powerpoint/2010/main" val="2832876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59CA42C1-73B3-459F-B5D7-A3E41C19577E}" type="slidenum">
              <a:rPr lang="en-US"/>
              <a:pPr/>
              <a:t>‹#›</a:t>
            </a:fld>
            <a:endParaRPr lang="en-US"/>
          </a:p>
        </p:txBody>
      </p:sp>
      <p:sp>
        <p:nvSpPr>
          <p:cNvPr id="5" name="Text Placeholder 4"/>
          <p:cNvSpPr>
            <a:spLocks noGrp="1"/>
          </p:cNvSpPr>
          <p:nvPr>
            <p:ph type="body" sz="quarter" idx="11"/>
          </p:nvPr>
        </p:nvSpPr>
        <p:spPr>
          <a:xfrm>
            <a:off x="457200" y="1371607"/>
            <a:ext cx="7498080" cy="2086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2553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791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06458" tIns="53230" rIns="106458" bIns="53230" anchor="ctr"/>
          <a:lstStyle/>
          <a:p>
            <a:pPr eaLnBrk="0" hangingPunct="0"/>
            <a:endParaRPr lang="en-US" sz="2600">
              <a:solidFill>
                <a:srgbClr val="000000"/>
              </a:solidFill>
            </a:endParaRPr>
          </a:p>
        </p:txBody>
      </p:sp>
      <p:sp>
        <p:nvSpPr>
          <p:cNvPr id="6" name="Title 1"/>
          <p:cNvSpPr>
            <a:spLocks noGrp="1"/>
          </p:cNvSpPr>
          <p:nvPr>
            <p:ph type="title"/>
          </p:nvPr>
        </p:nvSpPr>
        <p:spPr>
          <a:xfrm>
            <a:off x="3812" y="15"/>
            <a:ext cx="10934081" cy="1094411"/>
          </a:xfrm>
          <a:prstGeom prst="rect">
            <a:avLst/>
          </a:prstGeom>
        </p:spPr>
        <p:txBody>
          <a:bodyPr/>
          <a:lstStyle>
            <a:lvl1pPr marL="251540"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fld id="{59CA42C1-73B3-459F-B5D7-A3E41C19577E}" type="slidenum">
              <a:rPr lang="en-US"/>
              <a:pPr/>
              <a:t>‹#›</a:t>
            </a:fld>
            <a:endParaRPr lang="en-US"/>
          </a:p>
        </p:txBody>
      </p:sp>
      <p:sp>
        <p:nvSpPr>
          <p:cNvPr id="10" name="Content Placeholder 9"/>
          <p:cNvSpPr>
            <a:spLocks noGrp="1"/>
          </p:cNvSpPr>
          <p:nvPr>
            <p:ph sz="quarter" idx="11" hasCustomPrompt="1"/>
          </p:nvPr>
        </p:nvSpPr>
        <p:spPr>
          <a:xfrm>
            <a:off x="2238376" y="2697464"/>
            <a:ext cx="5943600" cy="2255493"/>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327777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9210"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1983115"/>
          <a:ext cx="9589770" cy="5543550"/>
        </p:xfrm>
        <a:graphic>
          <a:graphicData uri="http://schemas.openxmlformats.org/presentationml/2006/ole">
            <mc:AlternateContent xmlns:mc="http://schemas.openxmlformats.org/markup-compatibility/2006">
              <mc:Choice xmlns:v="urn:schemas-microsoft-com:vml" Requires="v">
                <p:oleObj spid="_x0000_s29211" name="Chart" r:id="rId17" imgW="7991599" imgH="4619643" progId="MSGraph.Chart.8">
                  <p:embed followColorScheme="full"/>
                </p:oleObj>
              </mc:Choice>
              <mc:Fallback>
                <p:oleObj name="Chart" r:id="rId17" imgW="7991599" imgH="461964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1983115"/>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3" y="7412362"/>
            <a:ext cx="729614" cy="255269"/>
          </a:xfrm>
          <a:prstGeom prst="rect">
            <a:avLst/>
          </a:prstGeom>
          <a:noFill/>
          <a:ln w="9525" algn="ctr">
            <a:noFill/>
            <a:round/>
            <a:headEnd/>
            <a:tailEnd/>
          </a:ln>
        </p:spPr>
        <p:txBody>
          <a:bodyPr lIns="0" tIns="0" rIns="0" bIns="0"/>
          <a:lstStyle/>
          <a:p>
            <a:pPr algn="ctr" eaLnBrk="0" hangingPunct="0"/>
            <a:fld id="{8FA1B599-208B-474C-BB70-669B3289C565}" type="datetime'''''''''2''''''''01''1'''''''''''''''">
              <a:rPr lang="en-US" sz="1600">
                <a:solidFill>
                  <a:srgbClr val="000000"/>
                </a:solidFill>
                <a:latin typeface="Calibri" pitchFamily="34" charset="0"/>
                <a:ea typeface="MS PGothic" pitchFamily="34" charset="-128"/>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5146767" y="7412362"/>
            <a:ext cx="683894" cy="255269"/>
          </a:xfrm>
          <a:prstGeom prst="rect">
            <a:avLst/>
          </a:prstGeom>
          <a:noFill/>
          <a:ln w="9525" algn="ctr">
            <a:noFill/>
            <a:round/>
            <a:headEnd/>
            <a:tailEnd/>
          </a:ln>
        </p:spPr>
        <p:txBody>
          <a:bodyPr lIns="0" tIns="0" rIns="0" bIns="0"/>
          <a:lstStyle/>
          <a:p>
            <a:pPr algn="ctr" eaLnBrk="0" hangingPunct="0"/>
            <a:fld id="{7F896BFF-7D3E-4B57-BCEE-E03F43789C5C}" type="datetime'''''''2''''''''0''''''1''''''''''''''''2'''">
              <a:rPr lang="en-US" sz="1600">
                <a:solidFill>
                  <a:srgbClr val="000000"/>
                </a:solidFill>
                <a:latin typeface="Calibri" pitchFamily="34" charset="0"/>
                <a:ea typeface="MS PGothic" pitchFamily="34" charset="-128"/>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8205381" y="7412362"/>
            <a:ext cx="638174" cy="255269"/>
          </a:xfrm>
          <a:prstGeom prst="rect">
            <a:avLst/>
          </a:prstGeom>
          <a:noFill/>
          <a:ln w="9525" algn="ctr">
            <a:noFill/>
            <a:round/>
            <a:headEnd/>
            <a:tailEnd/>
          </a:ln>
        </p:spPr>
        <p:txBody>
          <a:bodyPr lIns="0" tIns="0" rIns="0" bIns="0"/>
          <a:lstStyle/>
          <a:p>
            <a:pPr algn="ctr" eaLnBrk="0" hangingPunct="0"/>
            <a:fld id="{4CD0D7C0-E8E2-4323-AA5E-5FFE87D5C11C}" type="datetime'''''''''''2''''''''''0''''1''''''''''''''''3'''''''''''''''''">
              <a:rPr lang="en-US" sz="1600">
                <a:solidFill>
                  <a:srgbClr val="000000"/>
                </a:solidFill>
                <a:latin typeface="Calibri" pitchFamily="34" charset="0"/>
                <a:ea typeface="MS PGothic" pitchFamily="34" charset="-128"/>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9467850" y="2712730"/>
            <a:ext cx="603886" cy="255269"/>
          </a:xfrm>
          <a:prstGeom prst="rect">
            <a:avLst/>
          </a:prstGeom>
          <a:noFill/>
          <a:ln w="9525" algn="ctr">
            <a:noFill/>
            <a:round/>
            <a:headEnd/>
            <a:tailEnd/>
          </a:ln>
        </p:spPr>
        <p:txBody>
          <a:bodyPr wrap="none" lIns="0" tIns="0" rIns="0" bIns="0" anchor="ctr"/>
          <a:lstStyle/>
          <a:p>
            <a:pPr eaLnBrk="0" hangingPunct="0"/>
            <a:fld id="{5C2A6D42-1D91-4033-AF71-7B90EA65F69E}" type="datetime'''''''''''''''''''''''''''''S''e''''rie''''s'''''''''''''">
              <a:rPr lang="en-US" sz="1600">
                <a:solidFill>
                  <a:srgbClr val="000000"/>
                </a:solidFill>
                <a:latin typeface="Calibri" pitchFamily="34" charset="0"/>
                <a:ea typeface="MS PGothic" pitchFamily="34" charset="-128"/>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9467850" y="3272801"/>
            <a:ext cx="603886" cy="255269"/>
          </a:xfrm>
          <a:prstGeom prst="rect">
            <a:avLst/>
          </a:prstGeom>
          <a:noFill/>
          <a:ln w="9525" algn="ctr">
            <a:noFill/>
            <a:round/>
            <a:headEnd/>
            <a:tailEnd/>
          </a:ln>
        </p:spPr>
        <p:txBody>
          <a:bodyPr wrap="none" lIns="0" tIns="0" rIns="0" bIns="0" anchor="ctr"/>
          <a:lstStyle/>
          <a:p>
            <a:pPr eaLnBrk="0" hangingPunct="0"/>
            <a:fld id="{DBD6C156-6D8B-4DD9-BD68-F88C40AC871A}" type="datetime'''S''''''''''''eri''e''''''''''''''''''''''''''''''''''''s'''">
              <a:rPr lang="en-US" sz="1600">
                <a:solidFill>
                  <a:srgbClr val="000000"/>
                </a:solidFill>
                <a:latin typeface="Calibri" pitchFamily="34" charset="0"/>
                <a:ea typeface="MS PGothic" pitchFamily="34" charset="-128"/>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9467850" y="5358772"/>
            <a:ext cx="603886" cy="255269"/>
          </a:xfrm>
          <a:prstGeom prst="rect">
            <a:avLst/>
          </a:prstGeom>
          <a:noFill/>
          <a:ln w="9525" algn="ctr">
            <a:noFill/>
            <a:round/>
            <a:headEnd/>
            <a:tailEnd/>
          </a:ln>
        </p:spPr>
        <p:txBody>
          <a:bodyPr wrap="none" lIns="0" tIns="0" rIns="0" bIns="0" anchor="ctr"/>
          <a:lstStyle/>
          <a:p>
            <a:pPr eaLnBrk="0" hangingPunct="0"/>
            <a:fld id="{FBE60238-430C-4185-8E8A-7CBC89180D4E}" type="datetime'''''''''''''''''''Se''''r''''''i''e''s'''''''">
              <a:rPr lang="en-US" sz="1600">
                <a:solidFill>
                  <a:srgbClr val="000000"/>
                </a:solidFill>
                <a:latin typeface="Calibri" pitchFamily="34" charset="0"/>
                <a:ea typeface="MS PGothic" pitchFamily="34" charset="-128"/>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383156" y="4806322"/>
            <a:ext cx="297180" cy="255269"/>
          </a:xfrm>
          <a:prstGeom prst="rect">
            <a:avLst/>
          </a:prstGeom>
          <a:noFill/>
          <a:ln w="9525" algn="ctr">
            <a:noFill/>
            <a:round/>
            <a:headEnd/>
            <a:tailEnd/>
          </a:ln>
        </p:spPr>
        <p:txBody>
          <a:bodyPr wrap="none" lIns="27194" tIns="0" rIns="27194" bIns="0" anchor="b"/>
          <a:lstStyle/>
          <a:p>
            <a:pPr algn="ctr" eaLnBrk="0" hangingPunct="0"/>
            <a:fld id="{EE6D32BE-BDF5-4839-A21A-0CD23EDBD6FA}" type="datetime'''''''''''''2''''''''''''''''''''''''''''''''''''''''2'">
              <a:rPr lang="en-US" sz="1600">
                <a:solidFill>
                  <a:srgbClr val="000000"/>
                </a:solidFill>
                <a:latin typeface="Calibri" pitchFamily="34" charset="0"/>
                <a:ea typeface="MS PGothic" pitchFamily="34" charset="-128"/>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5354956" y="3869062"/>
            <a:ext cx="297180" cy="255269"/>
          </a:xfrm>
          <a:prstGeom prst="rect">
            <a:avLst/>
          </a:prstGeom>
          <a:noFill/>
          <a:ln w="9525" algn="ctr">
            <a:noFill/>
            <a:round/>
            <a:headEnd/>
            <a:tailEnd/>
          </a:ln>
        </p:spPr>
        <p:txBody>
          <a:bodyPr wrap="none" lIns="27194" tIns="0" rIns="27194" bIns="0" anchor="b"/>
          <a:lstStyle/>
          <a:p>
            <a:pPr algn="ctr" eaLnBrk="0" hangingPunct="0"/>
            <a:fld id="{22141A37-7C1C-4864-A5A0-28D22DAFE867}" type="datetime'''''''''''''''''3''''''''''''''''''''''''''''''''''''1'">
              <a:rPr lang="en-US" sz="1600">
                <a:solidFill>
                  <a:srgbClr val="000000"/>
                </a:solidFill>
                <a:latin typeface="Calibri" pitchFamily="34" charset="0"/>
                <a:ea typeface="MS PGothic" pitchFamily="34" charset="-128"/>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8326756" y="2348873"/>
            <a:ext cx="297180" cy="255269"/>
          </a:xfrm>
          <a:prstGeom prst="rect">
            <a:avLst/>
          </a:prstGeom>
          <a:noFill/>
          <a:ln w="9525" algn="ctr">
            <a:noFill/>
            <a:round/>
            <a:headEnd/>
            <a:tailEnd/>
          </a:ln>
        </p:spPr>
        <p:txBody>
          <a:bodyPr wrap="none" lIns="27194" tIns="0" rIns="27194" bIns="0" anchor="b"/>
          <a:lstStyle/>
          <a:p>
            <a:pPr algn="ctr" eaLnBrk="0" hangingPunct="0"/>
            <a:fld id="{8F8037BF-D606-4869-9964-7AB63C748805}" type="datetime'''''''''''''''''''''''''''''''''4''''''6'''">
              <a:rPr lang="en-US" sz="1600">
                <a:solidFill>
                  <a:srgbClr val="000000"/>
                </a:solidFill>
                <a:latin typeface="Calibri" pitchFamily="34" charset="0"/>
                <a:ea typeface="MS PGothic" pitchFamily="34" charset="-128"/>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Calibri" pitchFamily="34" charset="0"/>
              </a:rPr>
              <a:t>Notes:</a:t>
            </a:r>
          </a:p>
          <a:p>
            <a:r>
              <a:rPr lang="en-US" sz="800">
                <a:solidFill>
                  <a:srgbClr val="000000"/>
                </a:solidFill>
                <a:latin typeface="Calibri" pitchFamily="34" charset="0"/>
              </a:rPr>
              <a:t>Source:</a:t>
            </a:r>
          </a:p>
        </p:txBody>
      </p:sp>
      <p:sp>
        <p:nvSpPr>
          <p:cNvPr id="16" name="TextBox 19"/>
          <p:cNvSpPr txBox="1">
            <a:spLocks noChangeArrowheads="1"/>
          </p:cNvSpPr>
          <p:nvPr/>
        </p:nvSpPr>
        <p:spPr bwMode="auto">
          <a:xfrm>
            <a:off x="520067" y="1577353"/>
            <a:ext cx="1137064" cy="360462"/>
          </a:xfrm>
          <a:prstGeom prst="rect">
            <a:avLst/>
          </a:prstGeom>
          <a:noFill/>
          <a:ln w="9525">
            <a:noFill/>
            <a:miter lim="800000"/>
            <a:headEnd/>
            <a:tailEnd/>
          </a:ln>
        </p:spPr>
        <p:txBody>
          <a:bodyPr wrap="none" lIns="97896" tIns="48948" rIns="97896" bIns="48948">
            <a:spAutoFit/>
          </a:bodyPr>
          <a:lstStyle/>
          <a:p>
            <a:r>
              <a:rPr lang="en-US" sz="1700" b="1" dirty="0">
                <a:solidFill>
                  <a:srgbClr val="000000"/>
                </a:solidFill>
                <a:latin typeface="Calibri" pitchFamily="34" charset="0"/>
              </a:rPr>
              <a:t>Chart Title</a:t>
            </a:r>
          </a:p>
        </p:txBody>
      </p:sp>
      <p:sp>
        <p:nvSpPr>
          <p:cNvPr id="2" name="Title 1"/>
          <p:cNvSpPr>
            <a:spLocks noGrp="1"/>
          </p:cNvSpPr>
          <p:nvPr>
            <p:ph type="title"/>
          </p:nvPr>
        </p:nvSpPr>
        <p:spPr>
          <a:xfrm>
            <a:off x="9" y="3820"/>
            <a:ext cx="10937891" cy="109347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fld id="{59CA42C1-73B3-459F-B5D7-A3E41C19577E}" type="slidenum">
              <a:rPr lang="en-US"/>
              <a:pPr/>
              <a:t>‹#›</a:t>
            </a:fld>
            <a:endParaRPr lang="en-US"/>
          </a:p>
        </p:txBody>
      </p:sp>
    </p:spTree>
    <p:extLst>
      <p:ext uri="{BB962C8B-B14F-4D97-AF65-F5344CB8AC3E}">
        <p14:creationId xmlns:p14="http://schemas.microsoft.com/office/powerpoint/2010/main" val="2331690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30502"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30503" name="Chart" r:id="rId27" imgW="3609919" imgH="3971803" progId="MSGraph.Chart.8">
                  <p:embed followColorScheme="full"/>
                </p:oleObj>
              </mc:Choice>
              <mc:Fallback>
                <p:oleObj name="Chart" r:id="rId27" imgW="3609919" imgH="3971803"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62"/>
            <a:ext cx="758190" cy="255269"/>
          </a:xfrm>
          <a:prstGeom prst="rect">
            <a:avLst/>
          </a:prstGeom>
          <a:noFill/>
          <a:ln w="9525" algn="ctr">
            <a:noFill/>
            <a:round/>
            <a:headEnd/>
            <a:tailEnd/>
          </a:ln>
        </p:spPr>
        <p:txBody>
          <a:bodyPr lIns="0" tIns="0" rIns="0" bIns="0"/>
          <a:lstStyle/>
          <a:p>
            <a:pPr algn="ctr" eaLnBrk="0" hangingPunct="0"/>
            <a:fld id="{78F5E02E-7D0B-472F-BF25-D9F8CBEFE2E1}" type="datetime'''''''''''2''''''''''''''0''''''''1''''''''''''2'''''">
              <a:rPr lang="en-US" sz="1600">
                <a:solidFill>
                  <a:srgbClr val="000000"/>
                </a:solidFill>
                <a:latin typeface="Calibri" pitchFamily="34" charset="0"/>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4EED0C45-F51E-46B0-AA32-C55D6828E8E0}" type="datetime'''''''''''''''''''''''3''''''''''1'''''''''''''''''">
              <a:rPr lang="en-US" sz="1600">
                <a:solidFill>
                  <a:srgbClr val="000000"/>
                </a:solidFill>
                <a:latin typeface="Calibri" pitchFamily="34" charset="0"/>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1280164" y="7412362"/>
            <a:ext cx="695324" cy="255269"/>
          </a:xfrm>
          <a:prstGeom prst="rect">
            <a:avLst/>
          </a:prstGeom>
          <a:noFill/>
          <a:ln w="9525" algn="ctr">
            <a:noFill/>
            <a:round/>
            <a:headEnd/>
            <a:tailEnd/>
          </a:ln>
        </p:spPr>
        <p:txBody>
          <a:bodyPr lIns="0" tIns="0" rIns="0" bIns="0"/>
          <a:lstStyle/>
          <a:p>
            <a:pPr algn="ctr" eaLnBrk="0" hangingPunct="0"/>
            <a:fld id="{565688E6-4912-4300-8A91-4516C92BCB4E}" type="datetime'''''''''''''''''''''2''''''''''''011'''''''''''">
              <a:rPr lang="en-US" sz="1600">
                <a:solidFill>
                  <a:srgbClr val="000000"/>
                </a:solidFill>
                <a:latin typeface="Calibri" pitchFamily="34" charset="0"/>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DE3CCD5E-39A6-4AF5-9FDC-4EC975B056F7}" type="datetime'''22'''''''''''''''">
              <a:rPr lang="en-US" sz="1600">
                <a:solidFill>
                  <a:srgbClr val="000000"/>
                </a:solidFill>
                <a:latin typeface="Calibri" pitchFamily="34" charset="0"/>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628AEFD3-9C24-4BD4-8C5F-D84442C9A0D5}"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111D8430-C935-4A56-B127-B4B6A08EFC05}"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C47EE1F9-996F-445E-B3B1-3E41884CB1E7}"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3724280" y="7412362"/>
            <a:ext cx="756284" cy="255269"/>
          </a:xfrm>
          <a:prstGeom prst="rect">
            <a:avLst/>
          </a:prstGeom>
          <a:noFill/>
          <a:ln w="9525" algn="ctr">
            <a:noFill/>
            <a:round/>
            <a:headEnd/>
            <a:tailEnd/>
          </a:ln>
        </p:spPr>
        <p:txBody>
          <a:bodyPr lIns="0" tIns="0" rIns="0" bIns="0"/>
          <a:lstStyle/>
          <a:p>
            <a:pPr algn="ctr" eaLnBrk="0" hangingPunct="0"/>
            <a:fld id="{E0BDC977-8391-47C1-9AAA-B2F07A205231}" type="datetime'''''''''''''2''''0''''''''''1''''''''''''''3'">
              <a:rPr lang="en-US" sz="1600">
                <a:solidFill>
                  <a:srgbClr val="000000"/>
                </a:solidFill>
                <a:latin typeface="Calibri" pitchFamily="34" charset="0"/>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664244B0-1C06-41CA-99DB-2ED5E4F8EAAF}" type="datetime'''''''''''''''''''''''''''''''''''4''6'''''">
              <a:rPr lang="en-US" sz="1600">
                <a:solidFill>
                  <a:srgbClr val="000000"/>
                </a:solidFill>
                <a:latin typeface="Calibri" pitchFamily="34" charset="0"/>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Calibri" pitchFamily="34" charset="0"/>
              </a:rPr>
              <a:t>Notes:</a:t>
            </a:r>
          </a:p>
          <a:p>
            <a:r>
              <a:rPr lang="en-US" sz="800">
                <a:solidFill>
                  <a:srgbClr val="000000"/>
                </a:solidFill>
                <a:latin typeface="Calibri" pitchFamily="34"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Calibri" pitchFamily="34" charset="0"/>
              </a:rPr>
              <a:t>Chart Title</a:t>
            </a:r>
          </a:p>
        </p:txBody>
      </p:sp>
      <p:graphicFrame>
        <p:nvGraphicFramePr>
          <p:cNvPr id="17" name="Object 20"/>
          <p:cNvGraphicFramePr>
            <a:graphicFrameLocks noChangeAspect="1"/>
          </p:cNvGraphicFramePr>
          <p:nvPr>
            <p:custDataLst>
              <p:tags r:id="rId14"/>
            </p:custDataLst>
          </p:nvPr>
        </p:nvGraphicFramePr>
        <p:xfrm>
          <a:off x="5770252" y="2760353"/>
          <a:ext cx="4331970" cy="4766309"/>
        </p:xfrm>
        <a:graphic>
          <a:graphicData uri="http://schemas.openxmlformats.org/presentationml/2006/ole">
            <mc:AlternateContent xmlns:mc="http://schemas.openxmlformats.org/markup-compatibility/2006">
              <mc:Choice xmlns:v="urn:schemas-microsoft-com:vml" Requires="v">
                <p:oleObj spid="_x0000_s30504" name="Chart" r:id="rId29" imgW="3609919" imgH="3971803" progId="MSGraph.Chart.8">
                  <p:embed followColorScheme="full"/>
                </p:oleObj>
              </mc:Choice>
              <mc:Fallback>
                <p:oleObj name="Chart" r:id="rId29" imgW="3609919" imgH="3971803"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5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62"/>
            <a:ext cx="697230" cy="255269"/>
          </a:xfrm>
          <a:prstGeom prst="rect">
            <a:avLst/>
          </a:prstGeom>
          <a:noFill/>
          <a:ln w="9525" algn="ctr">
            <a:noFill/>
            <a:round/>
            <a:headEnd/>
            <a:tailEnd/>
          </a:ln>
        </p:spPr>
        <p:txBody>
          <a:bodyPr lIns="0" tIns="0" rIns="0" bIns="0"/>
          <a:lstStyle/>
          <a:p>
            <a:pPr algn="ctr" eaLnBrk="0" hangingPunct="0"/>
            <a:fld id="{DFB318E2-5645-4F94-80FA-A41535BE9C65}" type="datetime'''''''''''''''20''''''''''1''''''''''''''''''2'''''''''''''">
              <a:rPr lang="en-US" sz="1600">
                <a:solidFill>
                  <a:srgbClr val="000000"/>
                </a:solidFill>
                <a:latin typeface="Calibri" pitchFamily="34" charset="0"/>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19" name="Rectangle 22"/>
          <p:cNvSpPr>
            <a:spLocks noChangeArrowheads="1"/>
          </p:cNvSpPr>
          <p:nvPr>
            <p:custDataLst>
              <p:tags r:id="rId16"/>
            </p:custDataLst>
          </p:nvPr>
        </p:nvSpPr>
        <p:spPr bwMode="auto">
          <a:xfrm>
            <a:off x="7993380" y="4349122"/>
            <a:ext cx="297180" cy="255269"/>
          </a:xfrm>
          <a:prstGeom prst="rect">
            <a:avLst/>
          </a:prstGeom>
          <a:noFill/>
          <a:ln w="9525" algn="ctr">
            <a:noFill/>
            <a:round/>
            <a:headEnd/>
            <a:tailEnd/>
          </a:ln>
        </p:spPr>
        <p:txBody>
          <a:bodyPr wrap="none" lIns="27194" tIns="0" rIns="27194" bIns="0" anchor="b"/>
          <a:lstStyle/>
          <a:p>
            <a:pPr algn="ctr" eaLnBrk="0" hangingPunct="0"/>
            <a:fld id="{B8C35BC7-65F0-4FE2-A0C1-A1A8A8D3D599}" type="datetime'''''''''''''''''''''''''''''''''''''''''3''1'">
              <a:rPr lang="en-US" sz="1600">
                <a:solidFill>
                  <a:srgbClr val="000000"/>
                </a:solidFill>
                <a:latin typeface="Calibri" pitchFamily="34" charset="0"/>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20" name="Rectangle 23"/>
          <p:cNvSpPr>
            <a:spLocks noChangeArrowheads="1"/>
          </p:cNvSpPr>
          <p:nvPr>
            <p:custDataLst>
              <p:tags r:id="rId17"/>
            </p:custDataLst>
          </p:nvPr>
        </p:nvSpPr>
        <p:spPr bwMode="auto">
          <a:xfrm>
            <a:off x="6622875" y="7412362"/>
            <a:ext cx="634364" cy="255269"/>
          </a:xfrm>
          <a:prstGeom prst="rect">
            <a:avLst/>
          </a:prstGeom>
          <a:noFill/>
          <a:ln w="9525" algn="ctr">
            <a:noFill/>
            <a:round/>
            <a:headEnd/>
            <a:tailEnd/>
          </a:ln>
        </p:spPr>
        <p:txBody>
          <a:bodyPr lIns="0" tIns="0" rIns="0" bIns="0"/>
          <a:lstStyle/>
          <a:p>
            <a:pPr algn="ctr" eaLnBrk="0" hangingPunct="0"/>
            <a:fld id="{AEA9B0AF-60DF-42C7-A7DE-A919C1C0F1C1}" type="datetime'''''''''2''''''''''''''''''''0''''''''''''''''''1''''1'''">
              <a:rPr lang="en-US" sz="1600">
                <a:solidFill>
                  <a:srgbClr val="000000"/>
                </a:solidFill>
                <a:latin typeface="Calibri" pitchFamily="34" charset="0"/>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21" name="Rectangle 24"/>
          <p:cNvSpPr>
            <a:spLocks noChangeArrowheads="1"/>
          </p:cNvSpPr>
          <p:nvPr>
            <p:custDataLst>
              <p:tags r:id="rId18"/>
            </p:custDataLst>
          </p:nvPr>
        </p:nvSpPr>
        <p:spPr bwMode="auto">
          <a:xfrm>
            <a:off x="6776086" y="5137791"/>
            <a:ext cx="297180" cy="255269"/>
          </a:xfrm>
          <a:prstGeom prst="rect">
            <a:avLst/>
          </a:prstGeom>
          <a:noFill/>
          <a:ln w="9525" algn="ctr">
            <a:noFill/>
            <a:round/>
            <a:headEnd/>
            <a:tailEnd/>
          </a:ln>
        </p:spPr>
        <p:txBody>
          <a:bodyPr wrap="none" lIns="27194" tIns="0" rIns="27194" bIns="0" anchor="b"/>
          <a:lstStyle/>
          <a:p>
            <a:pPr algn="ctr" eaLnBrk="0" hangingPunct="0"/>
            <a:fld id="{C1F9B353-C8C3-48AB-A31D-0201FD17C5BF}" type="datetime'''2''''''''''2'''''''''''''''''''''''">
              <a:rPr lang="en-US" sz="1600">
                <a:solidFill>
                  <a:srgbClr val="000000"/>
                </a:solidFill>
                <a:latin typeface="Calibri" pitchFamily="34" charset="0"/>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22" name="Rectangle 25"/>
          <p:cNvSpPr>
            <a:spLocks noChangeArrowheads="1"/>
          </p:cNvSpPr>
          <p:nvPr>
            <p:custDataLst>
              <p:tags r:id="rId19"/>
            </p:custDataLst>
          </p:nvPr>
        </p:nvSpPr>
        <p:spPr bwMode="auto">
          <a:xfrm>
            <a:off x="9871710" y="5627380"/>
            <a:ext cx="603886" cy="255269"/>
          </a:xfrm>
          <a:prstGeom prst="rect">
            <a:avLst/>
          </a:prstGeom>
          <a:noFill/>
          <a:ln w="9525" algn="ctr">
            <a:noFill/>
            <a:round/>
            <a:headEnd/>
            <a:tailEnd/>
          </a:ln>
        </p:spPr>
        <p:txBody>
          <a:bodyPr wrap="none" lIns="0" tIns="0" rIns="0" bIns="0" anchor="ctr"/>
          <a:lstStyle/>
          <a:p>
            <a:pPr eaLnBrk="0" hangingPunct="0"/>
            <a:fld id="{794EFAC4-AB1F-4AFC-AE79-543D575CF41C}"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23" name="Rectangle 26"/>
          <p:cNvSpPr>
            <a:spLocks noChangeArrowheads="1"/>
          </p:cNvSpPr>
          <p:nvPr>
            <p:custDataLst>
              <p:tags r:id="rId20"/>
            </p:custDataLst>
          </p:nvPr>
        </p:nvSpPr>
        <p:spPr bwMode="auto">
          <a:xfrm>
            <a:off x="9871710" y="3867161"/>
            <a:ext cx="603886" cy="255269"/>
          </a:xfrm>
          <a:prstGeom prst="rect">
            <a:avLst/>
          </a:prstGeom>
          <a:noFill/>
          <a:ln w="9525" algn="ctr">
            <a:noFill/>
            <a:round/>
            <a:headEnd/>
            <a:tailEnd/>
          </a:ln>
        </p:spPr>
        <p:txBody>
          <a:bodyPr wrap="none" lIns="0" tIns="0" rIns="0" bIns="0" anchor="ctr"/>
          <a:lstStyle/>
          <a:p>
            <a:pPr eaLnBrk="0" hangingPunct="0"/>
            <a:fld id="{47647928-E8D8-4868-BA01-68A674FF8C41}"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24" name="Rectangle 27"/>
          <p:cNvSpPr>
            <a:spLocks noChangeArrowheads="1"/>
          </p:cNvSpPr>
          <p:nvPr>
            <p:custDataLst>
              <p:tags r:id="rId21"/>
            </p:custDataLst>
          </p:nvPr>
        </p:nvSpPr>
        <p:spPr bwMode="auto">
          <a:xfrm>
            <a:off x="9871710" y="3398530"/>
            <a:ext cx="603886" cy="255269"/>
          </a:xfrm>
          <a:prstGeom prst="rect">
            <a:avLst/>
          </a:prstGeom>
          <a:noFill/>
          <a:ln w="9525" algn="ctr">
            <a:noFill/>
            <a:round/>
            <a:headEnd/>
            <a:tailEnd/>
          </a:ln>
        </p:spPr>
        <p:txBody>
          <a:bodyPr wrap="none" lIns="0" tIns="0" rIns="0" bIns="0" anchor="ctr"/>
          <a:lstStyle/>
          <a:p>
            <a:pPr eaLnBrk="0" hangingPunct="0"/>
            <a:fld id="{B1189658-8509-438E-BF6A-7D3A76400763}"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25" name="Rectangle 28"/>
          <p:cNvSpPr>
            <a:spLocks noChangeArrowheads="1"/>
          </p:cNvSpPr>
          <p:nvPr>
            <p:custDataLst>
              <p:tags r:id="rId22"/>
            </p:custDataLst>
          </p:nvPr>
        </p:nvSpPr>
        <p:spPr bwMode="auto">
          <a:xfrm>
            <a:off x="8997861" y="7412362"/>
            <a:ext cx="756284" cy="255269"/>
          </a:xfrm>
          <a:prstGeom prst="rect">
            <a:avLst/>
          </a:prstGeom>
          <a:noFill/>
          <a:ln w="9525" algn="ctr">
            <a:noFill/>
            <a:round/>
            <a:headEnd/>
            <a:tailEnd/>
          </a:ln>
        </p:spPr>
        <p:txBody>
          <a:bodyPr lIns="0" tIns="0" rIns="0" bIns="0"/>
          <a:lstStyle/>
          <a:p>
            <a:pPr algn="ctr" eaLnBrk="0" hangingPunct="0"/>
            <a:fld id="{9080380C-C73B-457E-B7FD-A52B4D43F1A6}" type="datetime'''''''''''''20''''''''''''1''''''''3'''''''''''''">
              <a:rPr lang="en-US" sz="1600">
                <a:solidFill>
                  <a:srgbClr val="000000"/>
                </a:solidFill>
                <a:latin typeface="Calibri" pitchFamily="34" charset="0"/>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26" name="Rectangle 29"/>
          <p:cNvSpPr>
            <a:spLocks noChangeArrowheads="1"/>
          </p:cNvSpPr>
          <p:nvPr>
            <p:custDataLst>
              <p:tags r:id="rId23"/>
            </p:custDataLst>
          </p:nvPr>
        </p:nvSpPr>
        <p:spPr bwMode="auto">
          <a:xfrm>
            <a:off x="9210676" y="3068962"/>
            <a:ext cx="297180" cy="255269"/>
          </a:xfrm>
          <a:prstGeom prst="rect">
            <a:avLst/>
          </a:prstGeom>
          <a:noFill/>
          <a:ln w="9525" algn="ctr">
            <a:noFill/>
            <a:round/>
            <a:headEnd/>
            <a:tailEnd/>
          </a:ln>
        </p:spPr>
        <p:txBody>
          <a:bodyPr wrap="none" lIns="27194" tIns="0" rIns="27194" bIns="0" anchor="b"/>
          <a:lstStyle/>
          <a:p>
            <a:pPr algn="ctr" eaLnBrk="0" hangingPunct="0"/>
            <a:fld id="{03882645-63AB-4A55-A491-95C764DB019C}" type="datetime'''''''''''4''''''''''''''''''''6'''''''">
              <a:rPr lang="en-US" sz="1600">
                <a:solidFill>
                  <a:srgbClr val="000000"/>
                </a:solidFill>
                <a:latin typeface="Calibri" pitchFamily="34" charset="0"/>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27" name="TextBox 30"/>
          <p:cNvSpPr txBox="1">
            <a:spLocks noChangeArrowheads="1"/>
          </p:cNvSpPr>
          <p:nvPr/>
        </p:nvSpPr>
        <p:spPr bwMode="auto">
          <a:xfrm>
            <a:off x="5770248" y="2390783"/>
            <a:ext cx="1082562"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Calibri" pitchFamily="34" charset="0"/>
              </a:rPr>
              <a:t>Chart Title</a:t>
            </a:r>
          </a:p>
        </p:txBody>
      </p:sp>
      <p:sp>
        <p:nvSpPr>
          <p:cNvPr id="28" name="Rounded Rectangle 27"/>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Chart 1 Description…</a:t>
            </a:r>
          </a:p>
        </p:txBody>
      </p:sp>
      <p:sp>
        <p:nvSpPr>
          <p:cNvPr id="29" name="Rounded Rectangle 28"/>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Chart 2 Description…</a:t>
            </a:r>
          </a:p>
        </p:txBody>
      </p:sp>
      <p:sp>
        <p:nvSpPr>
          <p:cNvPr id="2"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fld id="{59CA42C1-73B3-459F-B5D7-A3E41C19577E}" type="slidenum">
              <a:rPr lang="en-US"/>
              <a:pPr/>
              <a:t>‹#›</a:t>
            </a:fld>
            <a:endParaRPr lang="en-US"/>
          </a:p>
        </p:txBody>
      </p:sp>
    </p:spTree>
    <p:extLst>
      <p:ext uri="{BB962C8B-B14F-4D97-AF65-F5344CB8AC3E}">
        <p14:creationId xmlns:p14="http://schemas.microsoft.com/office/powerpoint/2010/main" val="2087209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31258"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solidFill>
                <a:srgbClr val="000000"/>
              </a:solidFill>
              <a:latin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31259" name="Chart" r:id="rId17" imgW="3609919" imgH="3971803" progId="MSGraph.Chart.8">
                  <p:embed followColorScheme="full"/>
                </p:oleObj>
              </mc:Choice>
              <mc:Fallback>
                <p:oleObj name="Chart" r:id="rId17" imgW="3609919" imgH="397180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29AADE07-2BD8-442A-9F5F-6D5089D886BB}"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57E3D8BB-1344-467D-A991-9133302D5BBE}"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6D06DB5E-264C-44C8-97E6-5F68CA2829E7}" type="datetime'''''''''''''S''''''er''''''''''''''''i''''''''''e''''s'''">
              <a:rPr lang="en-US" sz="1600">
                <a:solidFill>
                  <a:srgbClr val="000000"/>
                </a:solidFill>
                <a:latin typeface="Calibri" pitchFamily="34" charset="0"/>
                <a:sym typeface="Arial" charset="0"/>
              </a:rPr>
              <a:pPr eaLnBrk="0" hangingPunct="0"/>
              <a:t>Series</a:t>
            </a:fld>
            <a:endParaRPr lang="en-US" sz="160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3709857" y="7412362"/>
            <a:ext cx="756284" cy="255269"/>
          </a:xfrm>
          <a:prstGeom prst="rect">
            <a:avLst/>
          </a:prstGeom>
          <a:noFill/>
          <a:ln w="9525" algn="ctr">
            <a:noFill/>
            <a:round/>
            <a:headEnd/>
            <a:tailEnd/>
          </a:ln>
        </p:spPr>
        <p:txBody>
          <a:bodyPr lIns="0" tIns="0" rIns="0" bIns="0"/>
          <a:lstStyle/>
          <a:p>
            <a:pPr algn="ctr" eaLnBrk="0" hangingPunct="0"/>
            <a:fld id="{0006E74E-2C1B-4F63-BB75-D2A9268F57AC}" type="datetime'''''''''''''''''''''''''''''''2''''0''1''''''''3'''">
              <a:rPr lang="en-US" sz="1600">
                <a:solidFill>
                  <a:srgbClr val="000000"/>
                </a:solidFill>
                <a:latin typeface="Calibri" pitchFamily="34" charset="0"/>
                <a:sym typeface="Arial" charset="0"/>
              </a:rPr>
              <a:pPr algn="ctr" eaLnBrk="0" hangingPunct="0"/>
              <a:t>2013</a:t>
            </a:fld>
            <a:endParaRPr lang="en-US" sz="1600" dirty="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23C3E8A2-D865-4000-9B97-8A3EEEEAFF80}" type="datetime'''46'''''''''''''''">
              <a:rPr lang="en-US" sz="1600">
                <a:solidFill>
                  <a:srgbClr val="000000"/>
                </a:solidFill>
                <a:latin typeface="Calibri" pitchFamily="34" charset="0"/>
                <a:sym typeface="Arial" charset="0"/>
              </a:rPr>
              <a:pPr algn="ctr" eaLnBrk="0" hangingPunct="0"/>
              <a:t>46</a:t>
            </a:fld>
            <a:endParaRPr lang="en-US" sz="16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2521133" y="7412362"/>
            <a:ext cx="666750" cy="255269"/>
          </a:xfrm>
          <a:prstGeom prst="rect">
            <a:avLst/>
          </a:prstGeom>
          <a:noFill/>
          <a:ln w="9525" algn="ctr">
            <a:noFill/>
            <a:round/>
            <a:headEnd/>
            <a:tailEnd/>
          </a:ln>
        </p:spPr>
        <p:txBody>
          <a:bodyPr lIns="0" tIns="0" rIns="0" bIns="0"/>
          <a:lstStyle/>
          <a:p>
            <a:pPr algn="ctr" eaLnBrk="0" hangingPunct="0"/>
            <a:fld id="{68DBDED9-C98D-4B51-BB24-0B25D8A7BC32}" type="datetime'''''''''''''''''''''''''2''''0''''''''''''12'''''''''''''">
              <a:rPr lang="en-US" sz="1600">
                <a:solidFill>
                  <a:srgbClr val="000000"/>
                </a:solidFill>
                <a:latin typeface="Calibri" pitchFamily="34" charset="0"/>
                <a:sym typeface="Arial" charset="0"/>
              </a:rPr>
              <a:pPr algn="ctr" eaLnBrk="0" hangingPunct="0"/>
              <a:t>2012</a:t>
            </a:fld>
            <a:endParaRPr lang="en-US" sz="1600" dirty="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D0F5AC58-41C5-43C7-A2D7-B21365A90B16}" type="datetime'''''''''''''''''''3''''''''''''''1'''''''''''''">
              <a:rPr lang="en-US" sz="1600">
                <a:solidFill>
                  <a:srgbClr val="000000"/>
                </a:solidFill>
                <a:latin typeface="Calibri" pitchFamily="34" charset="0"/>
                <a:sym typeface="Arial" charset="0"/>
              </a:rPr>
              <a:pPr algn="ctr" eaLnBrk="0" hangingPunct="0"/>
              <a:t>31</a:t>
            </a:fld>
            <a:endParaRPr lang="en-US" sz="16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1293226" y="7412362"/>
            <a:ext cx="695324" cy="255269"/>
          </a:xfrm>
          <a:prstGeom prst="rect">
            <a:avLst/>
          </a:prstGeom>
          <a:noFill/>
          <a:ln w="9525" algn="ctr">
            <a:noFill/>
            <a:round/>
            <a:headEnd/>
            <a:tailEnd/>
          </a:ln>
        </p:spPr>
        <p:txBody>
          <a:bodyPr lIns="0" tIns="0" rIns="0" bIns="0"/>
          <a:lstStyle/>
          <a:p>
            <a:pPr algn="ctr" eaLnBrk="0" hangingPunct="0"/>
            <a:fld id="{83FFF291-6C97-4C2D-A78B-4F92F437E36C}" type="datetime'2''0''''''''''''''''''''''''''''''''''''''''''''1''''1'''''">
              <a:rPr lang="en-US" sz="1600">
                <a:solidFill>
                  <a:srgbClr val="000000"/>
                </a:solidFill>
                <a:latin typeface="Calibri" pitchFamily="34" charset="0"/>
                <a:sym typeface="Arial" charset="0"/>
              </a:rPr>
              <a:pPr algn="ctr" eaLnBrk="0" hangingPunct="0"/>
              <a:t>2011</a:t>
            </a:fld>
            <a:endParaRPr lang="en-US" sz="1600" dirty="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4A5F7CBD-DD06-4950-B217-0F16090CB002}" type="datetime'''''''''22'''''''''''''''''''''''''''''">
              <a:rPr lang="en-US" sz="1600">
                <a:solidFill>
                  <a:srgbClr val="000000"/>
                </a:solidFill>
                <a:latin typeface="Calibri" pitchFamily="34" charset="0"/>
                <a:sym typeface="Arial" charset="0"/>
              </a:rPr>
              <a:pPr algn="ctr" eaLnBrk="0" hangingPunct="0"/>
              <a:t>22</a:t>
            </a:fld>
            <a:endParaRPr lang="en-US" sz="16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solidFill>
                  <a:srgbClr val="000000"/>
                </a:solidFill>
                <a:latin typeface="Calibri" pitchFamily="34" charset="0"/>
              </a:rPr>
              <a:t>Notes:</a:t>
            </a:r>
          </a:p>
          <a:p>
            <a:r>
              <a:rPr lang="en-US" sz="800">
                <a:solidFill>
                  <a:srgbClr val="000000"/>
                </a:solidFill>
                <a:latin typeface="Calibri" pitchFamily="34"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r>
              <a:rPr lang="en-US" sz="1600" b="1">
                <a:solidFill>
                  <a:srgbClr val="000000"/>
                </a:solidFill>
                <a:latin typeface="Calibri" pitchFamily="34" charset="0"/>
              </a:rPr>
              <a:t>Chart Title</a:t>
            </a:r>
          </a:p>
        </p:txBody>
      </p:sp>
      <p:sp>
        <p:nvSpPr>
          <p:cNvPr id="17" name="Rounded Rectangle 16"/>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Chart 1 Description…</a:t>
            </a:r>
          </a:p>
        </p:txBody>
      </p:sp>
      <p:sp>
        <p:nvSpPr>
          <p:cNvPr id="18" name="Rounded Rectangle 17"/>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rgbClr val="FFFFFF"/>
                </a:solidFill>
                <a:latin typeface="Calibri" pitchFamily="34" charset="0"/>
              </a:rPr>
              <a:t>Further description…</a:t>
            </a:r>
          </a:p>
        </p:txBody>
      </p:sp>
      <p:sp>
        <p:nvSpPr>
          <p:cNvPr id="19" name="Source"/>
          <p:cNvSpPr>
            <a:spLocks noGrp="1"/>
          </p:cNvSpPr>
          <p:nvPr/>
        </p:nvSpPr>
        <p:spPr bwMode="auto">
          <a:xfrm>
            <a:off x="5770252" y="2697487"/>
            <a:ext cx="4682490" cy="1024516"/>
          </a:xfrm>
          <a:prstGeom prst="rect">
            <a:avLst/>
          </a:prstGeom>
          <a:noFill/>
          <a:ln w="9525">
            <a:noFill/>
            <a:miter lim="800000"/>
            <a:headEnd/>
            <a:tailEnd/>
          </a:ln>
          <a:effectLst/>
        </p:spPr>
        <p:txBody>
          <a:bodyPr lIns="50104" tIns="50104" rIns="50104" bIns="50104">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700" dirty="0">
                <a:solidFill>
                  <a:srgbClr val="000000"/>
                </a:solidFill>
                <a:latin typeface="Calibri" pitchFamily="34" charset="0"/>
              </a:rPr>
              <a:t>First level bullet</a:t>
            </a:r>
          </a:p>
          <a:p>
            <a:pPr lvl="1">
              <a:buClr>
                <a:srgbClr val="000000"/>
              </a:buClr>
              <a:defRPr/>
            </a:pPr>
            <a:r>
              <a:rPr lang="en-US" sz="1600" dirty="0">
                <a:solidFill>
                  <a:srgbClr val="000000"/>
                </a:solidFill>
                <a:latin typeface="Calibri" pitchFamily="34" charset="0"/>
              </a:rPr>
              <a:t>Second level bullet</a:t>
            </a:r>
          </a:p>
          <a:p>
            <a:pPr>
              <a:buClr>
                <a:srgbClr val="000000"/>
              </a:buClr>
              <a:defRPr/>
            </a:pPr>
            <a:r>
              <a:rPr lang="en-US" sz="1700" dirty="0">
                <a:solidFill>
                  <a:srgbClr val="000000"/>
                </a:solidFill>
                <a:latin typeface="Calibri" pitchFamily="34" charset="0"/>
              </a:rPr>
              <a:t>First level bullet</a:t>
            </a:r>
          </a:p>
        </p:txBody>
      </p:sp>
      <p:sp>
        <p:nvSpPr>
          <p:cNvPr id="2" name="Title 1"/>
          <p:cNvSpPr>
            <a:spLocks noGrp="1"/>
          </p:cNvSpPr>
          <p:nvPr>
            <p:ph type="title"/>
          </p:nvPr>
        </p:nvSpPr>
        <p:spPr>
          <a:xfrm>
            <a:off x="9" y="3815"/>
            <a:ext cx="10937891" cy="109060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fld id="{59CA42C1-73B3-459F-B5D7-A3E41C19577E}" type="slidenum">
              <a:rPr lang="en-US"/>
              <a:pPr/>
              <a:t>‹#›</a:t>
            </a:fld>
            <a:endParaRPr lang="en-US"/>
          </a:p>
        </p:txBody>
      </p:sp>
    </p:spTree>
    <p:extLst>
      <p:ext uri="{BB962C8B-B14F-4D97-AF65-F5344CB8AC3E}">
        <p14:creationId xmlns:p14="http://schemas.microsoft.com/office/powerpoint/2010/main" val="1359216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fld id="{59CA42C1-73B3-459F-B5D7-A3E41C19577E}" type="slidenum">
              <a:rPr lang="en-US" smtClean="0"/>
              <a:pPr/>
              <a:t>‹#›</a:t>
            </a:fld>
            <a:endParaRPr lang="en-US"/>
          </a:p>
        </p:txBody>
      </p:sp>
    </p:spTree>
    <p:extLst>
      <p:ext uri="{BB962C8B-B14F-4D97-AF65-F5344CB8AC3E}">
        <p14:creationId xmlns:p14="http://schemas.microsoft.com/office/powerpoint/2010/main" val="232556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85002"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85003" name="Chart" r:id="rId27" imgW="3609919" imgH="3971803" progId="MSGraph.Chart.8">
                  <p:embed followColorScheme="full"/>
                </p:oleObj>
              </mc:Choice>
              <mc:Fallback>
                <p:oleObj name="Chart" r:id="rId27" imgW="3609919" imgH="3971803"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62"/>
            <a:ext cx="758190" cy="255269"/>
          </a:xfrm>
          <a:prstGeom prst="rect">
            <a:avLst/>
          </a:prstGeom>
          <a:noFill/>
          <a:ln w="9525" algn="ctr">
            <a:noFill/>
            <a:round/>
            <a:headEnd/>
            <a:tailEnd/>
          </a:ln>
        </p:spPr>
        <p:txBody>
          <a:bodyPr lIns="0" tIns="0" rIns="0" bIns="0"/>
          <a:lstStyle/>
          <a:p>
            <a:pPr algn="ctr" eaLnBrk="0" hangingPunct="0"/>
            <a:fld id="{78F5E02E-7D0B-472F-BF25-D9F8CBEFE2E1}" type="datetime'''''''''''2''''''''''''''0''''''''1''''''''''''2'''''">
              <a:rPr lang="en-US" sz="1600">
                <a:latin typeface="Calibri" pitchFamily="34" charset="0"/>
                <a:sym typeface="Arial" charset="0"/>
              </a:rPr>
              <a:pPr algn="ctr" eaLnBrk="0" hangingPunct="0"/>
              <a:t>2012</a:t>
            </a:fld>
            <a:endParaRPr lang="en-US" sz="1600" dirty="0">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4EED0C45-F51E-46B0-AA32-C55D6828E8E0}" type="datetime'''''''''''''''''''''''3''''''''''1'''''''''''''''''">
              <a:rPr lang="en-US" sz="1600">
                <a:latin typeface="Calibri" pitchFamily="34" charset="0"/>
                <a:sym typeface="Arial" charset="0"/>
              </a:rPr>
              <a:pPr algn="ctr" eaLnBrk="0" hangingPunct="0"/>
              <a:t>31</a:t>
            </a:fld>
            <a:endParaRPr lang="en-US" sz="1600">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1280164" y="7412362"/>
            <a:ext cx="695324" cy="255269"/>
          </a:xfrm>
          <a:prstGeom prst="rect">
            <a:avLst/>
          </a:prstGeom>
          <a:noFill/>
          <a:ln w="9525" algn="ctr">
            <a:noFill/>
            <a:round/>
            <a:headEnd/>
            <a:tailEnd/>
          </a:ln>
        </p:spPr>
        <p:txBody>
          <a:bodyPr lIns="0" tIns="0" rIns="0" bIns="0"/>
          <a:lstStyle/>
          <a:p>
            <a:pPr algn="ctr" eaLnBrk="0" hangingPunct="0"/>
            <a:fld id="{565688E6-4912-4300-8A91-4516C92BCB4E}" type="datetime'''''''''''''''''''''2''''''''''''011'''''''''''">
              <a:rPr lang="en-US" sz="1600">
                <a:latin typeface="Calibri" pitchFamily="34" charset="0"/>
                <a:sym typeface="Arial" charset="0"/>
              </a:rPr>
              <a:pPr algn="ctr" eaLnBrk="0" hangingPunct="0"/>
              <a:t>2011</a:t>
            </a:fld>
            <a:endParaRPr lang="en-US" sz="1600" dirty="0">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DE3CCD5E-39A6-4AF5-9FDC-4EC975B056F7}" type="datetime'''22'''''''''''''''">
              <a:rPr lang="en-US" sz="1600">
                <a:latin typeface="Calibri" pitchFamily="34" charset="0"/>
                <a:sym typeface="Arial" charset="0"/>
              </a:rPr>
              <a:pPr algn="ctr" eaLnBrk="0" hangingPunct="0"/>
              <a:t>22</a:t>
            </a:fld>
            <a:endParaRPr lang="en-US" sz="1600">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628AEFD3-9C24-4BD4-8C5F-D84442C9A0D5}"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111D8430-C935-4A56-B127-B4B6A08EFC05}"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C47EE1F9-996F-445E-B3B1-3E41884CB1E7}"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3724280" y="7412362"/>
            <a:ext cx="756284" cy="255269"/>
          </a:xfrm>
          <a:prstGeom prst="rect">
            <a:avLst/>
          </a:prstGeom>
          <a:noFill/>
          <a:ln w="9525" algn="ctr">
            <a:noFill/>
            <a:round/>
            <a:headEnd/>
            <a:tailEnd/>
          </a:ln>
        </p:spPr>
        <p:txBody>
          <a:bodyPr lIns="0" tIns="0" rIns="0" bIns="0"/>
          <a:lstStyle/>
          <a:p>
            <a:pPr algn="ctr" eaLnBrk="0" hangingPunct="0"/>
            <a:fld id="{E0BDC977-8391-47C1-9AAA-B2F07A205231}" type="datetime'''''''''''''2''''0''''''''''1''''''''''''''3'">
              <a:rPr lang="en-US" sz="1600">
                <a:latin typeface="Calibri" pitchFamily="34" charset="0"/>
                <a:sym typeface="Arial" charset="0"/>
              </a:rPr>
              <a:pPr algn="ctr" eaLnBrk="0" hangingPunct="0"/>
              <a:t>2013</a:t>
            </a:fld>
            <a:endParaRPr lang="en-US" sz="1600" dirty="0">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664244B0-1C06-41CA-99DB-2ED5E4F8EAAF}" type="datetime'''''''''''''''''''''''''''''''''''4''6'''''">
              <a:rPr lang="en-US" sz="1600">
                <a:latin typeface="Calibri" pitchFamily="34" charset="0"/>
                <a:sym typeface="Arial" charset="0"/>
              </a:rPr>
              <a:pPr algn="ctr" eaLnBrk="0" hangingPunct="0"/>
              <a:t>46</a:t>
            </a:fld>
            <a:endParaRPr lang="en-US" sz="1600">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latin typeface="Calibri" pitchFamily="34" charset="0"/>
              </a:rPr>
              <a:t>Notes:</a:t>
            </a:r>
          </a:p>
          <a:p>
            <a:r>
              <a:rPr lang="en-US" sz="800">
                <a:latin typeface="Calibri" pitchFamily="34"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r>
              <a:rPr lang="en-US" sz="1600" b="1">
                <a:latin typeface="Calibri" pitchFamily="34" charset="0"/>
              </a:rPr>
              <a:t>Chart Title</a:t>
            </a:r>
          </a:p>
        </p:txBody>
      </p:sp>
      <p:graphicFrame>
        <p:nvGraphicFramePr>
          <p:cNvPr id="17" name="Object 20"/>
          <p:cNvGraphicFramePr>
            <a:graphicFrameLocks noChangeAspect="1"/>
          </p:cNvGraphicFramePr>
          <p:nvPr>
            <p:custDataLst>
              <p:tags r:id="rId14"/>
            </p:custDataLst>
          </p:nvPr>
        </p:nvGraphicFramePr>
        <p:xfrm>
          <a:off x="5770252" y="2760353"/>
          <a:ext cx="4331970" cy="4766309"/>
        </p:xfrm>
        <a:graphic>
          <a:graphicData uri="http://schemas.openxmlformats.org/presentationml/2006/ole">
            <mc:AlternateContent xmlns:mc="http://schemas.openxmlformats.org/markup-compatibility/2006">
              <mc:Choice xmlns:v="urn:schemas-microsoft-com:vml" Requires="v">
                <p:oleObj spid="_x0000_s85004" name="Chart" r:id="rId29" imgW="3609919" imgH="3971803" progId="MSGraph.Chart.8">
                  <p:embed followColorScheme="full"/>
                </p:oleObj>
              </mc:Choice>
              <mc:Fallback>
                <p:oleObj name="Chart" r:id="rId29" imgW="3609919" imgH="3971803"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5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62"/>
            <a:ext cx="697230" cy="255269"/>
          </a:xfrm>
          <a:prstGeom prst="rect">
            <a:avLst/>
          </a:prstGeom>
          <a:noFill/>
          <a:ln w="9525" algn="ctr">
            <a:noFill/>
            <a:round/>
            <a:headEnd/>
            <a:tailEnd/>
          </a:ln>
        </p:spPr>
        <p:txBody>
          <a:bodyPr lIns="0" tIns="0" rIns="0" bIns="0"/>
          <a:lstStyle/>
          <a:p>
            <a:pPr algn="ctr" eaLnBrk="0" hangingPunct="0"/>
            <a:fld id="{DFB318E2-5645-4F94-80FA-A41535BE9C65}" type="datetime'''''''''''''''20''''''''''1''''''''''''''''''2'''''''''''''">
              <a:rPr lang="en-US" sz="1600">
                <a:latin typeface="Calibri" pitchFamily="34" charset="0"/>
                <a:sym typeface="Arial" charset="0"/>
              </a:rPr>
              <a:pPr algn="ctr" eaLnBrk="0" hangingPunct="0"/>
              <a:t>2012</a:t>
            </a:fld>
            <a:endParaRPr lang="en-US" sz="1600" dirty="0">
              <a:latin typeface="Calibri" pitchFamily="34" charset="0"/>
              <a:ea typeface="MS PGothic" pitchFamily="34" charset="-128"/>
              <a:sym typeface="Arial" charset="0"/>
            </a:endParaRPr>
          </a:p>
        </p:txBody>
      </p:sp>
      <p:sp>
        <p:nvSpPr>
          <p:cNvPr id="19" name="Rectangle 22"/>
          <p:cNvSpPr>
            <a:spLocks noChangeArrowheads="1"/>
          </p:cNvSpPr>
          <p:nvPr>
            <p:custDataLst>
              <p:tags r:id="rId16"/>
            </p:custDataLst>
          </p:nvPr>
        </p:nvSpPr>
        <p:spPr bwMode="auto">
          <a:xfrm>
            <a:off x="7993380" y="4349122"/>
            <a:ext cx="297180" cy="255269"/>
          </a:xfrm>
          <a:prstGeom prst="rect">
            <a:avLst/>
          </a:prstGeom>
          <a:noFill/>
          <a:ln w="9525" algn="ctr">
            <a:noFill/>
            <a:round/>
            <a:headEnd/>
            <a:tailEnd/>
          </a:ln>
        </p:spPr>
        <p:txBody>
          <a:bodyPr wrap="none" lIns="27194" tIns="0" rIns="27194" bIns="0" anchor="b"/>
          <a:lstStyle/>
          <a:p>
            <a:pPr algn="ctr" eaLnBrk="0" hangingPunct="0"/>
            <a:fld id="{B8C35BC7-65F0-4FE2-A0C1-A1A8A8D3D599}" type="datetime'''''''''''''''''''''''''''''''''''''''''3''1'">
              <a:rPr lang="en-US" sz="1600">
                <a:latin typeface="Calibri" pitchFamily="34" charset="0"/>
                <a:sym typeface="Arial" charset="0"/>
              </a:rPr>
              <a:pPr algn="ctr" eaLnBrk="0" hangingPunct="0"/>
              <a:t>31</a:t>
            </a:fld>
            <a:endParaRPr lang="en-US" sz="1600">
              <a:latin typeface="Calibri" pitchFamily="34" charset="0"/>
              <a:ea typeface="MS PGothic" pitchFamily="34" charset="-128"/>
              <a:sym typeface="Arial" charset="0"/>
            </a:endParaRPr>
          </a:p>
        </p:txBody>
      </p:sp>
      <p:sp>
        <p:nvSpPr>
          <p:cNvPr id="20" name="Rectangle 23"/>
          <p:cNvSpPr>
            <a:spLocks noChangeArrowheads="1"/>
          </p:cNvSpPr>
          <p:nvPr>
            <p:custDataLst>
              <p:tags r:id="rId17"/>
            </p:custDataLst>
          </p:nvPr>
        </p:nvSpPr>
        <p:spPr bwMode="auto">
          <a:xfrm>
            <a:off x="6622875" y="7412362"/>
            <a:ext cx="634364" cy="255269"/>
          </a:xfrm>
          <a:prstGeom prst="rect">
            <a:avLst/>
          </a:prstGeom>
          <a:noFill/>
          <a:ln w="9525" algn="ctr">
            <a:noFill/>
            <a:round/>
            <a:headEnd/>
            <a:tailEnd/>
          </a:ln>
        </p:spPr>
        <p:txBody>
          <a:bodyPr lIns="0" tIns="0" rIns="0" bIns="0"/>
          <a:lstStyle/>
          <a:p>
            <a:pPr algn="ctr" eaLnBrk="0" hangingPunct="0"/>
            <a:fld id="{AEA9B0AF-60DF-42C7-A7DE-A919C1C0F1C1}" type="datetime'''''''''2''''''''''''''''''''0''''''''''''''''''1''''1'''">
              <a:rPr lang="en-US" sz="1600">
                <a:latin typeface="Calibri" pitchFamily="34" charset="0"/>
                <a:sym typeface="Arial" charset="0"/>
              </a:rPr>
              <a:pPr algn="ctr" eaLnBrk="0" hangingPunct="0"/>
              <a:t>2011</a:t>
            </a:fld>
            <a:endParaRPr lang="en-US" sz="1600" dirty="0">
              <a:latin typeface="Calibri" pitchFamily="34" charset="0"/>
              <a:ea typeface="MS PGothic" pitchFamily="34" charset="-128"/>
              <a:sym typeface="Arial" charset="0"/>
            </a:endParaRPr>
          </a:p>
        </p:txBody>
      </p:sp>
      <p:sp>
        <p:nvSpPr>
          <p:cNvPr id="21" name="Rectangle 24"/>
          <p:cNvSpPr>
            <a:spLocks noChangeArrowheads="1"/>
          </p:cNvSpPr>
          <p:nvPr>
            <p:custDataLst>
              <p:tags r:id="rId18"/>
            </p:custDataLst>
          </p:nvPr>
        </p:nvSpPr>
        <p:spPr bwMode="auto">
          <a:xfrm>
            <a:off x="6776086" y="5137791"/>
            <a:ext cx="297180" cy="255269"/>
          </a:xfrm>
          <a:prstGeom prst="rect">
            <a:avLst/>
          </a:prstGeom>
          <a:noFill/>
          <a:ln w="9525" algn="ctr">
            <a:noFill/>
            <a:round/>
            <a:headEnd/>
            <a:tailEnd/>
          </a:ln>
        </p:spPr>
        <p:txBody>
          <a:bodyPr wrap="none" lIns="27194" tIns="0" rIns="27194" bIns="0" anchor="b"/>
          <a:lstStyle/>
          <a:p>
            <a:pPr algn="ctr" eaLnBrk="0" hangingPunct="0"/>
            <a:fld id="{C1F9B353-C8C3-48AB-A31D-0201FD17C5BF}" type="datetime'''2''''''''''2'''''''''''''''''''''''">
              <a:rPr lang="en-US" sz="1600">
                <a:latin typeface="Calibri" pitchFamily="34" charset="0"/>
                <a:sym typeface="Arial" charset="0"/>
              </a:rPr>
              <a:pPr algn="ctr" eaLnBrk="0" hangingPunct="0"/>
              <a:t>22</a:t>
            </a:fld>
            <a:endParaRPr lang="en-US" sz="1600">
              <a:latin typeface="Calibri" pitchFamily="34" charset="0"/>
              <a:ea typeface="MS PGothic" pitchFamily="34" charset="-128"/>
              <a:sym typeface="Arial" charset="0"/>
            </a:endParaRPr>
          </a:p>
        </p:txBody>
      </p:sp>
      <p:sp>
        <p:nvSpPr>
          <p:cNvPr id="22" name="Rectangle 25"/>
          <p:cNvSpPr>
            <a:spLocks noChangeArrowheads="1"/>
          </p:cNvSpPr>
          <p:nvPr>
            <p:custDataLst>
              <p:tags r:id="rId19"/>
            </p:custDataLst>
          </p:nvPr>
        </p:nvSpPr>
        <p:spPr bwMode="auto">
          <a:xfrm>
            <a:off x="9871710" y="5627380"/>
            <a:ext cx="603886" cy="255269"/>
          </a:xfrm>
          <a:prstGeom prst="rect">
            <a:avLst/>
          </a:prstGeom>
          <a:noFill/>
          <a:ln w="9525" algn="ctr">
            <a:noFill/>
            <a:round/>
            <a:headEnd/>
            <a:tailEnd/>
          </a:ln>
        </p:spPr>
        <p:txBody>
          <a:bodyPr wrap="none" lIns="0" tIns="0" rIns="0" bIns="0" anchor="ctr"/>
          <a:lstStyle/>
          <a:p>
            <a:pPr eaLnBrk="0" hangingPunct="0"/>
            <a:fld id="{794EFAC4-AB1F-4AFC-AE79-543D575CF41C}"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23" name="Rectangle 26"/>
          <p:cNvSpPr>
            <a:spLocks noChangeArrowheads="1"/>
          </p:cNvSpPr>
          <p:nvPr>
            <p:custDataLst>
              <p:tags r:id="rId20"/>
            </p:custDataLst>
          </p:nvPr>
        </p:nvSpPr>
        <p:spPr bwMode="auto">
          <a:xfrm>
            <a:off x="9871710" y="3867161"/>
            <a:ext cx="603886" cy="255269"/>
          </a:xfrm>
          <a:prstGeom prst="rect">
            <a:avLst/>
          </a:prstGeom>
          <a:noFill/>
          <a:ln w="9525" algn="ctr">
            <a:noFill/>
            <a:round/>
            <a:headEnd/>
            <a:tailEnd/>
          </a:ln>
        </p:spPr>
        <p:txBody>
          <a:bodyPr wrap="none" lIns="0" tIns="0" rIns="0" bIns="0" anchor="ctr"/>
          <a:lstStyle/>
          <a:p>
            <a:pPr eaLnBrk="0" hangingPunct="0"/>
            <a:fld id="{47647928-E8D8-4868-BA01-68A674FF8C41}"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24" name="Rectangle 27"/>
          <p:cNvSpPr>
            <a:spLocks noChangeArrowheads="1"/>
          </p:cNvSpPr>
          <p:nvPr>
            <p:custDataLst>
              <p:tags r:id="rId21"/>
            </p:custDataLst>
          </p:nvPr>
        </p:nvSpPr>
        <p:spPr bwMode="auto">
          <a:xfrm>
            <a:off x="9871710" y="3398530"/>
            <a:ext cx="603886" cy="255269"/>
          </a:xfrm>
          <a:prstGeom prst="rect">
            <a:avLst/>
          </a:prstGeom>
          <a:noFill/>
          <a:ln w="9525" algn="ctr">
            <a:noFill/>
            <a:round/>
            <a:headEnd/>
            <a:tailEnd/>
          </a:ln>
        </p:spPr>
        <p:txBody>
          <a:bodyPr wrap="none" lIns="0" tIns="0" rIns="0" bIns="0" anchor="ctr"/>
          <a:lstStyle/>
          <a:p>
            <a:pPr eaLnBrk="0" hangingPunct="0"/>
            <a:fld id="{B1189658-8509-438E-BF6A-7D3A76400763}"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25" name="Rectangle 28"/>
          <p:cNvSpPr>
            <a:spLocks noChangeArrowheads="1"/>
          </p:cNvSpPr>
          <p:nvPr>
            <p:custDataLst>
              <p:tags r:id="rId22"/>
            </p:custDataLst>
          </p:nvPr>
        </p:nvSpPr>
        <p:spPr bwMode="auto">
          <a:xfrm>
            <a:off x="8997861" y="7412362"/>
            <a:ext cx="756284" cy="255269"/>
          </a:xfrm>
          <a:prstGeom prst="rect">
            <a:avLst/>
          </a:prstGeom>
          <a:noFill/>
          <a:ln w="9525" algn="ctr">
            <a:noFill/>
            <a:round/>
            <a:headEnd/>
            <a:tailEnd/>
          </a:ln>
        </p:spPr>
        <p:txBody>
          <a:bodyPr lIns="0" tIns="0" rIns="0" bIns="0"/>
          <a:lstStyle/>
          <a:p>
            <a:pPr algn="ctr" eaLnBrk="0" hangingPunct="0"/>
            <a:fld id="{9080380C-C73B-457E-B7FD-A52B4D43F1A6}" type="datetime'''''''''''''20''''''''''''1''''''''3'''''''''''''">
              <a:rPr lang="en-US" sz="1600">
                <a:latin typeface="Calibri" pitchFamily="34" charset="0"/>
                <a:sym typeface="Arial" charset="0"/>
              </a:rPr>
              <a:pPr algn="ctr" eaLnBrk="0" hangingPunct="0"/>
              <a:t>2013</a:t>
            </a:fld>
            <a:endParaRPr lang="en-US" sz="1600" dirty="0">
              <a:latin typeface="Calibri" pitchFamily="34" charset="0"/>
              <a:ea typeface="MS PGothic" pitchFamily="34" charset="-128"/>
              <a:sym typeface="Arial" charset="0"/>
            </a:endParaRPr>
          </a:p>
        </p:txBody>
      </p:sp>
      <p:sp>
        <p:nvSpPr>
          <p:cNvPr id="26" name="Rectangle 29"/>
          <p:cNvSpPr>
            <a:spLocks noChangeArrowheads="1"/>
          </p:cNvSpPr>
          <p:nvPr>
            <p:custDataLst>
              <p:tags r:id="rId23"/>
            </p:custDataLst>
          </p:nvPr>
        </p:nvSpPr>
        <p:spPr bwMode="auto">
          <a:xfrm>
            <a:off x="9210676" y="3068962"/>
            <a:ext cx="297180" cy="255269"/>
          </a:xfrm>
          <a:prstGeom prst="rect">
            <a:avLst/>
          </a:prstGeom>
          <a:noFill/>
          <a:ln w="9525" algn="ctr">
            <a:noFill/>
            <a:round/>
            <a:headEnd/>
            <a:tailEnd/>
          </a:ln>
        </p:spPr>
        <p:txBody>
          <a:bodyPr wrap="none" lIns="27194" tIns="0" rIns="27194" bIns="0" anchor="b"/>
          <a:lstStyle/>
          <a:p>
            <a:pPr algn="ctr" eaLnBrk="0" hangingPunct="0"/>
            <a:fld id="{03882645-63AB-4A55-A491-95C764DB019C}" type="datetime'''''''''''4''''''''''''''''''''6'''''''">
              <a:rPr lang="en-US" sz="1600">
                <a:latin typeface="Calibri" pitchFamily="34" charset="0"/>
                <a:sym typeface="Arial" charset="0"/>
              </a:rPr>
              <a:pPr algn="ctr" eaLnBrk="0" hangingPunct="0"/>
              <a:t>46</a:t>
            </a:fld>
            <a:endParaRPr lang="en-US" sz="1600">
              <a:latin typeface="Calibri" pitchFamily="34" charset="0"/>
              <a:ea typeface="MS PGothic" pitchFamily="34" charset="-128"/>
              <a:sym typeface="Arial" charset="0"/>
            </a:endParaRPr>
          </a:p>
        </p:txBody>
      </p:sp>
      <p:sp>
        <p:nvSpPr>
          <p:cNvPr id="27" name="TextBox 30"/>
          <p:cNvSpPr txBox="1">
            <a:spLocks noChangeArrowheads="1"/>
          </p:cNvSpPr>
          <p:nvPr/>
        </p:nvSpPr>
        <p:spPr bwMode="auto">
          <a:xfrm>
            <a:off x="5770248" y="2390783"/>
            <a:ext cx="1082562" cy="345073"/>
          </a:xfrm>
          <a:prstGeom prst="rect">
            <a:avLst/>
          </a:prstGeom>
          <a:noFill/>
          <a:ln w="9525">
            <a:noFill/>
            <a:miter lim="800000"/>
            <a:headEnd/>
            <a:tailEnd/>
          </a:ln>
        </p:spPr>
        <p:txBody>
          <a:bodyPr wrap="none" lIns="97896" tIns="48948" rIns="97896" bIns="48948">
            <a:spAutoFit/>
          </a:bodyPr>
          <a:lstStyle/>
          <a:p>
            <a:r>
              <a:rPr lang="en-US" sz="1600" b="1">
                <a:latin typeface="Calibri" pitchFamily="34" charset="0"/>
              </a:rPr>
              <a:t>Chart Title</a:t>
            </a:r>
          </a:p>
        </p:txBody>
      </p:sp>
      <p:sp>
        <p:nvSpPr>
          <p:cNvPr id="28" name="Rounded Rectangle 27"/>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chemeClr val="bg1"/>
                </a:solidFill>
                <a:latin typeface="Calibri" pitchFamily="34" charset="0"/>
                <a:cs typeface="+mn-cs"/>
              </a:rPr>
              <a:t>Chart 1 Description…</a:t>
            </a:r>
          </a:p>
        </p:txBody>
      </p:sp>
      <p:sp>
        <p:nvSpPr>
          <p:cNvPr id="29" name="Rounded Rectangle 28"/>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chemeClr val="bg1"/>
                </a:solidFill>
                <a:latin typeface="Calibri" pitchFamily="34" charset="0"/>
                <a:cs typeface="+mn-cs"/>
              </a:rPr>
              <a:t>Chart 2 Description…</a:t>
            </a:r>
          </a:p>
        </p:txBody>
      </p:sp>
      <p:sp>
        <p:nvSpPr>
          <p:cNvPr id="2"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fld id="{E9796063-F62D-4F10-B55F-9252EC807E61}"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1393" tIns="45695" rIns="91393" bIns="45695" anchor="ctr"/>
          <a:lstStyle/>
          <a:p>
            <a:pPr marL="0" marR="0" lvl="0" indent="0" algn="l" defTabSz="10967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pic>
        <p:nvPicPr>
          <p:cNvPr id="4" name="Picture 6"/>
          <p:cNvPicPr>
            <a:picLocks noChangeAspect="1"/>
          </p:cNvPicPr>
          <p:nvPr/>
        </p:nvPicPr>
        <p:blipFill>
          <a:blip r:embed="rId3" cstate="print"/>
          <a:srcRect/>
          <a:stretch>
            <a:fillRect/>
          </a:stretch>
        </p:blipFill>
        <p:spPr bwMode="auto">
          <a:xfrm>
            <a:off x="7955280" y="6400800"/>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3" y="3641302"/>
            <a:ext cx="9326880" cy="862693"/>
          </a:xfrm>
          <a:prstGeom prst="rect">
            <a:avLst/>
          </a:prstGeom>
        </p:spPr>
        <p:txBody>
          <a:bodyPr/>
          <a:lstStyle>
            <a:lvl1pPr algn="l">
              <a:defRPr sz="34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71"/>
            <a:ext cx="2926080" cy="433016"/>
          </a:xfrm>
          <a:prstGeom prst="rect">
            <a:avLst/>
          </a:prstGeom>
        </p:spPr>
        <p:txBody>
          <a:bodyPr/>
          <a:lstStyle>
            <a:lvl1pPr marL="0" indent="0" algn="l">
              <a:buNone/>
              <a:defRPr sz="2200" baseline="0">
                <a:solidFill>
                  <a:schemeClr val="bg1"/>
                </a:solidFill>
                <a:latin typeface="Calibri" pitchFamily="34" charset="0"/>
                <a:ea typeface="Verdana" pitchFamily="34" charset="0"/>
                <a:cs typeface="Verdana" pitchFamily="34" charset="0"/>
              </a:defRPr>
            </a:lvl1pPr>
            <a:lvl2pPr marL="548349" indent="0" algn="ctr">
              <a:buNone/>
              <a:defRPr/>
            </a:lvl2pPr>
            <a:lvl3pPr marL="1096700" indent="0" algn="ctr">
              <a:buNone/>
              <a:defRPr/>
            </a:lvl3pPr>
            <a:lvl4pPr marL="1645049" indent="0" algn="ctr">
              <a:buNone/>
              <a:defRPr/>
            </a:lvl4pPr>
            <a:lvl5pPr marL="2193404" indent="0" algn="ctr">
              <a:buNone/>
              <a:defRPr/>
            </a:lvl5pPr>
            <a:lvl6pPr marL="2741756" indent="0" algn="ctr">
              <a:buNone/>
              <a:defRPr/>
            </a:lvl6pPr>
            <a:lvl7pPr marL="3290100" indent="0" algn="ctr">
              <a:buNone/>
              <a:defRPr/>
            </a:lvl7pPr>
            <a:lvl8pPr marL="3838452" indent="0" algn="ctr">
              <a:buNone/>
              <a:defRPr/>
            </a:lvl8pPr>
            <a:lvl9pPr marL="4386804" indent="0" algn="ctr">
              <a:buNone/>
              <a:defRPr/>
            </a:lvl9pPr>
          </a:lstStyle>
          <a:p>
            <a:r>
              <a:rPr lang="en-US" dirty="0"/>
              <a:t>CHAI Malaria</a:t>
            </a:r>
          </a:p>
        </p:txBody>
      </p:sp>
    </p:spTree>
    <p:extLst>
      <p:ext uri="{BB962C8B-B14F-4D97-AF65-F5344CB8AC3E}">
        <p14:creationId xmlns:p14="http://schemas.microsoft.com/office/powerpoint/2010/main" val="2458636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defTabSz="1096700">
              <a:defRPr/>
            </a:pPr>
            <a:fld id="{8EE1A134-AC5E-4EA2-B3A4-E7AFA212C9FB}" type="slidenum">
              <a:rPr lang="en-US" smtClean="0"/>
              <a:pPr defTabSz="1096700">
                <a:defRPr/>
              </a:pPr>
              <a:t>‹#›</a:t>
            </a:fld>
            <a:endParaRPr lang="en-US" dirty="0"/>
          </a:p>
        </p:txBody>
      </p:sp>
      <p:sp>
        <p:nvSpPr>
          <p:cNvPr id="5" name="Text Placeholder 4"/>
          <p:cNvSpPr>
            <a:spLocks noGrp="1"/>
          </p:cNvSpPr>
          <p:nvPr>
            <p:ph type="body" sz="quarter" idx="11"/>
          </p:nvPr>
        </p:nvSpPr>
        <p:spPr>
          <a:xfrm>
            <a:off x="457200" y="1371600"/>
            <a:ext cx="7498080" cy="2310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948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1783" name="think-cell Slide" r:id="rId4" imgW="360" imgH="360" progId="">
                  <p:embed/>
                </p:oleObj>
              </mc:Choice>
              <mc:Fallback>
                <p:oleObj name="think-cell Slide" r:id="rId4" imgW="360" imgH="360" progId="">
                  <p:embed/>
                  <p:pic>
                    <p:nvPicPr>
                      <p:cNvPr id="3"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811" y="0"/>
            <a:ext cx="10934081" cy="1094410"/>
          </a:xfrm>
          <a:prstGeom prst="rect">
            <a:avLst/>
          </a:prstGeom>
        </p:spPr>
        <p:txBody>
          <a:bodyPr/>
          <a:lstStyle>
            <a:lvl1pPr marL="281784"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pPr defTabSz="1096700">
              <a:defRPr/>
            </a:pPr>
            <a:fld id="{795C13ED-DA35-4A13-83F9-818748C4FB06}" type="slidenum">
              <a:rPr lang="en-US" smtClean="0"/>
              <a:pPr defTabSz="1096700">
                <a:defRPr/>
              </a:pPr>
              <a:t>‹#›</a:t>
            </a:fld>
            <a:endParaRPr lang="en-US"/>
          </a:p>
        </p:txBody>
      </p:sp>
      <p:sp>
        <p:nvSpPr>
          <p:cNvPr id="10" name="Content Placeholder 9"/>
          <p:cNvSpPr>
            <a:spLocks noGrp="1"/>
          </p:cNvSpPr>
          <p:nvPr>
            <p:ph sz="quarter" idx="11" hasCustomPrompt="1"/>
          </p:nvPr>
        </p:nvSpPr>
        <p:spPr>
          <a:xfrm>
            <a:off x="2238376" y="2697463"/>
            <a:ext cx="5943600" cy="2541285"/>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27132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2844" name="think-cell Slide" r:id="rId15" imgW="360" imgH="360" progId="">
                  <p:embed/>
                </p:oleObj>
              </mc:Choice>
              <mc:Fallback>
                <p:oleObj name="think-cell Slide" r:id="rId15" imgW="360" imgH="360" progId="">
                  <p:embed/>
                  <p:pic>
                    <p:nvPicPr>
                      <p:cNvPr id="3" name="Object 6"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charset="0"/>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1983108"/>
          <a:ext cx="9589770" cy="5543550"/>
        </p:xfrm>
        <a:graphic>
          <a:graphicData uri="http://schemas.openxmlformats.org/presentationml/2006/ole">
            <mc:AlternateContent xmlns:mc="http://schemas.openxmlformats.org/markup-compatibility/2006">
              <mc:Choice xmlns:v="urn:schemas-microsoft-com:vml" Requires="v">
                <p:oleObj spid="_x0000_s32845" name="Chart" r:id="rId17" imgW="7991599" imgH="4619643" progId="MSGraph.Chart.8">
                  <p:embed followColorScheme="full"/>
                </p:oleObj>
              </mc:Choice>
              <mc:Fallback>
                <p:oleObj name="Chart" r:id="rId17" imgW="7991599" imgH="4619643" progId="MSGraph.Chart.8">
                  <p:embed followColorScheme="full"/>
                  <p:pic>
                    <p:nvPicPr>
                      <p:cNvPr id="5"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06" y="1983108"/>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0" y="7412355"/>
            <a:ext cx="72961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8FA1B599-208B-474C-BB70-669B3289C565}" type="datetime'''''''''2''''''''01''1'''''''''''''''">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46767" y="7412355"/>
            <a:ext cx="68389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7F896BFF-7D3E-4B57-BCEE-E03F43789C5C}" type="datetime'''''''2''''''''0''''''1''''''''''''''''2'''">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8205379" y="7412355"/>
            <a:ext cx="63817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4CD0D7C0-E8E2-4323-AA5E-5FFE87D5C11C}" type="datetime'''''''''''2''''''''''0''''1''''''''''''''''3'''''''''''''''''">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9467850" y="27127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5C2A6D42-1D91-4033-AF71-7B90EA65F69E}" type="datetime'''''''''''''''''''''''''''''S''e''''rie''''s'''''''''''''">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9467850" y="327279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DBD6C156-6D8B-4DD9-BD68-F88C40AC871A}" type="datetime'''S''''''''''''eri''e''''''''''''''''''''''''''''''''''''s'''">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9467850" y="5358767"/>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FBE60238-430C-4185-8E8A-7CBC89180D4E}" type="datetime'''''''''''''''''''Se''''r''''''i''e''s'''''''">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383156" y="48063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EE6D32BE-BDF5-4839-A21A-0CD23EDBD6FA}" type="datetime'''''''''''''2''''''''''''''''''''''''''''''''''''''''2'">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354956" y="386905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22141A37-7C1C-4864-A5A0-28D22DAFE867}" type="datetime'''''''''''''''''3''''''''''''''''''''''''''''''''''''1'">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8326756" y="234886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8F8037BF-D606-4869-9964-7AB63C748805}" type="datetime'''''''''''''''''''''''''''''''''4''''''6'''">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Notes:</a:t>
            </a:r>
          </a:p>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Source:</a:t>
            </a:r>
          </a:p>
        </p:txBody>
      </p:sp>
      <p:sp>
        <p:nvSpPr>
          <p:cNvPr id="16" name="TextBox 19"/>
          <p:cNvSpPr txBox="1">
            <a:spLocks noChangeArrowheads="1"/>
          </p:cNvSpPr>
          <p:nvPr/>
        </p:nvSpPr>
        <p:spPr bwMode="auto">
          <a:xfrm>
            <a:off x="520068" y="1577344"/>
            <a:ext cx="1237744" cy="384670"/>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Calibri" pitchFamily="34" charset="0"/>
                <a:ea typeface="+mn-ea"/>
                <a:cs typeface="Arial" charset="0"/>
              </a:rPr>
              <a:t>Chart Title</a:t>
            </a:r>
          </a:p>
        </p:txBody>
      </p:sp>
      <p:sp>
        <p:nvSpPr>
          <p:cNvPr id="2" name="Title 1"/>
          <p:cNvSpPr>
            <a:spLocks noGrp="1"/>
          </p:cNvSpPr>
          <p:nvPr>
            <p:ph type="title"/>
          </p:nvPr>
        </p:nvSpPr>
        <p:spPr>
          <a:xfrm>
            <a:off x="9" y="3815"/>
            <a:ext cx="10937891" cy="109347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pPr defTabSz="1096700">
              <a:defRPr/>
            </a:pPr>
            <a:fld id="{B2A2764E-12A4-495B-A392-2153619DDF7A}" type="slidenum">
              <a:rPr lang="en-US" smtClean="0"/>
              <a:pPr defTabSz="1096700">
                <a:defRPr/>
              </a:pPr>
              <a:t>‹#›</a:t>
            </a:fld>
            <a:endParaRPr lang="en-US" dirty="0"/>
          </a:p>
        </p:txBody>
      </p:sp>
    </p:spTree>
    <p:extLst>
      <p:ext uri="{BB962C8B-B14F-4D97-AF65-F5344CB8AC3E}">
        <p14:creationId xmlns:p14="http://schemas.microsoft.com/office/powerpoint/2010/main" val="2242423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3905" name="think-cell Slide" r:id="rId25" imgW="360" imgH="360" progId="">
                  <p:embed/>
                </p:oleObj>
              </mc:Choice>
              <mc:Fallback>
                <p:oleObj name="think-cell Slide" r:id="rId25" imgW="360" imgH="360" progId="">
                  <p:embed/>
                  <p:pic>
                    <p:nvPicPr>
                      <p:cNvPr id="3" name="Object 6"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charset="0"/>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33906" name="Chart" r:id="rId27" imgW="3609919" imgH="3971803" progId="MSGraph.Chart.8">
                  <p:embed followColorScheme="full"/>
                </p:oleObj>
              </mc:Choice>
              <mc:Fallback>
                <p:oleObj name="Chart" r:id="rId27" imgW="3609919" imgH="3971803" progId="MSGraph.Chart.8">
                  <p:embed followColorScheme="full"/>
                  <p:pic>
                    <p:nvPicPr>
                      <p:cNvPr id="5" name="Object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55"/>
            <a:ext cx="758190"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78F5E02E-7D0B-472F-BF25-D9F8CBEFE2E1}" type="datetime'''''''''''2''''''''''''''0''''''''1''''''''''''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4EED0C45-F51E-46B0-AA32-C55D6828E8E0}" type="datetime'''''''''''''''''''''''3''''''''''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280163" y="7412355"/>
            <a:ext cx="69532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565688E6-4912-4300-8A91-4516C92BCB4E}" type="datetime'''''''''''''''''''''2''''''''''''01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DE3CCD5E-39A6-4AF5-9FDC-4EC975B056F7}" type="datetime'''2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628AEFD3-9C24-4BD4-8C5F-D84442C9A0D5}"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111D8430-C935-4A56-B127-B4B6A08EFC05}"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C47EE1F9-996F-445E-B3B1-3E41884CB1E7}"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3724276" y="7412355"/>
            <a:ext cx="75628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E0BDC977-8391-47C1-9AAA-B2F07A205231}" type="datetime'''''''''''''2''''0''''''''''1''''''''''''''3'">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664244B0-1C06-41CA-99DB-2ED5E4F8EAAF}" type="datetime'''''''''''''''''''''''''''''''''''4''6'''''">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Notes:</a:t>
            </a:r>
          </a:p>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itchFamily="34" charset="0"/>
                <a:ea typeface="+mn-ea"/>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5770246" y="2760346"/>
          <a:ext cx="4331970" cy="4766310"/>
        </p:xfrm>
        <a:graphic>
          <a:graphicData uri="http://schemas.openxmlformats.org/presentationml/2006/ole">
            <mc:AlternateContent xmlns:mc="http://schemas.openxmlformats.org/markup-compatibility/2006">
              <mc:Choice xmlns:v="urn:schemas-microsoft-com:vml" Requires="v">
                <p:oleObj spid="_x0000_s33907" name="Chart" r:id="rId29" imgW="3609919" imgH="3971803" progId="MSGraph.Chart.8">
                  <p:embed followColorScheme="full"/>
                </p:oleObj>
              </mc:Choice>
              <mc:Fallback>
                <p:oleObj name="Chart" r:id="rId29" imgW="3609919" imgH="3971803" progId="MSGraph.Chart.8">
                  <p:embed followColorScheme="full"/>
                  <p:pic>
                    <p:nvPicPr>
                      <p:cNvPr id="17" name="Object 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4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55"/>
            <a:ext cx="697230"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DFB318E2-5645-4F94-80FA-A41535BE9C65}" type="datetime'''''''''''''''20''''''''''1''''''''''''''''''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799338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B8C35BC7-65F0-4FE2-A0C1-A1A8A8D3D599}" type="datetime'''''''''''''''''''''''''''''''''''''''''3''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6622870" y="7412355"/>
            <a:ext cx="63436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AEA9B0AF-60DF-42C7-A7DE-A919C1C0F1C1}" type="datetime'''''''''2''''''''''''''''''''0''''''''''''''''''1''''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677608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C1F9B353-C8C3-48AB-A31D-0201FD17C5BF}" type="datetime'''2''''''''''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987171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794EFAC4-AB1F-4AFC-AE79-543D575CF41C}"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987171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47647928-E8D8-4868-BA01-68A674FF8C41}"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987171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B1189658-8509-438E-BF6A-7D3A76400763}"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8997856" y="7412355"/>
            <a:ext cx="75628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9080380C-C73B-457E-B7FD-A52B4D43F1A6}" type="datetime'''''''''''''20''''''''''''1''''''''3'''''''''''''">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921067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03882645-63AB-4A55-A491-95C764DB019C}" type="datetime'''''''''''4''''''''''''''''''''6'''''''">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577024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itchFamily="34" charset="0"/>
                <a:ea typeface="+mn-ea"/>
                <a:cs typeface="Arial" charset="0"/>
              </a:rPr>
              <a:t>Chart Title</a:t>
            </a:r>
          </a:p>
        </p:txBody>
      </p:sp>
      <p:sp>
        <p:nvSpPr>
          <p:cNvPr id="28" name="Rounded Rectangle 27"/>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Chart 1 Description…</a:t>
            </a:r>
          </a:p>
        </p:txBody>
      </p:sp>
      <p:sp>
        <p:nvSpPr>
          <p:cNvPr id="29" name="Rounded Rectangle 28"/>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Chart 2 Description…</a:t>
            </a:r>
          </a:p>
        </p:txBody>
      </p:sp>
      <p:sp>
        <p:nvSpPr>
          <p:cNvPr id="2" name="Title 1"/>
          <p:cNvSpPr>
            <a:spLocks noGrp="1"/>
          </p:cNvSpPr>
          <p:nvPr>
            <p:ph type="title"/>
          </p:nvPr>
        </p:nvSpPr>
        <p:spPr>
          <a:xfrm>
            <a:off x="9" y="0"/>
            <a:ext cx="10937891" cy="109441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pPr defTabSz="1096700">
              <a:defRPr/>
            </a:pPr>
            <a:fld id="{BDDE0558-5994-4ABC-9D1A-88AE776A93EE}" type="slidenum">
              <a:rPr lang="en-US" smtClean="0"/>
              <a:pPr defTabSz="1096700">
                <a:defRPr/>
              </a:pPr>
              <a:t>‹#›</a:t>
            </a:fld>
            <a:endParaRPr lang="en-US" dirty="0"/>
          </a:p>
        </p:txBody>
      </p:sp>
    </p:spTree>
    <p:extLst>
      <p:ext uri="{BB962C8B-B14F-4D97-AF65-F5344CB8AC3E}">
        <p14:creationId xmlns:p14="http://schemas.microsoft.com/office/powerpoint/2010/main" val="1407507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4892" name="think-cell Slide" r:id="rId15" imgW="360" imgH="360" progId="">
                  <p:embed/>
                </p:oleObj>
              </mc:Choice>
              <mc:Fallback>
                <p:oleObj name="think-cell Slide" r:id="rId15" imgW="360" imgH="360" progId="">
                  <p:embed/>
                  <p:pic>
                    <p:nvPicPr>
                      <p:cNvPr id="3" name="Object 6"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charset="0"/>
              <a:ea typeface="+mn-ea"/>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34893" name="Chart" r:id="rId17" imgW="3609919" imgH="3971803" progId="MSGraph.Chart.8">
                  <p:embed followColorScheme="full"/>
                </p:oleObj>
              </mc:Choice>
              <mc:Fallback>
                <p:oleObj name="Chart" r:id="rId17" imgW="3609919" imgH="3971803" progId="MSGraph.Chart.8">
                  <p:embed followColorScheme="full"/>
                  <p:pic>
                    <p:nvPicPr>
                      <p:cNvPr id="5"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29AADE07-2BD8-442A-9F5F-6D5089D886BB}"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57E3D8BB-1344-467D-A991-9133302D5BBE}"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6D06DB5E-264C-44C8-97E6-5F68CA2829E7}"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3709851" y="7412355"/>
            <a:ext cx="75628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0006E74E-2C1B-4F63-BB75-D2A9268F57AC}" type="datetime'''''''''''''''''''''''''''''''2''''0''1''''''''3'''">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23C3E8A2-D865-4000-9B97-8A3EEEEAFF80}" type="datetime'''46'''''''''''''''">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521132" y="7412355"/>
            <a:ext cx="666750"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68DBDED9-C98D-4B51-BB24-0B25D8A7BC32}" type="datetime'''''''''''''''''''''''''2''''0''''''''''''1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D0F5AC58-41C5-43C7-A2D7-B21365A90B16}" type="datetime'''''''''''''''''''3''''''''''''''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293225" y="7412355"/>
            <a:ext cx="69532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83FFF291-6C97-4C2D-A78B-4F92F437E36C}" type="datetime'2''0''''''''''''''''''''''''''''''''''''''''''''1''''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4A5F7CBD-DD06-4950-B217-0F16090CB002}" type="datetime'''''''''2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Notes:</a:t>
            </a:r>
          </a:p>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itchFamily="34" charset="0"/>
                <a:ea typeface="+mn-ea"/>
                <a:cs typeface="Arial" charset="0"/>
              </a:rPr>
              <a:t>Chart Title</a:t>
            </a:r>
          </a:p>
        </p:txBody>
      </p:sp>
      <p:sp>
        <p:nvSpPr>
          <p:cNvPr id="17" name="Rounded Rectangle 16"/>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Chart 1 Description…</a:t>
            </a:r>
          </a:p>
        </p:txBody>
      </p:sp>
      <p:sp>
        <p:nvSpPr>
          <p:cNvPr id="18" name="Rounded Rectangle 17"/>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Further description…</a:t>
            </a:r>
          </a:p>
        </p:txBody>
      </p:sp>
      <p:sp>
        <p:nvSpPr>
          <p:cNvPr id="19" name="Source"/>
          <p:cNvSpPr>
            <a:spLocks noGrp="1"/>
          </p:cNvSpPr>
          <p:nvPr/>
        </p:nvSpPr>
        <p:spPr bwMode="auto">
          <a:xfrm>
            <a:off x="5770246" y="2697482"/>
            <a:ext cx="4682490" cy="1129015"/>
          </a:xfrm>
          <a:prstGeom prst="rect">
            <a:avLst/>
          </a:prstGeom>
          <a:noFill/>
          <a:ln w="9525">
            <a:noFill/>
            <a:miter lim="800000"/>
            <a:headEnd/>
            <a:tailEnd/>
          </a:ln>
          <a:effectLst/>
        </p:spPr>
        <p:txBody>
          <a:bodyPr lIns="56128" tIns="56128" rIns="56128" bIns="56128">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pitchFamily="34" charset="0"/>
                <a:ea typeface="+mn-ea"/>
                <a:cs typeface="+mn-cs"/>
              </a:rPr>
              <a:t>First level bullet</a:t>
            </a:r>
          </a:p>
          <a:p>
            <a:pPr marL="537382" marR="0" lvl="1" indent="-98703" algn="l" defTabSz="1176661" rtl="0" eaLnBrk="0" fontAlgn="base" latinLnBrk="0" hangingPunct="0">
              <a:lnSpc>
                <a:spcPct val="100000"/>
              </a:lnSpc>
              <a:spcBef>
                <a:spcPct val="20000"/>
              </a:spcBef>
              <a:spcAft>
                <a:spcPct val="0"/>
              </a:spcAft>
              <a:buClr>
                <a:srgbClr val="000000"/>
              </a:buClr>
              <a:buSzTx/>
              <a:buFontTx/>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Arial" charset="0"/>
              </a:rPr>
              <a:t>Second level bullet</a:t>
            </a:r>
          </a:p>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pitchFamily="34" charset="0"/>
                <a:ea typeface="+mn-ea"/>
                <a:cs typeface="+mn-cs"/>
              </a:rPr>
              <a:t>First level bullet</a:t>
            </a:r>
          </a:p>
        </p:txBody>
      </p:sp>
      <p:sp>
        <p:nvSpPr>
          <p:cNvPr id="2" name="Title 1"/>
          <p:cNvSpPr>
            <a:spLocks noGrp="1"/>
          </p:cNvSpPr>
          <p:nvPr>
            <p:ph type="title"/>
          </p:nvPr>
        </p:nvSpPr>
        <p:spPr>
          <a:xfrm>
            <a:off x="9" y="3810"/>
            <a:ext cx="10937891" cy="109060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pPr defTabSz="1096700">
              <a:defRPr/>
            </a:pPr>
            <a:fld id="{F8B475CF-EC6C-422E-8F6E-F2B3F6FD38FB}" type="slidenum">
              <a:rPr lang="en-US" smtClean="0"/>
              <a:pPr defTabSz="1096700">
                <a:defRPr/>
              </a:pPr>
              <a:t>‹#›</a:t>
            </a:fld>
            <a:endParaRPr lang="en-US"/>
          </a:p>
        </p:txBody>
      </p:sp>
    </p:spTree>
    <p:extLst>
      <p:ext uri="{BB962C8B-B14F-4D97-AF65-F5344CB8AC3E}">
        <p14:creationId xmlns:p14="http://schemas.microsoft.com/office/powerpoint/2010/main" val="289089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4"/>
            <a:ext cx="4846320" cy="1790310"/>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4"/>
            <a:ext cx="4846320" cy="1790310"/>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0"/>
            <a:ext cx="10937891" cy="109441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pPr defTabSz="1096700">
              <a:defRPr/>
            </a:pPr>
            <a:fld id="{43370FBB-F928-4FDC-9464-B9846F914E2A}" type="slidenum">
              <a:rPr lang="en-US" smtClean="0"/>
              <a:pPr defTabSz="1096700">
                <a:defRPr/>
              </a:pPr>
              <a:t>‹#›</a:t>
            </a:fld>
            <a:endParaRPr lang="en-US" dirty="0"/>
          </a:p>
        </p:txBody>
      </p:sp>
    </p:spTree>
    <p:extLst>
      <p:ext uri="{BB962C8B-B14F-4D97-AF65-F5344CB8AC3E}">
        <p14:creationId xmlns:p14="http://schemas.microsoft.com/office/powerpoint/2010/main" val="2425224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6903"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906" y="1906"/>
                        <a:ext cx="1904" cy="1904"/>
                      </a:xfrm>
                      <a:prstGeom prst="rect">
                        <a:avLst/>
                      </a:prstGeom>
                    </p:spPr>
                  </p:pic>
                </p:oleObj>
              </mc:Fallback>
            </mc:AlternateContent>
          </a:graphicData>
        </a:graphic>
      </p:graphicFrame>
      <p:sp>
        <p:nvSpPr>
          <p:cNvPr id="5" name="Rectangle 6"/>
          <p:cNvSpPr>
            <a:spLocks noChangeArrowheads="1"/>
          </p:cNvSpPr>
          <p:nvPr userDrawn="1">
            <p:custDataLst>
              <p:tags r:id="rId3"/>
            </p:custDataLst>
          </p:nvPr>
        </p:nvSpPr>
        <p:spPr bwMode="auto">
          <a:xfrm>
            <a:off x="0" y="4"/>
            <a:ext cx="10972800" cy="6000750"/>
          </a:xfrm>
          <a:prstGeom prst="rect">
            <a:avLst/>
          </a:prstGeom>
          <a:solidFill>
            <a:srgbClr val="003366"/>
          </a:solidFill>
          <a:ln w="9525">
            <a:noFill/>
            <a:miter lim="800000"/>
            <a:headEnd/>
            <a:tailEnd/>
          </a:ln>
        </p:spPr>
        <p:txBody>
          <a:bodyPr wrap="none" lIns="91393" tIns="45695" rIns="91393" bIns="45695" anchor="ctr"/>
          <a:lstStyle/>
          <a:p>
            <a:pPr marL="0" marR="0" lvl="0" indent="0" algn="l" defTabSz="10967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a:ea typeface="+mn-ea"/>
              <a:cs typeface="+mn-cs"/>
              <a:sym typeface="Calibri"/>
            </a:endParaRPr>
          </a:p>
        </p:txBody>
      </p:sp>
      <p:pic>
        <p:nvPicPr>
          <p:cNvPr id="4" name="Picture 6"/>
          <p:cNvPicPr>
            <a:picLocks noChangeAspect="1"/>
          </p:cNvPicPr>
          <p:nvPr/>
        </p:nvPicPr>
        <p:blipFill>
          <a:blip r:embed="rId7" cstate="print"/>
          <a:srcRect/>
          <a:stretch>
            <a:fillRect/>
          </a:stretch>
        </p:blipFill>
        <p:spPr bwMode="auto">
          <a:xfrm>
            <a:off x="8476236" y="6642410"/>
            <a:ext cx="2039364" cy="1090998"/>
          </a:xfrm>
          <a:prstGeom prst="rect">
            <a:avLst/>
          </a:prstGeom>
          <a:noFill/>
          <a:ln w="9525">
            <a:noFill/>
            <a:miter lim="800000"/>
            <a:headEnd/>
            <a:tailEnd/>
          </a:ln>
        </p:spPr>
      </p:pic>
      <p:sp>
        <p:nvSpPr>
          <p:cNvPr id="2" name="Title 1"/>
          <p:cNvSpPr>
            <a:spLocks noGrp="1"/>
          </p:cNvSpPr>
          <p:nvPr>
            <p:ph type="ctrTitle" hasCustomPrompt="1"/>
          </p:nvPr>
        </p:nvSpPr>
        <p:spPr>
          <a:xfrm>
            <a:off x="470263" y="3641302"/>
            <a:ext cx="9326880" cy="862693"/>
          </a:xfrm>
          <a:prstGeom prst="rect">
            <a:avLst/>
          </a:prstGeom>
        </p:spPr>
        <p:txBody>
          <a:bodyPr/>
          <a:lstStyle>
            <a:lvl1pPr algn="l">
              <a:defRPr sz="3400" baseline="0">
                <a:solidFill>
                  <a:schemeClr val="bg1"/>
                </a:solidFill>
                <a:latin typeface="Calibri"/>
                <a:ea typeface="Verdana" pitchFamily="34" charset="0"/>
                <a:cs typeface="Verdana" pitchFamily="34" charset="0"/>
                <a:sym typeface="Calibri"/>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71"/>
            <a:ext cx="2926080" cy="433016"/>
          </a:xfrm>
          <a:prstGeom prst="rect">
            <a:avLst/>
          </a:prstGeom>
        </p:spPr>
        <p:txBody>
          <a:bodyPr/>
          <a:lstStyle>
            <a:lvl1pPr marL="0" indent="0" algn="l">
              <a:buNone/>
              <a:defRPr sz="2200" baseline="0">
                <a:solidFill>
                  <a:schemeClr val="bg1"/>
                </a:solidFill>
                <a:latin typeface="Calibri"/>
                <a:ea typeface="Verdana" pitchFamily="34" charset="0"/>
                <a:cs typeface="Verdana" pitchFamily="34" charset="0"/>
                <a:sym typeface="Calibri"/>
              </a:defRPr>
            </a:lvl1pPr>
            <a:lvl2pPr marL="548349" indent="0" algn="ctr">
              <a:buNone/>
              <a:defRPr/>
            </a:lvl2pPr>
            <a:lvl3pPr marL="1096700" indent="0" algn="ctr">
              <a:buNone/>
              <a:defRPr/>
            </a:lvl3pPr>
            <a:lvl4pPr marL="1645049" indent="0" algn="ctr">
              <a:buNone/>
              <a:defRPr/>
            </a:lvl4pPr>
            <a:lvl5pPr marL="2193404" indent="0" algn="ctr">
              <a:buNone/>
              <a:defRPr/>
            </a:lvl5pPr>
            <a:lvl6pPr marL="2741756" indent="0" algn="ctr">
              <a:buNone/>
              <a:defRPr/>
            </a:lvl6pPr>
            <a:lvl7pPr marL="3290100" indent="0" algn="ctr">
              <a:buNone/>
              <a:defRPr/>
            </a:lvl7pPr>
            <a:lvl8pPr marL="3838452" indent="0" algn="ctr">
              <a:buNone/>
              <a:defRPr/>
            </a:lvl8pPr>
            <a:lvl9pPr marL="4386804" indent="0" algn="ctr">
              <a:buNone/>
              <a:defRPr/>
            </a:lvl9pPr>
          </a:lstStyle>
          <a:p>
            <a:r>
              <a:rPr lang="en-US" dirty="0"/>
              <a:t>CHAI Malaria</a:t>
            </a:r>
          </a:p>
        </p:txBody>
      </p:sp>
    </p:spTree>
    <p:extLst>
      <p:ext uri="{BB962C8B-B14F-4D97-AF65-F5344CB8AC3E}">
        <p14:creationId xmlns:p14="http://schemas.microsoft.com/office/powerpoint/2010/main" val="18208609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792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906" y="1906"/>
                        <a:ext cx="1904" cy="1904"/>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a:sym typeface="Calibri"/>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Calibri"/>
                <a:sym typeface="Calibri"/>
              </a:defRPr>
            </a:lvl1pPr>
          </a:lstStyle>
          <a:p>
            <a:pPr defTabSz="1096700">
              <a:defRPr/>
            </a:pPr>
            <a:fld id="{8EE1A134-AC5E-4EA2-B3A4-E7AFA212C9FB}" type="slidenum">
              <a:rPr lang="en-US" smtClean="0"/>
              <a:pPr defTabSz="1096700">
                <a:defRPr/>
              </a:pPr>
              <a:t>‹#›</a:t>
            </a:fld>
            <a:endParaRPr lang="en-US" dirty="0"/>
          </a:p>
        </p:txBody>
      </p:sp>
      <p:sp>
        <p:nvSpPr>
          <p:cNvPr id="5" name="Text Placeholder 4"/>
          <p:cNvSpPr>
            <a:spLocks noGrp="1"/>
          </p:cNvSpPr>
          <p:nvPr>
            <p:ph type="body" sz="quarter" idx="11"/>
          </p:nvPr>
        </p:nvSpPr>
        <p:spPr>
          <a:xfrm>
            <a:off x="457200" y="1371603"/>
            <a:ext cx="7498080" cy="2310453"/>
          </a:xfrm>
        </p:spPr>
        <p:txBody>
          <a:bodyPr/>
          <a:lstStyle>
            <a:lvl1pPr>
              <a:defRPr>
                <a:latin typeface="Calibri"/>
                <a:sym typeface="Calibri"/>
              </a:defRPr>
            </a:lvl1pPr>
            <a:lvl2pPr>
              <a:defRPr>
                <a:latin typeface="Calibri"/>
                <a:sym typeface="Calibri"/>
              </a:defRPr>
            </a:lvl2pPr>
            <a:lvl3pPr>
              <a:defRPr>
                <a:latin typeface="Calibri"/>
                <a:sym typeface="Calibri"/>
              </a:defRPr>
            </a:lvl3pPr>
            <a:lvl4pPr>
              <a:defRPr>
                <a:latin typeface="Calibri"/>
                <a:sym typeface="Calibri"/>
              </a:defRPr>
            </a:lvl4pPr>
            <a:lvl5pPr>
              <a:defRPr>
                <a:latin typeface="Calibri"/>
                <a:sym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733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8951" name="think-cell Slide" r:id="rId4" imgW="360" imgH="360" progId="TCLayout.ActiveDocument.1">
                  <p:embed/>
                </p:oleObj>
              </mc:Choice>
              <mc:Fallback>
                <p:oleObj name="think-cell Slide" r:id="rId4" imgW="360" imgH="360" progId="TCLayout.ActiveDocument.1">
                  <p:embed/>
                  <p:pic>
                    <p:nvPicPr>
                      <p:cNvPr id="3"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19264" tIns="59633" rIns="119264" bIns="59633" anchor="ctr"/>
          <a:lstStyle/>
          <a:p>
            <a:pPr marL="0" marR="0" lvl="0" indent="0" algn="l" defTabSz="1096700" rtl="0" eaLnBrk="0"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Calibri"/>
              <a:ea typeface="+mn-ea"/>
              <a:cs typeface="+mn-cs"/>
              <a:sym typeface="Calibri"/>
            </a:endParaRPr>
          </a:p>
        </p:txBody>
      </p:sp>
      <p:sp>
        <p:nvSpPr>
          <p:cNvPr id="6" name="Title 1"/>
          <p:cNvSpPr>
            <a:spLocks noGrp="1"/>
          </p:cNvSpPr>
          <p:nvPr>
            <p:ph type="title"/>
          </p:nvPr>
        </p:nvSpPr>
        <p:spPr>
          <a:xfrm>
            <a:off x="3811" y="0"/>
            <a:ext cx="1093408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795C13ED-DA35-4A13-83F9-818748C4FB06}" type="slidenum">
              <a:rPr lang="en-US" smtClean="0"/>
              <a:pPr defTabSz="1096700">
                <a:defRPr/>
              </a:pPr>
              <a:t>‹#›</a:t>
            </a:fld>
            <a:endParaRPr lang="en-US" dirty="0"/>
          </a:p>
        </p:txBody>
      </p:sp>
      <p:sp>
        <p:nvSpPr>
          <p:cNvPr id="10" name="Content Placeholder 9"/>
          <p:cNvSpPr>
            <a:spLocks noGrp="1"/>
          </p:cNvSpPr>
          <p:nvPr>
            <p:ph sz="quarter" idx="11" hasCustomPrompt="1"/>
          </p:nvPr>
        </p:nvSpPr>
        <p:spPr>
          <a:xfrm>
            <a:off x="2238376" y="2697463"/>
            <a:ext cx="5943600" cy="2541285"/>
          </a:xfrm>
        </p:spPr>
        <p:txBody>
          <a:bodyPr/>
          <a:lstStyle>
            <a:lvl1pPr>
              <a:lnSpc>
                <a:spcPct val="150000"/>
              </a:lnSpc>
              <a:defRPr baseline="0">
                <a:latin typeface="Calibri"/>
                <a:sym typeface="Calibri"/>
              </a:defRPr>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12918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4786"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2" y="6"/>
            <a:ext cx="190500" cy="190501"/>
          </a:xfrm>
          <a:prstGeom prst="rect">
            <a:avLst/>
          </a:prstGeom>
          <a:solidFill>
            <a:srgbClr val="99CCFF"/>
          </a:solidFill>
          <a:ln w="9525" algn="ctr">
            <a:solidFill>
              <a:schemeClr val="tx1"/>
            </a:solidFill>
            <a:round/>
            <a:headEnd/>
            <a:tailEnd/>
          </a:ln>
        </p:spPr>
        <p:txBody>
          <a:bodyPr wrap="none" lIns="0" tIns="0" rIns="0" bIns="0" anchor="ctr"/>
          <a:lstStyle/>
          <a:p>
            <a:pPr eaLnBrk="0" hangingPunct="0"/>
            <a:endParaRPr lang="en-US" sz="1600">
              <a:latin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12" y="2760353"/>
          <a:ext cx="4331970" cy="4766309"/>
        </p:xfrm>
        <a:graphic>
          <a:graphicData uri="http://schemas.openxmlformats.org/presentationml/2006/ole">
            <mc:AlternateContent xmlns:mc="http://schemas.openxmlformats.org/markup-compatibility/2006">
              <mc:Choice xmlns:v="urn:schemas-microsoft-com:vml" Requires="v">
                <p:oleObj spid="_x0000_s4787" name="Chart" r:id="rId17" imgW="3609919" imgH="3971803" progId="MSGraph.Chart.8">
                  <p:embed followColorScheme="full"/>
                </p:oleObj>
              </mc:Choice>
              <mc:Fallback>
                <p:oleObj name="Chart" r:id="rId17" imgW="3609919" imgH="397180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12" y="2760353"/>
                        <a:ext cx="4331970" cy="4766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80"/>
            <a:ext cx="603886" cy="255269"/>
          </a:xfrm>
          <a:prstGeom prst="rect">
            <a:avLst/>
          </a:prstGeom>
          <a:noFill/>
          <a:ln w="9525" algn="ctr">
            <a:noFill/>
            <a:round/>
            <a:headEnd/>
            <a:tailEnd/>
          </a:ln>
        </p:spPr>
        <p:txBody>
          <a:bodyPr wrap="none" lIns="0" tIns="0" rIns="0" bIns="0" anchor="ctr"/>
          <a:lstStyle/>
          <a:p>
            <a:pPr eaLnBrk="0" hangingPunct="0"/>
            <a:fld id="{29AADE07-2BD8-442A-9F5F-6D5089D886BB}"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4598670" y="3867161"/>
            <a:ext cx="603886" cy="255269"/>
          </a:xfrm>
          <a:prstGeom prst="rect">
            <a:avLst/>
          </a:prstGeom>
          <a:noFill/>
          <a:ln w="9525" algn="ctr">
            <a:noFill/>
            <a:round/>
            <a:headEnd/>
            <a:tailEnd/>
          </a:ln>
        </p:spPr>
        <p:txBody>
          <a:bodyPr wrap="none" lIns="0" tIns="0" rIns="0" bIns="0" anchor="ctr"/>
          <a:lstStyle/>
          <a:p>
            <a:pPr eaLnBrk="0" hangingPunct="0"/>
            <a:fld id="{57E3D8BB-1344-467D-A991-9133302D5BBE}"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4598670" y="3398530"/>
            <a:ext cx="603886" cy="255269"/>
          </a:xfrm>
          <a:prstGeom prst="rect">
            <a:avLst/>
          </a:prstGeom>
          <a:noFill/>
          <a:ln w="9525" algn="ctr">
            <a:noFill/>
            <a:round/>
            <a:headEnd/>
            <a:tailEnd/>
          </a:ln>
        </p:spPr>
        <p:txBody>
          <a:bodyPr wrap="none" lIns="0" tIns="0" rIns="0" bIns="0" anchor="ctr"/>
          <a:lstStyle/>
          <a:p>
            <a:pPr eaLnBrk="0" hangingPunct="0"/>
            <a:fld id="{6D06DB5E-264C-44C8-97E6-5F68CA2829E7}" type="datetime'''''''''''''S''''''er''''''''''''''''i''''''''''e''''s'''">
              <a:rPr lang="en-US" sz="1600">
                <a:latin typeface="Calibri" pitchFamily="34" charset="0"/>
                <a:sym typeface="Arial" charset="0"/>
              </a:rPr>
              <a:pPr eaLnBrk="0" hangingPunct="0"/>
              <a:t>Series</a:t>
            </a:fld>
            <a:endParaRPr lang="en-US" sz="1600">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3709857" y="7412362"/>
            <a:ext cx="756284" cy="255269"/>
          </a:xfrm>
          <a:prstGeom prst="rect">
            <a:avLst/>
          </a:prstGeom>
          <a:noFill/>
          <a:ln w="9525" algn="ctr">
            <a:noFill/>
            <a:round/>
            <a:headEnd/>
            <a:tailEnd/>
          </a:ln>
        </p:spPr>
        <p:txBody>
          <a:bodyPr lIns="0" tIns="0" rIns="0" bIns="0"/>
          <a:lstStyle/>
          <a:p>
            <a:pPr algn="ctr" eaLnBrk="0" hangingPunct="0"/>
            <a:fld id="{0006E74E-2C1B-4F63-BB75-D2A9268F57AC}" type="datetime'''''''''''''''''''''''''''''''2''''0''1''''''''3'''">
              <a:rPr lang="en-US" sz="1600">
                <a:latin typeface="Calibri" pitchFamily="34" charset="0"/>
                <a:sym typeface="Arial" charset="0"/>
              </a:rPr>
              <a:pPr algn="ctr" eaLnBrk="0" hangingPunct="0"/>
              <a:t>2013</a:t>
            </a:fld>
            <a:endParaRPr lang="en-US" sz="1600" dirty="0">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3937636" y="3068962"/>
            <a:ext cx="297180" cy="255269"/>
          </a:xfrm>
          <a:prstGeom prst="rect">
            <a:avLst/>
          </a:prstGeom>
          <a:noFill/>
          <a:ln w="9525" algn="ctr">
            <a:noFill/>
            <a:round/>
            <a:headEnd/>
            <a:tailEnd/>
          </a:ln>
        </p:spPr>
        <p:txBody>
          <a:bodyPr wrap="none" lIns="27194" tIns="0" rIns="27194" bIns="0" anchor="b"/>
          <a:lstStyle/>
          <a:p>
            <a:pPr algn="ctr" eaLnBrk="0" hangingPunct="0"/>
            <a:fld id="{23C3E8A2-D865-4000-9B97-8A3EEEEAFF80}" type="datetime'''46'''''''''''''''">
              <a:rPr lang="en-US" sz="1600">
                <a:latin typeface="Calibri" pitchFamily="34" charset="0"/>
                <a:sym typeface="Arial" charset="0"/>
              </a:rPr>
              <a:pPr algn="ctr" eaLnBrk="0" hangingPunct="0"/>
              <a:t>46</a:t>
            </a:fld>
            <a:endParaRPr lang="en-US" sz="1600">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2521133" y="7412362"/>
            <a:ext cx="666750" cy="255269"/>
          </a:xfrm>
          <a:prstGeom prst="rect">
            <a:avLst/>
          </a:prstGeom>
          <a:noFill/>
          <a:ln w="9525" algn="ctr">
            <a:noFill/>
            <a:round/>
            <a:headEnd/>
            <a:tailEnd/>
          </a:ln>
        </p:spPr>
        <p:txBody>
          <a:bodyPr lIns="0" tIns="0" rIns="0" bIns="0"/>
          <a:lstStyle/>
          <a:p>
            <a:pPr algn="ctr" eaLnBrk="0" hangingPunct="0"/>
            <a:fld id="{68DBDED9-C98D-4B51-BB24-0B25D8A7BC32}" type="datetime'''''''''''''''''''''''''2''''0''''''''''''12'''''''''''''">
              <a:rPr lang="en-US" sz="1600">
                <a:latin typeface="Calibri" pitchFamily="34" charset="0"/>
                <a:sym typeface="Arial" charset="0"/>
              </a:rPr>
              <a:pPr algn="ctr" eaLnBrk="0" hangingPunct="0"/>
              <a:t>2012</a:t>
            </a:fld>
            <a:endParaRPr lang="en-US" sz="1600" dirty="0">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720340" y="4349122"/>
            <a:ext cx="297180" cy="255269"/>
          </a:xfrm>
          <a:prstGeom prst="rect">
            <a:avLst/>
          </a:prstGeom>
          <a:noFill/>
          <a:ln w="9525" algn="ctr">
            <a:noFill/>
            <a:round/>
            <a:headEnd/>
            <a:tailEnd/>
          </a:ln>
        </p:spPr>
        <p:txBody>
          <a:bodyPr wrap="none" lIns="27194" tIns="0" rIns="27194" bIns="0" anchor="b"/>
          <a:lstStyle/>
          <a:p>
            <a:pPr algn="ctr" eaLnBrk="0" hangingPunct="0"/>
            <a:fld id="{D0F5AC58-41C5-43C7-A2D7-B21365A90B16}" type="datetime'''''''''''''''''''3''''''''''''''1'''''''''''''">
              <a:rPr lang="en-US" sz="1600">
                <a:latin typeface="Calibri" pitchFamily="34" charset="0"/>
                <a:sym typeface="Arial" charset="0"/>
              </a:rPr>
              <a:pPr algn="ctr" eaLnBrk="0" hangingPunct="0"/>
              <a:t>31</a:t>
            </a:fld>
            <a:endParaRPr lang="en-US" sz="1600">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1293226" y="7412362"/>
            <a:ext cx="695324" cy="255269"/>
          </a:xfrm>
          <a:prstGeom prst="rect">
            <a:avLst/>
          </a:prstGeom>
          <a:noFill/>
          <a:ln w="9525" algn="ctr">
            <a:noFill/>
            <a:round/>
            <a:headEnd/>
            <a:tailEnd/>
          </a:ln>
        </p:spPr>
        <p:txBody>
          <a:bodyPr lIns="0" tIns="0" rIns="0" bIns="0"/>
          <a:lstStyle/>
          <a:p>
            <a:pPr algn="ctr" eaLnBrk="0" hangingPunct="0"/>
            <a:fld id="{83FFF291-6C97-4C2D-A78B-4F92F437E36C}" type="datetime'2''0''''''''''''''''''''''''''''''''''''''''''''1''''1'''''">
              <a:rPr lang="en-US" sz="1600">
                <a:latin typeface="Calibri" pitchFamily="34" charset="0"/>
                <a:sym typeface="Arial" charset="0"/>
              </a:rPr>
              <a:pPr algn="ctr" eaLnBrk="0" hangingPunct="0"/>
              <a:t>2011</a:t>
            </a:fld>
            <a:endParaRPr lang="en-US" sz="1600" dirty="0">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1503046" y="5137791"/>
            <a:ext cx="297180" cy="255269"/>
          </a:xfrm>
          <a:prstGeom prst="rect">
            <a:avLst/>
          </a:prstGeom>
          <a:noFill/>
          <a:ln w="9525" algn="ctr">
            <a:noFill/>
            <a:round/>
            <a:headEnd/>
            <a:tailEnd/>
          </a:ln>
        </p:spPr>
        <p:txBody>
          <a:bodyPr wrap="none" lIns="27194" tIns="0" rIns="27194" bIns="0" anchor="b"/>
          <a:lstStyle/>
          <a:p>
            <a:pPr algn="ctr" eaLnBrk="0" hangingPunct="0"/>
            <a:fld id="{4A5F7CBD-DD06-4950-B217-0F16090CB002}" type="datetime'''''''''22'''''''''''''''''''''''''''''">
              <a:rPr lang="en-US" sz="1600">
                <a:latin typeface="Calibri" pitchFamily="34" charset="0"/>
                <a:sym typeface="Arial" charset="0"/>
              </a:rPr>
              <a:pPr algn="ctr" eaLnBrk="0" hangingPunct="0"/>
              <a:t>22</a:t>
            </a:fld>
            <a:endParaRPr lang="en-US" sz="1600">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8" y="7838827"/>
            <a:ext cx="510290" cy="345073"/>
          </a:xfrm>
          <a:prstGeom prst="rect">
            <a:avLst/>
          </a:prstGeom>
          <a:noFill/>
          <a:ln w="9525">
            <a:noFill/>
            <a:miter lim="800000"/>
            <a:headEnd/>
            <a:tailEnd/>
          </a:ln>
        </p:spPr>
        <p:txBody>
          <a:bodyPr wrap="none" lIns="97896" tIns="48948" rIns="97896" bIns="48948" anchor="b">
            <a:spAutoFit/>
          </a:bodyPr>
          <a:lstStyle/>
          <a:p>
            <a:r>
              <a:rPr lang="en-US" sz="800">
                <a:latin typeface="Calibri" pitchFamily="34" charset="0"/>
              </a:rPr>
              <a:t>Notes:</a:t>
            </a:r>
          </a:p>
          <a:p>
            <a:r>
              <a:rPr lang="en-US" sz="800">
                <a:latin typeface="Calibri" pitchFamily="34" charset="0"/>
              </a:rPr>
              <a:t>Source:</a:t>
            </a:r>
          </a:p>
        </p:txBody>
      </p:sp>
      <p:sp>
        <p:nvSpPr>
          <p:cNvPr id="16" name="TextBox 19"/>
          <p:cNvSpPr txBox="1">
            <a:spLocks noChangeArrowheads="1"/>
          </p:cNvSpPr>
          <p:nvPr/>
        </p:nvSpPr>
        <p:spPr bwMode="auto">
          <a:xfrm>
            <a:off x="504828" y="2390783"/>
            <a:ext cx="1082562" cy="345073"/>
          </a:xfrm>
          <a:prstGeom prst="rect">
            <a:avLst/>
          </a:prstGeom>
          <a:noFill/>
          <a:ln w="9525">
            <a:noFill/>
            <a:miter lim="800000"/>
            <a:headEnd/>
            <a:tailEnd/>
          </a:ln>
        </p:spPr>
        <p:txBody>
          <a:bodyPr wrap="none" lIns="97896" tIns="48948" rIns="97896" bIns="48948">
            <a:spAutoFit/>
          </a:bodyPr>
          <a:lstStyle/>
          <a:p>
            <a:r>
              <a:rPr lang="en-US" sz="1600" b="1">
                <a:latin typeface="Calibri" pitchFamily="34" charset="0"/>
              </a:rPr>
              <a:t>Chart Title</a:t>
            </a:r>
          </a:p>
        </p:txBody>
      </p:sp>
      <p:sp>
        <p:nvSpPr>
          <p:cNvPr id="17" name="Rounded Rectangle 16"/>
          <p:cNvSpPr/>
          <p:nvPr/>
        </p:nvSpPr>
        <p:spPr bwMode="auto">
          <a:xfrm>
            <a:off x="50483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chemeClr val="bg1"/>
                </a:solidFill>
                <a:latin typeface="Calibri" pitchFamily="34" charset="0"/>
                <a:cs typeface="+mn-cs"/>
              </a:rPr>
              <a:t>Chart 1 Description…</a:t>
            </a:r>
          </a:p>
        </p:txBody>
      </p:sp>
      <p:sp>
        <p:nvSpPr>
          <p:cNvPr id="18" name="Rounded Rectangle 17"/>
          <p:cNvSpPr/>
          <p:nvPr/>
        </p:nvSpPr>
        <p:spPr bwMode="auto">
          <a:xfrm>
            <a:off x="5770252" y="1510667"/>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06458" tIns="53230" rIns="106458" bIns="53230" anchor="ctr"/>
          <a:lstStyle/>
          <a:p>
            <a:pPr algn="ctr" eaLnBrk="0" hangingPunct="0">
              <a:defRPr/>
            </a:pPr>
            <a:r>
              <a:rPr lang="en-US" sz="1700" dirty="0">
                <a:solidFill>
                  <a:schemeClr val="bg1"/>
                </a:solidFill>
                <a:latin typeface="Calibri" pitchFamily="34" charset="0"/>
                <a:cs typeface="+mn-cs"/>
              </a:rPr>
              <a:t>Further description…</a:t>
            </a:r>
          </a:p>
        </p:txBody>
      </p:sp>
      <p:sp>
        <p:nvSpPr>
          <p:cNvPr id="19" name="Source"/>
          <p:cNvSpPr>
            <a:spLocks noGrp="1"/>
          </p:cNvSpPr>
          <p:nvPr/>
        </p:nvSpPr>
        <p:spPr bwMode="auto">
          <a:xfrm>
            <a:off x="5770252" y="2697487"/>
            <a:ext cx="4682490" cy="1024516"/>
          </a:xfrm>
          <a:prstGeom prst="rect">
            <a:avLst/>
          </a:prstGeom>
          <a:noFill/>
          <a:ln w="9525">
            <a:noFill/>
            <a:miter lim="800000"/>
            <a:headEnd/>
            <a:tailEnd/>
          </a:ln>
          <a:effectLst/>
        </p:spPr>
        <p:txBody>
          <a:bodyPr lIns="50104" tIns="50104" rIns="50104" bIns="50104">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defRPr/>
            </a:pPr>
            <a:r>
              <a:rPr lang="en-US" sz="1700" dirty="0">
                <a:latin typeface="Calibri" pitchFamily="34" charset="0"/>
              </a:rPr>
              <a:t>First level bullet</a:t>
            </a:r>
          </a:p>
          <a:p>
            <a:pPr lvl="1">
              <a:defRPr/>
            </a:pPr>
            <a:r>
              <a:rPr lang="en-US" sz="1600" dirty="0">
                <a:latin typeface="Calibri" pitchFamily="34" charset="0"/>
                <a:cs typeface="+mn-cs"/>
              </a:rPr>
              <a:t>Second level bullet</a:t>
            </a:r>
          </a:p>
          <a:p>
            <a:pPr>
              <a:defRPr/>
            </a:pPr>
            <a:r>
              <a:rPr lang="en-US" sz="1700" dirty="0">
                <a:latin typeface="Calibri" pitchFamily="34" charset="0"/>
              </a:rPr>
              <a:t>First level bullet</a:t>
            </a:r>
          </a:p>
        </p:txBody>
      </p:sp>
      <p:sp>
        <p:nvSpPr>
          <p:cNvPr id="2" name="Title 1"/>
          <p:cNvSpPr>
            <a:spLocks noGrp="1"/>
          </p:cNvSpPr>
          <p:nvPr>
            <p:ph type="title"/>
          </p:nvPr>
        </p:nvSpPr>
        <p:spPr>
          <a:xfrm>
            <a:off x="9" y="3815"/>
            <a:ext cx="10937891" cy="1090600"/>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fld id="{E9796063-F62D-4F10-B55F-9252EC807E6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0012" name="think-cell Slide" r:id="rId14" imgW="360" imgH="360" progId="TCLayout.ActiveDocument.1">
                  <p:embed/>
                </p:oleObj>
              </mc:Choice>
              <mc:Fallback>
                <p:oleObj name="think-cell Slide" r:id="rId14" imgW="360" imgH="360" progId="TCLayout.ActiveDocument.1">
                  <p:embed/>
                  <p:pic>
                    <p:nvPicPr>
                      <p:cNvPr id="3" name="Object 6"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custDataLst>
              <p:tags r:id="rId3"/>
            </p:custDataLst>
          </p:nvPr>
        </p:nvGraphicFramePr>
        <p:xfrm>
          <a:off x="497206" y="1983108"/>
          <a:ext cx="9589770" cy="5543550"/>
        </p:xfrm>
        <a:graphic>
          <a:graphicData uri="http://schemas.openxmlformats.org/presentationml/2006/ole">
            <mc:AlternateContent xmlns:mc="http://schemas.openxmlformats.org/markup-compatibility/2006">
              <mc:Choice xmlns:v="urn:schemas-microsoft-com:vml" Requires="v">
                <p:oleObj spid="_x0000_s40013" name="Chart" r:id="rId16" imgW="7991343" imgH="4619700" progId="MSGraph.Chart.8">
                  <p:embed followColorScheme="full"/>
                </p:oleObj>
              </mc:Choice>
              <mc:Fallback>
                <p:oleObj name="Chart" r:id="rId16" imgW="7991343" imgH="4619700" progId="MSGraph.Chart.8">
                  <p:embed followColorScheme="full"/>
                  <p:pic>
                    <p:nvPicPr>
                      <p:cNvPr id="5" name="Object 8"/>
                      <p:cNvPicPr>
                        <a:picLocks noChangeAspect="1" noChangeArrowheads="1"/>
                      </p:cNvPicPr>
                      <p:nvPr/>
                    </p:nvPicPr>
                    <p:blipFill>
                      <a:blip r:embed="rId17"/>
                      <a:srcRect/>
                      <a:stretch>
                        <a:fillRect/>
                      </a:stretch>
                    </p:blipFill>
                    <p:spPr bwMode="auto">
                      <a:xfrm>
                        <a:off x="497206" y="1983108"/>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4"/>
            </p:custDataLst>
          </p:nvPr>
        </p:nvSpPr>
        <p:spPr bwMode="auto">
          <a:xfrm>
            <a:off x="2194560" y="7412355"/>
            <a:ext cx="72961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8FA1B599-208B-474C-BB70-669B3289C565}" type="datetime'''''''''2''''''''01''1'''''''''''''''">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7" name="Rectangle 10"/>
          <p:cNvSpPr>
            <a:spLocks noChangeArrowheads="1"/>
          </p:cNvSpPr>
          <p:nvPr>
            <p:custDataLst>
              <p:tags r:id="rId5"/>
            </p:custDataLst>
          </p:nvPr>
        </p:nvSpPr>
        <p:spPr bwMode="auto">
          <a:xfrm>
            <a:off x="5146767" y="7412355"/>
            <a:ext cx="68389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7F896BFF-7D3E-4B57-BCEE-E03F43789C5C}" type="datetime'''''''2''''''''0''''''1''''''''''''''''2'''">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8" name="Rectangle 11"/>
          <p:cNvSpPr>
            <a:spLocks noChangeArrowheads="1"/>
          </p:cNvSpPr>
          <p:nvPr>
            <p:custDataLst>
              <p:tags r:id="rId6"/>
            </p:custDataLst>
          </p:nvPr>
        </p:nvSpPr>
        <p:spPr bwMode="auto">
          <a:xfrm>
            <a:off x="8205379" y="7412355"/>
            <a:ext cx="63817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4CD0D7C0-E8E2-4323-AA5E-5FFE87D5C11C}" type="datetime'''''''''''2''''''''''0''''1''''''''''''''''3'''''''''''''''''">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9" name="Rectangle 12"/>
          <p:cNvSpPr>
            <a:spLocks noChangeArrowheads="1"/>
          </p:cNvSpPr>
          <p:nvPr>
            <p:custDataLst>
              <p:tags r:id="rId7"/>
            </p:custDataLst>
          </p:nvPr>
        </p:nvSpPr>
        <p:spPr bwMode="auto">
          <a:xfrm>
            <a:off x="9467850" y="27127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5C2A6D42-1D91-4033-AF71-7B90EA65F69E}" type="datetime'''''''''''''''''''''''''''''S''e''''rie''''s'''''''''''''">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0" name="Rectangle 13"/>
          <p:cNvSpPr>
            <a:spLocks noChangeArrowheads="1"/>
          </p:cNvSpPr>
          <p:nvPr>
            <p:custDataLst>
              <p:tags r:id="rId8"/>
            </p:custDataLst>
          </p:nvPr>
        </p:nvSpPr>
        <p:spPr bwMode="auto">
          <a:xfrm>
            <a:off x="9467850" y="327279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DBD6C156-6D8B-4DD9-BD68-F88C40AC871A}" type="datetime'''S''''''''''''eri''e''''''''''''''''''''''''''''''''''''s'''">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1" name="Rectangle 14"/>
          <p:cNvSpPr>
            <a:spLocks noChangeArrowheads="1"/>
          </p:cNvSpPr>
          <p:nvPr>
            <p:custDataLst>
              <p:tags r:id="rId9"/>
            </p:custDataLst>
          </p:nvPr>
        </p:nvSpPr>
        <p:spPr bwMode="auto">
          <a:xfrm>
            <a:off x="9467850" y="5358767"/>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FBE60238-430C-4185-8E8A-7CBC89180D4E}" type="datetime'''''''''''''''''''Se''''r''''''i''e''s'''''''">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2" name="Rectangle 15"/>
          <p:cNvSpPr>
            <a:spLocks noChangeArrowheads="1"/>
          </p:cNvSpPr>
          <p:nvPr>
            <p:custDataLst>
              <p:tags r:id="rId10"/>
            </p:custDataLst>
          </p:nvPr>
        </p:nvSpPr>
        <p:spPr bwMode="auto">
          <a:xfrm>
            <a:off x="2383156" y="48063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EE6D32BE-BDF5-4839-A21A-0CD23EDBD6FA}" type="datetime'''''''''''''2''''''''''''''''''''''''''''''''''''''''2'">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3" name="Rectangle 16"/>
          <p:cNvSpPr>
            <a:spLocks noChangeArrowheads="1"/>
          </p:cNvSpPr>
          <p:nvPr>
            <p:custDataLst>
              <p:tags r:id="rId11"/>
            </p:custDataLst>
          </p:nvPr>
        </p:nvSpPr>
        <p:spPr bwMode="auto">
          <a:xfrm>
            <a:off x="5354956" y="386905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22141A37-7C1C-4864-A5A0-28D22DAFE867}" type="datetime'''''''''''''''''3''''''''''''''''''''''''''''''''''''1'">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4" name="Rectangle 17"/>
          <p:cNvSpPr>
            <a:spLocks noChangeArrowheads="1"/>
          </p:cNvSpPr>
          <p:nvPr>
            <p:custDataLst>
              <p:tags r:id="rId12"/>
            </p:custDataLst>
          </p:nvPr>
        </p:nvSpPr>
        <p:spPr bwMode="auto">
          <a:xfrm>
            <a:off x="8326756" y="234886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8F8037BF-D606-4869-9964-7AB63C748805}" type="datetime'''''''''''''''''''''''''''''''''4''''''6'''">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Notes:</a:t>
            </a:r>
          </a:p>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Source:</a:t>
            </a:r>
          </a:p>
        </p:txBody>
      </p:sp>
      <p:sp>
        <p:nvSpPr>
          <p:cNvPr id="16" name="TextBox 19"/>
          <p:cNvSpPr txBox="1">
            <a:spLocks noChangeArrowheads="1"/>
          </p:cNvSpPr>
          <p:nvPr/>
        </p:nvSpPr>
        <p:spPr bwMode="auto">
          <a:xfrm>
            <a:off x="520068" y="1577344"/>
            <a:ext cx="1237744" cy="384670"/>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sp>
        <p:nvSpPr>
          <p:cNvPr id="2" name="Title 1"/>
          <p:cNvSpPr>
            <a:spLocks noGrp="1"/>
          </p:cNvSpPr>
          <p:nvPr>
            <p:ph type="title"/>
          </p:nvPr>
        </p:nvSpPr>
        <p:spPr>
          <a:xfrm>
            <a:off x="9" y="3815"/>
            <a:ext cx="10937891" cy="109347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B2A2764E-12A4-495B-A392-2153619DDF7A}" type="slidenum">
              <a:rPr lang="en-US" smtClean="0"/>
              <a:pPr defTabSz="1096700">
                <a:defRPr/>
              </a:pPr>
              <a:t>‹#›</a:t>
            </a:fld>
            <a:endParaRPr lang="en-US" dirty="0"/>
          </a:p>
        </p:txBody>
      </p:sp>
    </p:spTree>
    <p:extLst>
      <p:ext uri="{BB962C8B-B14F-4D97-AF65-F5344CB8AC3E}">
        <p14:creationId xmlns:p14="http://schemas.microsoft.com/office/powerpoint/2010/main" val="333874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1073" name="think-cell Slide" r:id="rId24" imgW="360" imgH="360" progId="TCLayout.ActiveDocument.1">
                  <p:embed/>
                </p:oleObj>
              </mc:Choice>
              <mc:Fallback>
                <p:oleObj name="think-cell Slide" r:id="rId24" imgW="360" imgH="360" progId="TCLayout.ActiveDocument.1">
                  <p:embed/>
                  <p:pic>
                    <p:nvPicPr>
                      <p:cNvPr id="3" name="Object 6"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custDataLst>
              <p:tags r:id="rId3"/>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41074" name="Chart" r:id="rId26" imgW="3610057" imgH="3971970" progId="MSGraph.Chart.8">
                  <p:embed followColorScheme="full"/>
                </p:oleObj>
              </mc:Choice>
              <mc:Fallback>
                <p:oleObj name="Chart" r:id="rId26" imgW="3610057" imgH="3971970" progId="MSGraph.Chart.8">
                  <p:embed followColorScheme="full"/>
                  <p:pic>
                    <p:nvPicPr>
                      <p:cNvPr id="5" name="Object 8"/>
                      <p:cNvPicPr>
                        <a:picLocks noChangeAspect="1" noChangeArrowheads="1"/>
                      </p:cNvPicPr>
                      <p:nvPr/>
                    </p:nvPicPr>
                    <p:blipFill>
                      <a:blip r:embed="rId27"/>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4"/>
            </p:custDataLst>
          </p:nvPr>
        </p:nvSpPr>
        <p:spPr bwMode="auto">
          <a:xfrm>
            <a:off x="2481946" y="7412355"/>
            <a:ext cx="758190"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78F5E02E-7D0B-472F-BF25-D9F8CBEFE2E1}" type="datetime'''''''''''2''''''''''''''0''''''''1''''''''''''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7" name="Rectangle 10"/>
          <p:cNvSpPr>
            <a:spLocks noChangeArrowheads="1"/>
          </p:cNvSpPr>
          <p:nvPr>
            <p:custDataLst>
              <p:tags r:id="rId5"/>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4EED0C45-F51E-46B0-AA32-C55D6828E8E0}" type="datetime'''''''''''''''''''''''3''''''''''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8" name="Rectangle 11"/>
          <p:cNvSpPr>
            <a:spLocks noChangeArrowheads="1"/>
          </p:cNvSpPr>
          <p:nvPr>
            <p:custDataLst>
              <p:tags r:id="rId6"/>
            </p:custDataLst>
          </p:nvPr>
        </p:nvSpPr>
        <p:spPr bwMode="auto">
          <a:xfrm>
            <a:off x="1280163" y="7412355"/>
            <a:ext cx="69532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565688E6-4912-4300-8A91-4516C92BCB4E}" type="datetime'''''''''''''''''''''2''''''''''''01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9" name="Rectangle 12"/>
          <p:cNvSpPr>
            <a:spLocks noChangeArrowheads="1"/>
          </p:cNvSpPr>
          <p:nvPr>
            <p:custDataLst>
              <p:tags r:id="rId7"/>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DE3CCD5E-39A6-4AF5-9FDC-4EC975B056F7}" type="datetime'''2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0" name="Rectangle 13"/>
          <p:cNvSpPr>
            <a:spLocks noChangeArrowheads="1"/>
          </p:cNvSpPr>
          <p:nvPr>
            <p:custDataLst>
              <p:tags r:id="rId8"/>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628AEFD3-9C24-4BD4-8C5F-D84442C9A0D5}"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1" name="Rectangle 14"/>
          <p:cNvSpPr>
            <a:spLocks noChangeArrowheads="1"/>
          </p:cNvSpPr>
          <p:nvPr>
            <p:custDataLst>
              <p:tags r:id="rId9"/>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111D8430-C935-4A56-B127-B4B6A08EFC05}"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2" name="Rectangle 15"/>
          <p:cNvSpPr>
            <a:spLocks noChangeArrowheads="1"/>
          </p:cNvSpPr>
          <p:nvPr>
            <p:custDataLst>
              <p:tags r:id="rId10"/>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C47EE1F9-996F-445E-B3B1-3E41884CB1E7}"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3" name="Rectangle 16"/>
          <p:cNvSpPr>
            <a:spLocks noChangeArrowheads="1"/>
          </p:cNvSpPr>
          <p:nvPr>
            <p:custDataLst>
              <p:tags r:id="rId11"/>
            </p:custDataLst>
          </p:nvPr>
        </p:nvSpPr>
        <p:spPr bwMode="auto">
          <a:xfrm>
            <a:off x="3724276" y="7412355"/>
            <a:ext cx="75628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E0BDC977-8391-47C1-9AAA-B2F07A205231}" type="datetime'''''''''''''2''''0''''''''''1''''''''''''''3'">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4" name="Rectangle 17"/>
          <p:cNvSpPr>
            <a:spLocks noChangeArrowheads="1"/>
          </p:cNvSpPr>
          <p:nvPr>
            <p:custDataLst>
              <p:tags r:id="rId12"/>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664244B0-1C06-41CA-99DB-2ED5E4F8EAAF}" type="datetime'''''''''''''''''''''''''''''''''''4''6'''''">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Notes:</a:t>
            </a:r>
          </a:p>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graphicFrame>
        <p:nvGraphicFramePr>
          <p:cNvPr id="17" name="Object 20"/>
          <p:cNvGraphicFramePr>
            <a:graphicFrameLocks noChangeAspect="1"/>
          </p:cNvGraphicFramePr>
          <p:nvPr>
            <p:custDataLst>
              <p:tags r:id="rId13"/>
            </p:custDataLst>
          </p:nvPr>
        </p:nvGraphicFramePr>
        <p:xfrm>
          <a:off x="5770246" y="2760346"/>
          <a:ext cx="4331970" cy="4766310"/>
        </p:xfrm>
        <a:graphic>
          <a:graphicData uri="http://schemas.openxmlformats.org/presentationml/2006/ole">
            <mc:AlternateContent xmlns:mc="http://schemas.openxmlformats.org/markup-compatibility/2006">
              <mc:Choice xmlns:v="urn:schemas-microsoft-com:vml" Requires="v">
                <p:oleObj spid="_x0000_s41075" name="Chart" r:id="rId28" imgW="3610057" imgH="3971970" progId="MSGraph.Chart.8">
                  <p:embed followColorScheme="full"/>
                </p:oleObj>
              </mc:Choice>
              <mc:Fallback>
                <p:oleObj name="Chart" r:id="rId28" imgW="3610057" imgH="3971970" progId="MSGraph.Chart.8">
                  <p:embed followColorScheme="full"/>
                  <p:pic>
                    <p:nvPicPr>
                      <p:cNvPr id="17" name="Object 20"/>
                      <p:cNvPicPr>
                        <a:picLocks noChangeAspect="1" noChangeArrowheads="1"/>
                      </p:cNvPicPr>
                      <p:nvPr/>
                    </p:nvPicPr>
                    <p:blipFill>
                      <a:blip r:embed="rId29"/>
                      <a:srcRect/>
                      <a:stretch>
                        <a:fillRect/>
                      </a:stretch>
                    </p:blipFill>
                    <p:spPr bwMode="auto">
                      <a:xfrm>
                        <a:off x="577024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4"/>
            </p:custDataLst>
          </p:nvPr>
        </p:nvSpPr>
        <p:spPr bwMode="auto">
          <a:xfrm>
            <a:off x="7785466" y="7412355"/>
            <a:ext cx="697230"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DFB318E2-5645-4F94-80FA-A41535BE9C65}" type="datetime'''''''''''''''20''''''''''1''''''''''''''''''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9" name="Rectangle 22"/>
          <p:cNvSpPr>
            <a:spLocks noChangeArrowheads="1"/>
          </p:cNvSpPr>
          <p:nvPr>
            <p:custDataLst>
              <p:tags r:id="rId15"/>
            </p:custDataLst>
          </p:nvPr>
        </p:nvSpPr>
        <p:spPr bwMode="auto">
          <a:xfrm>
            <a:off x="799338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B8C35BC7-65F0-4FE2-A0C1-A1A8A8D3D599}" type="datetime'''''''''''''''''''''''''''''''''''''''''3''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0" name="Rectangle 23"/>
          <p:cNvSpPr>
            <a:spLocks noChangeArrowheads="1"/>
          </p:cNvSpPr>
          <p:nvPr>
            <p:custDataLst>
              <p:tags r:id="rId16"/>
            </p:custDataLst>
          </p:nvPr>
        </p:nvSpPr>
        <p:spPr bwMode="auto">
          <a:xfrm>
            <a:off x="6622870" y="7412355"/>
            <a:ext cx="63436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AEA9B0AF-60DF-42C7-A7DE-A919C1C0F1C1}" type="datetime'''''''''2''''''''''''''''''''0''''''''''''''''''1''''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1" name="Rectangle 24"/>
          <p:cNvSpPr>
            <a:spLocks noChangeArrowheads="1"/>
          </p:cNvSpPr>
          <p:nvPr>
            <p:custDataLst>
              <p:tags r:id="rId17"/>
            </p:custDataLst>
          </p:nvPr>
        </p:nvSpPr>
        <p:spPr bwMode="auto">
          <a:xfrm>
            <a:off x="677608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C1F9B353-C8C3-48AB-A31D-0201FD17C5BF}" type="datetime'''2''''''''''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2" name="Rectangle 25"/>
          <p:cNvSpPr>
            <a:spLocks noChangeArrowheads="1"/>
          </p:cNvSpPr>
          <p:nvPr>
            <p:custDataLst>
              <p:tags r:id="rId18"/>
            </p:custDataLst>
          </p:nvPr>
        </p:nvSpPr>
        <p:spPr bwMode="auto">
          <a:xfrm>
            <a:off x="987171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794EFAC4-AB1F-4AFC-AE79-543D575CF41C}"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3" name="Rectangle 26"/>
          <p:cNvSpPr>
            <a:spLocks noChangeArrowheads="1"/>
          </p:cNvSpPr>
          <p:nvPr>
            <p:custDataLst>
              <p:tags r:id="rId19"/>
            </p:custDataLst>
          </p:nvPr>
        </p:nvSpPr>
        <p:spPr bwMode="auto">
          <a:xfrm>
            <a:off x="987171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47647928-E8D8-4868-BA01-68A674FF8C41}"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4" name="Rectangle 27"/>
          <p:cNvSpPr>
            <a:spLocks noChangeArrowheads="1"/>
          </p:cNvSpPr>
          <p:nvPr>
            <p:custDataLst>
              <p:tags r:id="rId20"/>
            </p:custDataLst>
          </p:nvPr>
        </p:nvSpPr>
        <p:spPr bwMode="auto">
          <a:xfrm>
            <a:off x="987171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B1189658-8509-438E-BF6A-7D3A76400763}"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5" name="Rectangle 28"/>
          <p:cNvSpPr>
            <a:spLocks noChangeArrowheads="1"/>
          </p:cNvSpPr>
          <p:nvPr>
            <p:custDataLst>
              <p:tags r:id="rId21"/>
            </p:custDataLst>
          </p:nvPr>
        </p:nvSpPr>
        <p:spPr bwMode="auto">
          <a:xfrm>
            <a:off x="8997856" y="7412355"/>
            <a:ext cx="75628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9080380C-C73B-457E-B7FD-A52B4D43F1A6}" type="datetime'''''''''''''20''''''''''''1''''''''3'''''''''''''">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6" name="Rectangle 29"/>
          <p:cNvSpPr>
            <a:spLocks noChangeArrowheads="1"/>
          </p:cNvSpPr>
          <p:nvPr>
            <p:custDataLst>
              <p:tags r:id="rId22"/>
            </p:custDataLst>
          </p:nvPr>
        </p:nvSpPr>
        <p:spPr bwMode="auto">
          <a:xfrm>
            <a:off x="921067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03882645-63AB-4A55-A491-95C764DB019C}" type="datetime'''''''''''4''''''''''''''''''''6'''''''">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7" name="TextBox 30"/>
          <p:cNvSpPr txBox="1">
            <a:spLocks noChangeArrowheads="1"/>
          </p:cNvSpPr>
          <p:nvPr/>
        </p:nvSpPr>
        <p:spPr bwMode="auto">
          <a:xfrm>
            <a:off x="577024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sp>
        <p:nvSpPr>
          <p:cNvPr id="28" name="Rounded Rectangle 27"/>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Chart 1 Description…</a:t>
            </a:r>
          </a:p>
        </p:txBody>
      </p:sp>
      <p:sp>
        <p:nvSpPr>
          <p:cNvPr id="29" name="Rounded Rectangle 28"/>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Chart 2 Description…</a:t>
            </a:r>
          </a:p>
        </p:txBody>
      </p:sp>
      <p:sp>
        <p:nvSpPr>
          <p:cNvPr id="2" name="Title 1"/>
          <p:cNvSpPr>
            <a:spLocks noGrp="1"/>
          </p:cNvSpPr>
          <p:nvPr>
            <p:ph type="title"/>
          </p:nvPr>
        </p:nvSpPr>
        <p:spPr>
          <a:xfrm>
            <a:off x="9" y="0"/>
            <a:ext cx="1093789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BDDE0558-5994-4ABC-9D1A-88AE776A93EE}" type="slidenum">
              <a:rPr lang="en-US" smtClean="0"/>
              <a:pPr defTabSz="1096700">
                <a:defRPr/>
              </a:pPr>
              <a:t>‹#›</a:t>
            </a:fld>
            <a:endParaRPr lang="en-US" dirty="0"/>
          </a:p>
        </p:txBody>
      </p:sp>
    </p:spTree>
    <p:extLst>
      <p:ext uri="{BB962C8B-B14F-4D97-AF65-F5344CB8AC3E}">
        <p14:creationId xmlns:p14="http://schemas.microsoft.com/office/powerpoint/2010/main" val="796730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2060" name="think-cell Slide" r:id="rId14" imgW="360" imgH="360" progId="TCLayout.ActiveDocument.1">
                  <p:embed/>
                </p:oleObj>
              </mc:Choice>
              <mc:Fallback>
                <p:oleObj name="think-cell Slide" r:id="rId14" imgW="360" imgH="360" progId="TCLayout.ActiveDocument.1">
                  <p:embed/>
                  <p:pic>
                    <p:nvPicPr>
                      <p:cNvPr id="3" name="Object 6"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custDataLst>
              <p:tags r:id="rId3"/>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42061" name="Chart" r:id="rId16" imgW="3610057" imgH="3971970" progId="MSGraph.Chart.8">
                  <p:embed followColorScheme="full"/>
                </p:oleObj>
              </mc:Choice>
              <mc:Fallback>
                <p:oleObj name="Chart" r:id="rId16" imgW="3610057" imgH="3971970" progId="MSGraph.Chart.8">
                  <p:embed followColorScheme="full"/>
                  <p:pic>
                    <p:nvPicPr>
                      <p:cNvPr id="5" name="Object 8"/>
                      <p:cNvPicPr>
                        <a:picLocks noChangeAspect="1" noChangeArrowheads="1"/>
                      </p:cNvPicPr>
                      <p:nvPr/>
                    </p:nvPicPr>
                    <p:blipFill>
                      <a:blip r:embed="rId17"/>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4"/>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29AADE07-2BD8-442A-9F5F-6D5089D886BB}"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7" name="Rectangle 10"/>
          <p:cNvSpPr>
            <a:spLocks noChangeArrowheads="1"/>
          </p:cNvSpPr>
          <p:nvPr>
            <p:custDataLst>
              <p:tags r:id="rId5"/>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57E3D8BB-1344-467D-A991-9133302D5BBE}"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8" name="Rectangle 11"/>
          <p:cNvSpPr>
            <a:spLocks noChangeArrowheads="1"/>
          </p:cNvSpPr>
          <p:nvPr>
            <p:custDataLst>
              <p:tags r:id="rId6"/>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6D06DB5E-264C-44C8-97E6-5F68CA2829E7}"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9" name="Rectangle 12"/>
          <p:cNvSpPr>
            <a:spLocks noChangeArrowheads="1"/>
          </p:cNvSpPr>
          <p:nvPr>
            <p:custDataLst>
              <p:tags r:id="rId7"/>
            </p:custDataLst>
          </p:nvPr>
        </p:nvSpPr>
        <p:spPr bwMode="auto">
          <a:xfrm>
            <a:off x="3709851" y="7412355"/>
            <a:ext cx="75628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0006E74E-2C1B-4F63-BB75-D2A9268F57AC}" type="datetime'''''''''''''''''''''''''''''''2''''0''1''''''''3'''">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0" name="Rectangle 13"/>
          <p:cNvSpPr>
            <a:spLocks noChangeArrowheads="1"/>
          </p:cNvSpPr>
          <p:nvPr>
            <p:custDataLst>
              <p:tags r:id="rId8"/>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23C3E8A2-D865-4000-9B97-8A3EEEEAFF80}" type="datetime'''46'''''''''''''''">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1" name="Rectangle 14"/>
          <p:cNvSpPr>
            <a:spLocks noChangeArrowheads="1"/>
          </p:cNvSpPr>
          <p:nvPr>
            <p:custDataLst>
              <p:tags r:id="rId9"/>
            </p:custDataLst>
          </p:nvPr>
        </p:nvSpPr>
        <p:spPr bwMode="auto">
          <a:xfrm>
            <a:off x="2521132" y="7412355"/>
            <a:ext cx="666750"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68DBDED9-C98D-4B51-BB24-0B25D8A7BC32}" type="datetime'''''''''''''''''''''''''2''''0''''''''''''1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2" name="Rectangle 15"/>
          <p:cNvSpPr>
            <a:spLocks noChangeArrowheads="1"/>
          </p:cNvSpPr>
          <p:nvPr>
            <p:custDataLst>
              <p:tags r:id="rId10"/>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D0F5AC58-41C5-43C7-A2D7-B21365A90B16}" type="datetime'''''''''''''''''''3''''''''''''''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3" name="Rectangle 16"/>
          <p:cNvSpPr>
            <a:spLocks noChangeArrowheads="1"/>
          </p:cNvSpPr>
          <p:nvPr>
            <p:custDataLst>
              <p:tags r:id="rId11"/>
            </p:custDataLst>
          </p:nvPr>
        </p:nvSpPr>
        <p:spPr bwMode="auto">
          <a:xfrm>
            <a:off x="1293225" y="7412355"/>
            <a:ext cx="69532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83FFF291-6C97-4C2D-A78B-4F92F437E36C}" type="datetime'2''0''''''''''''''''''''''''''''''''''''''''''''1''''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4" name="Rectangle 17"/>
          <p:cNvSpPr>
            <a:spLocks noChangeArrowheads="1"/>
          </p:cNvSpPr>
          <p:nvPr>
            <p:custDataLst>
              <p:tags r:id="rId12"/>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4A5F7CBD-DD06-4950-B217-0F16090CB002}" type="datetime'''''''''2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Notes:</a:t>
            </a:r>
          </a:p>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sp>
        <p:nvSpPr>
          <p:cNvPr id="17" name="Rounded Rectangle 16"/>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Chart 1 Description…</a:t>
            </a:r>
          </a:p>
        </p:txBody>
      </p:sp>
      <p:sp>
        <p:nvSpPr>
          <p:cNvPr id="18" name="Rounded Rectangle 17"/>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Further description…</a:t>
            </a:r>
          </a:p>
        </p:txBody>
      </p:sp>
      <p:sp>
        <p:nvSpPr>
          <p:cNvPr id="19" name="Source"/>
          <p:cNvSpPr>
            <a:spLocks noGrp="1"/>
          </p:cNvSpPr>
          <p:nvPr/>
        </p:nvSpPr>
        <p:spPr bwMode="auto">
          <a:xfrm>
            <a:off x="5770246" y="2697482"/>
            <a:ext cx="4682490" cy="1129015"/>
          </a:xfrm>
          <a:prstGeom prst="rect">
            <a:avLst/>
          </a:prstGeom>
          <a:noFill/>
          <a:ln w="9525">
            <a:noFill/>
            <a:miter lim="800000"/>
            <a:headEnd/>
            <a:tailEnd/>
          </a:ln>
          <a:effectLst/>
        </p:spPr>
        <p:txBody>
          <a:bodyPr lIns="56128" tIns="56128" rIns="56128" bIns="56128">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mn-cs"/>
                <a:sym typeface="Calibri"/>
              </a:rPr>
              <a:t>First level bullet</a:t>
            </a:r>
          </a:p>
          <a:p>
            <a:pPr marL="537382" marR="0" lvl="1" indent="-98703" algn="l" defTabSz="1176661" rtl="0" eaLnBrk="0" fontAlgn="base" latinLnBrk="0" hangingPunct="0">
              <a:lnSpc>
                <a:spcPct val="100000"/>
              </a:lnSpc>
              <a:spcBef>
                <a:spcPct val="20000"/>
              </a:spcBef>
              <a:spcAft>
                <a:spcPct val="0"/>
              </a:spcAft>
              <a:buClr>
                <a:srgbClr val="000000"/>
              </a:buClr>
              <a:buSzTx/>
              <a:buFontTx/>
              <a:buChar char="-"/>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sym typeface="Calibri"/>
              </a:rPr>
              <a:t>Second level bullet</a:t>
            </a:r>
          </a:p>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mn-cs"/>
                <a:sym typeface="Calibri"/>
              </a:rPr>
              <a:t>First level bullet</a:t>
            </a:r>
          </a:p>
        </p:txBody>
      </p:sp>
      <p:sp>
        <p:nvSpPr>
          <p:cNvPr id="2" name="Title 1"/>
          <p:cNvSpPr>
            <a:spLocks noGrp="1"/>
          </p:cNvSpPr>
          <p:nvPr>
            <p:ph type="title"/>
          </p:nvPr>
        </p:nvSpPr>
        <p:spPr>
          <a:xfrm>
            <a:off x="9" y="3810"/>
            <a:ext cx="10937891" cy="109060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F8B475CF-EC6C-422E-8F6E-F2B3F6FD38FB}" type="slidenum">
              <a:rPr lang="en-US" smtClean="0"/>
              <a:pPr defTabSz="1096700">
                <a:defRPr/>
              </a:pPr>
              <a:t>‹#›</a:t>
            </a:fld>
            <a:endParaRPr lang="en-US" dirty="0"/>
          </a:p>
        </p:txBody>
      </p:sp>
    </p:spTree>
    <p:extLst>
      <p:ext uri="{BB962C8B-B14F-4D97-AF65-F5344CB8AC3E}">
        <p14:creationId xmlns:p14="http://schemas.microsoft.com/office/powerpoint/2010/main" val="134127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304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06" y="1906"/>
                        <a:ext cx="1904" cy="1904"/>
                      </a:xfrm>
                      <a:prstGeom prst="rect">
                        <a:avLst/>
                      </a:prstGeom>
                    </p:spPr>
                  </p:pic>
                </p:oleObj>
              </mc:Fallback>
            </mc:AlternateContent>
          </a:graphicData>
        </a:graphic>
      </p:graphicFrame>
      <p:sp>
        <p:nvSpPr>
          <p:cNvPr id="3" name="Content Placeholder 2"/>
          <p:cNvSpPr>
            <a:spLocks noGrp="1"/>
          </p:cNvSpPr>
          <p:nvPr>
            <p:ph sz="half" idx="1"/>
          </p:nvPr>
        </p:nvSpPr>
        <p:spPr>
          <a:xfrm>
            <a:off x="548640" y="1920244"/>
            <a:ext cx="4846320" cy="1790310"/>
          </a:xfrm>
          <a:prstGeom prst="rect">
            <a:avLst/>
          </a:prstGeom>
        </p:spPr>
        <p:txBody>
          <a:bodyPr/>
          <a:lstStyle>
            <a:lvl1pPr>
              <a:defRPr sz="1900">
                <a:latin typeface="Calibri"/>
                <a:cs typeface="Arial" pitchFamily="34" charset="0"/>
                <a:sym typeface="Calibri"/>
              </a:defRPr>
            </a:lvl1pPr>
            <a:lvl2pPr>
              <a:defRPr sz="1900">
                <a:latin typeface="Calibri"/>
                <a:cs typeface="Arial" pitchFamily="34" charset="0"/>
                <a:sym typeface="Calibri"/>
              </a:defRPr>
            </a:lvl2pPr>
            <a:lvl3pPr>
              <a:defRPr sz="1900">
                <a:latin typeface="Calibri"/>
                <a:cs typeface="Arial" pitchFamily="34" charset="0"/>
                <a:sym typeface="Calibri"/>
              </a:defRPr>
            </a:lvl3pPr>
            <a:lvl4pPr>
              <a:defRPr sz="1900">
                <a:latin typeface="Calibri"/>
                <a:cs typeface="Arial" pitchFamily="34" charset="0"/>
                <a:sym typeface="Calibri"/>
              </a:defRPr>
            </a:lvl4pPr>
            <a:lvl5pPr>
              <a:defRPr sz="1900">
                <a:latin typeface="Calibri"/>
                <a:cs typeface="Arial" pitchFamily="34" charset="0"/>
                <a:sym typeface="Calibri"/>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4"/>
            <a:ext cx="4846320" cy="1790310"/>
          </a:xfrm>
          <a:prstGeom prst="rect">
            <a:avLst/>
          </a:prstGeom>
        </p:spPr>
        <p:txBody>
          <a:bodyPr/>
          <a:lstStyle>
            <a:lvl1pPr>
              <a:defRPr sz="1900">
                <a:latin typeface="Calibri"/>
                <a:cs typeface="Arial" pitchFamily="34" charset="0"/>
                <a:sym typeface="Calibri"/>
              </a:defRPr>
            </a:lvl1pPr>
            <a:lvl2pPr>
              <a:defRPr sz="1900">
                <a:latin typeface="Calibri"/>
                <a:cs typeface="Arial" pitchFamily="34" charset="0"/>
                <a:sym typeface="Calibri"/>
              </a:defRPr>
            </a:lvl2pPr>
            <a:lvl3pPr>
              <a:defRPr sz="1900">
                <a:latin typeface="Calibri"/>
                <a:cs typeface="Arial" pitchFamily="34" charset="0"/>
                <a:sym typeface="Calibri"/>
              </a:defRPr>
            </a:lvl3pPr>
            <a:lvl4pPr>
              <a:defRPr sz="1900">
                <a:latin typeface="Calibri"/>
                <a:cs typeface="Arial" pitchFamily="34" charset="0"/>
                <a:sym typeface="Calibri"/>
              </a:defRPr>
            </a:lvl4pPr>
            <a:lvl5pPr>
              <a:defRPr sz="1900">
                <a:latin typeface="Calibri"/>
                <a:cs typeface="Arial" pitchFamily="34" charset="0"/>
                <a:sym typeface="Calibri"/>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0"/>
            <a:ext cx="1093789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a:sym typeface="Calibri"/>
              </a:defRPr>
            </a:lvl1pPr>
          </a:lstStyle>
          <a:p>
            <a:pPr defTabSz="1096700">
              <a:defRPr/>
            </a:pPr>
            <a:fld id="{43370FBB-F928-4FDC-9464-B9846F914E2A}" type="slidenum">
              <a:rPr lang="en-US" smtClean="0"/>
              <a:pPr defTabSz="1096700">
                <a:defRPr/>
              </a:pPr>
              <a:t>‹#›</a:t>
            </a:fld>
            <a:endParaRPr lang="en-US" dirty="0"/>
          </a:p>
        </p:txBody>
      </p:sp>
    </p:spTree>
    <p:extLst>
      <p:ext uri="{BB962C8B-B14F-4D97-AF65-F5344CB8AC3E}">
        <p14:creationId xmlns:p14="http://schemas.microsoft.com/office/powerpoint/2010/main" val="829335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4071"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906" y="1906"/>
                        <a:ext cx="1904" cy="1904"/>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a:sym typeface="Calibri"/>
              </a:defRPr>
            </a:lvl1pPr>
            <a:lvl2pPr>
              <a:defRPr>
                <a:latin typeface="Calibri"/>
                <a:sym typeface="Calibri"/>
              </a:defRPr>
            </a:lvl2pPr>
            <a:lvl3pPr>
              <a:defRPr>
                <a:latin typeface="Calibri"/>
                <a:sym typeface="Calibri"/>
              </a:defRPr>
            </a:lvl3pPr>
            <a:lvl4pPr>
              <a:defRPr>
                <a:latin typeface="Calibri"/>
                <a:sym typeface="Calibri"/>
              </a:defRPr>
            </a:lvl4pPr>
            <a:lvl5pPr>
              <a:defRPr>
                <a:latin typeface="Calibri"/>
                <a:sym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atin typeface="Calibri"/>
                <a:sym typeface="Calibri"/>
              </a:defRPr>
            </a:lvl1pPr>
          </a:lstStyle>
          <a:p>
            <a:pPr defTabSz="1096700">
              <a:defRPr/>
            </a:pPr>
            <a:fld id="{1F966303-89A0-4AA8-80FA-20A9F097B05C}" type="slidenum">
              <a:rPr lang="en-US" smtClean="0"/>
              <a:pPr defTabSz="1096700">
                <a:defRPr/>
              </a:pPr>
              <a:t>‹#›</a:t>
            </a:fld>
            <a:endParaRPr lang="en-US" dirty="0"/>
          </a:p>
        </p:txBody>
      </p:sp>
    </p:spTree>
    <p:extLst>
      <p:ext uri="{BB962C8B-B14F-4D97-AF65-F5344CB8AC3E}">
        <p14:creationId xmlns:p14="http://schemas.microsoft.com/office/powerpoint/2010/main" val="548171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5095" name="think-cell Slide" r:id="rId4" imgW="360" imgH="360" progId="TCLayout.ActiveDocument.1">
                  <p:embed/>
                </p:oleObj>
              </mc:Choice>
              <mc:Fallback>
                <p:oleObj name="think-cell Slide" r:id="rId4" imgW="360" imgH="360" progId="TCLayout.ActiveDocument.1">
                  <p:embed/>
                  <p:pic>
                    <p:nvPicPr>
                      <p:cNvPr id="3"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811" y="0"/>
            <a:ext cx="1093408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795C13ED-DA35-4A13-83F9-818748C4FB06}" type="slidenum">
              <a:rPr lang="en-US" smtClean="0"/>
              <a:pPr defTabSz="1096700">
                <a:defRPr/>
              </a:pPr>
              <a:t>‹#›</a:t>
            </a:fld>
            <a:endParaRPr lang="en-US" dirty="0"/>
          </a:p>
        </p:txBody>
      </p:sp>
    </p:spTree>
    <p:extLst>
      <p:ext uri="{BB962C8B-B14F-4D97-AF65-F5344CB8AC3E}">
        <p14:creationId xmlns:p14="http://schemas.microsoft.com/office/powerpoint/2010/main" val="72267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7143"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906" y="1906"/>
                        <a:ext cx="1904" cy="1904"/>
                      </a:xfrm>
                      <a:prstGeom prst="rect">
                        <a:avLst/>
                      </a:prstGeom>
                    </p:spPr>
                  </p:pic>
                </p:oleObj>
              </mc:Fallback>
            </mc:AlternateContent>
          </a:graphicData>
        </a:graphic>
      </p:graphicFrame>
      <p:sp>
        <p:nvSpPr>
          <p:cNvPr id="5" name="Rectangle 6"/>
          <p:cNvSpPr>
            <a:spLocks noChangeArrowheads="1"/>
          </p:cNvSpPr>
          <p:nvPr userDrawn="1">
            <p:custDataLst>
              <p:tags r:id="rId3"/>
            </p:custDataLst>
          </p:nvPr>
        </p:nvSpPr>
        <p:spPr bwMode="auto">
          <a:xfrm>
            <a:off x="0" y="4"/>
            <a:ext cx="10972800" cy="6000750"/>
          </a:xfrm>
          <a:prstGeom prst="rect">
            <a:avLst/>
          </a:prstGeom>
          <a:solidFill>
            <a:srgbClr val="003366"/>
          </a:solidFill>
          <a:ln w="9525">
            <a:noFill/>
            <a:miter lim="800000"/>
            <a:headEnd/>
            <a:tailEnd/>
          </a:ln>
        </p:spPr>
        <p:txBody>
          <a:bodyPr wrap="none" lIns="91393" tIns="45695" rIns="91393" bIns="45695" anchor="ctr"/>
          <a:lstStyle/>
          <a:p>
            <a:pPr marL="0" marR="0" lvl="0" indent="0" algn="l" defTabSz="10967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a:ea typeface="+mn-ea"/>
              <a:cs typeface="+mn-cs"/>
              <a:sym typeface="Calibri"/>
            </a:endParaRPr>
          </a:p>
        </p:txBody>
      </p:sp>
      <p:pic>
        <p:nvPicPr>
          <p:cNvPr id="4" name="Picture 6"/>
          <p:cNvPicPr>
            <a:picLocks noChangeAspect="1"/>
          </p:cNvPicPr>
          <p:nvPr/>
        </p:nvPicPr>
        <p:blipFill>
          <a:blip r:embed="rId7" cstate="print"/>
          <a:srcRect/>
          <a:stretch>
            <a:fillRect/>
          </a:stretch>
        </p:blipFill>
        <p:spPr bwMode="auto">
          <a:xfrm>
            <a:off x="8476236" y="6642410"/>
            <a:ext cx="2039364" cy="1090998"/>
          </a:xfrm>
          <a:prstGeom prst="rect">
            <a:avLst/>
          </a:prstGeom>
          <a:noFill/>
          <a:ln w="9525">
            <a:noFill/>
            <a:miter lim="800000"/>
            <a:headEnd/>
            <a:tailEnd/>
          </a:ln>
        </p:spPr>
      </p:pic>
      <p:sp>
        <p:nvSpPr>
          <p:cNvPr id="2" name="Title 1"/>
          <p:cNvSpPr>
            <a:spLocks noGrp="1"/>
          </p:cNvSpPr>
          <p:nvPr>
            <p:ph type="ctrTitle" hasCustomPrompt="1"/>
          </p:nvPr>
        </p:nvSpPr>
        <p:spPr>
          <a:xfrm>
            <a:off x="470263" y="3641302"/>
            <a:ext cx="9326880" cy="862693"/>
          </a:xfrm>
          <a:prstGeom prst="rect">
            <a:avLst/>
          </a:prstGeom>
        </p:spPr>
        <p:txBody>
          <a:bodyPr/>
          <a:lstStyle>
            <a:lvl1pPr algn="l">
              <a:defRPr sz="3400" baseline="0">
                <a:solidFill>
                  <a:schemeClr val="bg1"/>
                </a:solidFill>
                <a:latin typeface="Calibri"/>
                <a:ea typeface="Verdana" pitchFamily="34" charset="0"/>
                <a:cs typeface="Verdana" pitchFamily="34" charset="0"/>
                <a:sym typeface="Calibri"/>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71"/>
            <a:ext cx="2926080" cy="433016"/>
          </a:xfrm>
          <a:prstGeom prst="rect">
            <a:avLst/>
          </a:prstGeom>
        </p:spPr>
        <p:txBody>
          <a:bodyPr/>
          <a:lstStyle>
            <a:lvl1pPr marL="0" indent="0" algn="l">
              <a:buNone/>
              <a:defRPr sz="2200" baseline="0">
                <a:solidFill>
                  <a:schemeClr val="bg1"/>
                </a:solidFill>
                <a:latin typeface="Calibri"/>
                <a:ea typeface="Verdana" pitchFamily="34" charset="0"/>
                <a:cs typeface="Verdana" pitchFamily="34" charset="0"/>
                <a:sym typeface="Calibri"/>
              </a:defRPr>
            </a:lvl1pPr>
            <a:lvl2pPr marL="548349" indent="0" algn="ctr">
              <a:buNone/>
              <a:defRPr/>
            </a:lvl2pPr>
            <a:lvl3pPr marL="1096700" indent="0" algn="ctr">
              <a:buNone/>
              <a:defRPr/>
            </a:lvl3pPr>
            <a:lvl4pPr marL="1645049" indent="0" algn="ctr">
              <a:buNone/>
              <a:defRPr/>
            </a:lvl4pPr>
            <a:lvl5pPr marL="2193404" indent="0" algn="ctr">
              <a:buNone/>
              <a:defRPr/>
            </a:lvl5pPr>
            <a:lvl6pPr marL="2741756" indent="0" algn="ctr">
              <a:buNone/>
              <a:defRPr/>
            </a:lvl6pPr>
            <a:lvl7pPr marL="3290100" indent="0" algn="ctr">
              <a:buNone/>
              <a:defRPr/>
            </a:lvl7pPr>
            <a:lvl8pPr marL="3838452" indent="0" algn="ctr">
              <a:buNone/>
              <a:defRPr/>
            </a:lvl8pPr>
            <a:lvl9pPr marL="4386804" indent="0" algn="ctr">
              <a:buNone/>
              <a:defRPr/>
            </a:lvl9pPr>
          </a:lstStyle>
          <a:p>
            <a:r>
              <a:rPr lang="en-US" dirty="0"/>
              <a:t>CHAI Malaria</a:t>
            </a:r>
          </a:p>
        </p:txBody>
      </p:sp>
    </p:spTree>
    <p:extLst>
      <p:ext uri="{BB962C8B-B14F-4D97-AF65-F5344CB8AC3E}">
        <p14:creationId xmlns:p14="http://schemas.microsoft.com/office/powerpoint/2010/main" val="1416995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8167"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906" y="1906"/>
                        <a:ext cx="1904" cy="1904"/>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a:sym typeface="Calibri"/>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Calibri"/>
                <a:sym typeface="Calibri"/>
              </a:defRPr>
            </a:lvl1pPr>
          </a:lstStyle>
          <a:p>
            <a:pPr defTabSz="1096700">
              <a:defRPr/>
            </a:pPr>
            <a:fld id="{8EE1A134-AC5E-4EA2-B3A4-E7AFA212C9FB}" type="slidenum">
              <a:rPr lang="en-US" smtClean="0"/>
              <a:pPr defTabSz="1096700">
                <a:defRPr/>
              </a:pPr>
              <a:t>‹#›</a:t>
            </a:fld>
            <a:endParaRPr lang="en-US" dirty="0"/>
          </a:p>
        </p:txBody>
      </p:sp>
      <p:sp>
        <p:nvSpPr>
          <p:cNvPr id="5" name="Text Placeholder 4"/>
          <p:cNvSpPr>
            <a:spLocks noGrp="1"/>
          </p:cNvSpPr>
          <p:nvPr>
            <p:ph type="body" sz="quarter" idx="11"/>
          </p:nvPr>
        </p:nvSpPr>
        <p:spPr>
          <a:xfrm>
            <a:off x="457200" y="1371603"/>
            <a:ext cx="7498080" cy="2310453"/>
          </a:xfrm>
        </p:spPr>
        <p:txBody>
          <a:bodyPr/>
          <a:lstStyle>
            <a:lvl1pPr>
              <a:defRPr>
                <a:latin typeface="Calibri"/>
                <a:sym typeface="Calibri"/>
              </a:defRPr>
            </a:lvl1pPr>
            <a:lvl2pPr>
              <a:defRPr>
                <a:latin typeface="Calibri"/>
                <a:sym typeface="Calibri"/>
              </a:defRPr>
            </a:lvl2pPr>
            <a:lvl3pPr>
              <a:defRPr>
                <a:latin typeface="Calibri"/>
                <a:sym typeface="Calibri"/>
              </a:defRPr>
            </a:lvl3pPr>
            <a:lvl4pPr>
              <a:defRPr>
                <a:latin typeface="Calibri"/>
                <a:sym typeface="Calibri"/>
              </a:defRPr>
            </a:lvl4pPr>
            <a:lvl5pPr>
              <a:defRPr>
                <a:latin typeface="Calibri"/>
                <a:sym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1619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9191" name="think-cell Slide" r:id="rId4" imgW="360" imgH="360" progId="TCLayout.ActiveDocument.1">
                  <p:embed/>
                </p:oleObj>
              </mc:Choice>
              <mc:Fallback>
                <p:oleObj name="think-cell Slide" r:id="rId4" imgW="360" imgH="360" progId="TCLayout.ActiveDocument.1">
                  <p:embed/>
                  <p:pic>
                    <p:nvPicPr>
                      <p:cNvPr id="3"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19264" tIns="59633" rIns="119264" bIns="59633" anchor="ctr"/>
          <a:lstStyle/>
          <a:p>
            <a:pPr marL="0" marR="0" lvl="0" indent="0" algn="l" defTabSz="1096700" rtl="0" eaLnBrk="0"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Calibri"/>
              <a:ea typeface="+mn-ea"/>
              <a:cs typeface="+mn-cs"/>
              <a:sym typeface="Calibri"/>
            </a:endParaRPr>
          </a:p>
        </p:txBody>
      </p:sp>
      <p:sp>
        <p:nvSpPr>
          <p:cNvPr id="6" name="Title 1"/>
          <p:cNvSpPr>
            <a:spLocks noGrp="1"/>
          </p:cNvSpPr>
          <p:nvPr>
            <p:ph type="title"/>
          </p:nvPr>
        </p:nvSpPr>
        <p:spPr>
          <a:xfrm>
            <a:off x="3811" y="0"/>
            <a:ext cx="1093408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795C13ED-DA35-4A13-83F9-818748C4FB06}" type="slidenum">
              <a:rPr lang="en-US" smtClean="0"/>
              <a:pPr defTabSz="1096700">
                <a:defRPr/>
              </a:pPr>
              <a:t>‹#›</a:t>
            </a:fld>
            <a:endParaRPr lang="en-US" dirty="0"/>
          </a:p>
        </p:txBody>
      </p:sp>
      <p:sp>
        <p:nvSpPr>
          <p:cNvPr id="10" name="Content Placeholder 9"/>
          <p:cNvSpPr>
            <a:spLocks noGrp="1"/>
          </p:cNvSpPr>
          <p:nvPr>
            <p:ph sz="quarter" idx="11" hasCustomPrompt="1"/>
          </p:nvPr>
        </p:nvSpPr>
        <p:spPr>
          <a:xfrm>
            <a:off x="2238376" y="2697463"/>
            <a:ext cx="5943600" cy="2541285"/>
          </a:xfrm>
        </p:spPr>
        <p:txBody>
          <a:bodyPr/>
          <a:lstStyle>
            <a:lvl1pPr>
              <a:lnSpc>
                <a:spcPct val="150000"/>
              </a:lnSpc>
              <a:defRPr baseline="0">
                <a:latin typeface="Calibri"/>
                <a:sym typeface="Calibri"/>
              </a:defRPr>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0254165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50252" name="think-cell Slide" r:id="rId14" imgW="360" imgH="360" progId="TCLayout.ActiveDocument.1">
                  <p:embed/>
                </p:oleObj>
              </mc:Choice>
              <mc:Fallback>
                <p:oleObj name="think-cell Slide" r:id="rId14" imgW="360" imgH="360" progId="TCLayout.ActiveDocument.1">
                  <p:embed/>
                  <p:pic>
                    <p:nvPicPr>
                      <p:cNvPr id="3" name="Object 6"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custDataLst>
              <p:tags r:id="rId3"/>
            </p:custDataLst>
          </p:nvPr>
        </p:nvGraphicFramePr>
        <p:xfrm>
          <a:off x="497206" y="1983108"/>
          <a:ext cx="9589770" cy="5543550"/>
        </p:xfrm>
        <a:graphic>
          <a:graphicData uri="http://schemas.openxmlformats.org/presentationml/2006/ole">
            <mc:AlternateContent xmlns:mc="http://schemas.openxmlformats.org/markup-compatibility/2006">
              <mc:Choice xmlns:v="urn:schemas-microsoft-com:vml" Requires="v">
                <p:oleObj spid="_x0000_s50253" name="Chart" r:id="rId16" imgW="7991343" imgH="4619700" progId="MSGraph.Chart.8">
                  <p:embed followColorScheme="full"/>
                </p:oleObj>
              </mc:Choice>
              <mc:Fallback>
                <p:oleObj name="Chart" r:id="rId16" imgW="7991343" imgH="4619700" progId="MSGraph.Chart.8">
                  <p:embed followColorScheme="full"/>
                  <p:pic>
                    <p:nvPicPr>
                      <p:cNvPr id="5" name="Object 8"/>
                      <p:cNvPicPr>
                        <a:picLocks noChangeAspect="1" noChangeArrowheads="1"/>
                      </p:cNvPicPr>
                      <p:nvPr/>
                    </p:nvPicPr>
                    <p:blipFill>
                      <a:blip r:embed="rId17"/>
                      <a:srcRect/>
                      <a:stretch>
                        <a:fillRect/>
                      </a:stretch>
                    </p:blipFill>
                    <p:spPr bwMode="auto">
                      <a:xfrm>
                        <a:off x="497206" y="1983108"/>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4"/>
            </p:custDataLst>
          </p:nvPr>
        </p:nvSpPr>
        <p:spPr bwMode="auto">
          <a:xfrm>
            <a:off x="2194560" y="7412355"/>
            <a:ext cx="72961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8FA1B599-208B-474C-BB70-669B3289C565}" type="datetime'''''''''2''''''''01''1'''''''''''''''">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7" name="Rectangle 10"/>
          <p:cNvSpPr>
            <a:spLocks noChangeArrowheads="1"/>
          </p:cNvSpPr>
          <p:nvPr>
            <p:custDataLst>
              <p:tags r:id="rId5"/>
            </p:custDataLst>
          </p:nvPr>
        </p:nvSpPr>
        <p:spPr bwMode="auto">
          <a:xfrm>
            <a:off x="5146767" y="7412355"/>
            <a:ext cx="68389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7F896BFF-7D3E-4B57-BCEE-E03F43789C5C}" type="datetime'''''''2''''''''0''''''1''''''''''''''''2'''">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8" name="Rectangle 11"/>
          <p:cNvSpPr>
            <a:spLocks noChangeArrowheads="1"/>
          </p:cNvSpPr>
          <p:nvPr>
            <p:custDataLst>
              <p:tags r:id="rId6"/>
            </p:custDataLst>
          </p:nvPr>
        </p:nvSpPr>
        <p:spPr bwMode="auto">
          <a:xfrm>
            <a:off x="8205379" y="7412355"/>
            <a:ext cx="63817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4CD0D7C0-E8E2-4323-AA5E-5FFE87D5C11C}" type="datetime'''''''''''2''''''''''0''''1''''''''''''''''3'''''''''''''''''">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9" name="Rectangle 12"/>
          <p:cNvSpPr>
            <a:spLocks noChangeArrowheads="1"/>
          </p:cNvSpPr>
          <p:nvPr>
            <p:custDataLst>
              <p:tags r:id="rId7"/>
            </p:custDataLst>
          </p:nvPr>
        </p:nvSpPr>
        <p:spPr bwMode="auto">
          <a:xfrm>
            <a:off x="9467850" y="27127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5C2A6D42-1D91-4033-AF71-7B90EA65F69E}" type="datetime'''''''''''''''''''''''''''''S''e''''rie''''s'''''''''''''">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0" name="Rectangle 13"/>
          <p:cNvSpPr>
            <a:spLocks noChangeArrowheads="1"/>
          </p:cNvSpPr>
          <p:nvPr>
            <p:custDataLst>
              <p:tags r:id="rId8"/>
            </p:custDataLst>
          </p:nvPr>
        </p:nvSpPr>
        <p:spPr bwMode="auto">
          <a:xfrm>
            <a:off x="9467850" y="327279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DBD6C156-6D8B-4DD9-BD68-F88C40AC871A}" type="datetime'''S''''''''''''eri''e''''''''''''''''''''''''''''''''''''s'''">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1" name="Rectangle 14"/>
          <p:cNvSpPr>
            <a:spLocks noChangeArrowheads="1"/>
          </p:cNvSpPr>
          <p:nvPr>
            <p:custDataLst>
              <p:tags r:id="rId9"/>
            </p:custDataLst>
          </p:nvPr>
        </p:nvSpPr>
        <p:spPr bwMode="auto">
          <a:xfrm>
            <a:off x="9467850" y="5358767"/>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FBE60238-430C-4185-8E8A-7CBC89180D4E}" type="datetime'''''''''''''''''''Se''''r''''''i''e''s'''''''">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2" name="Rectangle 15"/>
          <p:cNvSpPr>
            <a:spLocks noChangeArrowheads="1"/>
          </p:cNvSpPr>
          <p:nvPr>
            <p:custDataLst>
              <p:tags r:id="rId10"/>
            </p:custDataLst>
          </p:nvPr>
        </p:nvSpPr>
        <p:spPr bwMode="auto">
          <a:xfrm>
            <a:off x="2383156" y="48063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EE6D32BE-BDF5-4839-A21A-0CD23EDBD6FA}" type="datetime'''''''''''''2''''''''''''''''''''''''''''''''''''''''2'">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3" name="Rectangle 16"/>
          <p:cNvSpPr>
            <a:spLocks noChangeArrowheads="1"/>
          </p:cNvSpPr>
          <p:nvPr>
            <p:custDataLst>
              <p:tags r:id="rId11"/>
            </p:custDataLst>
          </p:nvPr>
        </p:nvSpPr>
        <p:spPr bwMode="auto">
          <a:xfrm>
            <a:off x="5354956" y="386905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22141A37-7C1C-4864-A5A0-28D22DAFE867}" type="datetime'''''''''''''''''3''''''''''''''''''''''''''''''''''''1'">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4" name="Rectangle 17"/>
          <p:cNvSpPr>
            <a:spLocks noChangeArrowheads="1"/>
          </p:cNvSpPr>
          <p:nvPr>
            <p:custDataLst>
              <p:tags r:id="rId12"/>
            </p:custDataLst>
          </p:nvPr>
        </p:nvSpPr>
        <p:spPr bwMode="auto">
          <a:xfrm>
            <a:off x="8326756" y="234886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8F8037BF-D606-4869-9964-7AB63C748805}" type="datetime'''''''''''''''''''''''''''''''''4''''''6'''">
              <a:rPr kumimoji="0" lang="en-US" sz="1700" b="0" i="0" u="none" strike="noStrike" kern="1200" cap="none" spc="0" normalizeH="0" baseline="0" noProof="0">
                <a:ln>
                  <a:noFill/>
                </a:ln>
                <a:solidFill>
                  <a:srgbClr val="000000"/>
                </a:solidFill>
                <a:effectLst/>
                <a:uLnTx/>
                <a:uFillTx/>
                <a:latin typeface="Calibri"/>
                <a:ea typeface="MS PGothic" pitchFamily="34" charset="-128"/>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Notes:</a:t>
            </a:r>
          </a:p>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Source:</a:t>
            </a:r>
          </a:p>
        </p:txBody>
      </p:sp>
      <p:sp>
        <p:nvSpPr>
          <p:cNvPr id="16" name="TextBox 19"/>
          <p:cNvSpPr txBox="1">
            <a:spLocks noChangeArrowheads="1"/>
          </p:cNvSpPr>
          <p:nvPr/>
        </p:nvSpPr>
        <p:spPr bwMode="auto">
          <a:xfrm>
            <a:off x="520068" y="1577344"/>
            <a:ext cx="1237744" cy="384670"/>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sp>
        <p:nvSpPr>
          <p:cNvPr id="2" name="Title 1"/>
          <p:cNvSpPr>
            <a:spLocks noGrp="1"/>
          </p:cNvSpPr>
          <p:nvPr>
            <p:ph type="title"/>
          </p:nvPr>
        </p:nvSpPr>
        <p:spPr>
          <a:xfrm>
            <a:off x="9" y="3815"/>
            <a:ext cx="10937891" cy="109347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B2A2764E-12A4-495B-A392-2153619DDF7A}" type="slidenum">
              <a:rPr lang="en-US" smtClean="0"/>
              <a:pPr defTabSz="1096700">
                <a:defRPr/>
              </a:pPr>
              <a:t>‹#›</a:t>
            </a:fld>
            <a:endParaRPr lang="en-US" dirty="0"/>
          </a:p>
        </p:txBody>
      </p:sp>
    </p:spTree>
    <p:extLst>
      <p:ext uri="{BB962C8B-B14F-4D97-AF65-F5344CB8AC3E}">
        <p14:creationId xmlns:p14="http://schemas.microsoft.com/office/powerpoint/2010/main" val="377246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6"/>
            <a:ext cx="4846320" cy="1652251"/>
          </a:xfrm>
          <a:prstGeom prst="rect">
            <a:avLst/>
          </a:prstGeom>
        </p:spPr>
        <p:txBody>
          <a:bodyPr/>
          <a:lstStyle>
            <a:lvl1pPr>
              <a:defRPr sz="1700">
                <a:latin typeface="Calibri" pitchFamily="34" charset="0"/>
                <a:cs typeface="Arial" pitchFamily="34" charset="0"/>
              </a:defRPr>
            </a:lvl1pPr>
            <a:lvl2pPr>
              <a:defRPr sz="1700">
                <a:latin typeface="Calibri" pitchFamily="34" charset="0"/>
                <a:cs typeface="Arial" pitchFamily="34" charset="0"/>
              </a:defRPr>
            </a:lvl2pPr>
            <a:lvl3pPr>
              <a:defRPr sz="1700">
                <a:latin typeface="Calibri" pitchFamily="34" charset="0"/>
                <a:cs typeface="Arial" pitchFamily="34" charset="0"/>
              </a:defRPr>
            </a:lvl3pPr>
            <a:lvl4pPr>
              <a:defRPr sz="1700">
                <a:latin typeface="Calibri" pitchFamily="34" charset="0"/>
                <a:cs typeface="Arial" pitchFamily="34" charset="0"/>
              </a:defRPr>
            </a:lvl4pPr>
            <a:lvl5pPr>
              <a:defRPr sz="1700">
                <a:latin typeface="Calibri" pitchFamily="34" charset="0"/>
                <a:cs typeface="Arial"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15"/>
            <a:ext cx="10937891" cy="1094411"/>
          </a:xfrm>
          <a:prstGeom prst="rect">
            <a:avLst/>
          </a:prstGeom>
        </p:spPr>
        <p:txBody>
          <a:bodyPr/>
          <a:lstStyle>
            <a:lvl1pPr marL="251540"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fld id="{E9796063-F62D-4F10-B55F-9252EC807E61}"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51313" name="think-cell Slide" r:id="rId24" imgW="360" imgH="360" progId="TCLayout.ActiveDocument.1">
                  <p:embed/>
                </p:oleObj>
              </mc:Choice>
              <mc:Fallback>
                <p:oleObj name="think-cell Slide" r:id="rId24" imgW="360" imgH="360" progId="TCLayout.ActiveDocument.1">
                  <p:embed/>
                  <p:pic>
                    <p:nvPicPr>
                      <p:cNvPr id="3" name="Object 6"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custDataLst>
              <p:tags r:id="rId3"/>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51314" name="Chart" r:id="rId26" imgW="3610057" imgH="3971970" progId="MSGraph.Chart.8">
                  <p:embed followColorScheme="full"/>
                </p:oleObj>
              </mc:Choice>
              <mc:Fallback>
                <p:oleObj name="Chart" r:id="rId26" imgW="3610057" imgH="3971970" progId="MSGraph.Chart.8">
                  <p:embed followColorScheme="full"/>
                  <p:pic>
                    <p:nvPicPr>
                      <p:cNvPr id="5" name="Object 8"/>
                      <p:cNvPicPr>
                        <a:picLocks noChangeAspect="1" noChangeArrowheads="1"/>
                      </p:cNvPicPr>
                      <p:nvPr/>
                    </p:nvPicPr>
                    <p:blipFill>
                      <a:blip r:embed="rId27"/>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4"/>
            </p:custDataLst>
          </p:nvPr>
        </p:nvSpPr>
        <p:spPr bwMode="auto">
          <a:xfrm>
            <a:off x="2481946" y="7412355"/>
            <a:ext cx="758190"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78F5E02E-7D0B-472F-BF25-D9F8CBEFE2E1}" type="datetime'''''''''''2''''''''''''''0''''''''1''''''''''''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7" name="Rectangle 10"/>
          <p:cNvSpPr>
            <a:spLocks noChangeArrowheads="1"/>
          </p:cNvSpPr>
          <p:nvPr>
            <p:custDataLst>
              <p:tags r:id="rId5"/>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4EED0C45-F51E-46B0-AA32-C55D6828E8E0}" type="datetime'''''''''''''''''''''''3''''''''''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8" name="Rectangle 11"/>
          <p:cNvSpPr>
            <a:spLocks noChangeArrowheads="1"/>
          </p:cNvSpPr>
          <p:nvPr>
            <p:custDataLst>
              <p:tags r:id="rId6"/>
            </p:custDataLst>
          </p:nvPr>
        </p:nvSpPr>
        <p:spPr bwMode="auto">
          <a:xfrm>
            <a:off x="1280163" y="7412355"/>
            <a:ext cx="69532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565688E6-4912-4300-8A91-4516C92BCB4E}" type="datetime'''''''''''''''''''''2''''''''''''01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9" name="Rectangle 12"/>
          <p:cNvSpPr>
            <a:spLocks noChangeArrowheads="1"/>
          </p:cNvSpPr>
          <p:nvPr>
            <p:custDataLst>
              <p:tags r:id="rId7"/>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DE3CCD5E-39A6-4AF5-9FDC-4EC975B056F7}" type="datetime'''2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0" name="Rectangle 13"/>
          <p:cNvSpPr>
            <a:spLocks noChangeArrowheads="1"/>
          </p:cNvSpPr>
          <p:nvPr>
            <p:custDataLst>
              <p:tags r:id="rId8"/>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628AEFD3-9C24-4BD4-8C5F-D84442C9A0D5}"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1" name="Rectangle 14"/>
          <p:cNvSpPr>
            <a:spLocks noChangeArrowheads="1"/>
          </p:cNvSpPr>
          <p:nvPr>
            <p:custDataLst>
              <p:tags r:id="rId9"/>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111D8430-C935-4A56-B127-B4B6A08EFC05}"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2" name="Rectangle 15"/>
          <p:cNvSpPr>
            <a:spLocks noChangeArrowheads="1"/>
          </p:cNvSpPr>
          <p:nvPr>
            <p:custDataLst>
              <p:tags r:id="rId10"/>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C47EE1F9-996F-445E-B3B1-3E41884CB1E7}"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3" name="Rectangle 16"/>
          <p:cNvSpPr>
            <a:spLocks noChangeArrowheads="1"/>
          </p:cNvSpPr>
          <p:nvPr>
            <p:custDataLst>
              <p:tags r:id="rId11"/>
            </p:custDataLst>
          </p:nvPr>
        </p:nvSpPr>
        <p:spPr bwMode="auto">
          <a:xfrm>
            <a:off x="3724276" y="7412355"/>
            <a:ext cx="75628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E0BDC977-8391-47C1-9AAA-B2F07A205231}" type="datetime'''''''''''''2''''0''''''''''1''''''''''''''3'">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4" name="Rectangle 17"/>
          <p:cNvSpPr>
            <a:spLocks noChangeArrowheads="1"/>
          </p:cNvSpPr>
          <p:nvPr>
            <p:custDataLst>
              <p:tags r:id="rId12"/>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664244B0-1C06-41CA-99DB-2ED5E4F8EAAF}" type="datetime'''''''''''''''''''''''''''''''''''4''6'''''">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Notes:</a:t>
            </a:r>
          </a:p>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graphicFrame>
        <p:nvGraphicFramePr>
          <p:cNvPr id="17" name="Object 20"/>
          <p:cNvGraphicFramePr>
            <a:graphicFrameLocks noChangeAspect="1"/>
          </p:cNvGraphicFramePr>
          <p:nvPr>
            <p:custDataLst>
              <p:tags r:id="rId13"/>
            </p:custDataLst>
          </p:nvPr>
        </p:nvGraphicFramePr>
        <p:xfrm>
          <a:off x="5770246" y="2760346"/>
          <a:ext cx="4331970" cy="4766310"/>
        </p:xfrm>
        <a:graphic>
          <a:graphicData uri="http://schemas.openxmlformats.org/presentationml/2006/ole">
            <mc:AlternateContent xmlns:mc="http://schemas.openxmlformats.org/markup-compatibility/2006">
              <mc:Choice xmlns:v="urn:schemas-microsoft-com:vml" Requires="v">
                <p:oleObj spid="_x0000_s51315" name="Chart" r:id="rId28" imgW="3610057" imgH="3971970" progId="MSGraph.Chart.8">
                  <p:embed followColorScheme="full"/>
                </p:oleObj>
              </mc:Choice>
              <mc:Fallback>
                <p:oleObj name="Chart" r:id="rId28" imgW="3610057" imgH="3971970" progId="MSGraph.Chart.8">
                  <p:embed followColorScheme="full"/>
                  <p:pic>
                    <p:nvPicPr>
                      <p:cNvPr id="17" name="Object 20"/>
                      <p:cNvPicPr>
                        <a:picLocks noChangeAspect="1" noChangeArrowheads="1"/>
                      </p:cNvPicPr>
                      <p:nvPr/>
                    </p:nvPicPr>
                    <p:blipFill>
                      <a:blip r:embed="rId29"/>
                      <a:srcRect/>
                      <a:stretch>
                        <a:fillRect/>
                      </a:stretch>
                    </p:blipFill>
                    <p:spPr bwMode="auto">
                      <a:xfrm>
                        <a:off x="577024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4"/>
            </p:custDataLst>
          </p:nvPr>
        </p:nvSpPr>
        <p:spPr bwMode="auto">
          <a:xfrm>
            <a:off x="7785466" y="7412355"/>
            <a:ext cx="697230"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DFB318E2-5645-4F94-80FA-A41535BE9C65}" type="datetime'''''''''''''''20''''''''''1''''''''''''''''''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9" name="Rectangle 22"/>
          <p:cNvSpPr>
            <a:spLocks noChangeArrowheads="1"/>
          </p:cNvSpPr>
          <p:nvPr>
            <p:custDataLst>
              <p:tags r:id="rId15"/>
            </p:custDataLst>
          </p:nvPr>
        </p:nvSpPr>
        <p:spPr bwMode="auto">
          <a:xfrm>
            <a:off x="799338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B8C35BC7-65F0-4FE2-A0C1-A1A8A8D3D599}" type="datetime'''''''''''''''''''''''''''''''''''''''''3''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0" name="Rectangle 23"/>
          <p:cNvSpPr>
            <a:spLocks noChangeArrowheads="1"/>
          </p:cNvSpPr>
          <p:nvPr>
            <p:custDataLst>
              <p:tags r:id="rId16"/>
            </p:custDataLst>
          </p:nvPr>
        </p:nvSpPr>
        <p:spPr bwMode="auto">
          <a:xfrm>
            <a:off x="6622870" y="7412355"/>
            <a:ext cx="63436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AEA9B0AF-60DF-42C7-A7DE-A919C1C0F1C1}" type="datetime'''''''''2''''''''''''''''''''0''''''''''''''''''1''''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1" name="Rectangle 24"/>
          <p:cNvSpPr>
            <a:spLocks noChangeArrowheads="1"/>
          </p:cNvSpPr>
          <p:nvPr>
            <p:custDataLst>
              <p:tags r:id="rId17"/>
            </p:custDataLst>
          </p:nvPr>
        </p:nvSpPr>
        <p:spPr bwMode="auto">
          <a:xfrm>
            <a:off x="677608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C1F9B353-C8C3-48AB-A31D-0201FD17C5BF}" type="datetime'''2''''''''''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2" name="Rectangle 25"/>
          <p:cNvSpPr>
            <a:spLocks noChangeArrowheads="1"/>
          </p:cNvSpPr>
          <p:nvPr>
            <p:custDataLst>
              <p:tags r:id="rId18"/>
            </p:custDataLst>
          </p:nvPr>
        </p:nvSpPr>
        <p:spPr bwMode="auto">
          <a:xfrm>
            <a:off x="987171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794EFAC4-AB1F-4AFC-AE79-543D575CF41C}"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3" name="Rectangle 26"/>
          <p:cNvSpPr>
            <a:spLocks noChangeArrowheads="1"/>
          </p:cNvSpPr>
          <p:nvPr>
            <p:custDataLst>
              <p:tags r:id="rId19"/>
            </p:custDataLst>
          </p:nvPr>
        </p:nvSpPr>
        <p:spPr bwMode="auto">
          <a:xfrm>
            <a:off x="987171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47647928-E8D8-4868-BA01-68A674FF8C41}"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4" name="Rectangle 27"/>
          <p:cNvSpPr>
            <a:spLocks noChangeArrowheads="1"/>
          </p:cNvSpPr>
          <p:nvPr>
            <p:custDataLst>
              <p:tags r:id="rId20"/>
            </p:custDataLst>
          </p:nvPr>
        </p:nvSpPr>
        <p:spPr bwMode="auto">
          <a:xfrm>
            <a:off x="987171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B1189658-8509-438E-BF6A-7D3A76400763}"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5" name="Rectangle 28"/>
          <p:cNvSpPr>
            <a:spLocks noChangeArrowheads="1"/>
          </p:cNvSpPr>
          <p:nvPr>
            <p:custDataLst>
              <p:tags r:id="rId21"/>
            </p:custDataLst>
          </p:nvPr>
        </p:nvSpPr>
        <p:spPr bwMode="auto">
          <a:xfrm>
            <a:off x="8997856" y="7412355"/>
            <a:ext cx="75628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9080380C-C73B-457E-B7FD-A52B4D43F1A6}" type="datetime'''''''''''''20''''''''''''1''''''''3'''''''''''''">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6" name="Rectangle 29"/>
          <p:cNvSpPr>
            <a:spLocks noChangeArrowheads="1"/>
          </p:cNvSpPr>
          <p:nvPr>
            <p:custDataLst>
              <p:tags r:id="rId22"/>
            </p:custDataLst>
          </p:nvPr>
        </p:nvSpPr>
        <p:spPr bwMode="auto">
          <a:xfrm>
            <a:off x="921067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03882645-63AB-4A55-A491-95C764DB019C}" type="datetime'''''''''''4''''''''''''''''''''6'''''''">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27" name="TextBox 30"/>
          <p:cNvSpPr txBox="1">
            <a:spLocks noChangeArrowheads="1"/>
          </p:cNvSpPr>
          <p:nvPr/>
        </p:nvSpPr>
        <p:spPr bwMode="auto">
          <a:xfrm>
            <a:off x="577024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sp>
        <p:nvSpPr>
          <p:cNvPr id="28" name="Rounded Rectangle 27"/>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Chart 1 Description…</a:t>
            </a:r>
          </a:p>
        </p:txBody>
      </p:sp>
      <p:sp>
        <p:nvSpPr>
          <p:cNvPr id="29" name="Rounded Rectangle 28"/>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Chart 2 Description…</a:t>
            </a:r>
          </a:p>
        </p:txBody>
      </p:sp>
      <p:sp>
        <p:nvSpPr>
          <p:cNvPr id="2" name="Title 1"/>
          <p:cNvSpPr>
            <a:spLocks noGrp="1"/>
          </p:cNvSpPr>
          <p:nvPr>
            <p:ph type="title"/>
          </p:nvPr>
        </p:nvSpPr>
        <p:spPr>
          <a:xfrm>
            <a:off x="9" y="0"/>
            <a:ext cx="1093789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BDDE0558-5994-4ABC-9D1A-88AE776A93EE}" type="slidenum">
              <a:rPr lang="en-US" smtClean="0"/>
              <a:pPr defTabSz="1096700">
                <a:defRPr/>
              </a:pPr>
              <a:t>‹#›</a:t>
            </a:fld>
            <a:endParaRPr lang="en-US" dirty="0"/>
          </a:p>
        </p:txBody>
      </p:sp>
    </p:spTree>
    <p:extLst>
      <p:ext uri="{BB962C8B-B14F-4D97-AF65-F5344CB8AC3E}">
        <p14:creationId xmlns:p14="http://schemas.microsoft.com/office/powerpoint/2010/main" val="3221407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52300" name="think-cell Slide" r:id="rId14" imgW="360" imgH="360" progId="TCLayout.ActiveDocument.1">
                  <p:embed/>
                </p:oleObj>
              </mc:Choice>
              <mc:Fallback>
                <p:oleObj name="think-cell Slide" r:id="rId14" imgW="360" imgH="360" progId="TCLayout.ActiveDocument.1">
                  <p:embed/>
                  <p:pic>
                    <p:nvPicPr>
                      <p:cNvPr id="3" name="Object 6"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custDataLst>
              <p:tags r:id="rId3"/>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52301" name="Chart" r:id="rId16" imgW="3610057" imgH="3971970" progId="MSGraph.Chart.8">
                  <p:embed followColorScheme="full"/>
                </p:oleObj>
              </mc:Choice>
              <mc:Fallback>
                <p:oleObj name="Chart" r:id="rId16" imgW="3610057" imgH="3971970" progId="MSGraph.Chart.8">
                  <p:embed followColorScheme="full"/>
                  <p:pic>
                    <p:nvPicPr>
                      <p:cNvPr id="5" name="Object 8"/>
                      <p:cNvPicPr>
                        <a:picLocks noChangeAspect="1" noChangeArrowheads="1"/>
                      </p:cNvPicPr>
                      <p:nvPr/>
                    </p:nvPicPr>
                    <p:blipFill>
                      <a:blip r:embed="rId17"/>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4"/>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29AADE07-2BD8-442A-9F5F-6D5089D886BB}"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7" name="Rectangle 10"/>
          <p:cNvSpPr>
            <a:spLocks noChangeArrowheads="1"/>
          </p:cNvSpPr>
          <p:nvPr>
            <p:custDataLst>
              <p:tags r:id="rId5"/>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57E3D8BB-1344-467D-A991-9133302D5BBE}"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8" name="Rectangle 11"/>
          <p:cNvSpPr>
            <a:spLocks noChangeArrowheads="1"/>
          </p:cNvSpPr>
          <p:nvPr>
            <p:custDataLst>
              <p:tags r:id="rId6"/>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auto" latinLnBrk="0" hangingPunct="0">
              <a:lnSpc>
                <a:spcPct val="100000"/>
              </a:lnSpc>
              <a:spcBef>
                <a:spcPts val="0"/>
              </a:spcBef>
              <a:spcAft>
                <a:spcPts val="0"/>
              </a:spcAft>
              <a:buClrTx/>
              <a:buSzTx/>
              <a:buFontTx/>
              <a:buNone/>
              <a:tabLst/>
              <a:defRPr/>
            </a:pPr>
            <a:fld id="{6D06DB5E-264C-44C8-97E6-5F68CA2829E7}" type="datetime'''''''''''''S''''''er''''''''''''''''i''''''''''e''''s'''">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l" defTabSz="1096700" rtl="0" eaLnBrk="0" fontAlgn="auto" latinLnBrk="0" hangingPunct="0">
                <a:lnSpc>
                  <a:spcPct val="100000"/>
                </a:lnSpc>
                <a:spcBef>
                  <a:spcPts val="0"/>
                </a:spcBef>
                <a:spcAft>
                  <a:spcPts val="0"/>
                </a:spcAft>
                <a:buClrTx/>
                <a:buSzTx/>
                <a:buFontTx/>
                <a:buNone/>
                <a:tabLst/>
                <a:defRPr/>
              </a:pPr>
              <a:t>Series</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9" name="Rectangle 12"/>
          <p:cNvSpPr>
            <a:spLocks noChangeArrowheads="1"/>
          </p:cNvSpPr>
          <p:nvPr>
            <p:custDataLst>
              <p:tags r:id="rId7"/>
            </p:custDataLst>
          </p:nvPr>
        </p:nvSpPr>
        <p:spPr bwMode="auto">
          <a:xfrm>
            <a:off x="3709851" y="7412355"/>
            <a:ext cx="75628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0006E74E-2C1B-4F63-BB75-D2A9268F57AC}" type="datetime'''''''''''''''''''''''''''''''2''''0''1''''''''3'''">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0" name="Rectangle 13"/>
          <p:cNvSpPr>
            <a:spLocks noChangeArrowheads="1"/>
          </p:cNvSpPr>
          <p:nvPr>
            <p:custDataLst>
              <p:tags r:id="rId8"/>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23C3E8A2-D865-4000-9B97-8A3EEEEAFF80}" type="datetime'''46'''''''''''''''">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46</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1" name="Rectangle 14"/>
          <p:cNvSpPr>
            <a:spLocks noChangeArrowheads="1"/>
          </p:cNvSpPr>
          <p:nvPr>
            <p:custDataLst>
              <p:tags r:id="rId9"/>
            </p:custDataLst>
          </p:nvPr>
        </p:nvSpPr>
        <p:spPr bwMode="auto">
          <a:xfrm>
            <a:off x="2521132" y="7412355"/>
            <a:ext cx="666750"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68DBDED9-C98D-4B51-BB24-0B25D8A7BC32}" type="datetime'''''''''''''''''''''''''2''''0''''''''''''1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2" name="Rectangle 15"/>
          <p:cNvSpPr>
            <a:spLocks noChangeArrowheads="1"/>
          </p:cNvSpPr>
          <p:nvPr>
            <p:custDataLst>
              <p:tags r:id="rId10"/>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D0F5AC58-41C5-43C7-A2D7-B21365A90B16}" type="datetime'''''''''''''''''''3''''''''''''''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31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3" name="Rectangle 16"/>
          <p:cNvSpPr>
            <a:spLocks noChangeArrowheads="1"/>
          </p:cNvSpPr>
          <p:nvPr>
            <p:custDataLst>
              <p:tags r:id="rId11"/>
            </p:custDataLst>
          </p:nvPr>
        </p:nvSpPr>
        <p:spPr bwMode="auto">
          <a:xfrm>
            <a:off x="1293225" y="7412355"/>
            <a:ext cx="695324" cy="255270"/>
          </a:xfrm>
          <a:prstGeom prst="rect">
            <a:avLst/>
          </a:prstGeom>
          <a:noFill/>
          <a:ln w="9525" algn="ctr">
            <a:noFill/>
            <a:round/>
            <a:headEnd/>
            <a:tailEnd/>
          </a:ln>
        </p:spPr>
        <p:txBody>
          <a:bodyPr lIns="0" tIns="0" rIns="0" bIns="0"/>
          <a:lstStyle/>
          <a:p>
            <a:pPr marL="0" marR="0" lvl="0" indent="0" algn="ctr" defTabSz="1096700" rtl="0" eaLnBrk="0" fontAlgn="auto" latinLnBrk="0" hangingPunct="0">
              <a:lnSpc>
                <a:spcPct val="100000"/>
              </a:lnSpc>
              <a:spcBef>
                <a:spcPts val="0"/>
              </a:spcBef>
              <a:spcAft>
                <a:spcPts val="0"/>
              </a:spcAft>
              <a:buClrTx/>
              <a:buSzTx/>
              <a:buFontTx/>
              <a:buNone/>
              <a:tabLst/>
              <a:defRPr/>
            </a:pPr>
            <a:fld id="{83FFF291-6C97-4C2D-A78B-4F92F437E36C}" type="datetime'2''0''''''''''''''''''''''''''''''''''''''''''''1''''1'''''">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4" name="Rectangle 17"/>
          <p:cNvSpPr>
            <a:spLocks noChangeArrowheads="1"/>
          </p:cNvSpPr>
          <p:nvPr>
            <p:custDataLst>
              <p:tags r:id="rId12"/>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auto" latinLnBrk="0" hangingPunct="0">
              <a:lnSpc>
                <a:spcPct val="100000"/>
              </a:lnSpc>
              <a:spcBef>
                <a:spcPts val="0"/>
              </a:spcBef>
              <a:spcAft>
                <a:spcPts val="0"/>
              </a:spcAft>
              <a:buClrTx/>
              <a:buSzTx/>
              <a:buFontTx/>
              <a:buNone/>
              <a:tabLst/>
              <a:defRPr/>
            </a:pPr>
            <a:fld id="{4A5F7CBD-DD06-4950-B217-0F16090CB002}" type="datetime'''''''''22'''''''''''''''''''''''''''''">
              <a:rPr kumimoji="0" lang="en-US" sz="1700" b="0" i="0" u="none" strike="noStrike" kern="1200" cap="none" spc="0" normalizeH="0" baseline="0" noProof="0">
                <a:ln>
                  <a:noFill/>
                </a:ln>
                <a:solidFill>
                  <a:srgbClr val="000000"/>
                </a:solidFill>
                <a:effectLst/>
                <a:uLnTx/>
                <a:uFillTx/>
                <a:latin typeface="Calibri"/>
                <a:ea typeface="+mn-ea"/>
                <a:cs typeface="+mn-cs"/>
                <a:sym typeface="Calibri"/>
              </a:rPr>
              <a:pPr marL="0" marR="0" lvl="0" indent="0" algn="ctr" defTabSz="1096700" rtl="0" eaLnBrk="0" fontAlgn="auto" latinLnBrk="0" hangingPunct="0">
                <a:lnSpc>
                  <a:spcPct val="100000"/>
                </a:lnSpc>
                <a:spcBef>
                  <a:spcPts val="0"/>
                </a:spcBef>
                <a:spcAft>
                  <a:spcPts val="0"/>
                </a:spcAft>
                <a:buClrTx/>
                <a:buSzTx/>
                <a:buFontTx/>
                <a:buNone/>
                <a:tabLst/>
                <a:defRPr/>
              </a:pPr>
              <a:t>22</a:t>
            </a:fld>
            <a:endParaRPr kumimoji="0" lang="en-US" sz="1700" b="0" i="0" u="none" strike="noStrike" kern="1200" cap="none" spc="0" normalizeH="0" baseline="0" noProof="0" dirty="0">
              <a:ln>
                <a:noFill/>
              </a:ln>
              <a:solidFill>
                <a:srgbClr val="000000"/>
              </a:solidFill>
              <a:effectLst/>
              <a:uLnTx/>
              <a:uFillTx/>
              <a:latin typeface="Calibri"/>
              <a:ea typeface="MS PGothic" pitchFamily="34" charset="-128"/>
              <a:cs typeface="+mn-cs"/>
              <a:sym typeface="Calibri"/>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Notes:</a:t>
            </a:r>
          </a:p>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sym typeface="Calibri"/>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Calibri"/>
                <a:ea typeface="+mn-ea"/>
                <a:cs typeface="+mn-cs"/>
                <a:sym typeface="Calibri"/>
              </a:rPr>
              <a:t>Chart Title</a:t>
            </a:r>
          </a:p>
        </p:txBody>
      </p:sp>
      <p:sp>
        <p:nvSpPr>
          <p:cNvPr id="17" name="Rounded Rectangle 16"/>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Chart 1 Description…</a:t>
            </a:r>
          </a:p>
        </p:txBody>
      </p:sp>
      <p:sp>
        <p:nvSpPr>
          <p:cNvPr id="18" name="Rounded Rectangle 17"/>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sym typeface="Calibri"/>
              </a:rPr>
              <a:t>Further description…</a:t>
            </a:r>
          </a:p>
        </p:txBody>
      </p:sp>
      <p:sp>
        <p:nvSpPr>
          <p:cNvPr id="19" name="Source"/>
          <p:cNvSpPr>
            <a:spLocks noGrp="1"/>
          </p:cNvSpPr>
          <p:nvPr/>
        </p:nvSpPr>
        <p:spPr bwMode="auto">
          <a:xfrm>
            <a:off x="5770246" y="2697482"/>
            <a:ext cx="4682490" cy="1129015"/>
          </a:xfrm>
          <a:prstGeom prst="rect">
            <a:avLst/>
          </a:prstGeom>
          <a:noFill/>
          <a:ln w="9525">
            <a:noFill/>
            <a:miter lim="800000"/>
            <a:headEnd/>
            <a:tailEnd/>
          </a:ln>
          <a:effectLst/>
        </p:spPr>
        <p:txBody>
          <a:bodyPr lIns="56128" tIns="56128" rIns="56128" bIns="56128">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mn-cs"/>
                <a:sym typeface="Calibri"/>
              </a:rPr>
              <a:t>First level bullet</a:t>
            </a:r>
          </a:p>
          <a:p>
            <a:pPr marL="537382" marR="0" lvl="1" indent="-98703" algn="l" defTabSz="1176661" rtl="0" eaLnBrk="0" fontAlgn="base" latinLnBrk="0" hangingPunct="0">
              <a:lnSpc>
                <a:spcPct val="100000"/>
              </a:lnSpc>
              <a:spcBef>
                <a:spcPct val="20000"/>
              </a:spcBef>
              <a:spcAft>
                <a:spcPct val="0"/>
              </a:spcAft>
              <a:buClr>
                <a:srgbClr val="000000"/>
              </a:buClr>
              <a:buSzTx/>
              <a:buFontTx/>
              <a:buChar char="-"/>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sym typeface="Calibri"/>
              </a:rPr>
              <a:t>Second level bullet</a:t>
            </a:r>
          </a:p>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mn-cs"/>
                <a:sym typeface="Calibri"/>
              </a:rPr>
              <a:t>First level bullet</a:t>
            </a:r>
          </a:p>
        </p:txBody>
      </p:sp>
      <p:sp>
        <p:nvSpPr>
          <p:cNvPr id="2" name="Title 1"/>
          <p:cNvSpPr>
            <a:spLocks noGrp="1"/>
          </p:cNvSpPr>
          <p:nvPr>
            <p:ph type="title"/>
          </p:nvPr>
        </p:nvSpPr>
        <p:spPr>
          <a:xfrm>
            <a:off x="9" y="3810"/>
            <a:ext cx="10937891" cy="109060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F8B475CF-EC6C-422E-8F6E-F2B3F6FD38FB}" type="slidenum">
              <a:rPr lang="en-US" smtClean="0"/>
              <a:pPr defTabSz="1096700">
                <a:defRPr/>
              </a:pPr>
              <a:t>‹#›</a:t>
            </a:fld>
            <a:endParaRPr lang="en-US" dirty="0"/>
          </a:p>
        </p:txBody>
      </p:sp>
    </p:spTree>
    <p:extLst>
      <p:ext uri="{BB962C8B-B14F-4D97-AF65-F5344CB8AC3E}">
        <p14:creationId xmlns:p14="http://schemas.microsoft.com/office/powerpoint/2010/main" val="1215161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5328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06" y="1906"/>
                        <a:ext cx="1904" cy="1904"/>
                      </a:xfrm>
                      <a:prstGeom prst="rect">
                        <a:avLst/>
                      </a:prstGeom>
                    </p:spPr>
                  </p:pic>
                </p:oleObj>
              </mc:Fallback>
            </mc:AlternateContent>
          </a:graphicData>
        </a:graphic>
      </p:graphicFrame>
      <p:sp>
        <p:nvSpPr>
          <p:cNvPr id="3" name="Content Placeholder 2"/>
          <p:cNvSpPr>
            <a:spLocks noGrp="1"/>
          </p:cNvSpPr>
          <p:nvPr>
            <p:ph sz="half" idx="1"/>
          </p:nvPr>
        </p:nvSpPr>
        <p:spPr>
          <a:xfrm>
            <a:off x="548640" y="1920244"/>
            <a:ext cx="4846320" cy="1790310"/>
          </a:xfrm>
          <a:prstGeom prst="rect">
            <a:avLst/>
          </a:prstGeom>
        </p:spPr>
        <p:txBody>
          <a:bodyPr/>
          <a:lstStyle>
            <a:lvl1pPr>
              <a:defRPr sz="1900">
                <a:latin typeface="Calibri"/>
                <a:cs typeface="Arial" pitchFamily="34" charset="0"/>
                <a:sym typeface="Calibri"/>
              </a:defRPr>
            </a:lvl1pPr>
            <a:lvl2pPr>
              <a:defRPr sz="1900">
                <a:latin typeface="Calibri"/>
                <a:cs typeface="Arial" pitchFamily="34" charset="0"/>
                <a:sym typeface="Calibri"/>
              </a:defRPr>
            </a:lvl2pPr>
            <a:lvl3pPr>
              <a:defRPr sz="1900">
                <a:latin typeface="Calibri"/>
                <a:cs typeface="Arial" pitchFamily="34" charset="0"/>
                <a:sym typeface="Calibri"/>
              </a:defRPr>
            </a:lvl3pPr>
            <a:lvl4pPr>
              <a:defRPr sz="1900">
                <a:latin typeface="Calibri"/>
                <a:cs typeface="Arial" pitchFamily="34" charset="0"/>
                <a:sym typeface="Calibri"/>
              </a:defRPr>
            </a:lvl4pPr>
            <a:lvl5pPr>
              <a:defRPr sz="1900">
                <a:latin typeface="Calibri"/>
                <a:cs typeface="Arial" pitchFamily="34" charset="0"/>
                <a:sym typeface="Calibri"/>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4"/>
            <a:ext cx="4846320" cy="1790310"/>
          </a:xfrm>
          <a:prstGeom prst="rect">
            <a:avLst/>
          </a:prstGeom>
        </p:spPr>
        <p:txBody>
          <a:bodyPr/>
          <a:lstStyle>
            <a:lvl1pPr>
              <a:defRPr sz="1900">
                <a:latin typeface="Calibri"/>
                <a:cs typeface="Arial" pitchFamily="34" charset="0"/>
                <a:sym typeface="Calibri"/>
              </a:defRPr>
            </a:lvl1pPr>
            <a:lvl2pPr>
              <a:defRPr sz="1900">
                <a:latin typeface="Calibri"/>
                <a:cs typeface="Arial" pitchFamily="34" charset="0"/>
                <a:sym typeface="Calibri"/>
              </a:defRPr>
            </a:lvl2pPr>
            <a:lvl3pPr>
              <a:defRPr sz="1900">
                <a:latin typeface="Calibri"/>
                <a:cs typeface="Arial" pitchFamily="34" charset="0"/>
                <a:sym typeface="Calibri"/>
              </a:defRPr>
            </a:lvl3pPr>
            <a:lvl4pPr>
              <a:defRPr sz="1900">
                <a:latin typeface="Calibri"/>
                <a:cs typeface="Arial" pitchFamily="34" charset="0"/>
                <a:sym typeface="Calibri"/>
              </a:defRPr>
            </a:lvl4pPr>
            <a:lvl5pPr>
              <a:defRPr sz="1900">
                <a:latin typeface="Calibri"/>
                <a:cs typeface="Arial" pitchFamily="34" charset="0"/>
                <a:sym typeface="Calibri"/>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0"/>
            <a:ext cx="1093789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a:sym typeface="Calibri"/>
              </a:defRPr>
            </a:lvl1pPr>
          </a:lstStyle>
          <a:p>
            <a:pPr defTabSz="1096700">
              <a:defRPr/>
            </a:pPr>
            <a:fld id="{43370FBB-F928-4FDC-9464-B9846F914E2A}" type="slidenum">
              <a:rPr lang="en-US" smtClean="0"/>
              <a:pPr defTabSz="1096700">
                <a:defRPr/>
              </a:pPr>
              <a:t>‹#›</a:t>
            </a:fld>
            <a:endParaRPr lang="en-US" dirty="0"/>
          </a:p>
        </p:txBody>
      </p:sp>
    </p:spTree>
    <p:extLst>
      <p:ext uri="{BB962C8B-B14F-4D97-AF65-F5344CB8AC3E}">
        <p14:creationId xmlns:p14="http://schemas.microsoft.com/office/powerpoint/2010/main" val="30001582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54311"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906" y="1906"/>
                        <a:ext cx="1904" cy="1904"/>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a:sym typeface="Calibri"/>
              </a:defRPr>
            </a:lvl1pPr>
            <a:lvl2pPr>
              <a:defRPr>
                <a:latin typeface="Calibri"/>
                <a:sym typeface="Calibri"/>
              </a:defRPr>
            </a:lvl2pPr>
            <a:lvl3pPr>
              <a:defRPr>
                <a:latin typeface="Calibri"/>
                <a:sym typeface="Calibri"/>
              </a:defRPr>
            </a:lvl3pPr>
            <a:lvl4pPr>
              <a:defRPr>
                <a:latin typeface="Calibri"/>
                <a:sym typeface="Calibri"/>
              </a:defRPr>
            </a:lvl4pPr>
            <a:lvl5pPr>
              <a:defRPr>
                <a:latin typeface="Calibri"/>
                <a:sym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atin typeface="Calibri"/>
                <a:sym typeface="Calibri"/>
              </a:defRPr>
            </a:lvl1pPr>
          </a:lstStyle>
          <a:p>
            <a:pPr defTabSz="1096700">
              <a:defRPr/>
            </a:pPr>
            <a:fld id="{1F966303-89A0-4AA8-80FA-20A9F097B05C}" type="slidenum">
              <a:rPr lang="en-US" smtClean="0"/>
              <a:pPr defTabSz="1096700">
                <a:defRPr/>
              </a:pPr>
              <a:t>‹#›</a:t>
            </a:fld>
            <a:endParaRPr lang="en-US" dirty="0"/>
          </a:p>
        </p:txBody>
      </p:sp>
    </p:spTree>
    <p:extLst>
      <p:ext uri="{BB962C8B-B14F-4D97-AF65-F5344CB8AC3E}">
        <p14:creationId xmlns:p14="http://schemas.microsoft.com/office/powerpoint/2010/main" val="3747466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55335" name="think-cell Slide" r:id="rId4" imgW="360" imgH="360" progId="TCLayout.ActiveDocument.1">
                  <p:embed/>
                </p:oleObj>
              </mc:Choice>
              <mc:Fallback>
                <p:oleObj name="think-cell Slide" r:id="rId4" imgW="360" imgH="360" progId="TCLayout.ActiveDocument.1">
                  <p:embed/>
                  <p:pic>
                    <p:nvPicPr>
                      <p:cNvPr id="3"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811" y="0"/>
            <a:ext cx="10934081" cy="1094410"/>
          </a:xfrm>
          <a:prstGeom prst="rect">
            <a:avLst/>
          </a:prstGeom>
        </p:spPr>
        <p:txBody>
          <a:bodyPr/>
          <a:lstStyle>
            <a:lvl1pPr marL="281784" indent="0">
              <a:defRPr>
                <a:latin typeface="Calibri"/>
                <a:sym typeface="Calibri"/>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atin typeface="Calibri"/>
                <a:sym typeface="Calibri"/>
              </a:defRPr>
            </a:lvl1pPr>
          </a:lstStyle>
          <a:p>
            <a:pPr defTabSz="1096700">
              <a:defRPr/>
            </a:pPr>
            <a:fld id="{795C13ED-DA35-4A13-83F9-818748C4FB06}" type="slidenum">
              <a:rPr lang="en-US" smtClean="0"/>
              <a:pPr defTabSz="1096700">
                <a:defRPr/>
              </a:pPr>
              <a:t>‹#›</a:t>
            </a:fld>
            <a:endParaRPr lang="en-US" dirty="0"/>
          </a:p>
        </p:txBody>
      </p:sp>
    </p:spTree>
    <p:extLst>
      <p:ext uri="{BB962C8B-B14F-4D97-AF65-F5344CB8AC3E}">
        <p14:creationId xmlns:p14="http://schemas.microsoft.com/office/powerpoint/2010/main" val="33059438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1393" tIns="45695" rIns="91393" bIns="45695" anchor="ctr"/>
          <a:lstStyle/>
          <a:p>
            <a:pPr marL="0" marR="0" lvl="0" indent="0" algn="l" defTabSz="10967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pitchFamily="34" charset="0"/>
              <a:ea typeface="+mn-ea"/>
              <a:cs typeface="Arial" charset="0"/>
            </a:endParaRPr>
          </a:p>
        </p:txBody>
      </p:sp>
      <p:pic>
        <p:nvPicPr>
          <p:cNvPr id="4" name="Picture 6"/>
          <p:cNvPicPr>
            <a:picLocks noChangeAspect="1"/>
          </p:cNvPicPr>
          <p:nvPr/>
        </p:nvPicPr>
        <p:blipFill>
          <a:blip r:embed="rId3" cstate="print"/>
          <a:srcRect/>
          <a:stretch>
            <a:fillRect/>
          </a:stretch>
        </p:blipFill>
        <p:spPr bwMode="auto">
          <a:xfrm>
            <a:off x="7955280" y="6400800"/>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3" y="3641302"/>
            <a:ext cx="9326880" cy="862693"/>
          </a:xfrm>
          <a:prstGeom prst="rect">
            <a:avLst/>
          </a:prstGeom>
        </p:spPr>
        <p:txBody>
          <a:bodyPr/>
          <a:lstStyle>
            <a:lvl1pPr algn="l">
              <a:defRPr sz="34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71"/>
            <a:ext cx="2926080" cy="433016"/>
          </a:xfrm>
          <a:prstGeom prst="rect">
            <a:avLst/>
          </a:prstGeom>
        </p:spPr>
        <p:txBody>
          <a:bodyPr/>
          <a:lstStyle>
            <a:lvl1pPr marL="0" indent="0" algn="l">
              <a:buNone/>
              <a:defRPr sz="2200" baseline="0">
                <a:solidFill>
                  <a:schemeClr val="bg1"/>
                </a:solidFill>
                <a:latin typeface="Calibri" pitchFamily="34" charset="0"/>
                <a:ea typeface="Verdana" pitchFamily="34" charset="0"/>
                <a:cs typeface="Verdana" pitchFamily="34" charset="0"/>
              </a:defRPr>
            </a:lvl1pPr>
            <a:lvl2pPr marL="548349" indent="0" algn="ctr">
              <a:buNone/>
              <a:defRPr/>
            </a:lvl2pPr>
            <a:lvl3pPr marL="1096700" indent="0" algn="ctr">
              <a:buNone/>
              <a:defRPr/>
            </a:lvl3pPr>
            <a:lvl4pPr marL="1645049" indent="0" algn="ctr">
              <a:buNone/>
              <a:defRPr/>
            </a:lvl4pPr>
            <a:lvl5pPr marL="2193404" indent="0" algn="ctr">
              <a:buNone/>
              <a:defRPr/>
            </a:lvl5pPr>
            <a:lvl6pPr marL="2741756" indent="0" algn="ctr">
              <a:buNone/>
              <a:defRPr/>
            </a:lvl6pPr>
            <a:lvl7pPr marL="3290100" indent="0" algn="ctr">
              <a:buNone/>
              <a:defRPr/>
            </a:lvl7pPr>
            <a:lvl8pPr marL="3838452" indent="0" algn="ctr">
              <a:buNone/>
              <a:defRPr/>
            </a:lvl8pPr>
            <a:lvl9pPr marL="4386804" indent="0" algn="ctr">
              <a:buNone/>
              <a:defRPr/>
            </a:lvl9pPr>
          </a:lstStyle>
          <a:p>
            <a:r>
              <a:rPr lang="en-US" dirty="0"/>
              <a:t>CHAI Malaria</a:t>
            </a:r>
          </a:p>
        </p:txBody>
      </p:sp>
    </p:spTree>
    <p:extLst>
      <p:ext uri="{BB962C8B-B14F-4D97-AF65-F5344CB8AC3E}">
        <p14:creationId xmlns:p14="http://schemas.microsoft.com/office/powerpoint/2010/main" val="3243618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defTabSz="1096700">
              <a:defRPr/>
            </a:pPr>
            <a:fld id="{8EE1A134-AC5E-4EA2-B3A4-E7AFA212C9FB}" type="slidenum">
              <a:rPr lang="en-US" smtClean="0"/>
              <a:pPr defTabSz="1096700">
                <a:defRPr/>
              </a:pPr>
              <a:t>‹#›</a:t>
            </a:fld>
            <a:endParaRPr lang="en-US" dirty="0"/>
          </a:p>
        </p:txBody>
      </p:sp>
      <p:sp>
        <p:nvSpPr>
          <p:cNvPr id="5" name="Text Placeholder 4"/>
          <p:cNvSpPr>
            <a:spLocks noGrp="1"/>
          </p:cNvSpPr>
          <p:nvPr>
            <p:ph type="body" sz="quarter" idx="11"/>
          </p:nvPr>
        </p:nvSpPr>
        <p:spPr>
          <a:xfrm>
            <a:off x="457200" y="1371600"/>
            <a:ext cx="7498080" cy="2310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259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66599" name="think-cell Slide" r:id="rId4" imgW="360" imgH="360" progId="">
                  <p:embed/>
                </p:oleObj>
              </mc:Choice>
              <mc:Fallback>
                <p:oleObj name="think-cell Slide" r:id="rId4" imgW="360" imgH="360" progId="">
                  <p:embed/>
                  <p:pic>
                    <p:nvPicPr>
                      <p:cNvPr id="3"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6"/>
            <a:ext cx="6547486" cy="704850"/>
          </a:xfrm>
          <a:prstGeom prst="rect">
            <a:avLst/>
          </a:prstGeom>
          <a:solidFill>
            <a:srgbClr val="99CCFF"/>
          </a:solidFill>
          <a:ln w="19050" algn="ctr">
            <a:noFill/>
            <a:round/>
            <a:headEnd/>
            <a:tailEnd/>
          </a:ln>
        </p:spPr>
        <p:txBody>
          <a:bodyPr lIns="119264" tIns="59633" rIns="119264" bIns="59633" anchor="ctr"/>
          <a:lstStyle/>
          <a:p>
            <a:pPr marL="0" marR="0" lvl="0" indent="0" algn="l" defTabSz="10967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6" name="Title 1"/>
          <p:cNvSpPr>
            <a:spLocks noGrp="1"/>
          </p:cNvSpPr>
          <p:nvPr>
            <p:ph type="title"/>
          </p:nvPr>
        </p:nvSpPr>
        <p:spPr>
          <a:xfrm>
            <a:off x="3811" y="0"/>
            <a:ext cx="10934081" cy="1094410"/>
          </a:xfrm>
          <a:prstGeom prst="rect">
            <a:avLst/>
          </a:prstGeom>
        </p:spPr>
        <p:txBody>
          <a:bodyPr/>
          <a:lstStyle>
            <a:lvl1pPr marL="281784"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pPr defTabSz="1096700">
              <a:defRPr/>
            </a:pPr>
            <a:fld id="{795C13ED-DA35-4A13-83F9-818748C4FB06}" type="slidenum">
              <a:rPr lang="en-US" smtClean="0"/>
              <a:pPr defTabSz="1096700">
                <a:defRPr/>
              </a:pPr>
              <a:t>‹#›</a:t>
            </a:fld>
            <a:endParaRPr lang="en-US"/>
          </a:p>
        </p:txBody>
      </p:sp>
      <p:sp>
        <p:nvSpPr>
          <p:cNvPr id="10" name="Content Placeholder 9"/>
          <p:cNvSpPr>
            <a:spLocks noGrp="1"/>
          </p:cNvSpPr>
          <p:nvPr>
            <p:ph sz="quarter" idx="11" hasCustomPrompt="1"/>
          </p:nvPr>
        </p:nvSpPr>
        <p:spPr>
          <a:xfrm>
            <a:off x="2238376" y="2697463"/>
            <a:ext cx="5943600" cy="2541285"/>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812295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67660" name="think-cell Slide" r:id="rId15" imgW="360" imgH="360" progId="">
                  <p:embed/>
                </p:oleObj>
              </mc:Choice>
              <mc:Fallback>
                <p:oleObj name="think-cell Slide" r:id="rId15" imgW="360" imgH="360" progId="">
                  <p:embed/>
                  <p:pic>
                    <p:nvPicPr>
                      <p:cNvPr id="3" name="Object 6"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charset="0"/>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1983108"/>
          <a:ext cx="9589770" cy="5543550"/>
        </p:xfrm>
        <a:graphic>
          <a:graphicData uri="http://schemas.openxmlformats.org/presentationml/2006/ole">
            <mc:AlternateContent xmlns:mc="http://schemas.openxmlformats.org/markup-compatibility/2006">
              <mc:Choice xmlns:v="urn:schemas-microsoft-com:vml" Requires="v">
                <p:oleObj spid="_x0000_s67661" name="Chart" r:id="rId17" imgW="7991599" imgH="4619643" progId="MSGraph.Chart.8">
                  <p:embed followColorScheme="full"/>
                </p:oleObj>
              </mc:Choice>
              <mc:Fallback>
                <p:oleObj name="Chart" r:id="rId17" imgW="7991599" imgH="4619643" progId="MSGraph.Chart.8">
                  <p:embed followColorScheme="full"/>
                  <p:pic>
                    <p:nvPicPr>
                      <p:cNvPr id="5"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06" y="1983108"/>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0" y="7412355"/>
            <a:ext cx="72961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8FA1B599-208B-474C-BB70-669B3289C565}" type="datetime'''''''''2''''''''01''1'''''''''''''''">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46767" y="7412355"/>
            <a:ext cx="68389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7F896BFF-7D3E-4B57-BCEE-E03F43789C5C}" type="datetime'''''''2''''''''0''''''1''''''''''''''''2'''">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8205379" y="7412355"/>
            <a:ext cx="63817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4CD0D7C0-E8E2-4323-AA5E-5FFE87D5C11C}" type="datetime'''''''''''2''''''''''0''''1''''''''''''''''3'''''''''''''''''">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9467850" y="27127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5C2A6D42-1D91-4033-AF71-7B90EA65F69E}" type="datetime'''''''''''''''''''''''''''''S''e''''rie''''s'''''''''''''">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9467850" y="327279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DBD6C156-6D8B-4DD9-BD68-F88C40AC871A}" type="datetime'''S''''''''''''eri''e''''''''''''''''''''''''''''''''''''s'''">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9467850" y="5358767"/>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FBE60238-430C-4185-8E8A-7CBC89180D4E}" type="datetime'''''''''''''''''''Se''''r''''''i''e''s'''''''">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383156" y="48063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EE6D32BE-BDF5-4839-A21A-0CD23EDBD6FA}" type="datetime'''''''''''''2''''''''''''''''''''''''''''''''''''''''2'">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354956" y="386905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22141A37-7C1C-4864-A5A0-28D22DAFE867}" type="datetime'''''''''''''''''3''''''''''''''''''''''''''''''''''''1'">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8326756" y="234886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8F8037BF-D606-4869-9964-7AB63C748805}" type="datetime'''''''''''''''''''''''''''''''''4''''''6'''">
              <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Notes:</a:t>
            </a:r>
          </a:p>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Source:</a:t>
            </a:r>
          </a:p>
        </p:txBody>
      </p:sp>
      <p:sp>
        <p:nvSpPr>
          <p:cNvPr id="16" name="TextBox 19"/>
          <p:cNvSpPr txBox="1">
            <a:spLocks noChangeArrowheads="1"/>
          </p:cNvSpPr>
          <p:nvPr/>
        </p:nvSpPr>
        <p:spPr bwMode="auto">
          <a:xfrm>
            <a:off x="520068" y="1577344"/>
            <a:ext cx="1237744" cy="384670"/>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Calibri" pitchFamily="34" charset="0"/>
                <a:ea typeface="+mn-ea"/>
                <a:cs typeface="Arial" charset="0"/>
              </a:rPr>
              <a:t>Chart Title</a:t>
            </a:r>
          </a:p>
        </p:txBody>
      </p:sp>
      <p:sp>
        <p:nvSpPr>
          <p:cNvPr id="2" name="Title 1"/>
          <p:cNvSpPr>
            <a:spLocks noGrp="1"/>
          </p:cNvSpPr>
          <p:nvPr>
            <p:ph type="title"/>
          </p:nvPr>
        </p:nvSpPr>
        <p:spPr>
          <a:xfrm>
            <a:off x="9" y="3815"/>
            <a:ext cx="10937891" cy="109347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pPr defTabSz="1096700">
              <a:defRPr/>
            </a:pPr>
            <a:fld id="{B2A2764E-12A4-495B-A392-2153619DDF7A}" type="slidenum">
              <a:rPr lang="en-US" smtClean="0"/>
              <a:pPr defTabSz="1096700">
                <a:defRPr/>
              </a:pPr>
              <a:t>‹#›</a:t>
            </a:fld>
            <a:endParaRPr lang="en-US" dirty="0"/>
          </a:p>
        </p:txBody>
      </p:sp>
    </p:spTree>
    <p:extLst>
      <p:ext uri="{BB962C8B-B14F-4D97-AF65-F5344CB8AC3E}">
        <p14:creationId xmlns:p14="http://schemas.microsoft.com/office/powerpoint/2010/main" val="37991117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68721" name="think-cell Slide" r:id="rId25" imgW="360" imgH="360" progId="">
                  <p:embed/>
                </p:oleObj>
              </mc:Choice>
              <mc:Fallback>
                <p:oleObj name="think-cell Slide" r:id="rId25" imgW="360" imgH="360" progId="">
                  <p:embed/>
                  <p:pic>
                    <p:nvPicPr>
                      <p:cNvPr id="3" name="Object 6"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charset="0"/>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68722" name="Chart" r:id="rId27" imgW="3609919" imgH="3971803" progId="MSGraph.Chart.8">
                  <p:embed followColorScheme="full"/>
                </p:oleObj>
              </mc:Choice>
              <mc:Fallback>
                <p:oleObj name="Chart" r:id="rId27" imgW="3609919" imgH="3971803" progId="MSGraph.Chart.8">
                  <p:embed followColorScheme="full"/>
                  <p:pic>
                    <p:nvPicPr>
                      <p:cNvPr id="5" name="Object 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55"/>
            <a:ext cx="758190"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78F5E02E-7D0B-472F-BF25-D9F8CBEFE2E1}" type="datetime'''''''''''2''''''''''''''0''''''''1''''''''''''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4EED0C45-F51E-46B0-AA32-C55D6828E8E0}" type="datetime'''''''''''''''''''''''3''''''''''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280163" y="7412355"/>
            <a:ext cx="69532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565688E6-4912-4300-8A91-4516C92BCB4E}" type="datetime'''''''''''''''''''''2''''''''''''01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DE3CCD5E-39A6-4AF5-9FDC-4EC975B056F7}" type="datetime'''2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628AEFD3-9C24-4BD4-8C5F-D84442C9A0D5}"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111D8430-C935-4A56-B127-B4B6A08EFC05}"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C47EE1F9-996F-445E-B3B1-3E41884CB1E7}"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3724276" y="7412355"/>
            <a:ext cx="75628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E0BDC977-8391-47C1-9AAA-B2F07A205231}" type="datetime'''''''''''''2''''0''''''''''1''''''''''''''3'">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664244B0-1C06-41CA-99DB-2ED5E4F8EAAF}" type="datetime'''''''''''''''''''''''''''''''''''4''6'''''">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Notes:</a:t>
            </a:r>
          </a:p>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itchFamily="34" charset="0"/>
                <a:ea typeface="+mn-ea"/>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5770246" y="2760346"/>
          <a:ext cx="4331970" cy="4766310"/>
        </p:xfrm>
        <a:graphic>
          <a:graphicData uri="http://schemas.openxmlformats.org/presentationml/2006/ole">
            <mc:AlternateContent xmlns:mc="http://schemas.openxmlformats.org/markup-compatibility/2006">
              <mc:Choice xmlns:v="urn:schemas-microsoft-com:vml" Requires="v">
                <p:oleObj spid="_x0000_s68723" name="Chart" r:id="rId29" imgW="3609919" imgH="3971803" progId="MSGraph.Chart.8">
                  <p:embed followColorScheme="full"/>
                </p:oleObj>
              </mc:Choice>
              <mc:Fallback>
                <p:oleObj name="Chart" r:id="rId29" imgW="3609919" imgH="3971803" progId="MSGraph.Chart.8">
                  <p:embed followColorScheme="full"/>
                  <p:pic>
                    <p:nvPicPr>
                      <p:cNvPr id="17" name="Object 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4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55"/>
            <a:ext cx="697230"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DFB318E2-5645-4F94-80FA-A41535BE9C65}" type="datetime'''''''''''''''20''''''''''1''''''''''''''''''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799338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B8C35BC7-65F0-4FE2-A0C1-A1A8A8D3D599}" type="datetime'''''''''''''''''''''''''''''''''''''''''3''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6622870" y="7412355"/>
            <a:ext cx="63436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AEA9B0AF-60DF-42C7-A7DE-A919C1C0F1C1}" type="datetime'''''''''2''''''''''''''''''''0''''''''''''''''''1''''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677608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C1F9B353-C8C3-48AB-A31D-0201FD17C5BF}" type="datetime'''2''''''''''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987171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794EFAC4-AB1F-4AFC-AE79-543D575CF41C}"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987171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47647928-E8D8-4868-BA01-68A674FF8C41}"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987171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B1189658-8509-438E-BF6A-7D3A76400763}"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8997856" y="7412355"/>
            <a:ext cx="75628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9080380C-C73B-457E-B7FD-A52B4D43F1A6}" type="datetime'''''''''''''20''''''''''''1''''''''3'''''''''''''">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921067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03882645-63AB-4A55-A491-95C764DB019C}" type="datetime'''''''''''4''''''''''''''''''''6'''''''">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577024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itchFamily="34" charset="0"/>
                <a:ea typeface="+mn-ea"/>
                <a:cs typeface="Arial" charset="0"/>
              </a:rPr>
              <a:t>Chart Title</a:t>
            </a:r>
          </a:p>
        </p:txBody>
      </p:sp>
      <p:sp>
        <p:nvSpPr>
          <p:cNvPr id="28" name="Rounded Rectangle 27"/>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Chart 1 Description…</a:t>
            </a:r>
          </a:p>
        </p:txBody>
      </p:sp>
      <p:sp>
        <p:nvSpPr>
          <p:cNvPr id="29" name="Rounded Rectangle 28"/>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Chart 2 Description…</a:t>
            </a:r>
          </a:p>
        </p:txBody>
      </p:sp>
      <p:sp>
        <p:nvSpPr>
          <p:cNvPr id="2" name="Title 1"/>
          <p:cNvSpPr>
            <a:spLocks noGrp="1"/>
          </p:cNvSpPr>
          <p:nvPr>
            <p:ph type="title"/>
          </p:nvPr>
        </p:nvSpPr>
        <p:spPr>
          <a:xfrm>
            <a:off x="9" y="0"/>
            <a:ext cx="10937891" cy="109441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pPr defTabSz="1096700">
              <a:defRPr/>
            </a:pPr>
            <a:fld id="{BDDE0558-5994-4ABC-9D1A-88AE776A93EE}" type="slidenum">
              <a:rPr lang="en-US" smtClean="0"/>
              <a:pPr defTabSz="1096700">
                <a:defRPr/>
              </a:pPr>
              <a:t>‹#›</a:t>
            </a:fld>
            <a:endParaRPr lang="en-US" dirty="0"/>
          </a:p>
        </p:txBody>
      </p:sp>
    </p:spTree>
    <p:extLst>
      <p:ext uri="{BB962C8B-B14F-4D97-AF65-F5344CB8AC3E}">
        <p14:creationId xmlns:p14="http://schemas.microsoft.com/office/powerpoint/2010/main" val="12145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0780085"/>
              </p:ext>
            </p:extLst>
          </p:nvPr>
        </p:nvGraphicFramePr>
        <p:xfrm>
          <a:off x="1430" y="1910"/>
          <a:ext cx="1428" cy="1904"/>
        </p:xfrm>
        <a:graphic>
          <a:graphicData uri="http://schemas.openxmlformats.org/presentationml/2006/ole">
            <mc:AlternateContent xmlns:mc="http://schemas.openxmlformats.org/markup-compatibility/2006">
              <mc:Choice xmlns:v="urn:schemas-microsoft-com:vml" Requires="v">
                <p:oleObj spid="_x0000_s83993" name="think-cell Slide" r:id="rId5" imgW="470" imgH="469" progId="TCLayout.ActiveDocument.1">
                  <p:embed/>
                </p:oleObj>
              </mc:Choice>
              <mc:Fallback>
                <p:oleObj name="think-cell Slide" r:id="rId5" imgW="470" imgH="469" progId="TCLayout.ActiveDocument.1">
                  <p:embed/>
                  <p:pic>
                    <p:nvPicPr>
                      <p:cNvPr id="0" name=""/>
                      <p:cNvPicPr/>
                      <p:nvPr/>
                    </p:nvPicPr>
                    <p:blipFill>
                      <a:blip r:embed="rId6"/>
                      <a:stretch>
                        <a:fillRect/>
                      </a:stretch>
                    </p:blipFill>
                    <p:spPr>
                      <a:xfrm>
                        <a:off x="1430" y="1910"/>
                        <a:ext cx="1428" cy="1904"/>
                      </a:xfrm>
                      <a:prstGeom prst="rect">
                        <a:avLst/>
                      </a:prstGeom>
                    </p:spPr>
                  </p:pic>
                </p:oleObj>
              </mc:Fallback>
            </mc:AlternateContent>
          </a:graphicData>
        </a:graphic>
      </p:graphicFrame>
      <p:sp>
        <p:nvSpPr>
          <p:cNvPr id="6" name="Rectangle 5" hidden="1"/>
          <p:cNvSpPr/>
          <p:nvPr userDrawn="1">
            <p:custDataLst>
              <p:tags r:id="rId3"/>
            </p:custDataLst>
          </p:nvPr>
        </p:nvSpPr>
        <p:spPr bwMode="auto">
          <a:xfrm>
            <a:off x="0" y="0"/>
            <a:ext cx="190500" cy="19050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900" dirty="0">
              <a:solidFill>
                <a:prstClr val="white"/>
              </a:solidFill>
              <a:latin typeface="Century Gothic" panose="020B0502020202020204" pitchFamily="34" charset="0"/>
              <a:ea typeface="MS PGothic" panose="020B0600070205080204" pitchFamily="34" charset="-128"/>
              <a:cs typeface="Calibri" panose="020F0502020204030204" pitchFamily="34" charset="0"/>
              <a:sym typeface="Century Gothic" panose="020B0502020202020204" pitchFamily="34" charset="0"/>
            </a:endParaRPr>
          </a:p>
        </p:txBody>
      </p:sp>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8EE1A134-AC5E-4EA2-B3A4-E7AFA212C9FB}" type="slidenum">
              <a:rPr lang="en-US"/>
              <a:pPr>
                <a:defRPr/>
              </a:pPr>
              <a:t>‹#›</a:t>
            </a:fld>
            <a:endParaRPr lang="en-US" dirty="0"/>
          </a:p>
        </p:txBody>
      </p:sp>
      <p:sp>
        <p:nvSpPr>
          <p:cNvPr id="5" name="Text Placeholder 4"/>
          <p:cNvSpPr>
            <a:spLocks noGrp="1"/>
          </p:cNvSpPr>
          <p:nvPr>
            <p:ph type="body" sz="quarter" idx="11"/>
          </p:nvPr>
        </p:nvSpPr>
        <p:spPr>
          <a:xfrm>
            <a:off x="457200" y="1371604"/>
            <a:ext cx="7498080" cy="208621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7472294"/>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69708" name="think-cell Slide" r:id="rId15" imgW="360" imgH="360" progId="">
                  <p:embed/>
                </p:oleObj>
              </mc:Choice>
              <mc:Fallback>
                <p:oleObj name="think-cell Slide" r:id="rId15" imgW="360" imgH="360" progId="">
                  <p:embed/>
                  <p:pic>
                    <p:nvPicPr>
                      <p:cNvPr id="3" name="Object 6"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charset="0"/>
              <a:ea typeface="+mn-ea"/>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69709" name="Chart" r:id="rId17" imgW="3609919" imgH="3971803" progId="MSGraph.Chart.8">
                  <p:embed followColorScheme="full"/>
                </p:oleObj>
              </mc:Choice>
              <mc:Fallback>
                <p:oleObj name="Chart" r:id="rId17" imgW="3609919" imgH="3971803" progId="MSGraph.Chart.8">
                  <p:embed followColorScheme="full"/>
                  <p:pic>
                    <p:nvPicPr>
                      <p:cNvPr id="5"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75"/>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29AADE07-2BD8-442A-9F5F-6D5089D886BB}"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4598670" y="3867154"/>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57E3D8BB-1344-467D-A991-9133302D5BBE}"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4598670" y="3398523"/>
            <a:ext cx="603886" cy="255270"/>
          </a:xfrm>
          <a:prstGeom prst="rect">
            <a:avLst/>
          </a:prstGeom>
          <a:noFill/>
          <a:ln w="9525" algn="ctr">
            <a:noFill/>
            <a:round/>
            <a:headEnd/>
            <a:tailEnd/>
          </a:ln>
        </p:spPr>
        <p:txBody>
          <a:bodyPr wrap="none" lIns="0" tIns="0" rIns="0" bIns="0" anchor="ctr"/>
          <a:lstStyle/>
          <a:p>
            <a:pPr marL="0" marR="0" lvl="0" indent="0" algn="l" defTabSz="1096700" rtl="0" eaLnBrk="0" fontAlgn="base" latinLnBrk="0" hangingPunct="0">
              <a:lnSpc>
                <a:spcPct val="100000"/>
              </a:lnSpc>
              <a:spcBef>
                <a:spcPct val="0"/>
              </a:spcBef>
              <a:spcAft>
                <a:spcPct val="0"/>
              </a:spcAft>
              <a:buClrTx/>
              <a:buSzTx/>
              <a:buFontTx/>
              <a:buNone/>
              <a:tabLst/>
              <a:defRPr/>
            </a:pPr>
            <a:fld id="{6D06DB5E-264C-44C8-97E6-5F68CA2829E7}" type="datetime'''''''''''''S''''''er''''''''''''''''i''''''''''e''''s'''">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l" defTabSz="1096700" rtl="0" eaLnBrk="0" fontAlgn="base" latinLnBrk="0" hangingPunct="0">
                <a:lnSpc>
                  <a:spcPct val="100000"/>
                </a:lnSpc>
                <a:spcBef>
                  <a:spcPct val="0"/>
                </a:spcBef>
                <a:spcAft>
                  <a:spcPct val="0"/>
                </a:spcAft>
                <a:buClrTx/>
                <a:buSzTx/>
                <a:buFontTx/>
                <a:buNone/>
                <a:tabLst/>
                <a:defRPr/>
              </a:pPr>
              <a:t>Series</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3709851" y="7412355"/>
            <a:ext cx="75628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0006E74E-2C1B-4F63-BB75-D2A9268F57AC}" type="datetime'''''''''''''''''''''''''''''''2''''0''1''''''''3'''">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2013</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3937636" y="306895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23C3E8A2-D865-4000-9B97-8A3EEEEAFF80}" type="datetime'''46'''''''''''''''">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46</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521132" y="7412355"/>
            <a:ext cx="666750"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68DBDED9-C98D-4B51-BB24-0B25D8A7BC32}" type="datetime'''''''''''''''''''''''''2''''0''''''''''''1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2012</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720340" y="4349115"/>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D0F5AC58-41C5-43C7-A2D7-B21365A90B16}" type="datetime'''''''''''''''''''3''''''''''''''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31</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293225" y="7412355"/>
            <a:ext cx="695324" cy="255270"/>
          </a:xfrm>
          <a:prstGeom prst="rect">
            <a:avLst/>
          </a:prstGeom>
          <a:noFill/>
          <a:ln w="9525" algn="ctr">
            <a:noFill/>
            <a:round/>
            <a:headEnd/>
            <a:tailEnd/>
          </a:ln>
        </p:spPr>
        <p:txBody>
          <a:bodyPr lIns="0" tIns="0" rIns="0" bIns="0"/>
          <a:lstStyle/>
          <a:p>
            <a:pPr marL="0" marR="0" lvl="0" indent="0" algn="ctr" defTabSz="1096700" rtl="0" eaLnBrk="0" fontAlgn="base" latinLnBrk="0" hangingPunct="0">
              <a:lnSpc>
                <a:spcPct val="100000"/>
              </a:lnSpc>
              <a:spcBef>
                <a:spcPct val="0"/>
              </a:spcBef>
              <a:spcAft>
                <a:spcPct val="0"/>
              </a:spcAft>
              <a:buClrTx/>
              <a:buSzTx/>
              <a:buFontTx/>
              <a:buNone/>
              <a:tabLst/>
              <a:defRPr/>
            </a:pPr>
            <a:fld id="{83FFF291-6C97-4C2D-A78B-4F92F437E36C}" type="datetime'2''0''''''''''''''''''''''''''''''''''''''''''''1''''1'''''">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2011</a:t>
            </a:fld>
            <a:endParaRPr kumimoji="0" lang="en-US" sz="17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503046" y="5137786"/>
            <a:ext cx="297180" cy="255270"/>
          </a:xfrm>
          <a:prstGeom prst="rect">
            <a:avLst/>
          </a:prstGeom>
          <a:noFill/>
          <a:ln w="9525" algn="ctr">
            <a:noFill/>
            <a:round/>
            <a:headEnd/>
            <a:tailEnd/>
          </a:ln>
        </p:spPr>
        <p:txBody>
          <a:bodyPr wrap="none" lIns="30464" tIns="0" rIns="30464" bIns="0" anchor="b"/>
          <a:lstStyle/>
          <a:p>
            <a:pPr marL="0" marR="0" lvl="0" indent="0" algn="ctr" defTabSz="1096700" rtl="0" eaLnBrk="0" fontAlgn="base" latinLnBrk="0" hangingPunct="0">
              <a:lnSpc>
                <a:spcPct val="100000"/>
              </a:lnSpc>
              <a:spcBef>
                <a:spcPct val="0"/>
              </a:spcBef>
              <a:spcAft>
                <a:spcPct val="0"/>
              </a:spcAft>
              <a:buClrTx/>
              <a:buSzTx/>
              <a:buFontTx/>
              <a:buNone/>
              <a:tabLst/>
              <a:defRPr/>
            </a:pPr>
            <a:fld id="{4A5F7CBD-DD06-4950-B217-0F16090CB002}" type="datetime'''''''''22'''''''''''''''''''''''''''''">
              <a:rPr kumimoji="0" lang="en-US" sz="1700" b="0" i="0" u="none" strike="noStrike" kern="1200" cap="none" spc="0" normalizeH="0" baseline="0" noProof="0">
                <a:ln>
                  <a:noFill/>
                </a:ln>
                <a:solidFill>
                  <a:srgbClr val="000000"/>
                </a:solidFill>
                <a:effectLst/>
                <a:uLnTx/>
                <a:uFillTx/>
                <a:latin typeface="Calibri" pitchFamily="34" charset="0"/>
                <a:ea typeface="+mn-ea"/>
                <a:cs typeface="Arial" charset="0"/>
                <a:sym typeface="Arial" charset="0"/>
              </a:rPr>
              <a:pPr marL="0" marR="0" lvl="0" indent="0" algn="ctr" defTabSz="1096700" rtl="0" eaLnBrk="0" fontAlgn="base" latinLnBrk="0" hangingPunct="0">
                <a:lnSpc>
                  <a:spcPct val="100000"/>
                </a:lnSpc>
                <a:spcBef>
                  <a:spcPct val="0"/>
                </a:spcBef>
                <a:spcAft>
                  <a:spcPct val="0"/>
                </a:spcAft>
                <a:buClrTx/>
                <a:buSzTx/>
                <a:buFontTx/>
                <a:buNone/>
                <a:tabLst/>
                <a:defRPr/>
              </a:pPr>
              <a:t>22</a:t>
            </a:fld>
            <a:endParaRPr kumimoji="0" lang="en-US" sz="1700" b="0" i="0" u="none" strike="noStrike" kern="1200" cap="none" spc="0" normalizeH="0" baseline="0" noProof="0">
              <a:ln>
                <a:noFill/>
              </a:ln>
              <a:solidFill>
                <a:srgbClr val="000000"/>
              </a:solidFill>
              <a:effectLst/>
              <a:uLnTx/>
              <a:uFillTx/>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610"/>
            <a:ext cx="535629" cy="369281"/>
          </a:xfrm>
          <a:prstGeom prst="rect">
            <a:avLst/>
          </a:prstGeom>
          <a:noFill/>
          <a:ln w="9525">
            <a:noFill/>
            <a:miter lim="800000"/>
            <a:headEnd/>
            <a:tailEnd/>
          </a:ln>
        </p:spPr>
        <p:txBody>
          <a:bodyPr wrap="none" lIns="91393" tIns="45695" rIns="91393" bIns="45695" anchor="b">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Notes:</a:t>
            </a:r>
          </a:p>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Arial" charset="0"/>
              </a:rPr>
              <a:t>Source:</a:t>
            </a:r>
          </a:p>
        </p:txBody>
      </p:sp>
      <p:sp>
        <p:nvSpPr>
          <p:cNvPr id="16" name="TextBox 19"/>
          <p:cNvSpPr txBox="1">
            <a:spLocks noChangeArrowheads="1"/>
          </p:cNvSpPr>
          <p:nvPr/>
        </p:nvSpPr>
        <p:spPr bwMode="auto">
          <a:xfrm>
            <a:off x="504828" y="2390779"/>
            <a:ext cx="1123931" cy="353893"/>
          </a:xfrm>
          <a:prstGeom prst="rect">
            <a:avLst/>
          </a:prstGeom>
          <a:noFill/>
          <a:ln w="9525">
            <a:noFill/>
            <a:miter lim="800000"/>
            <a:headEnd/>
            <a:tailEnd/>
          </a:ln>
        </p:spPr>
        <p:txBody>
          <a:bodyPr wrap="none" lIns="91393" tIns="45695" rIns="91393" bIns="45695">
            <a:spAutoFit/>
          </a:bodyPr>
          <a:lstStyle/>
          <a:p>
            <a:pPr marL="0" marR="0" lvl="0" indent="0" algn="l" defTabSz="10967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itchFamily="34" charset="0"/>
                <a:ea typeface="+mn-ea"/>
                <a:cs typeface="Arial" charset="0"/>
              </a:rPr>
              <a:t>Chart Title</a:t>
            </a:r>
          </a:p>
        </p:txBody>
      </p:sp>
      <p:sp>
        <p:nvSpPr>
          <p:cNvPr id="17" name="Rounded Rectangle 16"/>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Chart 1 Description…</a:t>
            </a:r>
          </a:p>
        </p:txBody>
      </p:sp>
      <p:sp>
        <p:nvSpPr>
          <p:cNvPr id="18" name="Rounded Rectangle 17"/>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264" tIns="59633" rIns="119264" bIns="59633" anchor="ctr"/>
          <a:lstStyle/>
          <a:p>
            <a:pPr marL="0" marR="0" lvl="0" indent="0" algn="ctr" defTabSz="10967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Arial" charset="0"/>
              </a:rPr>
              <a:t>Further description…</a:t>
            </a:r>
          </a:p>
        </p:txBody>
      </p:sp>
      <p:sp>
        <p:nvSpPr>
          <p:cNvPr id="19" name="Source"/>
          <p:cNvSpPr>
            <a:spLocks noGrp="1"/>
          </p:cNvSpPr>
          <p:nvPr/>
        </p:nvSpPr>
        <p:spPr bwMode="auto">
          <a:xfrm>
            <a:off x="5770246" y="2697482"/>
            <a:ext cx="4682490" cy="1129015"/>
          </a:xfrm>
          <a:prstGeom prst="rect">
            <a:avLst/>
          </a:prstGeom>
          <a:noFill/>
          <a:ln w="9525">
            <a:noFill/>
            <a:miter lim="800000"/>
            <a:headEnd/>
            <a:tailEnd/>
          </a:ln>
          <a:effectLst/>
        </p:spPr>
        <p:txBody>
          <a:bodyPr lIns="56128" tIns="56128" rIns="56128" bIns="56128">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pitchFamily="34" charset="0"/>
                <a:ea typeface="+mn-ea"/>
                <a:cs typeface="+mn-cs"/>
              </a:rPr>
              <a:t>First level bullet</a:t>
            </a:r>
          </a:p>
          <a:p>
            <a:pPr marL="537382" marR="0" lvl="1" indent="-98703" algn="l" defTabSz="1176661" rtl="0" eaLnBrk="0" fontAlgn="base" latinLnBrk="0" hangingPunct="0">
              <a:lnSpc>
                <a:spcPct val="100000"/>
              </a:lnSpc>
              <a:spcBef>
                <a:spcPct val="20000"/>
              </a:spcBef>
              <a:spcAft>
                <a:spcPct val="0"/>
              </a:spcAft>
              <a:buClr>
                <a:srgbClr val="000000"/>
              </a:buClr>
              <a:buSzTx/>
              <a:buFontTx/>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Arial" charset="0"/>
              </a:rPr>
              <a:t>Second level bullet</a:t>
            </a:r>
          </a:p>
          <a:p>
            <a:pPr marL="208372" marR="0" lvl="0" indent="-208372" algn="l" defTabSz="1176661" rtl="0" eaLnBrk="0" fontAlgn="base" latinLnBrk="0" hangingPunct="0">
              <a:lnSpc>
                <a:spcPct val="100000"/>
              </a:lnSpc>
              <a:spcBef>
                <a:spcPct val="40000"/>
              </a:spcBef>
              <a:spcAft>
                <a:spcPct val="0"/>
              </a:spcAft>
              <a:buClr>
                <a:srgbClr val="000000"/>
              </a:buClr>
              <a:buSzTx/>
              <a:buFont typeface="Verdana"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pitchFamily="34" charset="0"/>
                <a:ea typeface="+mn-ea"/>
                <a:cs typeface="+mn-cs"/>
              </a:rPr>
              <a:t>First level bullet</a:t>
            </a:r>
          </a:p>
        </p:txBody>
      </p:sp>
      <p:sp>
        <p:nvSpPr>
          <p:cNvPr id="2" name="Title 1"/>
          <p:cNvSpPr>
            <a:spLocks noGrp="1"/>
          </p:cNvSpPr>
          <p:nvPr>
            <p:ph type="title"/>
          </p:nvPr>
        </p:nvSpPr>
        <p:spPr>
          <a:xfrm>
            <a:off x="9" y="3810"/>
            <a:ext cx="10937891" cy="109060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pPr defTabSz="1096700">
              <a:defRPr/>
            </a:pPr>
            <a:fld id="{F8B475CF-EC6C-422E-8F6E-F2B3F6FD38FB}" type="slidenum">
              <a:rPr lang="en-US" smtClean="0"/>
              <a:pPr defTabSz="1096700">
                <a:defRPr/>
              </a:pPr>
              <a:t>‹#›</a:t>
            </a:fld>
            <a:endParaRPr lang="en-US"/>
          </a:p>
        </p:txBody>
      </p:sp>
    </p:spTree>
    <p:extLst>
      <p:ext uri="{BB962C8B-B14F-4D97-AF65-F5344CB8AC3E}">
        <p14:creationId xmlns:p14="http://schemas.microsoft.com/office/powerpoint/2010/main" val="14468051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4"/>
            <a:ext cx="4846320" cy="1790310"/>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4"/>
            <a:ext cx="4846320" cy="1790310"/>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9" y="0"/>
            <a:ext cx="10937891" cy="1094410"/>
          </a:xfrm>
          <a:prstGeom prst="rect">
            <a:avLst/>
          </a:prstGeom>
        </p:spPr>
        <p:txBody>
          <a:bodyPr/>
          <a:lstStyle>
            <a:lvl1pPr marL="281784"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pPr defTabSz="1096700">
              <a:defRPr/>
            </a:pPr>
            <a:fld id="{43370FBB-F928-4FDC-9464-B9846F914E2A}" type="slidenum">
              <a:rPr lang="en-US" smtClean="0"/>
              <a:pPr defTabSz="1096700">
                <a:defRPr/>
              </a:pPr>
              <a:t>‹#›</a:t>
            </a:fld>
            <a:endParaRPr lang="en-US" dirty="0"/>
          </a:p>
        </p:txBody>
      </p:sp>
    </p:spTree>
    <p:extLst>
      <p:ext uri="{BB962C8B-B14F-4D97-AF65-F5344CB8AC3E}">
        <p14:creationId xmlns:p14="http://schemas.microsoft.com/office/powerpoint/2010/main" val="990076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1424" tIns="45712" rIns="91424" bIns="45712" anchor="ctr"/>
          <a:lstStyle/>
          <a:p>
            <a:pPr defTabSz="1097096" fontAlgn="base">
              <a:spcBef>
                <a:spcPct val="0"/>
              </a:spcBef>
              <a:spcAft>
                <a:spcPct val="0"/>
              </a:spcAft>
              <a:defRPr/>
            </a:pPr>
            <a:endParaRPr lang="en-US" sz="2200" dirty="0">
              <a:solidFill>
                <a:srgbClr val="FFFFFF"/>
              </a:solidFill>
              <a:latin typeface="Calibri" pitchFamily="34" charset="0"/>
              <a:cs typeface="Arial" charset="0"/>
            </a:endParaRPr>
          </a:p>
        </p:txBody>
      </p:sp>
      <p:pic>
        <p:nvPicPr>
          <p:cNvPr id="4" name="Picture 6"/>
          <p:cNvPicPr>
            <a:picLocks noChangeAspect="1"/>
          </p:cNvPicPr>
          <p:nvPr/>
        </p:nvPicPr>
        <p:blipFill>
          <a:blip r:embed="rId3" cstate="print"/>
          <a:srcRect/>
          <a:stretch>
            <a:fillRect/>
          </a:stretch>
        </p:blipFill>
        <p:spPr bwMode="auto">
          <a:xfrm>
            <a:off x="7955280" y="6400800"/>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3" y="3641290"/>
            <a:ext cx="9326880" cy="862693"/>
          </a:xfrm>
          <a:prstGeom prst="rect">
            <a:avLst/>
          </a:prstGeom>
        </p:spPr>
        <p:txBody>
          <a:bodyPr/>
          <a:lstStyle>
            <a:lvl1pPr algn="l">
              <a:defRPr sz="34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71"/>
            <a:ext cx="2926080" cy="433050"/>
          </a:xfrm>
          <a:prstGeom prst="rect">
            <a:avLst/>
          </a:prstGeom>
        </p:spPr>
        <p:txBody>
          <a:bodyPr/>
          <a:lstStyle>
            <a:lvl1pPr marL="0" indent="0" algn="l">
              <a:buNone/>
              <a:defRPr sz="2200" baseline="0">
                <a:solidFill>
                  <a:schemeClr val="bg1"/>
                </a:solidFill>
                <a:latin typeface="Calibri" pitchFamily="34" charset="0"/>
                <a:ea typeface="Verdana" pitchFamily="34" charset="0"/>
                <a:cs typeface="Verdana" pitchFamily="34" charset="0"/>
              </a:defRPr>
            </a:lvl1pPr>
            <a:lvl2pPr marL="548548" indent="0" algn="ctr">
              <a:buNone/>
              <a:defRPr/>
            </a:lvl2pPr>
            <a:lvl3pPr marL="1097096" indent="0" algn="ctr">
              <a:buNone/>
              <a:defRPr/>
            </a:lvl3pPr>
            <a:lvl4pPr marL="1645643" indent="0" algn="ctr">
              <a:buNone/>
              <a:defRPr/>
            </a:lvl4pPr>
            <a:lvl5pPr marL="2194190" indent="0" algn="ctr">
              <a:buNone/>
              <a:defRPr/>
            </a:lvl5pPr>
            <a:lvl6pPr marL="2742741" indent="0" algn="ctr">
              <a:buNone/>
              <a:defRPr/>
            </a:lvl6pPr>
            <a:lvl7pPr marL="3291288" indent="0" algn="ctr">
              <a:buNone/>
              <a:defRPr/>
            </a:lvl7pPr>
            <a:lvl8pPr marL="3839835" indent="0" algn="ctr">
              <a:buNone/>
              <a:defRPr/>
            </a:lvl8pPr>
            <a:lvl9pPr marL="4388383" indent="0" algn="ctr">
              <a:buNone/>
              <a:defRPr/>
            </a:lvl9pPr>
          </a:lstStyle>
          <a:p>
            <a:r>
              <a:rPr lang="en-US" dirty="0"/>
              <a:t>CHAI Malaria</a:t>
            </a:r>
          </a:p>
        </p:txBody>
      </p:sp>
    </p:spTree>
    <p:extLst>
      <p:ext uri="{BB962C8B-B14F-4D97-AF65-F5344CB8AC3E}">
        <p14:creationId xmlns:p14="http://schemas.microsoft.com/office/powerpoint/2010/main" val="2842637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defTabSz="1097096">
              <a:defRPr/>
            </a:pPr>
            <a:fld id="{8EE1A134-AC5E-4EA2-B3A4-E7AFA212C9FB}" type="slidenum">
              <a:rPr lang="en-US" smtClean="0"/>
              <a:pPr defTabSz="1097096">
                <a:defRPr/>
              </a:pPr>
              <a:t>‹#›</a:t>
            </a:fld>
            <a:endParaRPr lang="en-US" dirty="0"/>
          </a:p>
        </p:txBody>
      </p:sp>
      <p:sp>
        <p:nvSpPr>
          <p:cNvPr id="5" name="Text Placeholder 4"/>
          <p:cNvSpPr>
            <a:spLocks noGrp="1"/>
          </p:cNvSpPr>
          <p:nvPr>
            <p:ph type="body" sz="quarter" idx="11"/>
          </p:nvPr>
        </p:nvSpPr>
        <p:spPr>
          <a:xfrm>
            <a:off x="457200" y="1371601"/>
            <a:ext cx="7498080" cy="2310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29486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1711"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gendaBar"/>
          <p:cNvSpPr>
            <a:spLocks noChangeArrowheads="1"/>
          </p:cNvSpPr>
          <p:nvPr/>
        </p:nvSpPr>
        <p:spPr bwMode="auto">
          <a:xfrm>
            <a:off x="2000250" y="2766065"/>
            <a:ext cx="6547486" cy="704850"/>
          </a:xfrm>
          <a:prstGeom prst="rect">
            <a:avLst/>
          </a:prstGeom>
          <a:solidFill>
            <a:srgbClr val="99CCFF"/>
          </a:solidFill>
          <a:ln w="19050" algn="ctr">
            <a:noFill/>
            <a:round/>
            <a:headEnd/>
            <a:tailEnd/>
          </a:ln>
        </p:spPr>
        <p:txBody>
          <a:bodyPr lIns="119307" tIns="59655" rIns="119307" bIns="59655" anchor="ctr"/>
          <a:lstStyle/>
          <a:p>
            <a:pPr defTabSz="1097096" eaLnBrk="0" fontAlgn="base" hangingPunct="0">
              <a:spcBef>
                <a:spcPct val="0"/>
              </a:spcBef>
              <a:spcAft>
                <a:spcPct val="0"/>
              </a:spcAft>
              <a:defRPr/>
            </a:pPr>
            <a:endParaRPr lang="en-US" sz="3000">
              <a:solidFill>
                <a:srgbClr val="000000"/>
              </a:solidFill>
              <a:cs typeface="Arial" charset="0"/>
            </a:endParaRPr>
          </a:p>
        </p:txBody>
      </p:sp>
      <p:sp>
        <p:nvSpPr>
          <p:cNvPr id="6" name="Title 1"/>
          <p:cNvSpPr>
            <a:spLocks noGrp="1"/>
          </p:cNvSpPr>
          <p:nvPr>
            <p:ph type="title"/>
          </p:nvPr>
        </p:nvSpPr>
        <p:spPr>
          <a:xfrm>
            <a:off x="3811" y="0"/>
            <a:ext cx="10934081" cy="1094410"/>
          </a:xfrm>
          <a:prstGeom prst="rect">
            <a:avLst/>
          </a:prstGeom>
        </p:spPr>
        <p:txBody>
          <a:bodyPr/>
          <a:lstStyle>
            <a:lvl1pPr marL="281893"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pPr defTabSz="1097096">
              <a:defRPr/>
            </a:pPr>
            <a:fld id="{795C13ED-DA35-4A13-83F9-818748C4FB06}" type="slidenum">
              <a:rPr lang="en-US" smtClean="0"/>
              <a:pPr defTabSz="1097096">
                <a:defRPr/>
              </a:pPr>
              <a:t>‹#›</a:t>
            </a:fld>
            <a:endParaRPr lang="en-US"/>
          </a:p>
        </p:txBody>
      </p:sp>
      <p:sp>
        <p:nvSpPr>
          <p:cNvPr id="10" name="Content Placeholder 9"/>
          <p:cNvSpPr>
            <a:spLocks noGrp="1"/>
          </p:cNvSpPr>
          <p:nvPr>
            <p:ph sz="quarter" idx="11" hasCustomPrompt="1"/>
          </p:nvPr>
        </p:nvSpPr>
        <p:spPr>
          <a:xfrm>
            <a:off x="2238376" y="2697462"/>
            <a:ext cx="5943600" cy="2541320"/>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070958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2764" name="think-cell Slide" r:id="rId15" imgW="360" imgH="360" progId="">
                  <p:embed/>
                </p:oleObj>
              </mc:Choice>
              <mc:Fallback>
                <p:oleObj name="think-cell Slide" r:id="rId15" imgW="360" imgH="3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defTabSz="1097096" eaLnBrk="0" fontAlgn="base" hangingPunct="0">
              <a:spcBef>
                <a:spcPct val="0"/>
              </a:spcBef>
              <a:spcAft>
                <a:spcPct val="0"/>
              </a:spcAft>
              <a:defRPr/>
            </a:pPr>
            <a:endParaRPr lang="en-US" sz="1700">
              <a:solidFill>
                <a:srgbClr val="000000"/>
              </a:solidFill>
              <a:latin typeface="Arial" charset="0"/>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1983108"/>
          <a:ext cx="9589770" cy="5543550"/>
        </p:xfrm>
        <a:graphic>
          <a:graphicData uri="http://schemas.openxmlformats.org/presentationml/2006/ole">
            <mc:AlternateContent xmlns:mc="http://schemas.openxmlformats.org/markup-compatibility/2006">
              <mc:Choice xmlns:v="urn:schemas-microsoft-com:vml" Requires="v">
                <p:oleObj spid="_x0000_s72765" name="Chart" r:id="rId17" imgW="7991599" imgH="4619643" progId="MSGraph.Chart.8">
                  <p:embed followColorScheme="full"/>
                </p:oleObj>
              </mc:Choice>
              <mc:Fallback>
                <p:oleObj name="Chart" r:id="rId17" imgW="7991599" imgH="461964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06" y="1983108"/>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0" y="7412355"/>
            <a:ext cx="72961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8FA1B599-208B-474C-BB70-669B3289C565}" type="datetime'''''''''2''''''''01''1'''''''''''''''">
              <a:rPr lang="en-US" sz="1700">
                <a:solidFill>
                  <a:srgbClr val="000000"/>
                </a:solidFill>
                <a:latin typeface="Calibri" pitchFamily="34" charset="0"/>
                <a:ea typeface="MS PGothic" pitchFamily="34" charset="-128"/>
                <a:cs typeface="Arial" charset="0"/>
                <a:sym typeface="Arial" charset="0"/>
              </a:rPr>
              <a:pPr algn="ctr" defTabSz="1097096" eaLnBrk="0" fontAlgn="base" hangingPunct="0">
                <a:spcBef>
                  <a:spcPct val="0"/>
                </a:spcBef>
                <a:spcAft>
                  <a:spcPct val="0"/>
                </a:spcAft>
                <a:defRPr/>
              </a:pPr>
              <a:t>2011</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46767" y="7412355"/>
            <a:ext cx="68389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7F896BFF-7D3E-4B57-BCEE-E03F43789C5C}" type="datetime'''''''2''''''''0''''''1''''''''''''''''2'''">
              <a:rPr lang="en-US" sz="1700">
                <a:solidFill>
                  <a:srgbClr val="000000"/>
                </a:solidFill>
                <a:latin typeface="Calibri" pitchFamily="34" charset="0"/>
                <a:ea typeface="MS PGothic" pitchFamily="34" charset="-128"/>
                <a:cs typeface="Arial" charset="0"/>
                <a:sym typeface="Arial" charset="0"/>
              </a:rPr>
              <a:pPr algn="ctr" defTabSz="1097096" eaLnBrk="0" fontAlgn="base" hangingPunct="0">
                <a:spcBef>
                  <a:spcPct val="0"/>
                </a:spcBef>
                <a:spcAft>
                  <a:spcPct val="0"/>
                </a:spcAft>
                <a:defRPr/>
              </a:pPr>
              <a:t>2012</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8205379" y="7412355"/>
            <a:ext cx="63817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4CD0D7C0-E8E2-4323-AA5E-5FFE87D5C11C}" type="datetime'''''''''''2''''''''''0''''1''''''''''''''''3'''''''''''''''''">
              <a:rPr lang="en-US" sz="1700">
                <a:solidFill>
                  <a:srgbClr val="000000"/>
                </a:solidFill>
                <a:latin typeface="Calibri" pitchFamily="34" charset="0"/>
                <a:ea typeface="MS PGothic" pitchFamily="34" charset="-128"/>
                <a:cs typeface="Arial" charset="0"/>
                <a:sym typeface="Arial" charset="0"/>
              </a:rPr>
              <a:pPr algn="ctr" defTabSz="1097096" eaLnBrk="0" fontAlgn="base" hangingPunct="0">
                <a:spcBef>
                  <a:spcPct val="0"/>
                </a:spcBef>
                <a:spcAft>
                  <a:spcPct val="0"/>
                </a:spcAft>
                <a:defRPr/>
              </a:pPr>
              <a:t>2013</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9467850" y="271272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5C2A6D42-1D91-4033-AF71-7B90EA65F69E}" type="datetime'''''''''''''''''''''''''''''S''e''''rie''''s'''''''''''''">
              <a:rPr lang="en-US" sz="1700">
                <a:solidFill>
                  <a:srgbClr val="000000"/>
                </a:solidFill>
                <a:latin typeface="Calibri" pitchFamily="34" charset="0"/>
                <a:ea typeface="MS PGothic" pitchFamily="34" charset="-128"/>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9467850" y="327279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DBD6C156-6D8B-4DD9-BD68-F88C40AC871A}" type="datetime'''S''''''''''''eri''e''''''''''''''''''''''''''''''''''''s'''">
              <a:rPr lang="en-US" sz="1700">
                <a:solidFill>
                  <a:srgbClr val="000000"/>
                </a:solidFill>
                <a:latin typeface="Calibri" pitchFamily="34" charset="0"/>
                <a:ea typeface="MS PGothic" pitchFamily="34" charset="-128"/>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9467850" y="5358767"/>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FBE60238-430C-4185-8E8A-7CBC89180D4E}" type="datetime'''''''''''''''''''Se''''r''''''i''e''s'''''''">
              <a:rPr lang="en-US" sz="1700">
                <a:solidFill>
                  <a:srgbClr val="000000"/>
                </a:solidFill>
                <a:latin typeface="Calibri" pitchFamily="34" charset="0"/>
                <a:ea typeface="MS PGothic" pitchFamily="34" charset="-128"/>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383156" y="4806315"/>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EE6D32BE-BDF5-4839-A21A-0CD23EDBD6FA}" type="datetime'''''''''''''2''''''''''''''''''''''''''''''''''''''''2'">
              <a:rPr lang="en-US" sz="1700">
                <a:solidFill>
                  <a:srgbClr val="000000"/>
                </a:solidFill>
                <a:latin typeface="Calibri" pitchFamily="34" charset="0"/>
                <a:ea typeface="MS PGothic" pitchFamily="34" charset="-128"/>
                <a:cs typeface="Arial" charset="0"/>
                <a:sym typeface="Arial" charset="0"/>
              </a:rPr>
              <a:pPr algn="ctr" defTabSz="1097096" eaLnBrk="0" fontAlgn="base" hangingPunct="0">
                <a:spcBef>
                  <a:spcPct val="0"/>
                </a:spcBef>
                <a:spcAft>
                  <a:spcPct val="0"/>
                </a:spcAft>
                <a:defRPr/>
              </a:pPr>
              <a:t>22</a:t>
            </a:fld>
            <a:endParaRPr lang="en-US" sz="170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354956" y="3869056"/>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22141A37-7C1C-4864-A5A0-28D22DAFE867}" type="datetime'''''''''''''''''3''''''''''''''''''''''''''''''''''''1'">
              <a:rPr lang="en-US" sz="1700">
                <a:solidFill>
                  <a:srgbClr val="000000"/>
                </a:solidFill>
                <a:latin typeface="Calibri" pitchFamily="34" charset="0"/>
                <a:ea typeface="MS PGothic" pitchFamily="34" charset="-128"/>
                <a:cs typeface="Arial" charset="0"/>
                <a:sym typeface="Arial" charset="0"/>
              </a:rPr>
              <a:pPr algn="ctr" defTabSz="1097096" eaLnBrk="0" fontAlgn="base" hangingPunct="0">
                <a:spcBef>
                  <a:spcPct val="0"/>
                </a:spcBef>
                <a:spcAft>
                  <a:spcPct val="0"/>
                </a:spcAft>
                <a:defRPr/>
              </a:pPr>
              <a:t>31</a:t>
            </a:fld>
            <a:endParaRPr lang="en-US" sz="170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8326756" y="2348866"/>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8F8037BF-D606-4869-9964-7AB63C748805}" type="datetime'''''''''''''''''''''''''''''''''4''''''6'''">
              <a:rPr lang="en-US" sz="1700">
                <a:solidFill>
                  <a:srgbClr val="000000"/>
                </a:solidFill>
                <a:latin typeface="Calibri" pitchFamily="34" charset="0"/>
                <a:ea typeface="MS PGothic" pitchFamily="34" charset="-128"/>
                <a:cs typeface="Arial" charset="0"/>
                <a:sym typeface="Arial" charset="0"/>
              </a:rPr>
              <a:pPr algn="ctr" defTabSz="1097096" eaLnBrk="0" fontAlgn="base" hangingPunct="0">
                <a:spcBef>
                  <a:spcPct val="0"/>
                </a:spcBef>
                <a:spcAft>
                  <a:spcPct val="0"/>
                </a:spcAft>
                <a:defRPr/>
              </a:pPr>
              <a:t>46</a:t>
            </a:fld>
            <a:endParaRPr lang="en-US" sz="170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566"/>
            <a:ext cx="535692" cy="369316"/>
          </a:xfrm>
          <a:prstGeom prst="rect">
            <a:avLst/>
          </a:prstGeom>
          <a:noFill/>
          <a:ln w="9525">
            <a:noFill/>
            <a:miter lim="800000"/>
            <a:headEnd/>
            <a:tailEnd/>
          </a:ln>
        </p:spPr>
        <p:txBody>
          <a:bodyPr wrap="none" lIns="91424" tIns="45712" rIns="91424" bIns="45712" anchor="b">
            <a:spAutoFit/>
          </a:bodyPr>
          <a:lstStyle/>
          <a:p>
            <a:pPr defTabSz="1097096" fontAlgn="base">
              <a:spcBef>
                <a:spcPct val="0"/>
              </a:spcBef>
              <a:spcAft>
                <a:spcPct val="0"/>
              </a:spcAft>
              <a:defRPr/>
            </a:pPr>
            <a:r>
              <a:rPr lang="en-US" sz="900">
                <a:solidFill>
                  <a:srgbClr val="000000"/>
                </a:solidFill>
                <a:latin typeface="Calibri" pitchFamily="34" charset="0"/>
                <a:cs typeface="Arial" charset="0"/>
              </a:rPr>
              <a:t>Notes:</a:t>
            </a:r>
          </a:p>
          <a:p>
            <a:pPr defTabSz="1097096" fontAlgn="base">
              <a:spcBef>
                <a:spcPct val="0"/>
              </a:spcBef>
              <a:spcAft>
                <a:spcPct val="0"/>
              </a:spcAft>
              <a:defRPr/>
            </a:pPr>
            <a:r>
              <a:rPr lang="en-US" sz="9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20068" y="1577343"/>
            <a:ext cx="1237807" cy="384705"/>
          </a:xfrm>
          <a:prstGeom prst="rect">
            <a:avLst/>
          </a:prstGeom>
          <a:noFill/>
          <a:ln w="9525">
            <a:noFill/>
            <a:miter lim="800000"/>
            <a:headEnd/>
            <a:tailEnd/>
          </a:ln>
        </p:spPr>
        <p:txBody>
          <a:bodyPr wrap="none" lIns="91424" tIns="45712" rIns="91424" bIns="45712">
            <a:spAutoFit/>
          </a:bodyPr>
          <a:lstStyle/>
          <a:p>
            <a:pPr defTabSz="1097096" fontAlgn="base">
              <a:spcBef>
                <a:spcPct val="0"/>
              </a:spcBef>
              <a:spcAft>
                <a:spcPct val="0"/>
              </a:spcAft>
              <a:defRPr/>
            </a:pPr>
            <a:r>
              <a:rPr lang="en-US" sz="1900" b="1" dirty="0">
                <a:solidFill>
                  <a:srgbClr val="000000"/>
                </a:solidFill>
                <a:latin typeface="Calibri" pitchFamily="34" charset="0"/>
                <a:cs typeface="Arial" charset="0"/>
              </a:rPr>
              <a:t>Chart Title</a:t>
            </a:r>
          </a:p>
        </p:txBody>
      </p:sp>
      <p:sp>
        <p:nvSpPr>
          <p:cNvPr id="2" name="Title 1"/>
          <p:cNvSpPr>
            <a:spLocks noGrp="1"/>
          </p:cNvSpPr>
          <p:nvPr>
            <p:ph type="title"/>
          </p:nvPr>
        </p:nvSpPr>
        <p:spPr>
          <a:xfrm>
            <a:off x="4" y="3812"/>
            <a:ext cx="10937891" cy="109347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pPr defTabSz="1097096">
              <a:defRPr/>
            </a:pPr>
            <a:fld id="{B2A2764E-12A4-495B-A392-2153619DDF7A}" type="slidenum">
              <a:rPr lang="en-US" smtClean="0"/>
              <a:pPr defTabSz="1097096">
                <a:defRPr/>
              </a:pPr>
              <a:t>‹#›</a:t>
            </a:fld>
            <a:endParaRPr lang="en-US" dirty="0"/>
          </a:p>
        </p:txBody>
      </p:sp>
    </p:spTree>
    <p:extLst>
      <p:ext uri="{BB962C8B-B14F-4D97-AF65-F5344CB8AC3E}">
        <p14:creationId xmlns:p14="http://schemas.microsoft.com/office/powerpoint/2010/main" val="478577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3817" name="think-cell Slide" r:id="rId25" imgW="360" imgH="360" progId="">
                  <p:embed/>
                </p:oleObj>
              </mc:Choice>
              <mc:Fallback>
                <p:oleObj name="think-cell Slide" r:id="rId25" imgW="360" imgH="36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defTabSz="1097096" eaLnBrk="0" fontAlgn="base" hangingPunct="0">
              <a:spcBef>
                <a:spcPct val="0"/>
              </a:spcBef>
              <a:spcAft>
                <a:spcPct val="0"/>
              </a:spcAft>
              <a:defRPr/>
            </a:pPr>
            <a:endParaRPr lang="en-US" sz="1700">
              <a:solidFill>
                <a:srgbClr val="000000"/>
              </a:solidFill>
              <a:latin typeface="Arial" charset="0"/>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73818" name="Chart" r:id="rId27" imgW="3609919" imgH="3971803" progId="MSGraph.Chart.8">
                  <p:embed followColorScheme="full"/>
                </p:oleObj>
              </mc:Choice>
              <mc:Fallback>
                <p:oleObj name="Chart" r:id="rId27" imgW="3609919" imgH="3971803"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55"/>
            <a:ext cx="758190"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78F5E02E-7D0B-472F-BF25-D9F8CBEFE2E1}" type="datetime'''''''''''2''''''''''''''0''''''''1''''''''''''2'''''">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2012</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2720340" y="4349115"/>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4EED0C45-F51E-46B0-AA32-C55D6828E8E0}" type="datetime'''''''''''''''''''''''3''''''''''1'''''''''''''''''">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31</a:t>
            </a:fld>
            <a:endParaRPr lang="en-US" sz="170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280163" y="7412355"/>
            <a:ext cx="69532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565688E6-4912-4300-8A91-4516C92BCB4E}" type="datetime'''''''''''''''''''''2''''''''''''011'''''''''''">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2011</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503046" y="5137786"/>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DE3CCD5E-39A6-4AF5-9FDC-4EC975B056F7}" type="datetime'''22'''''''''''''''">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22</a:t>
            </a:fld>
            <a:endParaRPr lang="en-US" sz="170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598670" y="5627371"/>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628AEFD3-9C24-4BD4-8C5F-D84442C9A0D5}"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4598670" y="386715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111D8430-C935-4A56-B127-B4B6A08EFC05}"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4598670" y="339852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C47EE1F9-996F-445E-B3B1-3E41884CB1E7}"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3724276" y="7412355"/>
            <a:ext cx="75628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E0BDC977-8391-47C1-9AAA-B2F07A205231}" type="datetime'''''''''''''2''''0''''''''''1''''''''''''''3'">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2013</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3937636" y="3068955"/>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664244B0-1C06-41CA-99DB-2ED5E4F8EAAF}" type="datetime'''''''''''''''''''''''''''''''''''4''6'''''">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46</a:t>
            </a:fld>
            <a:endParaRPr lang="en-US" sz="170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566"/>
            <a:ext cx="535692" cy="369316"/>
          </a:xfrm>
          <a:prstGeom prst="rect">
            <a:avLst/>
          </a:prstGeom>
          <a:noFill/>
          <a:ln w="9525">
            <a:noFill/>
            <a:miter lim="800000"/>
            <a:headEnd/>
            <a:tailEnd/>
          </a:ln>
        </p:spPr>
        <p:txBody>
          <a:bodyPr wrap="none" lIns="91424" tIns="45712" rIns="91424" bIns="45712" anchor="b">
            <a:spAutoFit/>
          </a:bodyPr>
          <a:lstStyle/>
          <a:p>
            <a:pPr defTabSz="1097096" fontAlgn="base">
              <a:spcBef>
                <a:spcPct val="0"/>
              </a:spcBef>
              <a:spcAft>
                <a:spcPct val="0"/>
              </a:spcAft>
              <a:defRPr/>
            </a:pPr>
            <a:r>
              <a:rPr lang="en-US" sz="900">
                <a:solidFill>
                  <a:srgbClr val="000000"/>
                </a:solidFill>
                <a:latin typeface="Calibri" pitchFamily="34" charset="0"/>
                <a:cs typeface="Arial" charset="0"/>
              </a:rPr>
              <a:t>Notes:</a:t>
            </a:r>
          </a:p>
          <a:p>
            <a:pPr defTabSz="1097096" fontAlgn="base">
              <a:spcBef>
                <a:spcPct val="0"/>
              </a:spcBef>
              <a:spcAft>
                <a:spcPct val="0"/>
              </a:spcAft>
              <a:defRPr/>
            </a:pPr>
            <a:r>
              <a:rPr lang="en-US" sz="9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04827" y="2390778"/>
            <a:ext cx="1123993" cy="353927"/>
          </a:xfrm>
          <a:prstGeom prst="rect">
            <a:avLst/>
          </a:prstGeom>
          <a:noFill/>
          <a:ln w="9525">
            <a:noFill/>
            <a:miter lim="800000"/>
            <a:headEnd/>
            <a:tailEnd/>
          </a:ln>
        </p:spPr>
        <p:txBody>
          <a:bodyPr wrap="none" lIns="91424" tIns="45712" rIns="91424" bIns="45712">
            <a:spAutoFit/>
          </a:bodyPr>
          <a:lstStyle/>
          <a:p>
            <a:pPr defTabSz="1097096" fontAlgn="base">
              <a:spcBef>
                <a:spcPct val="0"/>
              </a:spcBef>
              <a:spcAft>
                <a:spcPct val="0"/>
              </a:spcAft>
              <a:defRPr/>
            </a:pPr>
            <a:r>
              <a:rPr lang="en-US" sz="1700" b="1">
                <a:solidFill>
                  <a:srgbClr val="000000"/>
                </a:solidFill>
                <a:latin typeface="Calibri" pitchFamily="34" charset="0"/>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5770246" y="2760346"/>
          <a:ext cx="4331970" cy="4766310"/>
        </p:xfrm>
        <a:graphic>
          <a:graphicData uri="http://schemas.openxmlformats.org/presentationml/2006/ole">
            <mc:AlternateContent xmlns:mc="http://schemas.openxmlformats.org/markup-compatibility/2006">
              <mc:Choice xmlns:v="urn:schemas-microsoft-com:vml" Requires="v">
                <p:oleObj spid="_x0000_s73819" name="Chart" r:id="rId29" imgW="3609919" imgH="3971803" progId="MSGraph.Chart.8">
                  <p:embed followColorScheme="full"/>
                </p:oleObj>
              </mc:Choice>
              <mc:Fallback>
                <p:oleObj name="Chart" r:id="rId29" imgW="3609919" imgH="3971803"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7024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55"/>
            <a:ext cx="697230"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DFB318E2-5645-4F94-80FA-A41535BE9C65}" type="datetime'''''''''''''''20''''''''''1''''''''''''''''''2'''''''''''''">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2012</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7993380" y="4349115"/>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B8C35BC7-65F0-4FE2-A0C1-A1A8A8D3D599}" type="datetime'''''''''''''''''''''''''''''''''''''''''3''1'">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31</a:t>
            </a:fld>
            <a:endParaRPr lang="en-US" sz="170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6622870" y="7412355"/>
            <a:ext cx="63436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AEA9B0AF-60DF-42C7-A7DE-A919C1C0F1C1}" type="datetime'''''''''2''''''''''''''''''''0''''''''''''''''''1''''1'''">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2011</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6776086" y="5137786"/>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C1F9B353-C8C3-48AB-A31D-0201FD17C5BF}" type="datetime'''2''''''''''2'''''''''''''''''''''''">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22</a:t>
            </a:fld>
            <a:endParaRPr lang="en-US" sz="170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9871710" y="5627371"/>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794EFAC4-AB1F-4AFC-AE79-543D575CF41C}"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9871710" y="386715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47647928-E8D8-4868-BA01-68A674FF8C41}"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9871710" y="339852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B1189658-8509-438E-BF6A-7D3A76400763}"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8997856" y="7412355"/>
            <a:ext cx="75628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9080380C-C73B-457E-B7FD-A52B4D43F1A6}" type="datetime'''''''''''''20''''''''''''1''''''''3'''''''''''''">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2013</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9210676" y="3068955"/>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03882645-63AB-4A55-A491-95C764DB019C}" type="datetime'''''''''''4''''''''''''''''''''6'''''''">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46</a:t>
            </a:fld>
            <a:endParaRPr lang="en-US" sz="170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5770247" y="2390778"/>
            <a:ext cx="1123993" cy="353927"/>
          </a:xfrm>
          <a:prstGeom prst="rect">
            <a:avLst/>
          </a:prstGeom>
          <a:noFill/>
          <a:ln w="9525">
            <a:noFill/>
            <a:miter lim="800000"/>
            <a:headEnd/>
            <a:tailEnd/>
          </a:ln>
        </p:spPr>
        <p:txBody>
          <a:bodyPr wrap="none" lIns="91424" tIns="45712" rIns="91424" bIns="45712">
            <a:spAutoFit/>
          </a:bodyPr>
          <a:lstStyle/>
          <a:p>
            <a:pPr defTabSz="1097096" fontAlgn="base">
              <a:spcBef>
                <a:spcPct val="0"/>
              </a:spcBef>
              <a:spcAft>
                <a:spcPct val="0"/>
              </a:spcAft>
              <a:defRPr/>
            </a:pPr>
            <a:r>
              <a:rPr lang="en-US" sz="1700" b="1">
                <a:solidFill>
                  <a:srgbClr val="000000"/>
                </a:solidFill>
                <a:latin typeface="Calibri" pitchFamily="34" charset="0"/>
                <a:cs typeface="Arial" charset="0"/>
              </a:rPr>
              <a:t>Chart Title</a:t>
            </a:r>
          </a:p>
        </p:txBody>
      </p:sp>
      <p:sp>
        <p:nvSpPr>
          <p:cNvPr id="28" name="Rounded Rectangle 27"/>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fontAlgn="base" hangingPunct="0">
              <a:spcBef>
                <a:spcPct val="0"/>
              </a:spcBef>
              <a:spcAft>
                <a:spcPct val="0"/>
              </a:spcAft>
              <a:defRPr/>
            </a:pPr>
            <a:r>
              <a:rPr lang="en-US" sz="2000" dirty="0">
                <a:solidFill>
                  <a:srgbClr val="FFFFFF"/>
                </a:solidFill>
                <a:latin typeface="Calibri" pitchFamily="34" charset="0"/>
                <a:cs typeface="Arial" charset="0"/>
              </a:rPr>
              <a:t>Chart 1 Description…</a:t>
            </a:r>
          </a:p>
        </p:txBody>
      </p:sp>
      <p:sp>
        <p:nvSpPr>
          <p:cNvPr id="29" name="Rounded Rectangle 28"/>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fontAlgn="base" hangingPunct="0">
              <a:spcBef>
                <a:spcPct val="0"/>
              </a:spcBef>
              <a:spcAft>
                <a:spcPct val="0"/>
              </a:spcAft>
              <a:defRPr/>
            </a:pPr>
            <a:r>
              <a:rPr lang="en-US" sz="2000" dirty="0">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4" y="0"/>
            <a:ext cx="10937891" cy="109441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pPr defTabSz="1097096">
              <a:defRPr/>
            </a:pPr>
            <a:fld id="{BDDE0558-5994-4ABC-9D1A-88AE776A93EE}" type="slidenum">
              <a:rPr lang="en-US" smtClean="0"/>
              <a:pPr defTabSz="1097096">
                <a:defRPr/>
              </a:pPr>
              <a:t>‹#›</a:t>
            </a:fld>
            <a:endParaRPr lang="en-US" dirty="0"/>
          </a:p>
        </p:txBody>
      </p:sp>
    </p:spTree>
    <p:extLst>
      <p:ext uri="{BB962C8B-B14F-4D97-AF65-F5344CB8AC3E}">
        <p14:creationId xmlns:p14="http://schemas.microsoft.com/office/powerpoint/2010/main" val="28433776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4812" name="think-cell Slide" r:id="rId15" imgW="360" imgH="360" progId="">
                  <p:embed/>
                </p:oleObj>
              </mc:Choice>
              <mc:Fallback>
                <p:oleObj name="think-cell Slide" r:id="rId15" imgW="360" imgH="3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defTabSz="1097096" eaLnBrk="0" fontAlgn="base" hangingPunct="0">
              <a:spcBef>
                <a:spcPct val="0"/>
              </a:spcBef>
              <a:spcAft>
                <a:spcPct val="0"/>
              </a:spcAft>
              <a:defRPr/>
            </a:pPr>
            <a:endParaRPr lang="en-US" sz="1700">
              <a:solidFill>
                <a:srgbClr val="000000"/>
              </a:solidFill>
              <a:latin typeface="Arial" charset="0"/>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74813" name="Chart" r:id="rId17" imgW="3609919" imgH="3971803" progId="MSGraph.Chart.8">
                  <p:embed followColorScheme="full"/>
                </p:oleObj>
              </mc:Choice>
              <mc:Fallback>
                <p:oleObj name="Chart" r:id="rId17" imgW="3609919" imgH="3971803"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71"/>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29AADE07-2BD8-442A-9F5F-6D5089D886BB}"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4598670" y="386715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57E3D8BB-1344-467D-A991-9133302D5BBE}"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4598670" y="3398522"/>
            <a:ext cx="603886" cy="255270"/>
          </a:xfrm>
          <a:prstGeom prst="rect">
            <a:avLst/>
          </a:prstGeom>
          <a:noFill/>
          <a:ln w="9525" algn="ctr">
            <a:noFill/>
            <a:round/>
            <a:headEnd/>
            <a:tailEnd/>
          </a:ln>
        </p:spPr>
        <p:txBody>
          <a:bodyPr wrap="none" lIns="0" tIns="0" rIns="0" bIns="0" anchor="ctr"/>
          <a:lstStyle/>
          <a:p>
            <a:pPr defTabSz="1097096" eaLnBrk="0" fontAlgn="base" hangingPunct="0">
              <a:spcBef>
                <a:spcPct val="0"/>
              </a:spcBef>
              <a:spcAft>
                <a:spcPct val="0"/>
              </a:spcAft>
              <a:defRPr/>
            </a:pPr>
            <a:fld id="{6D06DB5E-264C-44C8-97E6-5F68CA2829E7}" type="datetime'''''''''''''S''''''er''''''''''''''''i''''''''''e''''s'''">
              <a:rPr lang="en-US" sz="1700">
                <a:solidFill>
                  <a:srgbClr val="000000"/>
                </a:solidFill>
                <a:latin typeface="Calibri" pitchFamily="34" charset="0"/>
                <a:cs typeface="Arial" charset="0"/>
                <a:sym typeface="Arial" charset="0"/>
              </a:rPr>
              <a:pPr defTabSz="1097096" eaLnBrk="0" fontAlgn="base" hangingPunct="0">
                <a:spcBef>
                  <a:spcPct val="0"/>
                </a:spcBef>
                <a:spcAft>
                  <a:spcPct val="0"/>
                </a:spcAft>
                <a:defRPr/>
              </a:pPr>
              <a:t>Series</a:t>
            </a:fld>
            <a:endParaRPr lang="en-US" sz="170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3709851" y="7412355"/>
            <a:ext cx="75628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0006E74E-2C1B-4F63-BB75-D2A9268F57AC}" type="datetime'''''''''''''''''''''''''''''''2''''0''1''''''''3'''">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2013</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3937636" y="3068955"/>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23C3E8A2-D865-4000-9B97-8A3EEEEAFF80}" type="datetime'''46'''''''''''''''">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46</a:t>
            </a:fld>
            <a:endParaRPr lang="en-US" sz="170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521132" y="7412355"/>
            <a:ext cx="666750"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68DBDED9-C98D-4B51-BB24-0B25D8A7BC32}" type="datetime'''''''''''''''''''''''''2''''0''''''''''''12'''''''''''''">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2012</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720340" y="4349115"/>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D0F5AC58-41C5-43C7-A2D7-B21365A90B16}" type="datetime'''''''''''''''''''3''''''''''''''1'''''''''''''">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31</a:t>
            </a:fld>
            <a:endParaRPr lang="en-US" sz="170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293225" y="7412355"/>
            <a:ext cx="695324" cy="255270"/>
          </a:xfrm>
          <a:prstGeom prst="rect">
            <a:avLst/>
          </a:prstGeom>
          <a:noFill/>
          <a:ln w="9525" algn="ctr">
            <a:noFill/>
            <a:round/>
            <a:headEnd/>
            <a:tailEnd/>
          </a:ln>
        </p:spPr>
        <p:txBody>
          <a:bodyPr lIns="0" tIns="0" rIns="0" bIns="0"/>
          <a:lstStyle/>
          <a:p>
            <a:pPr algn="ctr" defTabSz="1097096" eaLnBrk="0" fontAlgn="base" hangingPunct="0">
              <a:spcBef>
                <a:spcPct val="0"/>
              </a:spcBef>
              <a:spcAft>
                <a:spcPct val="0"/>
              </a:spcAft>
              <a:defRPr/>
            </a:pPr>
            <a:fld id="{83FFF291-6C97-4C2D-A78B-4F92F437E36C}" type="datetime'2''0''''''''''''''''''''''''''''''''''''''''''''1''''1'''''">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2011</a:t>
            </a:fld>
            <a:endParaRPr lang="en-US" sz="170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503046" y="5137786"/>
            <a:ext cx="297180" cy="255270"/>
          </a:xfrm>
          <a:prstGeom prst="rect">
            <a:avLst/>
          </a:prstGeom>
          <a:noFill/>
          <a:ln w="9525" algn="ctr">
            <a:noFill/>
            <a:round/>
            <a:headEnd/>
            <a:tailEnd/>
          </a:ln>
        </p:spPr>
        <p:txBody>
          <a:bodyPr wrap="none" lIns="30475" tIns="0" rIns="30475" bIns="0" anchor="b"/>
          <a:lstStyle/>
          <a:p>
            <a:pPr algn="ctr" defTabSz="1097096" eaLnBrk="0" fontAlgn="base" hangingPunct="0">
              <a:spcBef>
                <a:spcPct val="0"/>
              </a:spcBef>
              <a:spcAft>
                <a:spcPct val="0"/>
              </a:spcAft>
              <a:defRPr/>
            </a:pPr>
            <a:fld id="{4A5F7CBD-DD06-4950-B217-0F16090CB002}" type="datetime'''''''''22'''''''''''''''''''''''''''''">
              <a:rPr lang="en-US" sz="1700">
                <a:solidFill>
                  <a:srgbClr val="000000"/>
                </a:solidFill>
                <a:latin typeface="Calibri" pitchFamily="34" charset="0"/>
                <a:cs typeface="Arial" charset="0"/>
                <a:sym typeface="Arial" charset="0"/>
              </a:rPr>
              <a:pPr algn="ctr" defTabSz="1097096" eaLnBrk="0" fontAlgn="base" hangingPunct="0">
                <a:spcBef>
                  <a:spcPct val="0"/>
                </a:spcBef>
                <a:spcAft>
                  <a:spcPct val="0"/>
                </a:spcAft>
                <a:defRPr/>
              </a:pPr>
              <a:t>22</a:t>
            </a:fld>
            <a:endParaRPr lang="en-US" sz="170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5243" y="7814566"/>
            <a:ext cx="535692" cy="369316"/>
          </a:xfrm>
          <a:prstGeom prst="rect">
            <a:avLst/>
          </a:prstGeom>
          <a:noFill/>
          <a:ln w="9525">
            <a:noFill/>
            <a:miter lim="800000"/>
            <a:headEnd/>
            <a:tailEnd/>
          </a:ln>
        </p:spPr>
        <p:txBody>
          <a:bodyPr wrap="none" lIns="91424" tIns="45712" rIns="91424" bIns="45712" anchor="b">
            <a:spAutoFit/>
          </a:bodyPr>
          <a:lstStyle/>
          <a:p>
            <a:pPr defTabSz="1097096" fontAlgn="base">
              <a:spcBef>
                <a:spcPct val="0"/>
              </a:spcBef>
              <a:spcAft>
                <a:spcPct val="0"/>
              </a:spcAft>
              <a:defRPr/>
            </a:pPr>
            <a:r>
              <a:rPr lang="en-US" sz="900">
                <a:solidFill>
                  <a:srgbClr val="000000"/>
                </a:solidFill>
                <a:latin typeface="Calibri" pitchFamily="34" charset="0"/>
                <a:cs typeface="Arial" charset="0"/>
              </a:rPr>
              <a:t>Notes:</a:t>
            </a:r>
          </a:p>
          <a:p>
            <a:pPr defTabSz="1097096" fontAlgn="base">
              <a:spcBef>
                <a:spcPct val="0"/>
              </a:spcBef>
              <a:spcAft>
                <a:spcPct val="0"/>
              </a:spcAft>
              <a:defRPr/>
            </a:pPr>
            <a:r>
              <a:rPr lang="en-US" sz="9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04827" y="2390778"/>
            <a:ext cx="1123993" cy="353927"/>
          </a:xfrm>
          <a:prstGeom prst="rect">
            <a:avLst/>
          </a:prstGeom>
          <a:noFill/>
          <a:ln w="9525">
            <a:noFill/>
            <a:miter lim="800000"/>
            <a:headEnd/>
            <a:tailEnd/>
          </a:ln>
        </p:spPr>
        <p:txBody>
          <a:bodyPr wrap="none" lIns="91424" tIns="45712" rIns="91424" bIns="45712">
            <a:spAutoFit/>
          </a:bodyPr>
          <a:lstStyle/>
          <a:p>
            <a:pPr defTabSz="1097096" fontAlgn="base">
              <a:spcBef>
                <a:spcPct val="0"/>
              </a:spcBef>
              <a:spcAft>
                <a:spcPct val="0"/>
              </a:spcAft>
              <a:defRPr/>
            </a:pPr>
            <a:r>
              <a:rPr lang="en-US" sz="1700" b="1">
                <a:solidFill>
                  <a:srgbClr val="000000"/>
                </a:solidFill>
                <a:latin typeface="Calibri" pitchFamily="34" charset="0"/>
                <a:cs typeface="Arial" charset="0"/>
              </a:rPr>
              <a:t>Chart Title</a:t>
            </a:r>
          </a:p>
        </p:txBody>
      </p:sp>
      <p:sp>
        <p:nvSpPr>
          <p:cNvPr id="17" name="Rounded Rectangle 16"/>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fontAlgn="base" hangingPunct="0">
              <a:spcBef>
                <a:spcPct val="0"/>
              </a:spcBef>
              <a:spcAft>
                <a:spcPct val="0"/>
              </a:spcAft>
              <a:defRPr/>
            </a:pPr>
            <a:r>
              <a:rPr lang="en-US" sz="2000" dirty="0">
                <a:solidFill>
                  <a:srgbClr val="FFFFFF"/>
                </a:solidFill>
                <a:latin typeface="Calibri" pitchFamily="34" charset="0"/>
                <a:cs typeface="Arial" charset="0"/>
              </a:rPr>
              <a:t>Chart 1 Description…</a:t>
            </a:r>
          </a:p>
        </p:txBody>
      </p:sp>
      <p:sp>
        <p:nvSpPr>
          <p:cNvPr id="18" name="Rounded Rectangle 17"/>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fontAlgn="base" hangingPunct="0">
              <a:spcBef>
                <a:spcPct val="0"/>
              </a:spcBef>
              <a:spcAft>
                <a:spcPct val="0"/>
              </a:spcAft>
              <a:defRPr/>
            </a:pPr>
            <a:r>
              <a:rPr lang="en-US" sz="2000" dirty="0">
                <a:solidFill>
                  <a:srgbClr val="FFFFFF"/>
                </a:solidFill>
                <a:latin typeface="Calibri" pitchFamily="34" charset="0"/>
                <a:cs typeface="Arial" charset="0"/>
              </a:rPr>
              <a:t>Further description…</a:t>
            </a:r>
          </a:p>
        </p:txBody>
      </p:sp>
      <p:sp>
        <p:nvSpPr>
          <p:cNvPr id="19" name="Source"/>
          <p:cNvSpPr>
            <a:spLocks noGrp="1"/>
          </p:cNvSpPr>
          <p:nvPr/>
        </p:nvSpPr>
        <p:spPr bwMode="auto">
          <a:xfrm>
            <a:off x="5770246" y="2697483"/>
            <a:ext cx="4682490" cy="1129061"/>
          </a:xfrm>
          <a:prstGeom prst="rect">
            <a:avLst/>
          </a:prstGeom>
          <a:noFill/>
          <a:ln w="9525">
            <a:noFill/>
            <a:miter lim="800000"/>
            <a:headEnd/>
            <a:tailEnd/>
          </a:ln>
          <a:effectLst/>
        </p:spPr>
        <p:txBody>
          <a:bodyPr lIns="56151" tIns="56151" rIns="56151" bIns="56151">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208448" indent="-208448" defTabSz="1177093">
              <a:buClr>
                <a:srgbClr val="000000"/>
              </a:buClr>
              <a:defRPr/>
            </a:pPr>
            <a:r>
              <a:rPr lang="en-US" sz="1900" dirty="0">
                <a:solidFill>
                  <a:srgbClr val="000000"/>
                </a:solidFill>
                <a:latin typeface="Calibri" pitchFamily="34" charset="0"/>
              </a:rPr>
              <a:t>First level bullet</a:t>
            </a:r>
          </a:p>
          <a:p>
            <a:pPr marL="537577" lvl="1" indent="-98738" defTabSz="1177093">
              <a:buClr>
                <a:srgbClr val="000000"/>
              </a:buClr>
              <a:defRPr/>
            </a:pPr>
            <a:r>
              <a:rPr lang="en-US" sz="1700" dirty="0">
                <a:solidFill>
                  <a:srgbClr val="000000"/>
                </a:solidFill>
                <a:latin typeface="Calibri" pitchFamily="34" charset="0"/>
                <a:cs typeface="Arial" charset="0"/>
              </a:rPr>
              <a:t>Second level bullet</a:t>
            </a:r>
          </a:p>
          <a:p>
            <a:pPr marL="208448" indent="-208448" defTabSz="1177093">
              <a:buClr>
                <a:srgbClr val="000000"/>
              </a:buClr>
              <a:defRPr/>
            </a:pPr>
            <a:r>
              <a:rPr lang="en-US" sz="1900" dirty="0">
                <a:solidFill>
                  <a:srgbClr val="000000"/>
                </a:solidFill>
                <a:latin typeface="Calibri" pitchFamily="34" charset="0"/>
              </a:rPr>
              <a:t>First level bullet</a:t>
            </a:r>
          </a:p>
        </p:txBody>
      </p:sp>
      <p:sp>
        <p:nvSpPr>
          <p:cNvPr id="2" name="Title 1"/>
          <p:cNvSpPr>
            <a:spLocks noGrp="1"/>
          </p:cNvSpPr>
          <p:nvPr>
            <p:ph type="title"/>
          </p:nvPr>
        </p:nvSpPr>
        <p:spPr>
          <a:xfrm>
            <a:off x="4" y="3810"/>
            <a:ext cx="10937891" cy="109060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pPr defTabSz="1097096">
              <a:defRPr/>
            </a:pPr>
            <a:fld id="{F8B475CF-EC6C-422E-8F6E-F2B3F6FD38FB}" type="slidenum">
              <a:rPr lang="en-US" smtClean="0"/>
              <a:pPr defTabSz="1097096">
                <a:defRPr/>
              </a:pPr>
              <a:t>‹#›</a:t>
            </a:fld>
            <a:endParaRPr lang="en-US"/>
          </a:p>
        </p:txBody>
      </p:sp>
    </p:spTree>
    <p:extLst>
      <p:ext uri="{BB962C8B-B14F-4D97-AF65-F5344CB8AC3E}">
        <p14:creationId xmlns:p14="http://schemas.microsoft.com/office/powerpoint/2010/main" val="35859894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4"/>
            <a:ext cx="4846320" cy="1790345"/>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4"/>
            <a:ext cx="4846320" cy="1790345"/>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4" y="0"/>
            <a:ext cx="10937891" cy="109441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pPr defTabSz="1097096">
              <a:defRPr/>
            </a:pPr>
            <a:fld id="{43370FBB-F928-4FDC-9464-B9846F914E2A}" type="slidenum">
              <a:rPr lang="en-US" smtClean="0"/>
              <a:pPr defTabSz="1097096">
                <a:defRPr/>
              </a:pPr>
              <a:t>‹#›</a:t>
            </a:fld>
            <a:endParaRPr lang="en-US" dirty="0"/>
          </a:p>
        </p:txBody>
      </p:sp>
    </p:spTree>
    <p:extLst>
      <p:ext uri="{BB962C8B-B14F-4D97-AF65-F5344CB8AC3E}">
        <p14:creationId xmlns:p14="http://schemas.microsoft.com/office/powerpoint/2010/main" val="3450703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9875520" cy="109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anchor="b"/>
          <a:lstStyle>
            <a:lvl1pPr marL="0" indent="0">
              <a:defRPr lang="en-US" sz="2400" b="1" kern="1200">
                <a:solidFill>
                  <a:srgbClr val="FFFFFF"/>
                </a:solidFill>
                <a:latin typeface="Arial" pitchFamily="34" charset="0"/>
                <a:ea typeface="ＭＳ Ｐゴシック" pitchFamily="34" charset="-128"/>
                <a:cs typeface="+mn-cs"/>
              </a:defRPr>
            </a:lvl1pPr>
          </a:lstStyle>
          <a:p>
            <a:pPr marL="180951" lvl="0" algn="l" defTabSz="914283" eaLnBrk="1" latinLnBrk="0" hangingPunct="1"/>
            <a:r>
              <a:rPr lang="en-US" dirty="0"/>
              <a:t>Click to edit Master title style</a:t>
            </a:r>
          </a:p>
        </p:txBody>
      </p:sp>
      <p:sp>
        <p:nvSpPr>
          <p:cNvPr id="3" name="Content Placeholder 2"/>
          <p:cNvSpPr>
            <a:spLocks noGrp="1"/>
          </p:cNvSpPr>
          <p:nvPr>
            <p:ph idx="1"/>
          </p:nvPr>
        </p:nvSpPr>
        <p:spPr>
          <a:xfrm>
            <a:off x="548640" y="1920243"/>
            <a:ext cx="9875520" cy="1707245"/>
          </a:xfrm>
          <a:prstGeom prst="rect">
            <a:avLst/>
          </a:prstGeom>
        </p:spPr>
        <p:txBody>
          <a:bodyPr/>
          <a:lstStyle>
            <a:lvl1pPr>
              <a:defRPr sz="2200"/>
            </a:lvl1pPr>
            <a:lvl2pPr>
              <a:defRPr sz="2000"/>
            </a:lvl2pPr>
            <a:lvl3pPr>
              <a:defRPr sz="17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EEF6273D-CB7A-48D1-9BBF-7C537EBB94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055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97896" tIns="48948" rIns="97896" bIns="48948" anchor="ctr"/>
          <a:lstStyle/>
          <a:p>
            <a:pPr>
              <a:defRPr/>
            </a:pPr>
            <a:endParaRPr lang="en-US" sz="1900" dirty="0">
              <a:solidFill>
                <a:srgbClr val="FFFFFF"/>
              </a:solidFill>
              <a:latin typeface="Calibri" pitchFamily="34" charset="0"/>
              <a:cs typeface="Arial" charset="0"/>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55280" y="6400805"/>
            <a:ext cx="2560320" cy="136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0264" y="3641289"/>
            <a:ext cx="9326880" cy="862693"/>
          </a:xfrm>
          <a:prstGeom prst="rect">
            <a:avLst/>
          </a:prstGeom>
        </p:spPr>
        <p:txBody>
          <a:bodyPr/>
          <a:lstStyle>
            <a:lvl1pPr algn="l">
              <a:defRPr sz="3000" baseline="0">
                <a:solidFill>
                  <a:schemeClr val="bg1"/>
                </a:solidFill>
                <a:latin typeface="Calibri" pitchFamily="34" charset="0"/>
                <a:ea typeface="Verdana" pitchFamily="34" charset="0"/>
                <a:cs typeface="Verdana" pitchFamily="34" charset="0"/>
              </a:defRPr>
            </a:lvl1pPr>
          </a:lstStyle>
          <a:p>
            <a:r>
              <a:rPr lang="en-US"/>
              <a:t>Click to edit Master title style</a:t>
            </a:r>
            <a:endParaRPr lang="fr-FR" dirty="0"/>
          </a:p>
        </p:txBody>
      </p:sp>
      <p:sp>
        <p:nvSpPr>
          <p:cNvPr id="3" name="Subtitle 2"/>
          <p:cNvSpPr>
            <a:spLocks noGrp="1"/>
          </p:cNvSpPr>
          <p:nvPr>
            <p:ph type="subTitle" idx="1"/>
          </p:nvPr>
        </p:nvSpPr>
        <p:spPr>
          <a:xfrm>
            <a:off x="822960" y="4567070"/>
            <a:ext cx="2926080" cy="719688"/>
          </a:xfrm>
          <a:prstGeom prst="rect">
            <a:avLst/>
          </a:prstGeom>
        </p:spPr>
        <p:txBody>
          <a:bodyPr/>
          <a:lstStyle>
            <a:lvl1pPr marL="0" indent="0" algn="l">
              <a:buNone/>
              <a:defRPr sz="1900" baseline="0">
                <a:solidFill>
                  <a:schemeClr val="bg1"/>
                </a:solidFill>
                <a:latin typeface="Calibri" pitchFamily="34" charset="0"/>
                <a:ea typeface="Verdana" pitchFamily="34" charset="0"/>
                <a:cs typeface="Verdana" pitchFamily="34" charset="0"/>
              </a:defRPr>
            </a:lvl1pPr>
            <a:lvl2pPr marL="489482" indent="0" algn="ctr">
              <a:buNone/>
              <a:defRPr/>
            </a:lvl2pPr>
            <a:lvl3pPr marL="978967" indent="0" algn="ctr">
              <a:buNone/>
              <a:defRPr/>
            </a:lvl3pPr>
            <a:lvl4pPr marL="1468445" indent="0" algn="ctr">
              <a:buNone/>
              <a:defRPr/>
            </a:lvl4pPr>
            <a:lvl5pPr marL="1957927" indent="0" algn="ctr">
              <a:buNone/>
              <a:defRPr/>
            </a:lvl5pPr>
            <a:lvl6pPr marL="2447408" indent="0" algn="ctr">
              <a:buNone/>
              <a:defRPr/>
            </a:lvl6pPr>
            <a:lvl7pPr marL="2936890" indent="0" algn="ctr">
              <a:buNone/>
              <a:defRPr/>
            </a:lvl7pPr>
            <a:lvl8pPr marL="3426368" indent="0" algn="ctr">
              <a:buNone/>
              <a:defRPr/>
            </a:lvl8pPr>
            <a:lvl9pPr marL="3915861"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4111875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4"/>
            <a:ext cx="10972800" cy="6000750"/>
          </a:xfrm>
          <a:prstGeom prst="rect">
            <a:avLst/>
          </a:prstGeom>
          <a:solidFill>
            <a:srgbClr val="003366"/>
          </a:solidFill>
          <a:ln w="9525">
            <a:noFill/>
            <a:miter lim="800000"/>
            <a:headEnd/>
            <a:tailEnd/>
          </a:ln>
        </p:spPr>
        <p:txBody>
          <a:bodyPr wrap="none" lIns="109709" tIns="54854" rIns="109709" bIns="54854" anchor="ctr"/>
          <a:lstStyle/>
          <a:p>
            <a:pPr defTabSz="1097096"/>
            <a:endParaRPr lang="en-US" sz="2200" dirty="0">
              <a:solidFill>
                <a:srgbClr val="FFFFFF"/>
              </a:solidFill>
              <a:latin typeface="Calibri" pitchFamily="34" charset="0"/>
            </a:endParaRPr>
          </a:p>
        </p:txBody>
      </p:sp>
      <p:pic>
        <p:nvPicPr>
          <p:cNvPr id="4" name="Picture 6"/>
          <p:cNvPicPr>
            <a:picLocks noChangeAspect="1"/>
          </p:cNvPicPr>
          <p:nvPr/>
        </p:nvPicPr>
        <p:blipFill>
          <a:blip r:embed="rId4" cstate="print"/>
          <a:srcRect/>
          <a:stretch>
            <a:fillRect/>
          </a:stretch>
        </p:blipFill>
        <p:spPr bwMode="auto">
          <a:xfrm>
            <a:off x="7955280" y="6400800"/>
            <a:ext cx="2560320" cy="1369696"/>
          </a:xfrm>
          <a:prstGeom prst="rect">
            <a:avLst/>
          </a:prstGeom>
          <a:noFill/>
          <a:ln w="9525">
            <a:noFill/>
            <a:miter lim="800000"/>
            <a:headEnd/>
            <a:tailEnd/>
          </a:ln>
        </p:spPr>
      </p:pic>
      <p:sp>
        <p:nvSpPr>
          <p:cNvPr id="2" name="Title 1"/>
          <p:cNvSpPr>
            <a:spLocks noGrp="1"/>
          </p:cNvSpPr>
          <p:nvPr>
            <p:ph type="ctrTitle" hasCustomPrompt="1"/>
          </p:nvPr>
        </p:nvSpPr>
        <p:spPr>
          <a:xfrm>
            <a:off x="470263" y="3641290"/>
            <a:ext cx="9326880" cy="862693"/>
          </a:xfrm>
          <a:prstGeom prst="rect">
            <a:avLst/>
          </a:prstGeom>
        </p:spPr>
        <p:txBody>
          <a:bodyPr/>
          <a:lstStyle>
            <a:lvl1pPr algn="l">
              <a:defRPr sz="34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822960" y="4567070"/>
            <a:ext cx="2926080" cy="451953"/>
          </a:xfrm>
          <a:prstGeom prst="rect">
            <a:avLst/>
          </a:prstGeom>
        </p:spPr>
        <p:txBody>
          <a:bodyPr/>
          <a:lstStyle>
            <a:lvl1pPr marL="0" indent="0" algn="l">
              <a:buNone/>
              <a:defRPr sz="2200" baseline="0">
                <a:solidFill>
                  <a:schemeClr val="bg1"/>
                </a:solidFill>
                <a:latin typeface="Calibri" pitchFamily="34" charset="0"/>
                <a:ea typeface="Verdana" pitchFamily="34" charset="0"/>
                <a:cs typeface="Verdana" pitchFamily="34" charset="0"/>
              </a:defRPr>
            </a:lvl1pPr>
            <a:lvl2pPr marL="548548" indent="0" algn="ctr">
              <a:buNone/>
              <a:defRPr/>
            </a:lvl2pPr>
            <a:lvl3pPr marL="1097096" indent="0" algn="ctr">
              <a:buNone/>
              <a:defRPr/>
            </a:lvl3pPr>
            <a:lvl4pPr marL="1645643" indent="0" algn="ctr">
              <a:buNone/>
              <a:defRPr/>
            </a:lvl4pPr>
            <a:lvl5pPr marL="2194190" indent="0" algn="ctr">
              <a:buNone/>
              <a:defRPr/>
            </a:lvl5pPr>
            <a:lvl6pPr marL="2742741" indent="0" algn="ctr">
              <a:buNone/>
              <a:defRPr/>
            </a:lvl6pPr>
            <a:lvl7pPr marL="3291288" indent="0" algn="ctr">
              <a:buNone/>
              <a:defRPr/>
            </a:lvl7pPr>
            <a:lvl8pPr marL="3839835" indent="0" algn="ctr">
              <a:buNone/>
              <a:defRPr/>
            </a:lvl8pPr>
            <a:lvl9pPr marL="4388383" indent="0" algn="ctr">
              <a:buNone/>
              <a:defRPr/>
            </a:lvl9pPr>
          </a:lstStyle>
          <a:p>
            <a:r>
              <a:rPr lang="en-US" dirty="0"/>
              <a:t>CHAI Malaria</a:t>
            </a:r>
          </a:p>
        </p:txBody>
      </p:sp>
      <p:sp>
        <p:nvSpPr>
          <p:cNvPr id="6" name="Rectangle 6"/>
          <p:cNvSpPr>
            <a:spLocks noChangeArrowheads="1"/>
          </p:cNvSpPr>
          <p:nvPr>
            <p:custDataLst>
              <p:tags r:id="rId2"/>
            </p:custDataLst>
          </p:nvPr>
        </p:nvSpPr>
        <p:spPr bwMode="auto">
          <a:xfrm>
            <a:off x="0" y="4"/>
            <a:ext cx="10972800" cy="6000750"/>
          </a:xfrm>
          <a:prstGeom prst="rect">
            <a:avLst/>
          </a:prstGeom>
          <a:solidFill>
            <a:srgbClr val="003366"/>
          </a:solidFill>
          <a:ln w="9525">
            <a:noFill/>
            <a:miter lim="800000"/>
            <a:headEnd/>
            <a:tailEnd/>
          </a:ln>
        </p:spPr>
        <p:txBody>
          <a:bodyPr wrap="none" lIns="109709" tIns="54854" rIns="109709" bIns="54854" anchor="ctr"/>
          <a:lstStyle/>
          <a:p>
            <a:pPr defTabSz="1097096"/>
            <a:endParaRPr lang="en-US" sz="2200" dirty="0">
              <a:solidFill>
                <a:srgbClr val="FFFFFF"/>
              </a:solidFill>
              <a:latin typeface="Calibri" pitchFamily="34" charset="0"/>
            </a:endParaRPr>
          </a:p>
        </p:txBody>
      </p:sp>
    </p:spTree>
    <p:extLst>
      <p:ext uri="{BB962C8B-B14F-4D97-AF65-F5344CB8AC3E}">
        <p14:creationId xmlns:p14="http://schemas.microsoft.com/office/powerpoint/2010/main" val="18594725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1A7FD96-954B-487C-B041-78F89E019B9B}" type="slidenum">
              <a:rPr lang="en-US"/>
              <a:pPr/>
              <a:t>‹#›</a:t>
            </a:fld>
            <a:endParaRPr lang="en-US"/>
          </a:p>
        </p:txBody>
      </p:sp>
      <p:sp>
        <p:nvSpPr>
          <p:cNvPr id="5" name="Text Placeholder 4"/>
          <p:cNvSpPr>
            <a:spLocks noGrp="1"/>
          </p:cNvSpPr>
          <p:nvPr>
            <p:ph type="body" sz="quarter" idx="11"/>
          </p:nvPr>
        </p:nvSpPr>
        <p:spPr>
          <a:xfrm>
            <a:off x="457200" y="1371603"/>
            <a:ext cx="7498080" cy="2329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33054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5807"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811" y="0"/>
            <a:ext cx="10934081" cy="1094410"/>
          </a:xfrm>
          <a:prstGeom prst="rect">
            <a:avLst/>
          </a:prstGeom>
        </p:spPr>
        <p:txBody>
          <a:bodyPr/>
          <a:lstStyle>
            <a:lvl1pPr marL="281893"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fld id="{11A7FD96-954B-487C-B041-78F89E019B9B}" type="slidenum">
              <a:rPr lang="en-US"/>
              <a:pPr/>
              <a:t>‹#›</a:t>
            </a:fld>
            <a:endParaRPr lang="en-US"/>
          </a:p>
        </p:txBody>
      </p:sp>
      <p:sp>
        <p:nvSpPr>
          <p:cNvPr id="10" name="Content Placeholder 9"/>
          <p:cNvSpPr>
            <a:spLocks noGrp="1"/>
          </p:cNvSpPr>
          <p:nvPr>
            <p:ph sz="quarter" idx="11" hasCustomPrompt="1"/>
          </p:nvPr>
        </p:nvSpPr>
        <p:spPr>
          <a:xfrm>
            <a:off x="2238376" y="2697463"/>
            <a:ext cx="5943600" cy="2560222"/>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892529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6860" name="think-cell Slide" r:id="rId15" imgW="360" imgH="360" progId="">
                  <p:embed/>
                </p:oleObj>
              </mc:Choice>
              <mc:Fallback>
                <p:oleObj name="think-cell Slide" r:id="rId15" imgW="360" imgH="3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defTabSz="1097096" eaLnBrk="0" hangingPunct="0"/>
            <a:endParaRPr lang="en-US" sz="17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06" y="1983108"/>
          <a:ext cx="9589770" cy="5543550"/>
        </p:xfrm>
        <a:graphic>
          <a:graphicData uri="http://schemas.openxmlformats.org/presentationml/2006/ole">
            <mc:AlternateContent xmlns:mc="http://schemas.openxmlformats.org/markup-compatibility/2006">
              <mc:Choice xmlns:v="urn:schemas-microsoft-com:vml" Requires="v">
                <p:oleObj spid="_x0000_s76861" name="Chart" r:id="rId17" imgW="9989489" imgH="5774657" progId="MSGraph.Chart.8">
                  <p:embed followColorScheme="full"/>
                </p:oleObj>
              </mc:Choice>
              <mc:Fallback>
                <p:oleObj name="Chart" r:id="rId17" imgW="9989489" imgH="5774657" progId="MSGraph.Chart.8">
                  <p:embed followColorScheme="full"/>
                  <p:pic>
                    <p:nvPicPr>
                      <p:cNvPr id="0" name=""/>
                      <p:cNvPicPr>
                        <a:picLocks noChangeAspect="1" noChangeArrowheads="1"/>
                      </p:cNvPicPr>
                      <p:nvPr/>
                    </p:nvPicPr>
                    <p:blipFill>
                      <a:blip r:embed="rId18"/>
                      <a:srcRect/>
                      <a:stretch>
                        <a:fillRect/>
                      </a:stretch>
                    </p:blipFill>
                    <p:spPr bwMode="auto">
                      <a:xfrm>
                        <a:off x="497206" y="1983108"/>
                        <a:ext cx="9589770" cy="554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194560" y="7412355"/>
            <a:ext cx="729614" cy="255270"/>
          </a:xfrm>
          <a:prstGeom prst="rect">
            <a:avLst/>
          </a:prstGeom>
          <a:noFill/>
          <a:ln w="9525" algn="ctr">
            <a:noFill/>
            <a:round/>
            <a:headEnd/>
            <a:tailEnd/>
          </a:ln>
        </p:spPr>
        <p:txBody>
          <a:bodyPr lIns="0" tIns="0" rIns="0" bIns="0"/>
          <a:lstStyle/>
          <a:p>
            <a:pPr algn="ctr" defTabSz="1097096" eaLnBrk="0" hangingPunct="0"/>
            <a:fld id="{8FA1B599-208B-474C-BB70-669B3289C565}" type="datetime'''''''''2''''''''01''1'''''''''''''''">
              <a:rPr lang="en-US" sz="1700">
                <a:solidFill>
                  <a:srgbClr val="000000"/>
                </a:solidFill>
                <a:latin typeface="Calibri" pitchFamily="34" charset="0"/>
                <a:ea typeface="MS PGothic" pitchFamily="34" charset="-128"/>
                <a:sym typeface="Arial" charset="0"/>
              </a:rPr>
              <a:pPr algn="ctr" defTabSz="1097096" eaLnBrk="0" hangingPunct="0"/>
              <a:t>2011</a:t>
            </a:fld>
            <a:endParaRPr lang="en-US" sz="1700" dirty="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5146767" y="7412355"/>
            <a:ext cx="683894" cy="255270"/>
          </a:xfrm>
          <a:prstGeom prst="rect">
            <a:avLst/>
          </a:prstGeom>
          <a:noFill/>
          <a:ln w="9525" algn="ctr">
            <a:noFill/>
            <a:round/>
            <a:headEnd/>
            <a:tailEnd/>
          </a:ln>
        </p:spPr>
        <p:txBody>
          <a:bodyPr lIns="0" tIns="0" rIns="0" bIns="0"/>
          <a:lstStyle/>
          <a:p>
            <a:pPr algn="ctr" defTabSz="1097096" eaLnBrk="0" hangingPunct="0"/>
            <a:fld id="{7F896BFF-7D3E-4B57-BCEE-E03F43789C5C}" type="datetime'''''''2''''''''0''''''1''''''''''''''''2'''">
              <a:rPr lang="en-US" sz="1700">
                <a:solidFill>
                  <a:srgbClr val="000000"/>
                </a:solidFill>
                <a:latin typeface="Calibri" pitchFamily="34" charset="0"/>
                <a:ea typeface="MS PGothic" pitchFamily="34" charset="-128"/>
                <a:sym typeface="Arial" charset="0"/>
              </a:rPr>
              <a:pPr algn="ctr" defTabSz="1097096" eaLnBrk="0" hangingPunct="0"/>
              <a:t>2012</a:t>
            </a:fld>
            <a:endParaRPr lang="en-US" sz="1700" dirty="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8205379" y="7412355"/>
            <a:ext cx="638174" cy="255270"/>
          </a:xfrm>
          <a:prstGeom prst="rect">
            <a:avLst/>
          </a:prstGeom>
          <a:noFill/>
          <a:ln w="9525" algn="ctr">
            <a:noFill/>
            <a:round/>
            <a:headEnd/>
            <a:tailEnd/>
          </a:ln>
        </p:spPr>
        <p:txBody>
          <a:bodyPr lIns="0" tIns="0" rIns="0" bIns="0"/>
          <a:lstStyle/>
          <a:p>
            <a:pPr algn="ctr" defTabSz="1097096" eaLnBrk="0" hangingPunct="0"/>
            <a:fld id="{4CD0D7C0-E8E2-4323-AA5E-5FFE87D5C11C}" type="datetime'''''''''''2''''''''''0''''1''''''''''''''''3'''''''''''''''''">
              <a:rPr lang="en-US" sz="1700">
                <a:solidFill>
                  <a:srgbClr val="000000"/>
                </a:solidFill>
                <a:latin typeface="Calibri" pitchFamily="34" charset="0"/>
                <a:ea typeface="MS PGothic" pitchFamily="34" charset="-128"/>
                <a:sym typeface="Arial" charset="0"/>
              </a:rPr>
              <a:pPr algn="ctr" defTabSz="1097096" eaLnBrk="0" hangingPunct="0"/>
              <a:t>2013</a:t>
            </a:fld>
            <a:endParaRPr lang="en-US" sz="1700" dirty="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9467850" y="2712722"/>
            <a:ext cx="603886" cy="255270"/>
          </a:xfrm>
          <a:prstGeom prst="rect">
            <a:avLst/>
          </a:prstGeom>
          <a:noFill/>
          <a:ln w="9525" algn="ctr">
            <a:noFill/>
            <a:round/>
            <a:headEnd/>
            <a:tailEnd/>
          </a:ln>
        </p:spPr>
        <p:txBody>
          <a:bodyPr wrap="none" lIns="0" tIns="0" rIns="0" bIns="0" anchor="ctr"/>
          <a:lstStyle/>
          <a:p>
            <a:pPr defTabSz="1097096" eaLnBrk="0" hangingPunct="0"/>
            <a:fld id="{5C2A6D42-1D91-4033-AF71-7B90EA65F69E}" type="datetime'''''''''''''''''''''''''''''S''e''''rie''''s'''''''''''''">
              <a:rPr lang="en-US" sz="1700">
                <a:solidFill>
                  <a:srgbClr val="000000"/>
                </a:solidFill>
                <a:latin typeface="Calibri" pitchFamily="34" charset="0"/>
                <a:ea typeface="MS PGothic" pitchFamily="34" charset="-128"/>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9467850" y="3272792"/>
            <a:ext cx="603886" cy="255270"/>
          </a:xfrm>
          <a:prstGeom prst="rect">
            <a:avLst/>
          </a:prstGeom>
          <a:noFill/>
          <a:ln w="9525" algn="ctr">
            <a:noFill/>
            <a:round/>
            <a:headEnd/>
            <a:tailEnd/>
          </a:ln>
        </p:spPr>
        <p:txBody>
          <a:bodyPr wrap="none" lIns="0" tIns="0" rIns="0" bIns="0" anchor="ctr"/>
          <a:lstStyle/>
          <a:p>
            <a:pPr defTabSz="1097096" eaLnBrk="0" hangingPunct="0"/>
            <a:fld id="{DBD6C156-6D8B-4DD9-BD68-F88C40AC871A}" type="datetime'''S''''''''''''eri''e''''''''''''''''''''''''''''''''''''s'''">
              <a:rPr lang="en-US" sz="1700">
                <a:solidFill>
                  <a:srgbClr val="000000"/>
                </a:solidFill>
                <a:latin typeface="Calibri" pitchFamily="34" charset="0"/>
                <a:ea typeface="MS PGothic" pitchFamily="34" charset="-128"/>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9467850" y="5358767"/>
            <a:ext cx="603886" cy="255270"/>
          </a:xfrm>
          <a:prstGeom prst="rect">
            <a:avLst/>
          </a:prstGeom>
          <a:noFill/>
          <a:ln w="9525" algn="ctr">
            <a:noFill/>
            <a:round/>
            <a:headEnd/>
            <a:tailEnd/>
          </a:ln>
        </p:spPr>
        <p:txBody>
          <a:bodyPr wrap="none" lIns="0" tIns="0" rIns="0" bIns="0" anchor="ctr"/>
          <a:lstStyle/>
          <a:p>
            <a:pPr defTabSz="1097096" eaLnBrk="0" hangingPunct="0"/>
            <a:fld id="{FBE60238-430C-4185-8E8A-7CBC89180D4E}" type="datetime'''''''''''''''''''Se''''r''''''i''e''s'''''''">
              <a:rPr lang="en-US" sz="1700">
                <a:solidFill>
                  <a:srgbClr val="000000"/>
                </a:solidFill>
                <a:latin typeface="Calibri" pitchFamily="34" charset="0"/>
                <a:ea typeface="MS PGothic" pitchFamily="34" charset="-128"/>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383156" y="4806315"/>
            <a:ext cx="297180" cy="255270"/>
          </a:xfrm>
          <a:prstGeom prst="rect">
            <a:avLst/>
          </a:prstGeom>
          <a:noFill/>
          <a:ln w="9525" algn="ctr">
            <a:noFill/>
            <a:round/>
            <a:headEnd/>
            <a:tailEnd/>
          </a:ln>
        </p:spPr>
        <p:txBody>
          <a:bodyPr wrap="none" lIns="30475" tIns="0" rIns="30475" bIns="0" anchor="b"/>
          <a:lstStyle/>
          <a:p>
            <a:pPr algn="ctr" defTabSz="1097096" eaLnBrk="0" hangingPunct="0"/>
            <a:fld id="{EE6D32BE-BDF5-4839-A21A-0CD23EDBD6FA}" type="datetime'''''''''''''2''''''''''''''''''''''''''''''''''''''''2'">
              <a:rPr lang="en-US" sz="1700">
                <a:solidFill>
                  <a:srgbClr val="000000"/>
                </a:solidFill>
                <a:latin typeface="Calibri" pitchFamily="34" charset="0"/>
                <a:ea typeface="MS PGothic" pitchFamily="34" charset="-128"/>
                <a:sym typeface="Arial" charset="0"/>
              </a:rPr>
              <a:pPr algn="ctr" defTabSz="1097096" eaLnBrk="0" hangingPunct="0"/>
              <a:t>22</a:t>
            </a:fld>
            <a:endParaRPr lang="en-US" sz="17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5354956" y="3869056"/>
            <a:ext cx="297180" cy="255270"/>
          </a:xfrm>
          <a:prstGeom prst="rect">
            <a:avLst/>
          </a:prstGeom>
          <a:noFill/>
          <a:ln w="9525" algn="ctr">
            <a:noFill/>
            <a:round/>
            <a:headEnd/>
            <a:tailEnd/>
          </a:ln>
        </p:spPr>
        <p:txBody>
          <a:bodyPr wrap="none" lIns="30475" tIns="0" rIns="30475" bIns="0" anchor="b"/>
          <a:lstStyle/>
          <a:p>
            <a:pPr algn="ctr" defTabSz="1097096" eaLnBrk="0" hangingPunct="0"/>
            <a:fld id="{22141A37-7C1C-4864-A5A0-28D22DAFE867}" type="datetime'''''''''''''''''3''''''''''''''''''''''''''''''''''''1'">
              <a:rPr lang="en-US" sz="1700">
                <a:solidFill>
                  <a:srgbClr val="000000"/>
                </a:solidFill>
                <a:latin typeface="Calibri" pitchFamily="34" charset="0"/>
                <a:ea typeface="MS PGothic" pitchFamily="34" charset="-128"/>
                <a:sym typeface="Arial" charset="0"/>
              </a:rPr>
              <a:pPr algn="ctr" defTabSz="1097096" eaLnBrk="0" hangingPunct="0"/>
              <a:t>31</a:t>
            </a:fld>
            <a:endParaRPr lang="en-US" sz="170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8326756" y="2348866"/>
            <a:ext cx="297180" cy="255270"/>
          </a:xfrm>
          <a:prstGeom prst="rect">
            <a:avLst/>
          </a:prstGeom>
          <a:noFill/>
          <a:ln w="9525" algn="ctr">
            <a:noFill/>
            <a:round/>
            <a:headEnd/>
            <a:tailEnd/>
          </a:ln>
        </p:spPr>
        <p:txBody>
          <a:bodyPr wrap="none" lIns="30475" tIns="0" rIns="30475" bIns="0" anchor="b"/>
          <a:lstStyle/>
          <a:p>
            <a:pPr algn="ctr" defTabSz="1097096" eaLnBrk="0" hangingPunct="0"/>
            <a:fld id="{8F8037BF-D606-4869-9964-7AB63C748805}" type="datetime'''''''''''''''''''''''''''''''''4''''''6'''">
              <a:rPr lang="en-US" sz="1700">
                <a:solidFill>
                  <a:srgbClr val="000000"/>
                </a:solidFill>
                <a:latin typeface="Calibri" pitchFamily="34" charset="0"/>
                <a:ea typeface="MS PGothic" pitchFamily="34" charset="-128"/>
                <a:sym typeface="Arial" charset="0"/>
              </a:rPr>
              <a:pPr algn="ctr" defTabSz="1097096" eaLnBrk="0" hangingPunct="0"/>
              <a:t>46</a:t>
            </a:fld>
            <a:endParaRPr lang="en-US" sz="17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3" y="7796104"/>
            <a:ext cx="572619" cy="387778"/>
          </a:xfrm>
          <a:prstGeom prst="rect">
            <a:avLst/>
          </a:prstGeom>
          <a:noFill/>
          <a:ln w="9525">
            <a:noFill/>
            <a:miter lim="800000"/>
            <a:headEnd/>
            <a:tailEnd/>
          </a:ln>
        </p:spPr>
        <p:txBody>
          <a:bodyPr wrap="none" lIns="109709" tIns="54854" rIns="109709" bIns="54854" anchor="b">
            <a:spAutoFit/>
          </a:bodyPr>
          <a:lstStyle/>
          <a:p>
            <a:pPr defTabSz="1097096"/>
            <a:r>
              <a:rPr lang="en-US" sz="900">
                <a:solidFill>
                  <a:srgbClr val="000000"/>
                </a:solidFill>
                <a:latin typeface="Calibri" pitchFamily="34" charset="0"/>
              </a:rPr>
              <a:t>Notes:</a:t>
            </a:r>
          </a:p>
          <a:p>
            <a:pPr defTabSz="1097096"/>
            <a:r>
              <a:rPr lang="en-US" sz="900">
                <a:solidFill>
                  <a:srgbClr val="000000"/>
                </a:solidFill>
                <a:latin typeface="Calibri" pitchFamily="34" charset="0"/>
              </a:rPr>
              <a:t>Source:</a:t>
            </a:r>
          </a:p>
        </p:txBody>
      </p:sp>
      <p:sp>
        <p:nvSpPr>
          <p:cNvPr id="16" name="TextBox 19"/>
          <p:cNvSpPr txBox="1">
            <a:spLocks noChangeArrowheads="1"/>
          </p:cNvSpPr>
          <p:nvPr/>
        </p:nvSpPr>
        <p:spPr bwMode="auto">
          <a:xfrm>
            <a:off x="520066" y="1577343"/>
            <a:ext cx="1274734" cy="403167"/>
          </a:xfrm>
          <a:prstGeom prst="rect">
            <a:avLst/>
          </a:prstGeom>
          <a:noFill/>
          <a:ln w="9525">
            <a:noFill/>
            <a:miter lim="800000"/>
            <a:headEnd/>
            <a:tailEnd/>
          </a:ln>
        </p:spPr>
        <p:txBody>
          <a:bodyPr wrap="none" lIns="109709" tIns="54854" rIns="109709" bIns="54854">
            <a:spAutoFit/>
          </a:bodyPr>
          <a:lstStyle/>
          <a:p>
            <a:pPr defTabSz="1097096"/>
            <a:r>
              <a:rPr lang="en-US" sz="1900" b="1" dirty="0">
                <a:solidFill>
                  <a:srgbClr val="000000"/>
                </a:solidFill>
                <a:latin typeface="Calibri" pitchFamily="34" charset="0"/>
              </a:rPr>
              <a:t>Chart Title</a:t>
            </a:r>
          </a:p>
        </p:txBody>
      </p:sp>
      <p:sp>
        <p:nvSpPr>
          <p:cNvPr id="2" name="Title 1"/>
          <p:cNvSpPr>
            <a:spLocks noGrp="1"/>
          </p:cNvSpPr>
          <p:nvPr>
            <p:ph type="title"/>
          </p:nvPr>
        </p:nvSpPr>
        <p:spPr>
          <a:xfrm>
            <a:off x="4" y="3812"/>
            <a:ext cx="10937891" cy="109347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fld id="{11A7FD96-954B-487C-B041-78F89E019B9B}" type="slidenum">
              <a:rPr lang="en-US"/>
              <a:pPr/>
              <a:t>‹#›</a:t>
            </a:fld>
            <a:endParaRPr lang="en-US"/>
          </a:p>
        </p:txBody>
      </p:sp>
    </p:spTree>
    <p:extLst>
      <p:ext uri="{BB962C8B-B14F-4D97-AF65-F5344CB8AC3E}">
        <p14:creationId xmlns:p14="http://schemas.microsoft.com/office/powerpoint/2010/main" val="3072019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7913" name="think-cell Slide" r:id="rId25" imgW="360" imgH="360" progId="">
                  <p:embed/>
                </p:oleObj>
              </mc:Choice>
              <mc:Fallback>
                <p:oleObj name="think-cell Slide" r:id="rId25" imgW="360" imgH="36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defTabSz="1097096" eaLnBrk="0" hangingPunct="0"/>
            <a:endParaRPr lang="en-US" sz="1700">
              <a:solidFill>
                <a:srgbClr val="000000"/>
              </a:solidFill>
              <a:latin typeface="Arial" charset="0"/>
              <a:ea typeface="MS PGothic" pitchFamily="34" charset="-128"/>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77914" name="Chart" r:id="rId27" imgW="4512365" imgH="4964971" progId="MSGraph.Chart.8">
                  <p:embed followColorScheme="full"/>
                </p:oleObj>
              </mc:Choice>
              <mc:Fallback>
                <p:oleObj name="Chart" r:id="rId27" imgW="4512365" imgH="4964971" progId="MSGraph.Chart.8">
                  <p:embed followColorScheme="full"/>
                  <p:pic>
                    <p:nvPicPr>
                      <p:cNvPr id="0" name=""/>
                      <p:cNvPicPr>
                        <a:picLocks noChangeAspect="1" noChangeArrowheads="1"/>
                      </p:cNvPicPr>
                      <p:nvPr/>
                    </p:nvPicPr>
                    <p:blipFill>
                      <a:blip r:embed="rId28"/>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81946" y="7412355"/>
            <a:ext cx="758190" cy="255270"/>
          </a:xfrm>
          <a:prstGeom prst="rect">
            <a:avLst/>
          </a:prstGeom>
          <a:noFill/>
          <a:ln w="9525" algn="ctr">
            <a:noFill/>
            <a:round/>
            <a:headEnd/>
            <a:tailEnd/>
          </a:ln>
        </p:spPr>
        <p:txBody>
          <a:bodyPr lIns="0" tIns="0" rIns="0" bIns="0"/>
          <a:lstStyle/>
          <a:p>
            <a:pPr algn="ctr" defTabSz="1097096" eaLnBrk="0" hangingPunct="0"/>
            <a:fld id="{78F5E02E-7D0B-472F-BF25-D9F8CBEFE2E1}" type="datetime'''''''''''2''''''''''''''0''''''''1''''''''''''2'''''">
              <a:rPr lang="en-US" sz="1700">
                <a:solidFill>
                  <a:srgbClr val="000000"/>
                </a:solidFill>
                <a:latin typeface="Calibri" pitchFamily="34" charset="0"/>
                <a:sym typeface="Arial" charset="0"/>
              </a:rPr>
              <a:pPr algn="ctr" defTabSz="1097096" eaLnBrk="0" hangingPunct="0"/>
              <a:t>2012</a:t>
            </a:fld>
            <a:endParaRPr lang="en-US" sz="1700" dirty="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2720340" y="4349115"/>
            <a:ext cx="297180" cy="255270"/>
          </a:xfrm>
          <a:prstGeom prst="rect">
            <a:avLst/>
          </a:prstGeom>
          <a:noFill/>
          <a:ln w="9525" algn="ctr">
            <a:noFill/>
            <a:round/>
            <a:headEnd/>
            <a:tailEnd/>
          </a:ln>
        </p:spPr>
        <p:txBody>
          <a:bodyPr wrap="none" lIns="30475" tIns="0" rIns="30475" bIns="0" anchor="b"/>
          <a:lstStyle/>
          <a:p>
            <a:pPr algn="ctr" defTabSz="1097096" eaLnBrk="0" hangingPunct="0"/>
            <a:fld id="{4EED0C45-F51E-46B0-AA32-C55D6828E8E0}" type="datetime'''''''''''''''''''''''3''''''''''1'''''''''''''''''">
              <a:rPr lang="en-US" sz="1700">
                <a:solidFill>
                  <a:srgbClr val="000000"/>
                </a:solidFill>
                <a:latin typeface="Calibri" pitchFamily="34" charset="0"/>
                <a:sym typeface="Arial" charset="0"/>
              </a:rPr>
              <a:pPr algn="ctr" defTabSz="1097096" eaLnBrk="0" hangingPunct="0"/>
              <a:t>31</a:t>
            </a:fld>
            <a:endParaRPr lang="en-US" sz="170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1280163" y="7412355"/>
            <a:ext cx="695324" cy="255270"/>
          </a:xfrm>
          <a:prstGeom prst="rect">
            <a:avLst/>
          </a:prstGeom>
          <a:noFill/>
          <a:ln w="9525" algn="ctr">
            <a:noFill/>
            <a:round/>
            <a:headEnd/>
            <a:tailEnd/>
          </a:ln>
        </p:spPr>
        <p:txBody>
          <a:bodyPr lIns="0" tIns="0" rIns="0" bIns="0"/>
          <a:lstStyle/>
          <a:p>
            <a:pPr algn="ctr" defTabSz="1097096" eaLnBrk="0" hangingPunct="0"/>
            <a:fld id="{565688E6-4912-4300-8A91-4516C92BCB4E}" type="datetime'''''''''''''''''''''2''''''''''''011'''''''''''">
              <a:rPr lang="en-US" sz="1700">
                <a:solidFill>
                  <a:srgbClr val="000000"/>
                </a:solidFill>
                <a:latin typeface="Calibri" pitchFamily="34" charset="0"/>
                <a:sym typeface="Arial" charset="0"/>
              </a:rPr>
              <a:pPr algn="ctr" defTabSz="1097096" eaLnBrk="0" hangingPunct="0"/>
              <a:t>2011</a:t>
            </a:fld>
            <a:endParaRPr lang="en-US" sz="1700" dirty="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1503046" y="5137786"/>
            <a:ext cx="297180" cy="255270"/>
          </a:xfrm>
          <a:prstGeom prst="rect">
            <a:avLst/>
          </a:prstGeom>
          <a:noFill/>
          <a:ln w="9525" algn="ctr">
            <a:noFill/>
            <a:round/>
            <a:headEnd/>
            <a:tailEnd/>
          </a:ln>
        </p:spPr>
        <p:txBody>
          <a:bodyPr wrap="none" lIns="30475" tIns="0" rIns="30475" bIns="0" anchor="b"/>
          <a:lstStyle/>
          <a:p>
            <a:pPr algn="ctr" defTabSz="1097096" eaLnBrk="0" hangingPunct="0"/>
            <a:fld id="{DE3CCD5E-39A6-4AF5-9FDC-4EC975B056F7}" type="datetime'''22'''''''''''''''">
              <a:rPr lang="en-US" sz="1700">
                <a:solidFill>
                  <a:srgbClr val="000000"/>
                </a:solidFill>
                <a:latin typeface="Calibri" pitchFamily="34" charset="0"/>
                <a:sym typeface="Arial" charset="0"/>
              </a:rPr>
              <a:pPr algn="ctr" defTabSz="1097096" eaLnBrk="0" hangingPunct="0"/>
              <a:t>22</a:t>
            </a:fld>
            <a:endParaRPr lang="en-US" sz="170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4598670" y="5627371"/>
            <a:ext cx="603886" cy="255270"/>
          </a:xfrm>
          <a:prstGeom prst="rect">
            <a:avLst/>
          </a:prstGeom>
          <a:noFill/>
          <a:ln w="9525" algn="ctr">
            <a:noFill/>
            <a:round/>
            <a:headEnd/>
            <a:tailEnd/>
          </a:ln>
        </p:spPr>
        <p:txBody>
          <a:bodyPr wrap="none" lIns="0" tIns="0" rIns="0" bIns="0" anchor="ctr"/>
          <a:lstStyle/>
          <a:p>
            <a:pPr defTabSz="1097096" eaLnBrk="0" hangingPunct="0"/>
            <a:fld id="{628AEFD3-9C24-4BD4-8C5F-D84442C9A0D5}"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4598670" y="3867152"/>
            <a:ext cx="603886" cy="255270"/>
          </a:xfrm>
          <a:prstGeom prst="rect">
            <a:avLst/>
          </a:prstGeom>
          <a:noFill/>
          <a:ln w="9525" algn="ctr">
            <a:noFill/>
            <a:round/>
            <a:headEnd/>
            <a:tailEnd/>
          </a:ln>
        </p:spPr>
        <p:txBody>
          <a:bodyPr wrap="none" lIns="0" tIns="0" rIns="0" bIns="0" anchor="ctr"/>
          <a:lstStyle/>
          <a:p>
            <a:pPr defTabSz="1097096" eaLnBrk="0" hangingPunct="0"/>
            <a:fld id="{111D8430-C935-4A56-B127-B4B6A08EFC05}"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4598670" y="3398522"/>
            <a:ext cx="603886" cy="255270"/>
          </a:xfrm>
          <a:prstGeom prst="rect">
            <a:avLst/>
          </a:prstGeom>
          <a:noFill/>
          <a:ln w="9525" algn="ctr">
            <a:noFill/>
            <a:round/>
            <a:headEnd/>
            <a:tailEnd/>
          </a:ln>
        </p:spPr>
        <p:txBody>
          <a:bodyPr wrap="none" lIns="0" tIns="0" rIns="0" bIns="0" anchor="ctr"/>
          <a:lstStyle/>
          <a:p>
            <a:pPr defTabSz="1097096" eaLnBrk="0" hangingPunct="0"/>
            <a:fld id="{C47EE1F9-996F-445E-B3B1-3E41884CB1E7}"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3724276" y="7412355"/>
            <a:ext cx="756284" cy="255270"/>
          </a:xfrm>
          <a:prstGeom prst="rect">
            <a:avLst/>
          </a:prstGeom>
          <a:noFill/>
          <a:ln w="9525" algn="ctr">
            <a:noFill/>
            <a:round/>
            <a:headEnd/>
            <a:tailEnd/>
          </a:ln>
        </p:spPr>
        <p:txBody>
          <a:bodyPr lIns="0" tIns="0" rIns="0" bIns="0"/>
          <a:lstStyle/>
          <a:p>
            <a:pPr algn="ctr" defTabSz="1097096" eaLnBrk="0" hangingPunct="0"/>
            <a:fld id="{E0BDC977-8391-47C1-9AAA-B2F07A205231}" type="datetime'''''''''''''2''''0''''''''''1''''''''''''''3'">
              <a:rPr lang="en-US" sz="1700">
                <a:solidFill>
                  <a:srgbClr val="000000"/>
                </a:solidFill>
                <a:latin typeface="Calibri" pitchFamily="34" charset="0"/>
                <a:sym typeface="Arial" charset="0"/>
              </a:rPr>
              <a:pPr algn="ctr" defTabSz="1097096" eaLnBrk="0" hangingPunct="0"/>
              <a:t>2013</a:t>
            </a:fld>
            <a:endParaRPr lang="en-US" sz="1700" dirty="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3937636" y="3068955"/>
            <a:ext cx="297180" cy="255270"/>
          </a:xfrm>
          <a:prstGeom prst="rect">
            <a:avLst/>
          </a:prstGeom>
          <a:noFill/>
          <a:ln w="9525" algn="ctr">
            <a:noFill/>
            <a:round/>
            <a:headEnd/>
            <a:tailEnd/>
          </a:ln>
        </p:spPr>
        <p:txBody>
          <a:bodyPr wrap="none" lIns="30475" tIns="0" rIns="30475" bIns="0" anchor="b"/>
          <a:lstStyle/>
          <a:p>
            <a:pPr algn="ctr" defTabSz="1097096" eaLnBrk="0" hangingPunct="0"/>
            <a:fld id="{664244B0-1C06-41CA-99DB-2ED5E4F8EAAF}" type="datetime'''''''''''''''''''''''''''''''''''4''6'''''">
              <a:rPr lang="en-US" sz="1700">
                <a:solidFill>
                  <a:srgbClr val="000000"/>
                </a:solidFill>
                <a:latin typeface="Calibri" pitchFamily="34" charset="0"/>
                <a:sym typeface="Arial" charset="0"/>
              </a:rPr>
              <a:pPr algn="ctr" defTabSz="1097096" eaLnBrk="0" hangingPunct="0"/>
              <a:t>46</a:t>
            </a:fld>
            <a:endParaRPr lang="en-US" sz="17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3" y="7796104"/>
            <a:ext cx="572619" cy="387778"/>
          </a:xfrm>
          <a:prstGeom prst="rect">
            <a:avLst/>
          </a:prstGeom>
          <a:noFill/>
          <a:ln w="9525">
            <a:noFill/>
            <a:miter lim="800000"/>
            <a:headEnd/>
            <a:tailEnd/>
          </a:ln>
        </p:spPr>
        <p:txBody>
          <a:bodyPr wrap="none" lIns="109709" tIns="54854" rIns="109709" bIns="54854" anchor="b">
            <a:spAutoFit/>
          </a:bodyPr>
          <a:lstStyle/>
          <a:p>
            <a:pPr defTabSz="1097096"/>
            <a:r>
              <a:rPr lang="en-US" sz="900">
                <a:solidFill>
                  <a:srgbClr val="000000"/>
                </a:solidFill>
                <a:latin typeface="Calibri" pitchFamily="34" charset="0"/>
              </a:rPr>
              <a:t>Notes:</a:t>
            </a:r>
          </a:p>
          <a:p>
            <a:pPr defTabSz="1097096"/>
            <a:r>
              <a:rPr lang="en-US" sz="900">
                <a:solidFill>
                  <a:srgbClr val="000000"/>
                </a:solidFill>
                <a:latin typeface="Calibri" pitchFamily="34" charset="0"/>
              </a:rPr>
              <a:t>Source:</a:t>
            </a:r>
          </a:p>
        </p:txBody>
      </p:sp>
      <p:sp>
        <p:nvSpPr>
          <p:cNvPr id="16" name="TextBox 19"/>
          <p:cNvSpPr txBox="1">
            <a:spLocks noChangeArrowheads="1"/>
          </p:cNvSpPr>
          <p:nvPr/>
        </p:nvSpPr>
        <p:spPr bwMode="auto">
          <a:xfrm>
            <a:off x="504828" y="2390776"/>
            <a:ext cx="1160920" cy="372389"/>
          </a:xfrm>
          <a:prstGeom prst="rect">
            <a:avLst/>
          </a:prstGeom>
          <a:noFill/>
          <a:ln w="9525">
            <a:noFill/>
            <a:miter lim="800000"/>
            <a:headEnd/>
            <a:tailEnd/>
          </a:ln>
        </p:spPr>
        <p:txBody>
          <a:bodyPr wrap="none" lIns="109709" tIns="54854" rIns="109709" bIns="54854">
            <a:spAutoFit/>
          </a:bodyPr>
          <a:lstStyle/>
          <a:p>
            <a:pPr defTabSz="1097096"/>
            <a:r>
              <a:rPr lang="en-US" sz="1700" b="1">
                <a:solidFill>
                  <a:srgbClr val="000000"/>
                </a:solidFill>
                <a:latin typeface="Calibri" pitchFamily="34" charset="0"/>
              </a:rPr>
              <a:t>Chart Title</a:t>
            </a:r>
          </a:p>
        </p:txBody>
      </p:sp>
      <p:graphicFrame>
        <p:nvGraphicFramePr>
          <p:cNvPr id="17" name="Object 20"/>
          <p:cNvGraphicFramePr>
            <a:graphicFrameLocks noChangeAspect="1"/>
          </p:cNvGraphicFramePr>
          <p:nvPr>
            <p:custDataLst>
              <p:tags r:id="rId14"/>
            </p:custDataLst>
          </p:nvPr>
        </p:nvGraphicFramePr>
        <p:xfrm>
          <a:off x="5770246" y="2760346"/>
          <a:ext cx="4331970" cy="4766310"/>
        </p:xfrm>
        <a:graphic>
          <a:graphicData uri="http://schemas.openxmlformats.org/presentationml/2006/ole">
            <mc:AlternateContent xmlns:mc="http://schemas.openxmlformats.org/markup-compatibility/2006">
              <mc:Choice xmlns:v="urn:schemas-microsoft-com:vml" Requires="v">
                <p:oleObj spid="_x0000_s77915" name="Chart" r:id="rId29" imgW="4512365" imgH="4964971" progId="MSGraph.Chart.8">
                  <p:embed followColorScheme="full"/>
                </p:oleObj>
              </mc:Choice>
              <mc:Fallback>
                <p:oleObj name="Chart" r:id="rId29" imgW="4512365" imgH="4964971" progId="MSGraph.Chart.8">
                  <p:embed followColorScheme="full"/>
                  <p:pic>
                    <p:nvPicPr>
                      <p:cNvPr id="0" name=""/>
                      <p:cNvPicPr>
                        <a:picLocks noChangeAspect="1" noChangeArrowheads="1"/>
                      </p:cNvPicPr>
                      <p:nvPr/>
                    </p:nvPicPr>
                    <p:blipFill>
                      <a:blip r:embed="rId30"/>
                      <a:srcRect/>
                      <a:stretch>
                        <a:fillRect/>
                      </a:stretch>
                    </p:blipFill>
                    <p:spPr bwMode="auto">
                      <a:xfrm>
                        <a:off x="577024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7785466" y="7412355"/>
            <a:ext cx="697230" cy="255270"/>
          </a:xfrm>
          <a:prstGeom prst="rect">
            <a:avLst/>
          </a:prstGeom>
          <a:noFill/>
          <a:ln w="9525" algn="ctr">
            <a:noFill/>
            <a:round/>
            <a:headEnd/>
            <a:tailEnd/>
          </a:ln>
        </p:spPr>
        <p:txBody>
          <a:bodyPr lIns="0" tIns="0" rIns="0" bIns="0"/>
          <a:lstStyle/>
          <a:p>
            <a:pPr algn="ctr" defTabSz="1097096" eaLnBrk="0" hangingPunct="0"/>
            <a:fld id="{DFB318E2-5645-4F94-80FA-A41535BE9C65}" type="datetime'''''''''''''''20''''''''''1''''''''''''''''''2'''''''''''''">
              <a:rPr lang="en-US" sz="1700">
                <a:solidFill>
                  <a:srgbClr val="000000"/>
                </a:solidFill>
                <a:latin typeface="Calibri" pitchFamily="34" charset="0"/>
                <a:sym typeface="Arial" charset="0"/>
              </a:rPr>
              <a:pPr algn="ctr" defTabSz="1097096" eaLnBrk="0" hangingPunct="0"/>
              <a:t>2012</a:t>
            </a:fld>
            <a:endParaRPr lang="en-US" sz="1700" dirty="0">
              <a:solidFill>
                <a:srgbClr val="000000"/>
              </a:solidFill>
              <a:latin typeface="Calibri" pitchFamily="34" charset="0"/>
              <a:ea typeface="MS PGothic" pitchFamily="34" charset="-128"/>
              <a:sym typeface="Arial" charset="0"/>
            </a:endParaRPr>
          </a:p>
        </p:txBody>
      </p:sp>
      <p:sp>
        <p:nvSpPr>
          <p:cNvPr id="19" name="Rectangle 22"/>
          <p:cNvSpPr>
            <a:spLocks noChangeArrowheads="1"/>
          </p:cNvSpPr>
          <p:nvPr>
            <p:custDataLst>
              <p:tags r:id="rId16"/>
            </p:custDataLst>
          </p:nvPr>
        </p:nvSpPr>
        <p:spPr bwMode="auto">
          <a:xfrm>
            <a:off x="7993380" y="4349115"/>
            <a:ext cx="297180" cy="255270"/>
          </a:xfrm>
          <a:prstGeom prst="rect">
            <a:avLst/>
          </a:prstGeom>
          <a:noFill/>
          <a:ln w="9525" algn="ctr">
            <a:noFill/>
            <a:round/>
            <a:headEnd/>
            <a:tailEnd/>
          </a:ln>
        </p:spPr>
        <p:txBody>
          <a:bodyPr wrap="none" lIns="30475" tIns="0" rIns="30475" bIns="0" anchor="b"/>
          <a:lstStyle/>
          <a:p>
            <a:pPr algn="ctr" defTabSz="1097096" eaLnBrk="0" hangingPunct="0"/>
            <a:fld id="{B8C35BC7-65F0-4FE2-A0C1-A1A8A8D3D599}" type="datetime'''''''''''''''''''''''''''''''''''''''''3''1'">
              <a:rPr lang="en-US" sz="1700">
                <a:solidFill>
                  <a:srgbClr val="000000"/>
                </a:solidFill>
                <a:latin typeface="Calibri" pitchFamily="34" charset="0"/>
                <a:sym typeface="Arial" charset="0"/>
              </a:rPr>
              <a:pPr algn="ctr" defTabSz="1097096" eaLnBrk="0" hangingPunct="0"/>
              <a:t>31</a:t>
            </a:fld>
            <a:endParaRPr lang="en-US" sz="1700">
              <a:solidFill>
                <a:srgbClr val="000000"/>
              </a:solidFill>
              <a:latin typeface="Calibri" pitchFamily="34" charset="0"/>
              <a:ea typeface="MS PGothic" pitchFamily="34" charset="-128"/>
              <a:sym typeface="Arial" charset="0"/>
            </a:endParaRPr>
          </a:p>
        </p:txBody>
      </p:sp>
      <p:sp>
        <p:nvSpPr>
          <p:cNvPr id="20" name="Rectangle 23"/>
          <p:cNvSpPr>
            <a:spLocks noChangeArrowheads="1"/>
          </p:cNvSpPr>
          <p:nvPr>
            <p:custDataLst>
              <p:tags r:id="rId17"/>
            </p:custDataLst>
          </p:nvPr>
        </p:nvSpPr>
        <p:spPr bwMode="auto">
          <a:xfrm>
            <a:off x="6622870" y="7412355"/>
            <a:ext cx="634364" cy="255270"/>
          </a:xfrm>
          <a:prstGeom prst="rect">
            <a:avLst/>
          </a:prstGeom>
          <a:noFill/>
          <a:ln w="9525" algn="ctr">
            <a:noFill/>
            <a:round/>
            <a:headEnd/>
            <a:tailEnd/>
          </a:ln>
        </p:spPr>
        <p:txBody>
          <a:bodyPr lIns="0" tIns="0" rIns="0" bIns="0"/>
          <a:lstStyle/>
          <a:p>
            <a:pPr algn="ctr" defTabSz="1097096" eaLnBrk="0" hangingPunct="0"/>
            <a:fld id="{AEA9B0AF-60DF-42C7-A7DE-A919C1C0F1C1}" type="datetime'''''''''2''''''''''''''''''''0''''''''''''''''''1''''1'''">
              <a:rPr lang="en-US" sz="1700">
                <a:solidFill>
                  <a:srgbClr val="000000"/>
                </a:solidFill>
                <a:latin typeface="Calibri" pitchFamily="34" charset="0"/>
                <a:sym typeface="Arial" charset="0"/>
              </a:rPr>
              <a:pPr algn="ctr" defTabSz="1097096" eaLnBrk="0" hangingPunct="0"/>
              <a:t>2011</a:t>
            </a:fld>
            <a:endParaRPr lang="en-US" sz="1700" dirty="0">
              <a:solidFill>
                <a:srgbClr val="000000"/>
              </a:solidFill>
              <a:latin typeface="Calibri" pitchFamily="34" charset="0"/>
              <a:ea typeface="MS PGothic" pitchFamily="34" charset="-128"/>
              <a:sym typeface="Arial" charset="0"/>
            </a:endParaRPr>
          </a:p>
        </p:txBody>
      </p:sp>
      <p:sp>
        <p:nvSpPr>
          <p:cNvPr id="21" name="Rectangle 24"/>
          <p:cNvSpPr>
            <a:spLocks noChangeArrowheads="1"/>
          </p:cNvSpPr>
          <p:nvPr>
            <p:custDataLst>
              <p:tags r:id="rId18"/>
            </p:custDataLst>
          </p:nvPr>
        </p:nvSpPr>
        <p:spPr bwMode="auto">
          <a:xfrm>
            <a:off x="6776086" y="5137786"/>
            <a:ext cx="297180" cy="255270"/>
          </a:xfrm>
          <a:prstGeom prst="rect">
            <a:avLst/>
          </a:prstGeom>
          <a:noFill/>
          <a:ln w="9525" algn="ctr">
            <a:noFill/>
            <a:round/>
            <a:headEnd/>
            <a:tailEnd/>
          </a:ln>
        </p:spPr>
        <p:txBody>
          <a:bodyPr wrap="none" lIns="30475" tIns="0" rIns="30475" bIns="0" anchor="b"/>
          <a:lstStyle/>
          <a:p>
            <a:pPr algn="ctr" defTabSz="1097096" eaLnBrk="0" hangingPunct="0"/>
            <a:fld id="{C1F9B353-C8C3-48AB-A31D-0201FD17C5BF}" type="datetime'''2''''''''''2'''''''''''''''''''''''">
              <a:rPr lang="en-US" sz="1700">
                <a:solidFill>
                  <a:srgbClr val="000000"/>
                </a:solidFill>
                <a:latin typeface="Calibri" pitchFamily="34" charset="0"/>
                <a:sym typeface="Arial" charset="0"/>
              </a:rPr>
              <a:pPr algn="ctr" defTabSz="1097096" eaLnBrk="0" hangingPunct="0"/>
              <a:t>22</a:t>
            </a:fld>
            <a:endParaRPr lang="en-US" sz="1700">
              <a:solidFill>
                <a:srgbClr val="000000"/>
              </a:solidFill>
              <a:latin typeface="Calibri" pitchFamily="34" charset="0"/>
              <a:ea typeface="MS PGothic" pitchFamily="34" charset="-128"/>
              <a:sym typeface="Arial" charset="0"/>
            </a:endParaRPr>
          </a:p>
        </p:txBody>
      </p:sp>
      <p:sp>
        <p:nvSpPr>
          <p:cNvPr id="22" name="Rectangle 25"/>
          <p:cNvSpPr>
            <a:spLocks noChangeArrowheads="1"/>
          </p:cNvSpPr>
          <p:nvPr>
            <p:custDataLst>
              <p:tags r:id="rId19"/>
            </p:custDataLst>
          </p:nvPr>
        </p:nvSpPr>
        <p:spPr bwMode="auto">
          <a:xfrm>
            <a:off x="9871710" y="5627371"/>
            <a:ext cx="603886" cy="255270"/>
          </a:xfrm>
          <a:prstGeom prst="rect">
            <a:avLst/>
          </a:prstGeom>
          <a:noFill/>
          <a:ln w="9525" algn="ctr">
            <a:noFill/>
            <a:round/>
            <a:headEnd/>
            <a:tailEnd/>
          </a:ln>
        </p:spPr>
        <p:txBody>
          <a:bodyPr wrap="none" lIns="0" tIns="0" rIns="0" bIns="0" anchor="ctr"/>
          <a:lstStyle/>
          <a:p>
            <a:pPr defTabSz="1097096" eaLnBrk="0" hangingPunct="0"/>
            <a:fld id="{794EFAC4-AB1F-4AFC-AE79-543D575CF41C}"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23" name="Rectangle 26"/>
          <p:cNvSpPr>
            <a:spLocks noChangeArrowheads="1"/>
          </p:cNvSpPr>
          <p:nvPr>
            <p:custDataLst>
              <p:tags r:id="rId20"/>
            </p:custDataLst>
          </p:nvPr>
        </p:nvSpPr>
        <p:spPr bwMode="auto">
          <a:xfrm>
            <a:off x="9871710" y="3867152"/>
            <a:ext cx="603886" cy="255270"/>
          </a:xfrm>
          <a:prstGeom prst="rect">
            <a:avLst/>
          </a:prstGeom>
          <a:noFill/>
          <a:ln w="9525" algn="ctr">
            <a:noFill/>
            <a:round/>
            <a:headEnd/>
            <a:tailEnd/>
          </a:ln>
        </p:spPr>
        <p:txBody>
          <a:bodyPr wrap="none" lIns="0" tIns="0" rIns="0" bIns="0" anchor="ctr"/>
          <a:lstStyle/>
          <a:p>
            <a:pPr defTabSz="1097096" eaLnBrk="0" hangingPunct="0"/>
            <a:fld id="{47647928-E8D8-4868-BA01-68A674FF8C41}"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24" name="Rectangle 27"/>
          <p:cNvSpPr>
            <a:spLocks noChangeArrowheads="1"/>
          </p:cNvSpPr>
          <p:nvPr>
            <p:custDataLst>
              <p:tags r:id="rId21"/>
            </p:custDataLst>
          </p:nvPr>
        </p:nvSpPr>
        <p:spPr bwMode="auto">
          <a:xfrm>
            <a:off x="9871710" y="3398522"/>
            <a:ext cx="603886" cy="255270"/>
          </a:xfrm>
          <a:prstGeom prst="rect">
            <a:avLst/>
          </a:prstGeom>
          <a:noFill/>
          <a:ln w="9525" algn="ctr">
            <a:noFill/>
            <a:round/>
            <a:headEnd/>
            <a:tailEnd/>
          </a:ln>
        </p:spPr>
        <p:txBody>
          <a:bodyPr wrap="none" lIns="0" tIns="0" rIns="0" bIns="0" anchor="ctr"/>
          <a:lstStyle/>
          <a:p>
            <a:pPr defTabSz="1097096" eaLnBrk="0" hangingPunct="0"/>
            <a:fld id="{B1189658-8509-438E-BF6A-7D3A76400763}"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25" name="Rectangle 28"/>
          <p:cNvSpPr>
            <a:spLocks noChangeArrowheads="1"/>
          </p:cNvSpPr>
          <p:nvPr>
            <p:custDataLst>
              <p:tags r:id="rId22"/>
            </p:custDataLst>
          </p:nvPr>
        </p:nvSpPr>
        <p:spPr bwMode="auto">
          <a:xfrm>
            <a:off x="8997856" y="7412355"/>
            <a:ext cx="756284" cy="255270"/>
          </a:xfrm>
          <a:prstGeom prst="rect">
            <a:avLst/>
          </a:prstGeom>
          <a:noFill/>
          <a:ln w="9525" algn="ctr">
            <a:noFill/>
            <a:round/>
            <a:headEnd/>
            <a:tailEnd/>
          </a:ln>
        </p:spPr>
        <p:txBody>
          <a:bodyPr lIns="0" tIns="0" rIns="0" bIns="0"/>
          <a:lstStyle/>
          <a:p>
            <a:pPr algn="ctr" defTabSz="1097096" eaLnBrk="0" hangingPunct="0"/>
            <a:fld id="{9080380C-C73B-457E-B7FD-A52B4D43F1A6}" type="datetime'''''''''''''20''''''''''''1''''''''3'''''''''''''">
              <a:rPr lang="en-US" sz="1700">
                <a:solidFill>
                  <a:srgbClr val="000000"/>
                </a:solidFill>
                <a:latin typeface="Calibri" pitchFamily="34" charset="0"/>
                <a:sym typeface="Arial" charset="0"/>
              </a:rPr>
              <a:pPr algn="ctr" defTabSz="1097096" eaLnBrk="0" hangingPunct="0"/>
              <a:t>2013</a:t>
            </a:fld>
            <a:endParaRPr lang="en-US" sz="1700" dirty="0">
              <a:solidFill>
                <a:srgbClr val="000000"/>
              </a:solidFill>
              <a:latin typeface="Calibri" pitchFamily="34" charset="0"/>
              <a:ea typeface="MS PGothic" pitchFamily="34" charset="-128"/>
              <a:sym typeface="Arial" charset="0"/>
            </a:endParaRPr>
          </a:p>
        </p:txBody>
      </p:sp>
      <p:sp>
        <p:nvSpPr>
          <p:cNvPr id="26" name="Rectangle 29"/>
          <p:cNvSpPr>
            <a:spLocks noChangeArrowheads="1"/>
          </p:cNvSpPr>
          <p:nvPr>
            <p:custDataLst>
              <p:tags r:id="rId23"/>
            </p:custDataLst>
          </p:nvPr>
        </p:nvSpPr>
        <p:spPr bwMode="auto">
          <a:xfrm>
            <a:off x="9210676" y="3068955"/>
            <a:ext cx="297180" cy="255270"/>
          </a:xfrm>
          <a:prstGeom prst="rect">
            <a:avLst/>
          </a:prstGeom>
          <a:noFill/>
          <a:ln w="9525" algn="ctr">
            <a:noFill/>
            <a:round/>
            <a:headEnd/>
            <a:tailEnd/>
          </a:ln>
        </p:spPr>
        <p:txBody>
          <a:bodyPr wrap="none" lIns="30475" tIns="0" rIns="30475" bIns="0" anchor="b"/>
          <a:lstStyle/>
          <a:p>
            <a:pPr algn="ctr" defTabSz="1097096" eaLnBrk="0" hangingPunct="0"/>
            <a:fld id="{03882645-63AB-4A55-A491-95C764DB019C}" type="datetime'''''''''''4''''''''''''''''''''6'''''''">
              <a:rPr lang="en-US" sz="1700">
                <a:solidFill>
                  <a:srgbClr val="000000"/>
                </a:solidFill>
                <a:latin typeface="Calibri" pitchFamily="34" charset="0"/>
                <a:sym typeface="Arial" charset="0"/>
              </a:rPr>
              <a:pPr algn="ctr" defTabSz="1097096" eaLnBrk="0" hangingPunct="0"/>
              <a:t>46</a:t>
            </a:fld>
            <a:endParaRPr lang="en-US" sz="1700">
              <a:solidFill>
                <a:srgbClr val="000000"/>
              </a:solidFill>
              <a:latin typeface="Calibri" pitchFamily="34" charset="0"/>
              <a:ea typeface="MS PGothic" pitchFamily="34" charset="-128"/>
              <a:sym typeface="Arial" charset="0"/>
            </a:endParaRPr>
          </a:p>
        </p:txBody>
      </p:sp>
      <p:sp>
        <p:nvSpPr>
          <p:cNvPr id="27" name="TextBox 30"/>
          <p:cNvSpPr txBox="1">
            <a:spLocks noChangeArrowheads="1"/>
          </p:cNvSpPr>
          <p:nvPr/>
        </p:nvSpPr>
        <p:spPr bwMode="auto">
          <a:xfrm>
            <a:off x="5770247" y="2390776"/>
            <a:ext cx="1160920" cy="372389"/>
          </a:xfrm>
          <a:prstGeom prst="rect">
            <a:avLst/>
          </a:prstGeom>
          <a:noFill/>
          <a:ln w="9525">
            <a:noFill/>
            <a:miter lim="800000"/>
            <a:headEnd/>
            <a:tailEnd/>
          </a:ln>
        </p:spPr>
        <p:txBody>
          <a:bodyPr wrap="none" lIns="109709" tIns="54854" rIns="109709" bIns="54854">
            <a:spAutoFit/>
          </a:bodyPr>
          <a:lstStyle/>
          <a:p>
            <a:pPr defTabSz="1097096"/>
            <a:r>
              <a:rPr lang="en-US" sz="1700" b="1">
                <a:solidFill>
                  <a:srgbClr val="000000"/>
                </a:solidFill>
                <a:latin typeface="Calibri" pitchFamily="34" charset="0"/>
              </a:rPr>
              <a:t>Chart Title</a:t>
            </a:r>
          </a:p>
        </p:txBody>
      </p:sp>
      <p:sp>
        <p:nvSpPr>
          <p:cNvPr id="28" name="Rounded Rectangle 27"/>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hangingPunct="0">
              <a:defRPr/>
            </a:pPr>
            <a:r>
              <a:rPr lang="en-US" sz="2000" dirty="0">
                <a:solidFill>
                  <a:srgbClr val="FFFFFF"/>
                </a:solidFill>
                <a:latin typeface="Calibri" pitchFamily="34" charset="0"/>
              </a:rPr>
              <a:t>Chart 1 Description…</a:t>
            </a:r>
          </a:p>
        </p:txBody>
      </p:sp>
      <p:sp>
        <p:nvSpPr>
          <p:cNvPr id="29" name="Rounded Rectangle 28"/>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hangingPunct="0">
              <a:defRPr/>
            </a:pPr>
            <a:r>
              <a:rPr lang="en-US" sz="2000" dirty="0">
                <a:solidFill>
                  <a:srgbClr val="FFFFFF"/>
                </a:solidFill>
                <a:latin typeface="Calibri" pitchFamily="34" charset="0"/>
              </a:rPr>
              <a:t>Chart 2 Description…</a:t>
            </a:r>
          </a:p>
        </p:txBody>
      </p:sp>
      <p:sp>
        <p:nvSpPr>
          <p:cNvPr id="2" name="Title 1"/>
          <p:cNvSpPr>
            <a:spLocks noGrp="1"/>
          </p:cNvSpPr>
          <p:nvPr>
            <p:ph type="title"/>
          </p:nvPr>
        </p:nvSpPr>
        <p:spPr>
          <a:xfrm>
            <a:off x="4" y="0"/>
            <a:ext cx="10937891" cy="109441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fld id="{11A7FD96-954B-487C-B041-78F89E019B9B}" type="slidenum">
              <a:rPr lang="en-US"/>
              <a:pPr/>
              <a:t>‹#›</a:t>
            </a:fld>
            <a:endParaRPr lang="en-US"/>
          </a:p>
        </p:txBody>
      </p:sp>
    </p:spTree>
    <p:extLst>
      <p:ext uri="{BB962C8B-B14F-4D97-AF65-F5344CB8AC3E}">
        <p14:creationId xmlns:p14="http://schemas.microsoft.com/office/powerpoint/2010/main" val="3873678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78908" name="think-cell Slide" r:id="rId15" imgW="360" imgH="360" progId="">
                  <p:embed/>
                </p:oleObj>
              </mc:Choice>
              <mc:Fallback>
                <p:oleObj name="think-cell Slide" r:id="rId15" imgW="360" imgH="36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6" y="1906"/>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0" y="2"/>
            <a:ext cx="190500" cy="190501"/>
          </a:xfrm>
          <a:prstGeom prst="rect">
            <a:avLst/>
          </a:prstGeom>
          <a:solidFill>
            <a:srgbClr val="99CCFF"/>
          </a:solidFill>
          <a:ln w="9525" algn="ctr">
            <a:solidFill>
              <a:schemeClr val="tx1"/>
            </a:solidFill>
            <a:round/>
            <a:headEnd/>
            <a:tailEnd/>
          </a:ln>
        </p:spPr>
        <p:txBody>
          <a:bodyPr wrap="none" lIns="0" tIns="0" rIns="0" bIns="0" anchor="ctr"/>
          <a:lstStyle/>
          <a:p>
            <a:pPr defTabSz="1097096" eaLnBrk="0" hangingPunct="0"/>
            <a:endParaRPr lang="en-US" sz="1700">
              <a:solidFill>
                <a:srgbClr val="000000"/>
              </a:solidFill>
              <a:latin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497206" y="2760346"/>
          <a:ext cx="4331970" cy="4766310"/>
        </p:xfrm>
        <a:graphic>
          <a:graphicData uri="http://schemas.openxmlformats.org/presentationml/2006/ole">
            <mc:AlternateContent xmlns:mc="http://schemas.openxmlformats.org/markup-compatibility/2006">
              <mc:Choice xmlns:v="urn:schemas-microsoft-com:vml" Requires="v">
                <p:oleObj spid="_x0000_s78909" name="Chart" r:id="rId17" imgW="4512365" imgH="4964971" progId="MSGraph.Chart.8">
                  <p:embed followColorScheme="full"/>
                </p:oleObj>
              </mc:Choice>
              <mc:Fallback>
                <p:oleObj name="Chart" r:id="rId17" imgW="4512365" imgH="4964971" progId="MSGraph.Chart.8">
                  <p:embed followColorScheme="full"/>
                  <p:pic>
                    <p:nvPicPr>
                      <p:cNvPr id="0" name=""/>
                      <p:cNvPicPr>
                        <a:picLocks noChangeAspect="1" noChangeArrowheads="1"/>
                      </p:cNvPicPr>
                      <p:nvPr/>
                    </p:nvPicPr>
                    <p:blipFill>
                      <a:blip r:embed="rId18"/>
                      <a:srcRect/>
                      <a:stretch>
                        <a:fillRect/>
                      </a:stretch>
                    </p:blipFill>
                    <p:spPr bwMode="auto">
                      <a:xfrm>
                        <a:off x="497206" y="2760346"/>
                        <a:ext cx="4331970" cy="47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4598670" y="5627371"/>
            <a:ext cx="603886" cy="255270"/>
          </a:xfrm>
          <a:prstGeom prst="rect">
            <a:avLst/>
          </a:prstGeom>
          <a:noFill/>
          <a:ln w="9525" algn="ctr">
            <a:noFill/>
            <a:round/>
            <a:headEnd/>
            <a:tailEnd/>
          </a:ln>
        </p:spPr>
        <p:txBody>
          <a:bodyPr wrap="none" lIns="0" tIns="0" rIns="0" bIns="0" anchor="ctr"/>
          <a:lstStyle/>
          <a:p>
            <a:pPr defTabSz="1097096" eaLnBrk="0" hangingPunct="0"/>
            <a:fld id="{29AADE07-2BD8-442A-9F5F-6D5089D886BB}"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7" name="Rectangle 10"/>
          <p:cNvSpPr>
            <a:spLocks noChangeArrowheads="1"/>
          </p:cNvSpPr>
          <p:nvPr>
            <p:custDataLst>
              <p:tags r:id="rId6"/>
            </p:custDataLst>
          </p:nvPr>
        </p:nvSpPr>
        <p:spPr bwMode="auto">
          <a:xfrm>
            <a:off x="4598670" y="3867152"/>
            <a:ext cx="603886" cy="255270"/>
          </a:xfrm>
          <a:prstGeom prst="rect">
            <a:avLst/>
          </a:prstGeom>
          <a:noFill/>
          <a:ln w="9525" algn="ctr">
            <a:noFill/>
            <a:round/>
            <a:headEnd/>
            <a:tailEnd/>
          </a:ln>
        </p:spPr>
        <p:txBody>
          <a:bodyPr wrap="none" lIns="0" tIns="0" rIns="0" bIns="0" anchor="ctr"/>
          <a:lstStyle/>
          <a:p>
            <a:pPr defTabSz="1097096" eaLnBrk="0" hangingPunct="0"/>
            <a:fld id="{57E3D8BB-1344-467D-A991-9133302D5BBE}"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8" name="Rectangle 11"/>
          <p:cNvSpPr>
            <a:spLocks noChangeArrowheads="1"/>
          </p:cNvSpPr>
          <p:nvPr>
            <p:custDataLst>
              <p:tags r:id="rId7"/>
            </p:custDataLst>
          </p:nvPr>
        </p:nvSpPr>
        <p:spPr bwMode="auto">
          <a:xfrm>
            <a:off x="4598670" y="3398522"/>
            <a:ext cx="603886" cy="255270"/>
          </a:xfrm>
          <a:prstGeom prst="rect">
            <a:avLst/>
          </a:prstGeom>
          <a:noFill/>
          <a:ln w="9525" algn="ctr">
            <a:noFill/>
            <a:round/>
            <a:headEnd/>
            <a:tailEnd/>
          </a:ln>
        </p:spPr>
        <p:txBody>
          <a:bodyPr wrap="none" lIns="0" tIns="0" rIns="0" bIns="0" anchor="ctr"/>
          <a:lstStyle/>
          <a:p>
            <a:pPr defTabSz="1097096" eaLnBrk="0" hangingPunct="0"/>
            <a:fld id="{6D06DB5E-264C-44C8-97E6-5F68CA2829E7}" type="datetime'''''''''''''S''''''er''''''''''''''''i''''''''''e''''s'''">
              <a:rPr lang="en-US" sz="1700">
                <a:solidFill>
                  <a:srgbClr val="000000"/>
                </a:solidFill>
                <a:latin typeface="Calibri" pitchFamily="34" charset="0"/>
                <a:sym typeface="Arial" charset="0"/>
              </a:rPr>
              <a:pPr defTabSz="1097096" eaLnBrk="0" hangingPunct="0"/>
              <a:t>Series</a:t>
            </a:fld>
            <a:endParaRPr lang="en-US" sz="1700">
              <a:solidFill>
                <a:srgbClr val="000000"/>
              </a:solidFill>
              <a:latin typeface="Calibri" pitchFamily="34" charset="0"/>
              <a:ea typeface="MS PGothic" pitchFamily="34" charset="-128"/>
              <a:sym typeface="Arial" charset="0"/>
            </a:endParaRPr>
          </a:p>
        </p:txBody>
      </p:sp>
      <p:sp>
        <p:nvSpPr>
          <p:cNvPr id="9" name="Rectangle 12"/>
          <p:cNvSpPr>
            <a:spLocks noChangeArrowheads="1"/>
          </p:cNvSpPr>
          <p:nvPr>
            <p:custDataLst>
              <p:tags r:id="rId8"/>
            </p:custDataLst>
          </p:nvPr>
        </p:nvSpPr>
        <p:spPr bwMode="auto">
          <a:xfrm>
            <a:off x="3709851" y="7412355"/>
            <a:ext cx="756284" cy="255270"/>
          </a:xfrm>
          <a:prstGeom prst="rect">
            <a:avLst/>
          </a:prstGeom>
          <a:noFill/>
          <a:ln w="9525" algn="ctr">
            <a:noFill/>
            <a:round/>
            <a:headEnd/>
            <a:tailEnd/>
          </a:ln>
        </p:spPr>
        <p:txBody>
          <a:bodyPr lIns="0" tIns="0" rIns="0" bIns="0"/>
          <a:lstStyle/>
          <a:p>
            <a:pPr algn="ctr" defTabSz="1097096" eaLnBrk="0" hangingPunct="0"/>
            <a:fld id="{0006E74E-2C1B-4F63-BB75-D2A9268F57AC}" type="datetime'''''''''''''''''''''''''''''''2''''0''1''''''''3'''">
              <a:rPr lang="en-US" sz="1700">
                <a:solidFill>
                  <a:srgbClr val="000000"/>
                </a:solidFill>
                <a:latin typeface="Calibri" pitchFamily="34" charset="0"/>
                <a:sym typeface="Arial" charset="0"/>
              </a:rPr>
              <a:pPr algn="ctr" defTabSz="1097096" eaLnBrk="0" hangingPunct="0"/>
              <a:t>2013</a:t>
            </a:fld>
            <a:endParaRPr lang="en-US" sz="1700" dirty="0">
              <a:solidFill>
                <a:srgbClr val="000000"/>
              </a:solidFill>
              <a:latin typeface="Calibri" pitchFamily="34" charset="0"/>
              <a:ea typeface="MS PGothic" pitchFamily="34" charset="-128"/>
              <a:sym typeface="Arial" charset="0"/>
            </a:endParaRPr>
          </a:p>
        </p:txBody>
      </p:sp>
      <p:sp>
        <p:nvSpPr>
          <p:cNvPr id="10" name="Rectangle 13"/>
          <p:cNvSpPr>
            <a:spLocks noChangeArrowheads="1"/>
          </p:cNvSpPr>
          <p:nvPr>
            <p:custDataLst>
              <p:tags r:id="rId9"/>
            </p:custDataLst>
          </p:nvPr>
        </p:nvSpPr>
        <p:spPr bwMode="auto">
          <a:xfrm>
            <a:off x="3937636" y="3068955"/>
            <a:ext cx="297180" cy="255270"/>
          </a:xfrm>
          <a:prstGeom prst="rect">
            <a:avLst/>
          </a:prstGeom>
          <a:noFill/>
          <a:ln w="9525" algn="ctr">
            <a:noFill/>
            <a:round/>
            <a:headEnd/>
            <a:tailEnd/>
          </a:ln>
        </p:spPr>
        <p:txBody>
          <a:bodyPr wrap="none" lIns="30475" tIns="0" rIns="30475" bIns="0" anchor="b"/>
          <a:lstStyle/>
          <a:p>
            <a:pPr algn="ctr" defTabSz="1097096" eaLnBrk="0" hangingPunct="0"/>
            <a:fld id="{23C3E8A2-D865-4000-9B97-8A3EEEEAFF80}" type="datetime'''46'''''''''''''''">
              <a:rPr lang="en-US" sz="1700">
                <a:solidFill>
                  <a:srgbClr val="000000"/>
                </a:solidFill>
                <a:latin typeface="Calibri" pitchFamily="34" charset="0"/>
                <a:sym typeface="Arial" charset="0"/>
              </a:rPr>
              <a:pPr algn="ctr" defTabSz="1097096" eaLnBrk="0" hangingPunct="0"/>
              <a:t>46</a:t>
            </a:fld>
            <a:endParaRPr lang="en-US" sz="1700">
              <a:solidFill>
                <a:srgbClr val="000000"/>
              </a:solidFill>
              <a:latin typeface="Calibri" pitchFamily="34" charset="0"/>
              <a:ea typeface="MS PGothic" pitchFamily="34" charset="-128"/>
              <a:sym typeface="Arial" charset="0"/>
            </a:endParaRPr>
          </a:p>
        </p:txBody>
      </p:sp>
      <p:sp>
        <p:nvSpPr>
          <p:cNvPr id="11" name="Rectangle 14"/>
          <p:cNvSpPr>
            <a:spLocks noChangeArrowheads="1"/>
          </p:cNvSpPr>
          <p:nvPr>
            <p:custDataLst>
              <p:tags r:id="rId10"/>
            </p:custDataLst>
          </p:nvPr>
        </p:nvSpPr>
        <p:spPr bwMode="auto">
          <a:xfrm>
            <a:off x="2521132" y="7412355"/>
            <a:ext cx="666750" cy="255270"/>
          </a:xfrm>
          <a:prstGeom prst="rect">
            <a:avLst/>
          </a:prstGeom>
          <a:noFill/>
          <a:ln w="9525" algn="ctr">
            <a:noFill/>
            <a:round/>
            <a:headEnd/>
            <a:tailEnd/>
          </a:ln>
        </p:spPr>
        <p:txBody>
          <a:bodyPr lIns="0" tIns="0" rIns="0" bIns="0"/>
          <a:lstStyle/>
          <a:p>
            <a:pPr algn="ctr" defTabSz="1097096" eaLnBrk="0" hangingPunct="0"/>
            <a:fld id="{68DBDED9-C98D-4B51-BB24-0B25D8A7BC32}" type="datetime'''''''''''''''''''''''''2''''0''''''''''''12'''''''''''''">
              <a:rPr lang="en-US" sz="1700">
                <a:solidFill>
                  <a:srgbClr val="000000"/>
                </a:solidFill>
                <a:latin typeface="Calibri" pitchFamily="34" charset="0"/>
                <a:sym typeface="Arial" charset="0"/>
              </a:rPr>
              <a:pPr algn="ctr" defTabSz="1097096" eaLnBrk="0" hangingPunct="0"/>
              <a:t>2012</a:t>
            </a:fld>
            <a:endParaRPr lang="en-US" sz="1700" dirty="0">
              <a:solidFill>
                <a:srgbClr val="000000"/>
              </a:solidFill>
              <a:latin typeface="Calibri" pitchFamily="34" charset="0"/>
              <a:ea typeface="MS PGothic" pitchFamily="34" charset="-128"/>
              <a:sym typeface="Arial" charset="0"/>
            </a:endParaRPr>
          </a:p>
        </p:txBody>
      </p:sp>
      <p:sp>
        <p:nvSpPr>
          <p:cNvPr id="12" name="Rectangle 15"/>
          <p:cNvSpPr>
            <a:spLocks noChangeArrowheads="1"/>
          </p:cNvSpPr>
          <p:nvPr>
            <p:custDataLst>
              <p:tags r:id="rId11"/>
            </p:custDataLst>
          </p:nvPr>
        </p:nvSpPr>
        <p:spPr bwMode="auto">
          <a:xfrm>
            <a:off x="2720340" y="4349115"/>
            <a:ext cx="297180" cy="255270"/>
          </a:xfrm>
          <a:prstGeom prst="rect">
            <a:avLst/>
          </a:prstGeom>
          <a:noFill/>
          <a:ln w="9525" algn="ctr">
            <a:noFill/>
            <a:round/>
            <a:headEnd/>
            <a:tailEnd/>
          </a:ln>
        </p:spPr>
        <p:txBody>
          <a:bodyPr wrap="none" lIns="30475" tIns="0" rIns="30475" bIns="0" anchor="b"/>
          <a:lstStyle/>
          <a:p>
            <a:pPr algn="ctr" defTabSz="1097096" eaLnBrk="0" hangingPunct="0"/>
            <a:fld id="{D0F5AC58-41C5-43C7-A2D7-B21365A90B16}" type="datetime'''''''''''''''''''3''''''''''''''1'''''''''''''">
              <a:rPr lang="en-US" sz="1700">
                <a:solidFill>
                  <a:srgbClr val="000000"/>
                </a:solidFill>
                <a:latin typeface="Calibri" pitchFamily="34" charset="0"/>
                <a:sym typeface="Arial" charset="0"/>
              </a:rPr>
              <a:pPr algn="ctr" defTabSz="1097096" eaLnBrk="0" hangingPunct="0"/>
              <a:t>31</a:t>
            </a:fld>
            <a:endParaRPr lang="en-US" sz="1700">
              <a:solidFill>
                <a:srgbClr val="000000"/>
              </a:solidFill>
              <a:latin typeface="Calibri" pitchFamily="34" charset="0"/>
              <a:ea typeface="MS PGothic" pitchFamily="34" charset="-128"/>
              <a:sym typeface="Arial" charset="0"/>
            </a:endParaRPr>
          </a:p>
        </p:txBody>
      </p:sp>
      <p:sp>
        <p:nvSpPr>
          <p:cNvPr id="13" name="Rectangle 16"/>
          <p:cNvSpPr>
            <a:spLocks noChangeArrowheads="1"/>
          </p:cNvSpPr>
          <p:nvPr>
            <p:custDataLst>
              <p:tags r:id="rId12"/>
            </p:custDataLst>
          </p:nvPr>
        </p:nvSpPr>
        <p:spPr bwMode="auto">
          <a:xfrm>
            <a:off x="1293225" y="7412355"/>
            <a:ext cx="695324" cy="255270"/>
          </a:xfrm>
          <a:prstGeom prst="rect">
            <a:avLst/>
          </a:prstGeom>
          <a:noFill/>
          <a:ln w="9525" algn="ctr">
            <a:noFill/>
            <a:round/>
            <a:headEnd/>
            <a:tailEnd/>
          </a:ln>
        </p:spPr>
        <p:txBody>
          <a:bodyPr lIns="0" tIns="0" rIns="0" bIns="0"/>
          <a:lstStyle/>
          <a:p>
            <a:pPr algn="ctr" defTabSz="1097096" eaLnBrk="0" hangingPunct="0"/>
            <a:fld id="{83FFF291-6C97-4C2D-A78B-4F92F437E36C}" type="datetime'2''0''''''''''''''''''''''''''''''''''''''''''''1''''1'''''">
              <a:rPr lang="en-US" sz="1700">
                <a:solidFill>
                  <a:srgbClr val="000000"/>
                </a:solidFill>
                <a:latin typeface="Calibri" pitchFamily="34" charset="0"/>
                <a:sym typeface="Arial" charset="0"/>
              </a:rPr>
              <a:pPr algn="ctr" defTabSz="1097096" eaLnBrk="0" hangingPunct="0"/>
              <a:t>2011</a:t>
            </a:fld>
            <a:endParaRPr lang="en-US" sz="1700" dirty="0">
              <a:solidFill>
                <a:srgbClr val="000000"/>
              </a:solidFill>
              <a:latin typeface="Calibri" pitchFamily="34" charset="0"/>
              <a:ea typeface="MS PGothic" pitchFamily="34" charset="-128"/>
              <a:sym typeface="Arial" charset="0"/>
            </a:endParaRPr>
          </a:p>
        </p:txBody>
      </p:sp>
      <p:sp>
        <p:nvSpPr>
          <p:cNvPr id="14" name="Rectangle 17"/>
          <p:cNvSpPr>
            <a:spLocks noChangeArrowheads="1"/>
          </p:cNvSpPr>
          <p:nvPr>
            <p:custDataLst>
              <p:tags r:id="rId13"/>
            </p:custDataLst>
          </p:nvPr>
        </p:nvSpPr>
        <p:spPr bwMode="auto">
          <a:xfrm>
            <a:off x="1503046" y="5137786"/>
            <a:ext cx="297180" cy="255270"/>
          </a:xfrm>
          <a:prstGeom prst="rect">
            <a:avLst/>
          </a:prstGeom>
          <a:noFill/>
          <a:ln w="9525" algn="ctr">
            <a:noFill/>
            <a:round/>
            <a:headEnd/>
            <a:tailEnd/>
          </a:ln>
        </p:spPr>
        <p:txBody>
          <a:bodyPr wrap="none" lIns="30475" tIns="0" rIns="30475" bIns="0" anchor="b"/>
          <a:lstStyle/>
          <a:p>
            <a:pPr algn="ctr" defTabSz="1097096" eaLnBrk="0" hangingPunct="0"/>
            <a:fld id="{4A5F7CBD-DD06-4950-B217-0F16090CB002}" type="datetime'''''''''22'''''''''''''''''''''''''''''">
              <a:rPr lang="en-US" sz="1700">
                <a:solidFill>
                  <a:srgbClr val="000000"/>
                </a:solidFill>
                <a:latin typeface="Calibri" pitchFamily="34" charset="0"/>
                <a:sym typeface="Arial" charset="0"/>
              </a:rPr>
              <a:pPr algn="ctr" defTabSz="1097096" eaLnBrk="0" hangingPunct="0"/>
              <a:t>22</a:t>
            </a:fld>
            <a:endParaRPr lang="en-US" sz="1700">
              <a:solidFill>
                <a:srgbClr val="000000"/>
              </a:solidFill>
              <a:latin typeface="Calibri" pitchFamily="34" charset="0"/>
              <a:ea typeface="MS PGothic" pitchFamily="34" charset="-128"/>
              <a:sym typeface="Arial" charset="0"/>
            </a:endParaRPr>
          </a:p>
        </p:txBody>
      </p:sp>
      <p:sp>
        <p:nvSpPr>
          <p:cNvPr id="15" name="TextBox 18"/>
          <p:cNvSpPr txBox="1">
            <a:spLocks noChangeArrowheads="1"/>
          </p:cNvSpPr>
          <p:nvPr/>
        </p:nvSpPr>
        <p:spPr bwMode="auto">
          <a:xfrm>
            <a:off x="15243" y="7796104"/>
            <a:ext cx="572619" cy="387778"/>
          </a:xfrm>
          <a:prstGeom prst="rect">
            <a:avLst/>
          </a:prstGeom>
          <a:noFill/>
          <a:ln w="9525">
            <a:noFill/>
            <a:miter lim="800000"/>
            <a:headEnd/>
            <a:tailEnd/>
          </a:ln>
        </p:spPr>
        <p:txBody>
          <a:bodyPr wrap="none" lIns="109709" tIns="54854" rIns="109709" bIns="54854" anchor="b">
            <a:spAutoFit/>
          </a:bodyPr>
          <a:lstStyle/>
          <a:p>
            <a:pPr defTabSz="1097096"/>
            <a:r>
              <a:rPr lang="en-US" sz="900">
                <a:solidFill>
                  <a:srgbClr val="000000"/>
                </a:solidFill>
                <a:latin typeface="Calibri" pitchFamily="34" charset="0"/>
              </a:rPr>
              <a:t>Notes:</a:t>
            </a:r>
          </a:p>
          <a:p>
            <a:pPr defTabSz="1097096"/>
            <a:r>
              <a:rPr lang="en-US" sz="900">
                <a:solidFill>
                  <a:srgbClr val="000000"/>
                </a:solidFill>
                <a:latin typeface="Calibri" pitchFamily="34" charset="0"/>
              </a:rPr>
              <a:t>Source:</a:t>
            </a:r>
          </a:p>
        </p:txBody>
      </p:sp>
      <p:sp>
        <p:nvSpPr>
          <p:cNvPr id="16" name="TextBox 19"/>
          <p:cNvSpPr txBox="1">
            <a:spLocks noChangeArrowheads="1"/>
          </p:cNvSpPr>
          <p:nvPr/>
        </p:nvSpPr>
        <p:spPr bwMode="auto">
          <a:xfrm>
            <a:off x="504828" y="2390776"/>
            <a:ext cx="1160920" cy="372389"/>
          </a:xfrm>
          <a:prstGeom prst="rect">
            <a:avLst/>
          </a:prstGeom>
          <a:noFill/>
          <a:ln w="9525">
            <a:noFill/>
            <a:miter lim="800000"/>
            <a:headEnd/>
            <a:tailEnd/>
          </a:ln>
        </p:spPr>
        <p:txBody>
          <a:bodyPr wrap="none" lIns="109709" tIns="54854" rIns="109709" bIns="54854">
            <a:spAutoFit/>
          </a:bodyPr>
          <a:lstStyle/>
          <a:p>
            <a:pPr defTabSz="1097096"/>
            <a:r>
              <a:rPr lang="en-US" sz="1700" b="1">
                <a:solidFill>
                  <a:srgbClr val="000000"/>
                </a:solidFill>
                <a:latin typeface="Calibri" pitchFamily="34" charset="0"/>
              </a:rPr>
              <a:t>Chart Title</a:t>
            </a:r>
          </a:p>
        </p:txBody>
      </p:sp>
      <p:sp>
        <p:nvSpPr>
          <p:cNvPr id="17" name="Rounded Rectangle 16"/>
          <p:cNvSpPr/>
          <p:nvPr/>
        </p:nvSpPr>
        <p:spPr bwMode="auto">
          <a:xfrm>
            <a:off x="50482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hangingPunct="0">
              <a:defRPr/>
            </a:pPr>
            <a:r>
              <a:rPr lang="en-US" sz="2000" dirty="0">
                <a:solidFill>
                  <a:srgbClr val="FFFFFF"/>
                </a:solidFill>
                <a:latin typeface="Calibri" pitchFamily="34" charset="0"/>
              </a:rPr>
              <a:t>Chart 1 Description…</a:t>
            </a:r>
          </a:p>
        </p:txBody>
      </p:sp>
      <p:sp>
        <p:nvSpPr>
          <p:cNvPr id="18" name="Rounded Rectangle 17"/>
          <p:cNvSpPr/>
          <p:nvPr/>
        </p:nvSpPr>
        <p:spPr bwMode="auto">
          <a:xfrm>
            <a:off x="5770246" y="1510666"/>
            <a:ext cx="4682490" cy="805814"/>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119307" tIns="59655" rIns="119307" bIns="59655" anchor="ctr"/>
          <a:lstStyle/>
          <a:p>
            <a:pPr algn="ctr" defTabSz="1097096" eaLnBrk="0" hangingPunct="0">
              <a:defRPr/>
            </a:pPr>
            <a:r>
              <a:rPr lang="en-US" sz="2000" dirty="0">
                <a:solidFill>
                  <a:srgbClr val="FFFFFF"/>
                </a:solidFill>
                <a:latin typeface="Calibri" pitchFamily="34" charset="0"/>
              </a:rPr>
              <a:t>Further description…</a:t>
            </a:r>
          </a:p>
        </p:txBody>
      </p:sp>
      <p:sp>
        <p:nvSpPr>
          <p:cNvPr id="19" name="Source"/>
          <p:cNvSpPr>
            <a:spLocks noGrp="1"/>
          </p:cNvSpPr>
          <p:nvPr/>
        </p:nvSpPr>
        <p:spPr bwMode="auto">
          <a:xfrm>
            <a:off x="5770246" y="2697480"/>
            <a:ext cx="4682490" cy="1129061"/>
          </a:xfrm>
          <a:prstGeom prst="rect">
            <a:avLst/>
          </a:prstGeom>
          <a:noFill/>
          <a:ln w="9525">
            <a:noFill/>
            <a:miter lim="800000"/>
            <a:headEnd/>
            <a:tailEnd/>
          </a:ln>
          <a:effectLst/>
        </p:spPr>
        <p:txBody>
          <a:bodyPr lIns="56151" tIns="56151" rIns="56151" bIns="56151">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900" dirty="0">
                <a:solidFill>
                  <a:srgbClr val="000000"/>
                </a:solidFill>
                <a:latin typeface="Calibri" pitchFamily="34" charset="0"/>
              </a:rPr>
              <a:t>First level bullet</a:t>
            </a:r>
          </a:p>
          <a:p>
            <a:pPr lvl="1">
              <a:buClr>
                <a:srgbClr val="000000"/>
              </a:buClr>
              <a:defRPr/>
            </a:pPr>
            <a:r>
              <a:rPr lang="en-US" sz="1700" dirty="0">
                <a:solidFill>
                  <a:srgbClr val="000000"/>
                </a:solidFill>
                <a:latin typeface="Calibri" pitchFamily="34" charset="0"/>
              </a:rPr>
              <a:t>Second level bullet</a:t>
            </a:r>
          </a:p>
          <a:p>
            <a:pPr>
              <a:buClr>
                <a:srgbClr val="000000"/>
              </a:buClr>
              <a:defRPr/>
            </a:pPr>
            <a:r>
              <a:rPr lang="en-US" sz="1900" dirty="0">
                <a:solidFill>
                  <a:srgbClr val="000000"/>
                </a:solidFill>
                <a:latin typeface="Calibri" pitchFamily="34" charset="0"/>
              </a:rPr>
              <a:t>First level bullet</a:t>
            </a:r>
          </a:p>
        </p:txBody>
      </p:sp>
      <p:sp>
        <p:nvSpPr>
          <p:cNvPr id="2" name="Title 1"/>
          <p:cNvSpPr>
            <a:spLocks noGrp="1"/>
          </p:cNvSpPr>
          <p:nvPr>
            <p:ph type="title"/>
          </p:nvPr>
        </p:nvSpPr>
        <p:spPr>
          <a:xfrm>
            <a:off x="4" y="3810"/>
            <a:ext cx="10937891" cy="109060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fld id="{11A7FD96-954B-487C-B041-78F89E019B9B}" type="slidenum">
              <a:rPr lang="en-US"/>
              <a:pPr/>
              <a:t>‹#›</a:t>
            </a:fld>
            <a:endParaRPr lang="en-US"/>
          </a:p>
        </p:txBody>
      </p:sp>
    </p:spTree>
    <p:extLst>
      <p:ext uri="{BB962C8B-B14F-4D97-AF65-F5344CB8AC3E}">
        <p14:creationId xmlns:p14="http://schemas.microsoft.com/office/powerpoint/2010/main" val="17776397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20243"/>
            <a:ext cx="4846320" cy="1809248"/>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5577840" y="1920243"/>
            <a:ext cx="4846320" cy="1809248"/>
          </a:xfrm>
          <a:prstGeom prst="rect">
            <a:avLst/>
          </a:prstGeom>
        </p:spPr>
        <p:txBody>
          <a:bodyPr/>
          <a:lstStyle>
            <a:lvl1pPr>
              <a:defRPr sz="1900">
                <a:latin typeface="Calibri" pitchFamily="34" charset="0"/>
                <a:cs typeface="Arial" pitchFamily="34" charset="0"/>
              </a:defRPr>
            </a:lvl1pPr>
            <a:lvl2pPr>
              <a:defRPr sz="1900">
                <a:latin typeface="Calibri" pitchFamily="34" charset="0"/>
                <a:cs typeface="Arial" pitchFamily="34" charset="0"/>
              </a:defRPr>
            </a:lvl2pPr>
            <a:lvl3pPr>
              <a:defRPr sz="1900">
                <a:latin typeface="Calibri" pitchFamily="34" charset="0"/>
                <a:cs typeface="Arial" pitchFamily="34" charset="0"/>
              </a:defRPr>
            </a:lvl3pPr>
            <a:lvl4pPr>
              <a:defRPr sz="1900">
                <a:latin typeface="Calibri" pitchFamily="34" charset="0"/>
                <a:cs typeface="Arial" pitchFamily="34" charset="0"/>
              </a:defRPr>
            </a:lvl4pPr>
            <a:lvl5pPr>
              <a:defRPr sz="1900">
                <a:latin typeface="Calibri" pitchFamily="34" charset="0"/>
                <a:cs typeface="Arial" pitchFamily="34" charset="0"/>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4" y="0"/>
            <a:ext cx="10937891" cy="1094410"/>
          </a:xfrm>
          <a:prstGeom prst="rect">
            <a:avLst/>
          </a:prstGeom>
        </p:spPr>
        <p:txBody>
          <a:bodyPr/>
          <a:lstStyle>
            <a:lvl1pPr marL="281893"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fld id="{11A7FD96-954B-487C-B041-78F89E019B9B}" type="slidenum">
              <a:rPr lang="en-US" smtClean="0"/>
              <a:pPr/>
              <a:t>‹#›</a:t>
            </a:fld>
            <a:endParaRPr lang="en-US"/>
          </a:p>
        </p:txBody>
      </p:sp>
    </p:spTree>
    <p:extLst>
      <p:ext uri="{BB962C8B-B14F-4D97-AF65-F5344CB8AC3E}">
        <p14:creationId xmlns:p14="http://schemas.microsoft.com/office/powerpoint/2010/main" val="36424291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329571"/>
            <a:ext cx="9875520" cy="2326738"/>
          </a:xfrm>
          <a:prstGeom prst="rect">
            <a:avLst/>
          </a:prstGeom>
        </p:spPr>
        <p:txBody>
          <a:bodyPr vert="horz" lIns="109674" tIns="54838" rIns="109674" bIns="5483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sldNum" sz="quarter" idx="10"/>
          </p:nvPr>
        </p:nvSpPr>
        <p:spPr>
          <a:xfrm>
            <a:off x="10241280" y="7618096"/>
            <a:ext cx="695326" cy="337184"/>
          </a:xfrm>
          <a:ln/>
        </p:spPr>
        <p:txBody>
          <a:bodyPr/>
          <a:lstStyle>
            <a:lvl1pPr>
              <a:defRPr sz="1300"/>
            </a:lvl1pPr>
          </a:lstStyle>
          <a:p>
            <a:pPr>
              <a:defRPr/>
            </a:pPr>
            <a:r>
              <a:rPr lang="en-US" dirty="0"/>
              <a:t>| </a:t>
            </a:r>
            <a:fld id="{B94AAD52-17BD-4ACB-BFCE-A85600DB4EB9}" type="slidenum">
              <a:rPr lang="en-US" smtClean="0"/>
              <a:pPr>
                <a:defRPr/>
              </a:pPr>
              <a:t>‹#›</a:t>
            </a:fld>
            <a:endParaRPr lang="en-US" dirty="0"/>
          </a:p>
        </p:txBody>
      </p:sp>
    </p:spTree>
    <p:extLst>
      <p:ext uri="{BB962C8B-B14F-4D97-AF65-F5344CB8AC3E}">
        <p14:creationId xmlns:p14="http://schemas.microsoft.com/office/powerpoint/2010/main" val="310535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9.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oleObject" Target="../embeddings/oleObject18.bin"/><Relationship Id="rId5" Type="http://schemas.openxmlformats.org/officeDocument/2006/relationships/slideLayout" Target="../slideLayouts/slideLayout33.xml"/><Relationship Id="rId10" Type="http://schemas.openxmlformats.org/officeDocument/2006/relationships/tags" Target="../tags/tag100.xml"/><Relationship Id="rId4" Type="http://schemas.openxmlformats.org/officeDocument/2006/relationships/slideLayout" Target="../slideLayouts/slideLayout32.xml"/><Relationship Id="rId9" Type="http://schemas.openxmlformats.org/officeDocument/2006/relationships/vmlDrawing" Target="../drawings/vmlDrawing10.v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9.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oleObject" Target="../embeddings/oleObject35.bin"/><Relationship Id="rId5" Type="http://schemas.openxmlformats.org/officeDocument/2006/relationships/slideLayout" Target="../slideLayouts/slideLayout47.xml"/><Relationship Id="rId10" Type="http://schemas.openxmlformats.org/officeDocument/2006/relationships/tags" Target="../tags/tag197.xml"/><Relationship Id="rId4" Type="http://schemas.openxmlformats.org/officeDocument/2006/relationships/slideLayout" Target="../slideLayouts/slideLayout46.xml"/><Relationship Id="rId9" Type="http://schemas.openxmlformats.org/officeDocument/2006/relationships/vmlDrawing" Target="../drawings/vmlDrawing19.v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oleObject" Target="../embeddings/oleObject52.bin"/><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ags" Target="../tags/tag29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vmlDrawing" Target="../drawings/vmlDrawing28.vml"/><Relationship Id="rId5" Type="http://schemas.openxmlformats.org/officeDocument/2006/relationships/slideLayout" Target="../slideLayouts/slideLayout61.xml"/><Relationship Id="rId10" Type="http://schemas.openxmlformats.org/officeDocument/2006/relationships/theme" Target="../theme/theme8.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0.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oleObject" Target="../embeddings/oleObject66.bin"/><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ags" Target="../tags/tag34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vmlDrawing" Target="../drawings/vmlDrawing38.vml"/><Relationship Id="rId5" Type="http://schemas.openxmlformats.org/officeDocument/2006/relationships/slideLayout" Target="../slideLayouts/slideLayout70.xml"/><Relationship Id="rId10" Type="http://schemas.openxmlformats.org/officeDocument/2006/relationships/theme" Target="../theme/theme9.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840111" y="1533531"/>
            <a:ext cx="9344024" cy="2086216"/>
          </a:xfrm>
          <a:prstGeom prst="rect">
            <a:avLst/>
          </a:prstGeom>
          <a:noFill/>
          <a:ln w="9525">
            <a:noFill/>
            <a:miter lim="800000"/>
            <a:headEnd/>
            <a:tailEnd/>
          </a:ln>
        </p:spPr>
        <p:txBody>
          <a:bodyPr vert="horz" wrap="square" lIns="66804" tIns="66804" rIns="66804" bIns="66804"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48"/>
            <a:ext cx="2560320" cy="571501"/>
          </a:xfrm>
          <a:prstGeom prst="rect">
            <a:avLst/>
          </a:prstGeom>
          <a:noFill/>
          <a:ln w="9525">
            <a:noFill/>
            <a:miter lim="800000"/>
            <a:headEnd/>
            <a:tailEnd/>
          </a:ln>
          <a:effectLst/>
        </p:spPr>
        <p:txBody>
          <a:bodyPr vert="horz" wrap="square" lIns="130521" tIns="65262" rIns="130521" bIns="65262" numCol="1" anchor="b" anchorCtr="0" compatLnSpc="1">
            <a:prstTxWarp prst="textNoShape">
              <a:avLst/>
            </a:prstTxWarp>
          </a:bodyPr>
          <a:lstStyle>
            <a:lvl1pPr algn="r" eaLnBrk="0" fontAlgn="auto" hangingPunct="0">
              <a:spcBef>
                <a:spcPts val="0"/>
              </a:spcBef>
              <a:spcAft>
                <a:spcPts val="0"/>
              </a:spcAft>
              <a:defRPr sz="1100" b="0" i="0" smtClean="0">
                <a:solidFill>
                  <a:srgbClr val="000000"/>
                </a:solidFill>
                <a:latin typeface="Verdana" pitchFamily="34" charset="0"/>
                <a:cs typeface="+mn-cs"/>
              </a:defRPr>
            </a:lvl1pPr>
          </a:lstStyle>
          <a:p>
            <a:fld id="{E9796063-F62D-4F10-B55F-9252EC807E61}" type="slidenum">
              <a:rPr lang="en-US" smtClean="0"/>
              <a:t>‹#›</a:t>
            </a:fld>
            <a:endParaRPr lang="en-US"/>
          </a:p>
        </p:txBody>
      </p:sp>
      <p:sp>
        <p:nvSpPr>
          <p:cNvPr id="1028" name="Rectangle 7"/>
          <p:cNvSpPr>
            <a:spLocks noChangeArrowheads="1"/>
          </p:cNvSpPr>
          <p:nvPr/>
        </p:nvSpPr>
        <p:spPr bwMode="gray">
          <a:xfrm>
            <a:off x="0" y="2"/>
            <a:ext cx="10972800" cy="1097280"/>
          </a:xfrm>
          <a:prstGeom prst="rect">
            <a:avLst/>
          </a:prstGeom>
          <a:solidFill>
            <a:srgbClr val="003366"/>
          </a:solidFill>
          <a:ln w="9525">
            <a:noFill/>
            <a:miter lim="800000"/>
            <a:headEnd/>
            <a:tailEnd/>
          </a:ln>
        </p:spPr>
        <p:txBody>
          <a:bodyPr lIns="97896" tIns="48948" rIns="97896" bIns="48948" anchor="ctr"/>
          <a:lstStyle/>
          <a:p>
            <a:pPr marL="248140"/>
            <a:endParaRPr lang="en-US" sz="1700">
              <a:solidFill>
                <a:schemeClr val="tx2"/>
              </a:solidFill>
              <a:latin typeface="Franklin Gothic Book" pitchFamily="34" charset="0"/>
            </a:endParaRPr>
          </a:p>
        </p:txBody>
      </p:sp>
      <p:sp>
        <p:nvSpPr>
          <p:cNvPr id="1029" name="Rectangle 3"/>
          <p:cNvSpPr>
            <a:spLocks noGrp="1" noChangeArrowheads="1"/>
          </p:cNvSpPr>
          <p:nvPr>
            <p:ph type="title"/>
          </p:nvPr>
        </p:nvSpPr>
        <p:spPr bwMode="white">
          <a:xfrm>
            <a:off x="0" y="2"/>
            <a:ext cx="10972800" cy="1097280"/>
          </a:xfrm>
          <a:prstGeom prst="rect">
            <a:avLst/>
          </a:prstGeom>
          <a:noFill/>
          <a:ln w="9525">
            <a:noFill/>
            <a:miter lim="800000"/>
            <a:headEnd/>
            <a:tailEnd/>
          </a:ln>
        </p:spPr>
        <p:txBody>
          <a:bodyPr vert="horz" wrap="square" lIns="130521" tIns="65262" rIns="130521" bIns="65262" numCol="1" anchor="ctr" anchorCtr="0" compatLnSpc="1">
            <a:prstTxWarp prst="textNoShape">
              <a:avLst/>
            </a:prstTxWarp>
          </a:bodyPr>
          <a:lstStyle/>
          <a:p>
            <a:pPr lvl="0"/>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86" r:id="rId8"/>
  </p:sldLayoutIdLst>
  <p:txStyles>
    <p:titleStyle>
      <a:lvl1pPr marL="251540" algn="l" rtl="0" eaLnBrk="1" fontAlgn="base" hangingPunct="1">
        <a:spcBef>
          <a:spcPct val="0"/>
        </a:spcBef>
        <a:spcAft>
          <a:spcPct val="0"/>
        </a:spcAft>
        <a:defRPr sz="2600">
          <a:solidFill>
            <a:schemeClr val="bg1"/>
          </a:solidFill>
          <a:latin typeface="Calibri" pitchFamily="34" charset="0"/>
          <a:ea typeface="MS PGothic" pitchFamily="34" charset="-128"/>
          <a:cs typeface="Calibri" pitchFamily="34" charset="0"/>
        </a:defRPr>
      </a:lvl1pPr>
      <a:lvl2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2pPr>
      <a:lvl3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3pPr>
      <a:lvl4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4pPr>
      <a:lvl5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5pPr>
      <a:lvl6pPr marL="489482" algn="l" rtl="0" eaLnBrk="1" fontAlgn="base" hangingPunct="1">
        <a:spcBef>
          <a:spcPct val="0"/>
        </a:spcBef>
        <a:spcAft>
          <a:spcPct val="0"/>
        </a:spcAft>
        <a:defRPr sz="2600">
          <a:solidFill>
            <a:schemeClr val="bg1"/>
          </a:solidFill>
          <a:latin typeface="Verdana" pitchFamily="34" charset="0"/>
        </a:defRPr>
      </a:lvl6pPr>
      <a:lvl7pPr marL="978967" algn="l" rtl="0" eaLnBrk="1" fontAlgn="base" hangingPunct="1">
        <a:spcBef>
          <a:spcPct val="0"/>
        </a:spcBef>
        <a:spcAft>
          <a:spcPct val="0"/>
        </a:spcAft>
        <a:defRPr sz="2600">
          <a:solidFill>
            <a:schemeClr val="bg1"/>
          </a:solidFill>
          <a:latin typeface="Verdana" pitchFamily="34" charset="0"/>
        </a:defRPr>
      </a:lvl7pPr>
      <a:lvl8pPr marL="1468445" algn="l" rtl="0" eaLnBrk="1" fontAlgn="base" hangingPunct="1">
        <a:spcBef>
          <a:spcPct val="0"/>
        </a:spcBef>
        <a:spcAft>
          <a:spcPct val="0"/>
        </a:spcAft>
        <a:defRPr sz="2600">
          <a:solidFill>
            <a:schemeClr val="bg1"/>
          </a:solidFill>
          <a:latin typeface="Verdana" pitchFamily="34" charset="0"/>
        </a:defRPr>
      </a:lvl8pPr>
      <a:lvl9pPr marL="1957927" algn="l" rtl="0" eaLnBrk="1" fontAlgn="base" hangingPunct="1">
        <a:spcBef>
          <a:spcPct val="0"/>
        </a:spcBef>
        <a:spcAft>
          <a:spcPct val="0"/>
        </a:spcAft>
        <a:defRPr sz="2600">
          <a:solidFill>
            <a:schemeClr val="bg1"/>
          </a:solidFill>
          <a:latin typeface="Verdana" pitchFamily="34" charset="0"/>
        </a:defRPr>
      </a:lvl9pPr>
    </p:titleStyle>
    <p:bodyStyle>
      <a:lvl1pPr marL="290627" indent="-290627" algn="l" defTabSz="1050348" rtl="0" eaLnBrk="1" fontAlgn="base" hangingPunct="1">
        <a:spcBef>
          <a:spcPct val="40000"/>
        </a:spcBef>
        <a:spcAft>
          <a:spcPct val="0"/>
        </a:spcAft>
        <a:buClr>
          <a:schemeClr val="tx1"/>
        </a:buClr>
        <a:buFont typeface="Arial" pitchFamily="34" charset="0"/>
        <a:buChar char="•"/>
        <a:defRPr sz="2600">
          <a:solidFill>
            <a:schemeClr val="tx1"/>
          </a:solidFill>
          <a:latin typeface="Calibri" pitchFamily="34" charset="0"/>
          <a:ea typeface="MS PGothic" pitchFamily="34" charset="-128"/>
          <a:cs typeface="Arial" pitchFamily="34" charset="0"/>
        </a:defRPr>
      </a:lvl1pPr>
      <a:lvl2pPr marL="615255" indent="-127462" algn="l" defTabSz="1050348" rtl="0" eaLnBrk="1" fontAlgn="base" hangingPunct="1">
        <a:spcBef>
          <a:spcPct val="20000"/>
        </a:spcBef>
        <a:spcAft>
          <a:spcPct val="0"/>
        </a:spcAft>
        <a:buClr>
          <a:schemeClr val="tx1"/>
        </a:buClr>
        <a:buChar char="-"/>
        <a:defRPr sz="2300">
          <a:solidFill>
            <a:schemeClr val="tx1"/>
          </a:solidFill>
          <a:latin typeface="Calibri" pitchFamily="34" charset="0"/>
          <a:ea typeface="MS PGothic" pitchFamily="34" charset="-128"/>
          <a:cs typeface="Arial" pitchFamily="34" charset="0"/>
        </a:defRPr>
      </a:lvl2pPr>
      <a:lvl3pPr marL="1126828" indent="-307628" algn="l" defTabSz="1050348" rtl="0" eaLnBrk="1" fontAlgn="base" hangingPunct="1">
        <a:spcBef>
          <a:spcPct val="20000"/>
        </a:spcBef>
        <a:spcAft>
          <a:spcPct val="0"/>
        </a:spcAft>
        <a:buClr>
          <a:schemeClr val="tx1"/>
        </a:buClr>
        <a:buFont typeface="Marlett" pitchFamily="2" charset="2"/>
        <a:buChar char="8"/>
        <a:defRPr sz="2200">
          <a:solidFill>
            <a:schemeClr val="tx1"/>
          </a:solidFill>
          <a:latin typeface="Calibri" pitchFamily="34" charset="0"/>
          <a:ea typeface="MS PGothic" pitchFamily="34" charset="-128"/>
          <a:cs typeface="Arial" pitchFamily="34" charset="0"/>
        </a:defRPr>
      </a:lvl3pPr>
      <a:lvl4pPr marL="1755675" indent="-220944" algn="l" defTabSz="1050348" rtl="0" eaLnBrk="1" fontAlgn="base" hangingPunct="1">
        <a:spcBef>
          <a:spcPct val="20000"/>
        </a:spcBef>
        <a:spcAft>
          <a:spcPct val="0"/>
        </a:spcAft>
        <a:buClr>
          <a:schemeClr val="tx1"/>
        </a:buClr>
        <a:buFont typeface="Marlett" pitchFamily="2" charset="2"/>
        <a:buChar char="8"/>
        <a:defRPr sz="2000">
          <a:solidFill>
            <a:schemeClr val="tx1"/>
          </a:solidFill>
          <a:latin typeface="Calibri" pitchFamily="34" charset="0"/>
          <a:ea typeface="MS PGothic" pitchFamily="34" charset="-128"/>
          <a:cs typeface="Arial" pitchFamily="34" charset="0"/>
        </a:defRPr>
      </a:lvl4pPr>
      <a:lvl5pPr marL="2265559" indent="-363713" algn="l" defTabSz="1050348" rtl="0" eaLnBrk="1" fontAlgn="base" hangingPunct="1">
        <a:spcBef>
          <a:spcPct val="20000"/>
        </a:spcBef>
        <a:spcAft>
          <a:spcPct val="0"/>
        </a:spcAft>
        <a:buClr>
          <a:schemeClr val="tx1"/>
        </a:buClr>
        <a:buFont typeface="Marlett" pitchFamily="2" charset="2"/>
        <a:buChar char="8"/>
        <a:defRPr sz="1900">
          <a:solidFill>
            <a:schemeClr val="tx1"/>
          </a:solidFill>
          <a:latin typeface="Calibri" pitchFamily="34" charset="0"/>
          <a:ea typeface="MS PGothic" pitchFamily="34" charset="-128"/>
          <a:cs typeface="Arial" pitchFamily="34" charset="0"/>
        </a:defRPr>
      </a:lvl5pPr>
      <a:lvl6pPr marL="2755032"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244514"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733995"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223481"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78967" rtl="0" eaLnBrk="1" latinLnBrk="0" hangingPunct="1">
        <a:defRPr sz="1900" kern="1200">
          <a:solidFill>
            <a:schemeClr val="tx1"/>
          </a:solidFill>
          <a:latin typeface="+mn-lt"/>
          <a:ea typeface="+mn-ea"/>
          <a:cs typeface="+mn-cs"/>
        </a:defRPr>
      </a:lvl1pPr>
      <a:lvl2pPr marL="489482" algn="l" defTabSz="978967" rtl="0" eaLnBrk="1" latinLnBrk="0" hangingPunct="1">
        <a:defRPr sz="1900" kern="1200">
          <a:solidFill>
            <a:schemeClr val="tx1"/>
          </a:solidFill>
          <a:latin typeface="+mn-lt"/>
          <a:ea typeface="+mn-ea"/>
          <a:cs typeface="+mn-cs"/>
        </a:defRPr>
      </a:lvl2pPr>
      <a:lvl3pPr marL="978967" algn="l" defTabSz="978967" rtl="0" eaLnBrk="1" latinLnBrk="0" hangingPunct="1">
        <a:defRPr sz="1900" kern="1200">
          <a:solidFill>
            <a:schemeClr val="tx1"/>
          </a:solidFill>
          <a:latin typeface="+mn-lt"/>
          <a:ea typeface="+mn-ea"/>
          <a:cs typeface="+mn-cs"/>
        </a:defRPr>
      </a:lvl3pPr>
      <a:lvl4pPr marL="1468445" algn="l" defTabSz="978967" rtl="0" eaLnBrk="1" latinLnBrk="0" hangingPunct="1">
        <a:defRPr sz="1900" kern="1200">
          <a:solidFill>
            <a:schemeClr val="tx1"/>
          </a:solidFill>
          <a:latin typeface="+mn-lt"/>
          <a:ea typeface="+mn-ea"/>
          <a:cs typeface="+mn-cs"/>
        </a:defRPr>
      </a:lvl4pPr>
      <a:lvl5pPr marL="1957927" algn="l" defTabSz="978967" rtl="0" eaLnBrk="1" latinLnBrk="0" hangingPunct="1">
        <a:defRPr sz="1900" kern="1200">
          <a:solidFill>
            <a:schemeClr val="tx1"/>
          </a:solidFill>
          <a:latin typeface="+mn-lt"/>
          <a:ea typeface="+mn-ea"/>
          <a:cs typeface="+mn-cs"/>
        </a:defRPr>
      </a:lvl5pPr>
      <a:lvl6pPr marL="2447408" algn="l" defTabSz="978967" rtl="0" eaLnBrk="1" latinLnBrk="0" hangingPunct="1">
        <a:defRPr sz="1900" kern="1200">
          <a:solidFill>
            <a:schemeClr val="tx1"/>
          </a:solidFill>
          <a:latin typeface="+mn-lt"/>
          <a:ea typeface="+mn-ea"/>
          <a:cs typeface="+mn-cs"/>
        </a:defRPr>
      </a:lvl6pPr>
      <a:lvl7pPr marL="2936890" algn="l" defTabSz="978967" rtl="0" eaLnBrk="1" latinLnBrk="0" hangingPunct="1">
        <a:defRPr sz="1900" kern="1200">
          <a:solidFill>
            <a:schemeClr val="tx1"/>
          </a:solidFill>
          <a:latin typeface="+mn-lt"/>
          <a:ea typeface="+mn-ea"/>
          <a:cs typeface="+mn-cs"/>
        </a:defRPr>
      </a:lvl7pPr>
      <a:lvl8pPr marL="3426368" algn="l" defTabSz="978967" rtl="0" eaLnBrk="1" latinLnBrk="0" hangingPunct="1">
        <a:defRPr sz="1900" kern="1200">
          <a:solidFill>
            <a:schemeClr val="tx1"/>
          </a:solidFill>
          <a:latin typeface="+mn-lt"/>
          <a:ea typeface="+mn-ea"/>
          <a:cs typeface="+mn-cs"/>
        </a:defRPr>
      </a:lvl8pPr>
      <a:lvl9pPr marL="3915861" algn="l" defTabSz="97896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840106" y="1533528"/>
            <a:ext cx="9344024" cy="2310453"/>
          </a:xfrm>
          <a:prstGeom prst="rect">
            <a:avLst/>
          </a:prstGeom>
          <a:noFill/>
          <a:ln w="9525">
            <a:noFill/>
            <a:miter lim="800000"/>
            <a:headEnd/>
            <a:tailEnd/>
          </a:ln>
        </p:spPr>
        <p:txBody>
          <a:bodyPr vert="horz" wrap="square" lIns="46774" tIns="46774" rIns="46774" bIns="46774"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51"/>
            <a:ext cx="2560320" cy="571501"/>
          </a:xfrm>
          <a:prstGeom prst="rect">
            <a:avLst/>
          </a:prstGeom>
          <a:noFill/>
          <a:ln w="9525">
            <a:noFill/>
            <a:miter lim="800000"/>
            <a:headEnd/>
            <a:tailEnd/>
          </a:ln>
          <a:effectLst/>
        </p:spPr>
        <p:txBody>
          <a:bodyPr vert="horz" wrap="square" lIns="91393" tIns="45695" rIns="91393" bIns="45695" numCol="1" anchor="b" anchorCtr="0" compatLnSpc="1">
            <a:prstTxWarp prst="textNoShape">
              <a:avLst/>
            </a:prstTxWarp>
          </a:bodyPr>
          <a:lstStyle>
            <a:lvl1pPr algn="r" eaLnBrk="0" fontAlgn="auto" hangingPunct="0">
              <a:spcBef>
                <a:spcPts val="0"/>
              </a:spcBef>
              <a:spcAft>
                <a:spcPts val="0"/>
              </a:spcAft>
              <a:defRPr sz="1200" b="0" i="0" smtClean="0">
                <a:solidFill>
                  <a:srgbClr val="000000"/>
                </a:solidFill>
                <a:latin typeface="Verdana" pitchFamily="34" charset="0"/>
                <a:cs typeface="+mn-cs"/>
              </a:defRPr>
            </a:lvl1pPr>
          </a:lstStyle>
          <a:p>
            <a:pPr defTabSz="1096700">
              <a:defRPr/>
            </a:pPr>
            <a:fld id="{8EE1A134-AC5E-4EA2-B3A4-E7AFA212C9FB}" type="slidenum">
              <a:rPr lang="en-US" smtClean="0"/>
              <a:pPr defTabSz="1096700">
                <a:defRPr/>
              </a:pPr>
              <a:t>‹#›</a:t>
            </a:fld>
            <a:endParaRPr lang="en-US" dirty="0"/>
          </a:p>
        </p:txBody>
      </p:sp>
      <p:sp>
        <p:nvSpPr>
          <p:cNvPr id="1028" name="Rectangle 7"/>
          <p:cNvSpPr>
            <a:spLocks noChangeArrowheads="1"/>
          </p:cNvSpPr>
          <p:nvPr/>
        </p:nvSpPr>
        <p:spPr bwMode="gray">
          <a:xfrm>
            <a:off x="0" y="0"/>
            <a:ext cx="10972800" cy="1097280"/>
          </a:xfrm>
          <a:prstGeom prst="rect">
            <a:avLst/>
          </a:prstGeom>
          <a:solidFill>
            <a:srgbClr val="003366"/>
          </a:solidFill>
          <a:ln w="9525">
            <a:noFill/>
            <a:miter lim="800000"/>
            <a:headEnd/>
            <a:tailEnd/>
          </a:ln>
        </p:spPr>
        <p:txBody>
          <a:bodyPr lIns="91393" tIns="45695" rIns="91393" bIns="45695" anchor="ctr"/>
          <a:lstStyle/>
          <a:p>
            <a:pPr marL="277977" marR="0" lvl="0" indent="0" algn="l" defTabSz="10967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84A8C"/>
              </a:solidFill>
              <a:effectLst/>
              <a:uLnTx/>
              <a:uFillTx/>
              <a:latin typeface="Franklin Gothic Book" pitchFamily="34" charset="0"/>
              <a:ea typeface="+mn-ea"/>
              <a:cs typeface="Arial" charset="0"/>
            </a:endParaRPr>
          </a:p>
        </p:txBody>
      </p:sp>
      <p:sp>
        <p:nvSpPr>
          <p:cNvPr id="1029" name="Rectangle 3"/>
          <p:cNvSpPr>
            <a:spLocks noGrp="1" noChangeArrowheads="1"/>
          </p:cNvSpPr>
          <p:nvPr>
            <p:ph type="title"/>
          </p:nvPr>
        </p:nvSpPr>
        <p:spPr bwMode="white">
          <a:xfrm>
            <a:off x="0" y="0"/>
            <a:ext cx="10972800" cy="1097280"/>
          </a:xfrm>
          <a:prstGeom prst="rect">
            <a:avLst/>
          </a:prstGeom>
          <a:noFill/>
          <a:ln w="9525">
            <a:noFill/>
            <a:miter lim="800000"/>
            <a:headEnd/>
            <a:tailEnd/>
          </a:ln>
        </p:spPr>
        <p:txBody>
          <a:bodyPr vert="horz" wrap="square" lIns="91393" tIns="45695" rIns="91393" bIns="45695"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0752800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hf hdr="0" ftr="0" dt="0"/>
  <p:txStyles>
    <p:titleStyle>
      <a:lvl1pPr marL="281784" algn="l" rtl="0" eaLnBrk="1" fontAlgn="base" hangingPunct="1">
        <a:spcBef>
          <a:spcPct val="0"/>
        </a:spcBef>
        <a:spcAft>
          <a:spcPct val="0"/>
        </a:spcAft>
        <a:defRPr sz="3000">
          <a:solidFill>
            <a:schemeClr val="bg1"/>
          </a:solidFill>
          <a:latin typeface="Calibri" pitchFamily="34" charset="0"/>
          <a:ea typeface="MS PGothic" pitchFamily="34" charset="-128"/>
          <a:cs typeface="Calibri" pitchFamily="34" charset="0"/>
        </a:defRPr>
      </a:lvl1pPr>
      <a:lvl2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548349" algn="l" rtl="0" eaLnBrk="1" fontAlgn="base" hangingPunct="1">
        <a:spcBef>
          <a:spcPct val="0"/>
        </a:spcBef>
        <a:spcAft>
          <a:spcPct val="0"/>
        </a:spcAft>
        <a:defRPr sz="3000">
          <a:solidFill>
            <a:schemeClr val="bg1"/>
          </a:solidFill>
          <a:latin typeface="Verdana" pitchFamily="34" charset="0"/>
        </a:defRPr>
      </a:lvl6pPr>
      <a:lvl7pPr marL="1096700" algn="l" rtl="0" eaLnBrk="1" fontAlgn="base" hangingPunct="1">
        <a:spcBef>
          <a:spcPct val="0"/>
        </a:spcBef>
        <a:spcAft>
          <a:spcPct val="0"/>
        </a:spcAft>
        <a:defRPr sz="3000">
          <a:solidFill>
            <a:schemeClr val="bg1"/>
          </a:solidFill>
          <a:latin typeface="Verdana" pitchFamily="34" charset="0"/>
        </a:defRPr>
      </a:lvl7pPr>
      <a:lvl8pPr marL="1645049" algn="l" rtl="0" eaLnBrk="1" fontAlgn="base" hangingPunct="1">
        <a:spcBef>
          <a:spcPct val="0"/>
        </a:spcBef>
        <a:spcAft>
          <a:spcPct val="0"/>
        </a:spcAft>
        <a:defRPr sz="3000">
          <a:solidFill>
            <a:schemeClr val="bg1"/>
          </a:solidFill>
          <a:latin typeface="Verdana" pitchFamily="34" charset="0"/>
        </a:defRPr>
      </a:lvl8pPr>
      <a:lvl9pPr marL="2193404" algn="l" rtl="0" eaLnBrk="1" fontAlgn="base" hangingPunct="1">
        <a:spcBef>
          <a:spcPct val="0"/>
        </a:spcBef>
        <a:spcAft>
          <a:spcPct val="0"/>
        </a:spcAft>
        <a:defRPr sz="3000">
          <a:solidFill>
            <a:schemeClr val="bg1"/>
          </a:solidFill>
          <a:latin typeface="Verdana" pitchFamily="34" charset="0"/>
        </a:defRPr>
      </a:lvl9pPr>
    </p:titleStyle>
    <p:bodyStyle>
      <a:lvl1pPr marL="325583" indent="-325583" algn="l" defTabSz="1176661" rtl="0" eaLnBrk="1" fontAlgn="base" hangingPunct="1">
        <a:spcBef>
          <a:spcPct val="40000"/>
        </a:spcBef>
        <a:spcAft>
          <a:spcPct val="0"/>
        </a:spcAft>
        <a:buClr>
          <a:schemeClr val="tx1"/>
        </a:buClr>
        <a:buFont typeface="Arial" pitchFamily="34" charset="0"/>
        <a:buChar char="•"/>
        <a:defRPr sz="3000">
          <a:solidFill>
            <a:schemeClr val="tx1"/>
          </a:solidFill>
          <a:latin typeface="Calibri" pitchFamily="34" charset="0"/>
          <a:ea typeface="MS PGothic" pitchFamily="34" charset="-128"/>
          <a:cs typeface="Arial" pitchFamily="34" charset="0"/>
        </a:defRPr>
      </a:lvl1pPr>
      <a:lvl2pPr marL="689245" indent="-142799" algn="l" defTabSz="1176661" rtl="0" eaLnBrk="1" fontAlgn="base" hangingPunct="1">
        <a:spcBef>
          <a:spcPct val="20000"/>
        </a:spcBef>
        <a:spcAft>
          <a:spcPct val="0"/>
        </a:spcAft>
        <a:buClr>
          <a:schemeClr val="tx1"/>
        </a:buClr>
        <a:buChar char="-"/>
        <a:defRPr sz="2600">
          <a:solidFill>
            <a:schemeClr val="tx1"/>
          </a:solidFill>
          <a:latin typeface="Calibri" pitchFamily="34" charset="0"/>
          <a:ea typeface="MS PGothic" pitchFamily="34" charset="-128"/>
          <a:cs typeface="Arial" pitchFamily="34" charset="0"/>
        </a:defRPr>
      </a:lvl2pPr>
      <a:lvl3pPr marL="1262351" indent="-344624" algn="l" defTabSz="1176661" rtl="0" eaLnBrk="1" fontAlgn="base" hangingPunct="1">
        <a:spcBef>
          <a:spcPct val="20000"/>
        </a:spcBef>
        <a:spcAft>
          <a:spcPct val="0"/>
        </a:spcAft>
        <a:buClr>
          <a:schemeClr val="tx1"/>
        </a:buClr>
        <a:buFont typeface="Marlett" pitchFamily="2" charset="2"/>
        <a:buChar char="8"/>
        <a:defRPr sz="2400">
          <a:solidFill>
            <a:schemeClr val="tx1"/>
          </a:solidFill>
          <a:latin typeface="Calibri" pitchFamily="34" charset="0"/>
          <a:ea typeface="MS PGothic" pitchFamily="34" charset="-128"/>
          <a:cs typeface="Arial" pitchFamily="34" charset="0"/>
        </a:defRPr>
      </a:lvl3pPr>
      <a:lvl4pPr marL="1966834" indent="-247518" algn="l" defTabSz="1176661" rtl="0" eaLnBrk="1" fontAlgn="base" hangingPunct="1">
        <a:spcBef>
          <a:spcPct val="20000"/>
        </a:spcBef>
        <a:spcAft>
          <a:spcPct val="0"/>
        </a:spcAft>
        <a:buClr>
          <a:schemeClr val="tx1"/>
        </a:buClr>
        <a:buFont typeface="Marlett" pitchFamily="2" charset="2"/>
        <a:buChar char="8"/>
        <a:defRPr sz="2300">
          <a:solidFill>
            <a:schemeClr val="tx1"/>
          </a:solidFill>
          <a:latin typeface="Calibri" pitchFamily="34" charset="0"/>
          <a:ea typeface="MS PGothic" pitchFamily="34" charset="-128"/>
          <a:cs typeface="Arial" pitchFamily="34" charset="0"/>
        </a:defRPr>
      </a:lvl4pPr>
      <a:lvl5pPr marL="2538023" indent="-407452" algn="l" defTabSz="1176661" rtl="0" eaLnBrk="1" fontAlgn="base" hangingPunct="1">
        <a:spcBef>
          <a:spcPct val="20000"/>
        </a:spcBef>
        <a:spcAft>
          <a:spcPct val="0"/>
        </a:spcAft>
        <a:buClr>
          <a:schemeClr val="tx1"/>
        </a:buClr>
        <a:buFont typeface="Marlett" pitchFamily="2" charset="2"/>
        <a:buChar char="8"/>
        <a:defRPr sz="2200">
          <a:solidFill>
            <a:schemeClr val="tx1"/>
          </a:solidFill>
          <a:latin typeface="Calibri" pitchFamily="34" charset="0"/>
          <a:ea typeface="MS PGothic" pitchFamily="34" charset="-128"/>
          <a:cs typeface="Arial" pitchFamily="34" charset="0"/>
        </a:defRPr>
      </a:lvl5pPr>
      <a:lvl6pPr marL="3086375"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63472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418307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731430"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1096700" rtl="0" eaLnBrk="1" latinLnBrk="0" hangingPunct="1">
        <a:defRPr sz="2200" kern="1200">
          <a:solidFill>
            <a:schemeClr val="tx1"/>
          </a:solidFill>
          <a:latin typeface="+mn-lt"/>
          <a:ea typeface="+mn-ea"/>
          <a:cs typeface="+mn-cs"/>
        </a:defRPr>
      </a:lvl1pPr>
      <a:lvl2pPr marL="548349" algn="l" defTabSz="1096700" rtl="0" eaLnBrk="1" latinLnBrk="0" hangingPunct="1">
        <a:defRPr sz="2200" kern="1200">
          <a:solidFill>
            <a:schemeClr val="tx1"/>
          </a:solidFill>
          <a:latin typeface="+mn-lt"/>
          <a:ea typeface="+mn-ea"/>
          <a:cs typeface="+mn-cs"/>
        </a:defRPr>
      </a:lvl2pPr>
      <a:lvl3pPr marL="1096700" algn="l" defTabSz="1096700" rtl="0" eaLnBrk="1" latinLnBrk="0" hangingPunct="1">
        <a:defRPr sz="2200" kern="1200">
          <a:solidFill>
            <a:schemeClr val="tx1"/>
          </a:solidFill>
          <a:latin typeface="+mn-lt"/>
          <a:ea typeface="+mn-ea"/>
          <a:cs typeface="+mn-cs"/>
        </a:defRPr>
      </a:lvl3pPr>
      <a:lvl4pPr marL="1645049" algn="l" defTabSz="1096700" rtl="0" eaLnBrk="1" latinLnBrk="0" hangingPunct="1">
        <a:defRPr sz="2200" kern="1200">
          <a:solidFill>
            <a:schemeClr val="tx1"/>
          </a:solidFill>
          <a:latin typeface="+mn-lt"/>
          <a:ea typeface="+mn-ea"/>
          <a:cs typeface="+mn-cs"/>
        </a:defRPr>
      </a:lvl4pPr>
      <a:lvl5pPr marL="2193404" algn="l" defTabSz="1096700" rtl="0" eaLnBrk="1" latinLnBrk="0" hangingPunct="1">
        <a:defRPr sz="2200" kern="1200">
          <a:solidFill>
            <a:schemeClr val="tx1"/>
          </a:solidFill>
          <a:latin typeface="+mn-lt"/>
          <a:ea typeface="+mn-ea"/>
          <a:cs typeface="+mn-cs"/>
        </a:defRPr>
      </a:lvl5pPr>
      <a:lvl6pPr marL="2741756" algn="l" defTabSz="1096700" rtl="0" eaLnBrk="1" latinLnBrk="0" hangingPunct="1">
        <a:defRPr sz="2200" kern="1200">
          <a:solidFill>
            <a:schemeClr val="tx1"/>
          </a:solidFill>
          <a:latin typeface="+mn-lt"/>
          <a:ea typeface="+mn-ea"/>
          <a:cs typeface="+mn-cs"/>
        </a:defRPr>
      </a:lvl6pPr>
      <a:lvl7pPr marL="3290100" algn="l" defTabSz="1096700" rtl="0" eaLnBrk="1" latinLnBrk="0" hangingPunct="1">
        <a:defRPr sz="2200" kern="1200">
          <a:solidFill>
            <a:schemeClr val="tx1"/>
          </a:solidFill>
          <a:latin typeface="+mn-lt"/>
          <a:ea typeface="+mn-ea"/>
          <a:cs typeface="+mn-cs"/>
        </a:defRPr>
      </a:lvl7pPr>
      <a:lvl8pPr marL="3838452" algn="l" defTabSz="1096700" rtl="0" eaLnBrk="1" latinLnBrk="0" hangingPunct="1">
        <a:defRPr sz="2200" kern="1200">
          <a:solidFill>
            <a:schemeClr val="tx1"/>
          </a:solidFill>
          <a:latin typeface="+mn-lt"/>
          <a:ea typeface="+mn-ea"/>
          <a:cs typeface="+mn-cs"/>
        </a:defRPr>
      </a:lvl8pPr>
      <a:lvl9pPr marL="4386804" algn="l" defTabSz="1096700" rtl="0" eaLnBrk="1" latinLnBrk="0" hangingPunct="1">
        <a:defRPr sz="2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840106" y="1533528"/>
            <a:ext cx="9344024" cy="2310487"/>
          </a:xfrm>
          <a:prstGeom prst="rect">
            <a:avLst/>
          </a:prstGeom>
          <a:noFill/>
          <a:ln w="9525">
            <a:noFill/>
            <a:miter lim="800000"/>
            <a:headEnd/>
            <a:tailEnd/>
          </a:ln>
        </p:spPr>
        <p:txBody>
          <a:bodyPr vert="horz" wrap="square" lIns="46791" tIns="46791" rIns="46791" bIns="46791"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51"/>
            <a:ext cx="2560320" cy="571501"/>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eaLnBrk="0" fontAlgn="auto" hangingPunct="0">
              <a:spcBef>
                <a:spcPts val="0"/>
              </a:spcBef>
              <a:spcAft>
                <a:spcPts val="0"/>
              </a:spcAft>
              <a:defRPr sz="1200" b="0" i="0" smtClean="0">
                <a:solidFill>
                  <a:srgbClr val="000000"/>
                </a:solidFill>
                <a:latin typeface="Verdana" pitchFamily="34" charset="0"/>
                <a:cs typeface="+mn-cs"/>
              </a:defRPr>
            </a:lvl1pPr>
          </a:lstStyle>
          <a:p>
            <a:pPr defTabSz="1097096">
              <a:defRPr/>
            </a:pPr>
            <a:fld id="{8EE1A134-AC5E-4EA2-B3A4-E7AFA212C9FB}" type="slidenum">
              <a:rPr lang="en-US" smtClean="0"/>
              <a:pPr defTabSz="1097096">
                <a:defRPr/>
              </a:pPr>
              <a:t>‹#›</a:t>
            </a:fld>
            <a:endParaRPr lang="en-US" dirty="0"/>
          </a:p>
        </p:txBody>
      </p:sp>
      <p:sp>
        <p:nvSpPr>
          <p:cNvPr id="1028" name="Rectangle 7"/>
          <p:cNvSpPr>
            <a:spLocks noChangeArrowheads="1"/>
          </p:cNvSpPr>
          <p:nvPr/>
        </p:nvSpPr>
        <p:spPr bwMode="gray">
          <a:xfrm>
            <a:off x="0" y="0"/>
            <a:ext cx="10972800" cy="1097280"/>
          </a:xfrm>
          <a:prstGeom prst="rect">
            <a:avLst/>
          </a:prstGeom>
          <a:solidFill>
            <a:srgbClr val="003366"/>
          </a:solidFill>
          <a:ln w="9525">
            <a:noFill/>
            <a:miter lim="800000"/>
            <a:headEnd/>
            <a:tailEnd/>
          </a:ln>
        </p:spPr>
        <p:txBody>
          <a:bodyPr lIns="91424" tIns="45712" rIns="91424" bIns="45712" anchor="ctr"/>
          <a:lstStyle/>
          <a:p>
            <a:pPr marL="278084" defTabSz="1097096" fontAlgn="base">
              <a:spcBef>
                <a:spcPct val="0"/>
              </a:spcBef>
              <a:spcAft>
                <a:spcPct val="0"/>
              </a:spcAft>
              <a:defRPr/>
            </a:pPr>
            <a:endParaRPr lang="en-US" sz="2000">
              <a:solidFill>
                <a:srgbClr val="284A8C"/>
              </a:solidFill>
              <a:latin typeface="Franklin Gothic Book" pitchFamily="34" charset="0"/>
              <a:cs typeface="Arial" charset="0"/>
            </a:endParaRPr>
          </a:p>
        </p:txBody>
      </p:sp>
      <p:sp>
        <p:nvSpPr>
          <p:cNvPr id="1029" name="Rectangle 3"/>
          <p:cNvSpPr>
            <a:spLocks noGrp="1" noChangeArrowheads="1"/>
          </p:cNvSpPr>
          <p:nvPr>
            <p:ph type="title"/>
          </p:nvPr>
        </p:nvSpPr>
        <p:spPr bwMode="white">
          <a:xfrm>
            <a:off x="0" y="0"/>
            <a:ext cx="10972800" cy="109728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8157609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85" r:id="rId8"/>
  </p:sldLayoutIdLst>
  <p:hf hdr="0" ftr="0" dt="0"/>
  <p:txStyles>
    <p:titleStyle>
      <a:lvl1pPr marL="281893" algn="l" rtl="0" eaLnBrk="1" fontAlgn="base" hangingPunct="1">
        <a:spcBef>
          <a:spcPct val="0"/>
        </a:spcBef>
        <a:spcAft>
          <a:spcPct val="0"/>
        </a:spcAft>
        <a:defRPr sz="3000">
          <a:solidFill>
            <a:schemeClr val="bg1"/>
          </a:solidFill>
          <a:latin typeface="Calibri" pitchFamily="34" charset="0"/>
          <a:ea typeface="MS PGothic" pitchFamily="34" charset="-128"/>
          <a:cs typeface="Calibri" pitchFamily="34" charset="0"/>
        </a:defRPr>
      </a:lvl1pPr>
      <a:lvl2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548548" algn="l" rtl="0" eaLnBrk="1" fontAlgn="base" hangingPunct="1">
        <a:spcBef>
          <a:spcPct val="0"/>
        </a:spcBef>
        <a:spcAft>
          <a:spcPct val="0"/>
        </a:spcAft>
        <a:defRPr sz="3000">
          <a:solidFill>
            <a:schemeClr val="bg1"/>
          </a:solidFill>
          <a:latin typeface="Verdana" pitchFamily="34" charset="0"/>
        </a:defRPr>
      </a:lvl6pPr>
      <a:lvl7pPr marL="1097096" algn="l" rtl="0" eaLnBrk="1" fontAlgn="base" hangingPunct="1">
        <a:spcBef>
          <a:spcPct val="0"/>
        </a:spcBef>
        <a:spcAft>
          <a:spcPct val="0"/>
        </a:spcAft>
        <a:defRPr sz="3000">
          <a:solidFill>
            <a:schemeClr val="bg1"/>
          </a:solidFill>
          <a:latin typeface="Verdana" pitchFamily="34" charset="0"/>
        </a:defRPr>
      </a:lvl7pPr>
      <a:lvl8pPr marL="1645643" algn="l" rtl="0" eaLnBrk="1" fontAlgn="base" hangingPunct="1">
        <a:spcBef>
          <a:spcPct val="0"/>
        </a:spcBef>
        <a:spcAft>
          <a:spcPct val="0"/>
        </a:spcAft>
        <a:defRPr sz="3000">
          <a:solidFill>
            <a:schemeClr val="bg1"/>
          </a:solidFill>
          <a:latin typeface="Verdana" pitchFamily="34" charset="0"/>
        </a:defRPr>
      </a:lvl8pPr>
      <a:lvl9pPr marL="2194190" algn="l" rtl="0" eaLnBrk="1" fontAlgn="base" hangingPunct="1">
        <a:spcBef>
          <a:spcPct val="0"/>
        </a:spcBef>
        <a:spcAft>
          <a:spcPct val="0"/>
        </a:spcAft>
        <a:defRPr sz="3000">
          <a:solidFill>
            <a:schemeClr val="bg1"/>
          </a:solidFill>
          <a:latin typeface="Verdana" pitchFamily="34" charset="0"/>
        </a:defRPr>
      </a:lvl9pPr>
    </p:titleStyle>
    <p:bodyStyle>
      <a:lvl1pPr marL="325700" indent="-325700" algn="l" defTabSz="1177093" rtl="0" eaLnBrk="1" fontAlgn="base" hangingPunct="1">
        <a:spcBef>
          <a:spcPct val="40000"/>
        </a:spcBef>
        <a:spcAft>
          <a:spcPct val="0"/>
        </a:spcAft>
        <a:buClr>
          <a:schemeClr val="tx1"/>
        </a:buClr>
        <a:buFont typeface="Arial" pitchFamily="34" charset="0"/>
        <a:buChar char="•"/>
        <a:defRPr sz="3000">
          <a:solidFill>
            <a:schemeClr val="tx1"/>
          </a:solidFill>
          <a:latin typeface="Calibri" pitchFamily="34" charset="0"/>
          <a:ea typeface="MS PGothic" pitchFamily="34" charset="-128"/>
          <a:cs typeface="Arial" pitchFamily="34" charset="0"/>
        </a:defRPr>
      </a:lvl1pPr>
      <a:lvl2pPr marL="689494" indent="-142852" algn="l" defTabSz="1177093" rtl="0" eaLnBrk="1" fontAlgn="base" hangingPunct="1">
        <a:spcBef>
          <a:spcPct val="20000"/>
        </a:spcBef>
        <a:spcAft>
          <a:spcPct val="0"/>
        </a:spcAft>
        <a:buClr>
          <a:schemeClr val="tx1"/>
        </a:buClr>
        <a:buChar char="-"/>
        <a:defRPr sz="2600">
          <a:solidFill>
            <a:schemeClr val="tx1"/>
          </a:solidFill>
          <a:latin typeface="Calibri" pitchFamily="34" charset="0"/>
          <a:ea typeface="MS PGothic" pitchFamily="34" charset="-128"/>
          <a:cs typeface="Arial" pitchFamily="34" charset="0"/>
        </a:defRPr>
      </a:lvl2pPr>
      <a:lvl3pPr marL="1262804" indent="-344748" algn="l" defTabSz="1177093" rtl="0" eaLnBrk="1" fontAlgn="base" hangingPunct="1">
        <a:spcBef>
          <a:spcPct val="20000"/>
        </a:spcBef>
        <a:spcAft>
          <a:spcPct val="0"/>
        </a:spcAft>
        <a:buClr>
          <a:schemeClr val="tx1"/>
        </a:buClr>
        <a:buFont typeface="Marlett" pitchFamily="2" charset="2"/>
        <a:buChar char="8"/>
        <a:defRPr sz="2400">
          <a:solidFill>
            <a:schemeClr val="tx1"/>
          </a:solidFill>
          <a:latin typeface="Calibri" pitchFamily="34" charset="0"/>
          <a:ea typeface="MS PGothic" pitchFamily="34" charset="-128"/>
          <a:cs typeface="Arial" pitchFamily="34" charset="0"/>
        </a:defRPr>
      </a:lvl3pPr>
      <a:lvl4pPr marL="1967537" indent="-247608" algn="l" defTabSz="1177093" rtl="0" eaLnBrk="1" fontAlgn="base" hangingPunct="1">
        <a:spcBef>
          <a:spcPct val="20000"/>
        </a:spcBef>
        <a:spcAft>
          <a:spcPct val="0"/>
        </a:spcAft>
        <a:buClr>
          <a:schemeClr val="tx1"/>
        </a:buClr>
        <a:buFont typeface="Marlett" pitchFamily="2" charset="2"/>
        <a:buChar char="8"/>
        <a:defRPr sz="2300">
          <a:solidFill>
            <a:schemeClr val="tx1"/>
          </a:solidFill>
          <a:latin typeface="Calibri" pitchFamily="34" charset="0"/>
          <a:ea typeface="MS PGothic" pitchFamily="34" charset="-128"/>
          <a:cs typeface="Arial" pitchFamily="34" charset="0"/>
        </a:defRPr>
      </a:lvl4pPr>
      <a:lvl5pPr marL="2538940" indent="-407600" algn="l" defTabSz="1177093" rtl="0" eaLnBrk="1" fontAlgn="base" hangingPunct="1">
        <a:spcBef>
          <a:spcPct val="20000"/>
        </a:spcBef>
        <a:spcAft>
          <a:spcPct val="0"/>
        </a:spcAft>
        <a:buClr>
          <a:schemeClr val="tx1"/>
        </a:buClr>
        <a:buFont typeface="Marlett" pitchFamily="2" charset="2"/>
        <a:buChar char="8"/>
        <a:defRPr sz="2200">
          <a:solidFill>
            <a:schemeClr val="tx1"/>
          </a:solidFill>
          <a:latin typeface="Calibri" pitchFamily="34" charset="0"/>
          <a:ea typeface="MS PGothic" pitchFamily="34" charset="-128"/>
          <a:cs typeface="Arial" pitchFamily="34" charset="0"/>
        </a:defRPr>
      </a:lvl5pPr>
      <a:lvl6pPr marL="3087487"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636035"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4184584"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733131"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1097096" rtl="0" eaLnBrk="1" latinLnBrk="0" hangingPunct="1">
        <a:defRPr sz="2200" kern="1200">
          <a:solidFill>
            <a:schemeClr val="tx1"/>
          </a:solidFill>
          <a:latin typeface="+mn-lt"/>
          <a:ea typeface="+mn-ea"/>
          <a:cs typeface="+mn-cs"/>
        </a:defRPr>
      </a:lvl1pPr>
      <a:lvl2pPr marL="548548" algn="l" defTabSz="1097096" rtl="0" eaLnBrk="1" latinLnBrk="0" hangingPunct="1">
        <a:defRPr sz="2200" kern="1200">
          <a:solidFill>
            <a:schemeClr val="tx1"/>
          </a:solidFill>
          <a:latin typeface="+mn-lt"/>
          <a:ea typeface="+mn-ea"/>
          <a:cs typeface="+mn-cs"/>
        </a:defRPr>
      </a:lvl2pPr>
      <a:lvl3pPr marL="1097096" algn="l" defTabSz="1097096" rtl="0" eaLnBrk="1" latinLnBrk="0" hangingPunct="1">
        <a:defRPr sz="2200" kern="1200">
          <a:solidFill>
            <a:schemeClr val="tx1"/>
          </a:solidFill>
          <a:latin typeface="+mn-lt"/>
          <a:ea typeface="+mn-ea"/>
          <a:cs typeface="+mn-cs"/>
        </a:defRPr>
      </a:lvl3pPr>
      <a:lvl4pPr marL="1645643" algn="l" defTabSz="1097096" rtl="0" eaLnBrk="1" latinLnBrk="0" hangingPunct="1">
        <a:defRPr sz="2200" kern="1200">
          <a:solidFill>
            <a:schemeClr val="tx1"/>
          </a:solidFill>
          <a:latin typeface="+mn-lt"/>
          <a:ea typeface="+mn-ea"/>
          <a:cs typeface="+mn-cs"/>
        </a:defRPr>
      </a:lvl4pPr>
      <a:lvl5pPr marL="2194190" algn="l" defTabSz="1097096" rtl="0" eaLnBrk="1" latinLnBrk="0" hangingPunct="1">
        <a:defRPr sz="2200" kern="1200">
          <a:solidFill>
            <a:schemeClr val="tx1"/>
          </a:solidFill>
          <a:latin typeface="+mn-lt"/>
          <a:ea typeface="+mn-ea"/>
          <a:cs typeface="+mn-cs"/>
        </a:defRPr>
      </a:lvl5pPr>
      <a:lvl6pPr marL="2742741" algn="l" defTabSz="1097096" rtl="0" eaLnBrk="1" latinLnBrk="0" hangingPunct="1">
        <a:defRPr sz="2200" kern="1200">
          <a:solidFill>
            <a:schemeClr val="tx1"/>
          </a:solidFill>
          <a:latin typeface="+mn-lt"/>
          <a:ea typeface="+mn-ea"/>
          <a:cs typeface="+mn-cs"/>
        </a:defRPr>
      </a:lvl6pPr>
      <a:lvl7pPr marL="3291288" algn="l" defTabSz="1097096" rtl="0" eaLnBrk="1" latinLnBrk="0" hangingPunct="1">
        <a:defRPr sz="2200" kern="1200">
          <a:solidFill>
            <a:schemeClr val="tx1"/>
          </a:solidFill>
          <a:latin typeface="+mn-lt"/>
          <a:ea typeface="+mn-ea"/>
          <a:cs typeface="+mn-cs"/>
        </a:defRPr>
      </a:lvl7pPr>
      <a:lvl8pPr marL="3839835" algn="l" defTabSz="1097096" rtl="0" eaLnBrk="1" latinLnBrk="0" hangingPunct="1">
        <a:defRPr sz="2200" kern="1200">
          <a:solidFill>
            <a:schemeClr val="tx1"/>
          </a:solidFill>
          <a:latin typeface="+mn-lt"/>
          <a:ea typeface="+mn-ea"/>
          <a:cs typeface="+mn-cs"/>
        </a:defRPr>
      </a:lvl8pPr>
      <a:lvl9pPr marL="4388383" algn="l" defTabSz="1097096" rtl="0" eaLnBrk="1" latinLnBrk="0" hangingPunct="1">
        <a:defRPr sz="2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840106" y="1533526"/>
            <a:ext cx="9344024" cy="2329390"/>
          </a:xfrm>
          <a:prstGeom prst="rect">
            <a:avLst/>
          </a:prstGeom>
          <a:noFill/>
          <a:ln w="9525">
            <a:noFill/>
            <a:miter lim="800000"/>
            <a:headEnd/>
            <a:tailEnd/>
          </a:ln>
        </p:spPr>
        <p:txBody>
          <a:bodyPr vert="horz" wrap="square" lIns="56151" tIns="56151" rIns="56151" bIns="56151"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51"/>
            <a:ext cx="2560320" cy="571501"/>
          </a:xfrm>
          <a:prstGeom prst="rect">
            <a:avLst/>
          </a:prstGeom>
          <a:noFill/>
          <a:ln w="9525">
            <a:noFill/>
            <a:miter lim="800000"/>
            <a:headEnd/>
            <a:tailEnd/>
          </a:ln>
          <a:effectLst/>
        </p:spPr>
        <p:txBody>
          <a:bodyPr vert="horz" wrap="square" lIns="109709" tIns="54854" rIns="109709" bIns="54854" numCol="1" anchor="b" anchorCtr="0" compatLnSpc="1">
            <a:prstTxWarp prst="textNoShape">
              <a:avLst/>
            </a:prstTxWarp>
          </a:bodyPr>
          <a:lstStyle>
            <a:lvl1pPr algn="r" eaLnBrk="0" fontAlgn="auto" hangingPunct="0">
              <a:spcBef>
                <a:spcPts val="0"/>
              </a:spcBef>
              <a:spcAft>
                <a:spcPts val="0"/>
              </a:spcAft>
              <a:defRPr sz="1200" b="0" i="0" smtClean="0">
                <a:solidFill>
                  <a:srgbClr val="000000"/>
                </a:solidFill>
                <a:latin typeface="Verdana" pitchFamily="34" charset="0"/>
                <a:cs typeface="+mn-cs"/>
              </a:defRPr>
            </a:lvl1pPr>
          </a:lstStyle>
          <a:p>
            <a:pPr defTabSz="1097096"/>
            <a:fld id="{11A7FD96-954B-487C-B041-78F89E019B9B}" type="slidenum">
              <a:rPr lang="en-US" smtClean="0"/>
              <a:pPr defTabSz="1097096"/>
              <a:t>‹#›</a:t>
            </a:fld>
            <a:endParaRPr lang="en-US"/>
          </a:p>
        </p:txBody>
      </p:sp>
      <p:sp>
        <p:nvSpPr>
          <p:cNvPr id="1028" name="Rectangle 7"/>
          <p:cNvSpPr>
            <a:spLocks noChangeArrowheads="1"/>
          </p:cNvSpPr>
          <p:nvPr/>
        </p:nvSpPr>
        <p:spPr bwMode="gray">
          <a:xfrm>
            <a:off x="0" y="0"/>
            <a:ext cx="10972800" cy="1097280"/>
          </a:xfrm>
          <a:prstGeom prst="rect">
            <a:avLst/>
          </a:prstGeom>
          <a:solidFill>
            <a:srgbClr val="003366"/>
          </a:solidFill>
          <a:ln w="9525">
            <a:noFill/>
            <a:miter lim="800000"/>
            <a:headEnd/>
            <a:tailEnd/>
          </a:ln>
        </p:spPr>
        <p:txBody>
          <a:bodyPr lIns="109709" tIns="54854" rIns="109709" bIns="54854" anchor="ctr"/>
          <a:lstStyle/>
          <a:p>
            <a:pPr marL="278084" defTabSz="1097096"/>
            <a:endParaRPr lang="en-US" sz="2000">
              <a:solidFill>
                <a:srgbClr val="434342"/>
              </a:solidFill>
              <a:latin typeface="Franklin Gothic Book" pitchFamily="34" charset="0"/>
            </a:endParaRPr>
          </a:p>
        </p:txBody>
      </p:sp>
      <p:sp>
        <p:nvSpPr>
          <p:cNvPr id="1029" name="Rectangle 3"/>
          <p:cNvSpPr>
            <a:spLocks noGrp="1" noChangeArrowheads="1"/>
          </p:cNvSpPr>
          <p:nvPr>
            <p:ph type="title"/>
          </p:nvPr>
        </p:nvSpPr>
        <p:spPr bwMode="white">
          <a:xfrm>
            <a:off x="0" y="0"/>
            <a:ext cx="10972800" cy="1097280"/>
          </a:xfrm>
          <a:prstGeom prst="rect">
            <a:avLst/>
          </a:prstGeom>
          <a:noFill/>
          <a:ln w="9525">
            <a:noFill/>
            <a:miter lim="800000"/>
            <a:headEnd/>
            <a:tailEnd/>
          </a:ln>
        </p:spPr>
        <p:txBody>
          <a:bodyPr vert="horz" wrap="square" lIns="109709" tIns="54854" rIns="109709" bIns="54854"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67128900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4" r:id="rId8"/>
  </p:sldLayoutIdLst>
  <p:txStyles>
    <p:titleStyle>
      <a:lvl1pPr marL="281893" algn="l" rtl="0" eaLnBrk="1" fontAlgn="base" hangingPunct="1">
        <a:spcBef>
          <a:spcPct val="0"/>
        </a:spcBef>
        <a:spcAft>
          <a:spcPct val="0"/>
        </a:spcAft>
        <a:defRPr sz="3000">
          <a:solidFill>
            <a:schemeClr val="bg1"/>
          </a:solidFill>
          <a:latin typeface="Calibri" pitchFamily="34" charset="0"/>
          <a:ea typeface="MS PGothic" pitchFamily="34" charset="-128"/>
          <a:cs typeface="Calibri" pitchFamily="34" charset="0"/>
        </a:defRPr>
      </a:lvl1pPr>
      <a:lvl2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marL="281893"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548548" algn="l" rtl="0" eaLnBrk="1" fontAlgn="base" hangingPunct="1">
        <a:spcBef>
          <a:spcPct val="0"/>
        </a:spcBef>
        <a:spcAft>
          <a:spcPct val="0"/>
        </a:spcAft>
        <a:defRPr sz="3000">
          <a:solidFill>
            <a:schemeClr val="bg1"/>
          </a:solidFill>
          <a:latin typeface="Verdana" pitchFamily="34" charset="0"/>
        </a:defRPr>
      </a:lvl6pPr>
      <a:lvl7pPr marL="1097096" algn="l" rtl="0" eaLnBrk="1" fontAlgn="base" hangingPunct="1">
        <a:spcBef>
          <a:spcPct val="0"/>
        </a:spcBef>
        <a:spcAft>
          <a:spcPct val="0"/>
        </a:spcAft>
        <a:defRPr sz="3000">
          <a:solidFill>
            <a:schemeClr val="bg1"/>
          </a:solidFill>
          <a:latin typeface="Verdana" pitchFamily="34" charset="0"/>
        </a:defRPr>
      </a:lvl7pPr>
      <a:lvl8pPr marL="1645643" algn="l" rtl="0" eaLnBrk="1" fontAlgn="base" hangingPunct="1">
        <a:spcBef>
          <a:spcPct val="0"/>
        </a:spcBef>
        <a:spcAft>
          <a:spcPct val="0"/>
        </a:spcAft>
        <a:defRPr sz="3000">
          <a:solidFill>
            <a:schemeClr val="bg1"/>
          </a:solidFill>
          <a:latin typeface="Verdana" pitchFamily="34" charset="0"/>
        </a:defRPr>
      </a:lvl8pPr>
      <a:lvl9pPr marL="2194190" algn="l" rtl="0" eaLnBrk="1" fontAlgn="base" hangingPunct="1">
        <a:spcBef>
          <a:spcPct val="0"/>
        </a:spcBef>
        <a:spcAft>
          <a:spcPct val="0"/>
        </a:spcAft>
        <a:defRPr sz="3000">
          <a:solidFill>
            <a:schemeClr val="bg1"/>
          </a:solidFill>
          <a:latin typeface="Verdana" pitchFamily="34" charset="0"/>
        </a:defRPr>
      </a:lvl9pPr>
    </p:titleStyle>
    <p:bodyStyle>
      <a:lvl1pPr marL="325700" indent="-325700" algn="l" defTabSz="1177093" rtl="0" eaLnBrk="1" fontAlgn="base" hangingPunct="1">
        <a:spcBef>
          <a:spcPct val="40000"/>
        </a:spcBef>
        <a:spcAft>
          <a:spcPct val="0"/>
        </a:spcAft>
        <a:buClr>
          <a:schemeClr val="tx1"/>
        </a:buClr>
        <a:buFont typeface="Arial" pitchFamily="34" charset="0"/>
        <a:buChar char="•"/>
        <a:defRPr sz="3000">
          <a:solidFill>
            <a:schemeClr val="tx1"/>
          </a:solidFill>
          <a:latin typeface="Calibri" pitchFamily="34" charset="0"/>
          <a:ea typeface="MS PGothic" pitchFamily="34" charset="-128"/>
          <a:cs typeface="Arial" pitchFamily="34" charset="0"/>
        </a:defRPr>
      </a:lvl1pPr>
      <a:lvl2pPr marL="689494" indent="-142852" algn="l" defTabSz="1177093" rtl="0" eaLnBrk="1" fontAlgn="base" hangingPunct="1">
        <a:spcBef>
          <a:spcPct val="20000"/>
        </a:spcBef>
        <a:spcAft>
          <a:spcPct val="0"/>
        </a:spcAft>
        <a:buClr>
          <a:schemeClr val="tx1"/>
        </a:buClr>
        <a:buChar char="-"/>
        <a:defRPr sz="2600">
          <a:solidFill>
            <a:schemeClr val="tx1"/>
          </a:solidFill>
          <a:latin typeface="Calibri" pitchFamily="34" charset="0"/>
          <a:ea typeface="MS PGothic" pitchFamily="34" charset="-128"/>
          <a:cs typeface="Arial" pitchFamily="34" charset="0"/>
        </a:defRPr>
      </a:lvl2pPr>
      <a:lvl3pPr marL="1262804" indent="-344748" algn="l" defTabSz="1177093" rtl="0" eaLnBrk="1" fontAlgn="base" hangingPunct="1">
        <a:spcBef>
          <a:spcPct val="20000"/>
        </a:spcBef>
        <a:spcAft>
          <a:spcPct val="0"/>
        </a:spcAft>
        <a:buClr>
          <a:schemeClr val="tx1"/>
        </a:buClr>
        <a:buFont typeface="Marlett" pitchFamily="2" charset="2"/>
        <a:buChar char="8"/>
        <a:defRPr sz="2400">
          <a:solidFill>
            <a:schemeClr val="tx1"/>
          </a:solidFill>
          <a:latin typeface="Calibri" pitchFamily="34" charset="0"/>
          <a:ea typeface="MS PGothic" pitchFamily="34" charset="-128"/>
          <a:cs typeface="Arial" pitchFamily="34" charset="0"/>
        </a:defRPr>
      </a:lvl3pPr>
      <a:lvl4pPr marL="1967537" indent="-247608" algn="l" defTabSz="1177093" rtl="0" eaLnBrk="1" fontAlgn="base" hangingPunct="1">
        <a:spcBef>
          <a:spcPct val="20000"/>
        </a:spcBef>
        <a:spcAft>
          <a:spcPct val="0"/>
        </a:spcAft>
        <a:buClr>
          <a:schemeClr val="tx1"/>
        </a:buClr>
        <a:buFont typeface="Marlett" pitchFamily="2" charset="2"/>
        <a:buChar char="8"/>
        <a:defRPr sz="2300">
          <a:solidFill>
            <a:schemeClr val="tx1"/>
          </a:solidFill>
          <a:latin typeface="Calibri" pitchFamily="34" charset="0"/>
          <a:ea typeface="MS PGothic" pitchFamily="34" charset="-128"/>
          <a:cs typeface="Arial" pitchFamily="34" charset="0"/>
        </a:defRPr>
      </a:lvl4pPr>
      <a:lvl5pPr marL="2538940" indent="-407600" algn="l" defTabSz="1177093" rtl="0" eaLnBrk="1" fontAlgn="base" hangingPunct="1">
        <a:spcBef>
          <a:spcPct val="20000"/>
        </a:spcBef>
        <a:spcAft>
          <a:spcPct val="0"/>
        </a:spcAft>
        <a:buClr>
          <a:schemeClr val="tx1"/>
        </a:buClr>
        <a:buFont typeface="Marlett" pitchFamily="2" charset="2"/>
        <a:buChar char="8"/>
        <a:defRPr sz="2200">
          <a:solidFill>
            <a:schemeClr val="tx1"/>
          </a:solidFill>
          <a:latin typeface="Calibri" pitchFamily="34" charset="0"/>
          <a:ea typeface="MS PGothic" pitchFamily="34" charset="-128"/>
          <a:cs typeface="Arial" pitchFamily="34" charset="0"/>
        </a:defRPr>
      </a:lvl5pPr>
      <a:lvl6pPr marL="3087487"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636035"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4184584"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733131" indent="-407600" algn="l" defTabSz="1177093"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1097096" rtl="0" eaLnBrk="1" latinLnBrk="0" hangingPunct="1">
        <a:defRPr sz="2200" kern="1200">
          <a:solidFill>
            <a:schemeClr val="tx1"/>
          </a:solidFill>
          <a:latin typeface="+mn-lt"/>
          <a:ea typeface="+mn-ea"/>
          <a:cs typeface="+mn-cs"/>
        </a:defRPr>
      </a:lvl1pPr>
      <a:lvl2pPr marL="548548" algn="l" defTabSz="1097096" rtl="0" eaLnBrk="1" latinLnBrk="0" hangingPunct="1">
        <a:defRPr sz="2200" kern="1200">
          <a:solidFill>
            <a:schemeClr val="tx1"/>
          </a:solidFill>
          <a:latin typeface="+mn-lt"/>
          <a:ea typeface="+mn-ea"/>
          <a:cs typeface="+mn-cs"/>
        </a:defRPr>
      </a:lvl2pPr>
      <a:lvl3pPr marL="1097096" algn="l" defTabSz="1097096" rtl="0" eaLnBrk="1" latinLnBrk="0" hangingPunct="1">
        <a:defRPr sz="2200" kern="1200">
          <a:solidFill>
            <a:schemeClr val="tx1"/>
          </a:solidFill>
          <a:latin typeface="+mn-lt"/>
          <a:ea typeface="+mn-ea"/>
          <a:cs typeface="+mn-cs"/>
        </a:defRPr>
      </a:lvl3pPr>
      <a:lvl4pPr marL="1645643" algn="l" defTabSz="1097096" rtl="0" eaLnBrk="1" latinLnBrk="0" hangingPunct="1">
        <a:defRPr sz="2200" kern="1200">
          <a:solidFill>
            <a:schemeClr val="tx1"/>
          </a:solidFill>
          <a:latin typeface="+mn-lt"/>
          <a:ea typeface="+mn-ea"/>
          <a:cs typeface="+mn-cs"/>
        </a:defRPr>
      </a:lvl4pPr>
      <a:lvl5pPr marL="2194190" algn="l" defTabSz="1097096" rtl="0" eaLnBrk="1" latinLnBrk="0" hangingPunct="1">
        <a:defRPr sz="2200" kern="1200">
          <a:solidFill>
            <a:schemeClr val="tx1"/>
          </a:solidFill>
          <a:latin typeface="+mn-lt"/>
          <a:ea typeface="+mn-ea"/>
          <a:cs typeface="+mn-cs"/>
        </a:defRPr>
      </a:lvl5pPr>
      <a:lvl6pPr marL="2742741" algn="l" defTabSz="1097096" rtl="0" eaLnBrk="1" latinLnBrk="0" hangingPunct="1">
        <a:defRPr sz="2200" kern="1200">
          <a:solidFill>
            <a:schemeClr val="tx1"/>
          </a:solidFill>
          <a:latin typeface="+mn-lt"/>
          <a:ea typeface="+mn-ea"/>
          <a:cs typeface="+mn-cs"/>
        </a:defRPr>
      </a:lvl6pPr>
      <a:lvl7pPr marL="3291288" algn="l" defTabSz="1097096" rtl="0" eaLnBrk="1" latinLnBrk="0" hangingPunct="1">
        <a:defRPr sz="2200" kern="1200">
          <a:solidFill>
            <a:schemeClr val="tx1"/>
          </a:solidFill>
          <a:latin typeface="+mn-lt"/>
          <a:ea typeface="+mn-ea"/>
          <a:cs typeface="+mn-cs"/>
        </a:defRPr>
      </a:lvl7pPr>
      <a:lvl8pPr marL="3839835" algn="l" defTabSz="1097096" rtl="0" eaLnBrk="1" latinLnBrk="0" hangingPunct="1">
        <a:defRPr sz="2200" kern="1200">
          <a:solidFill>
            <a:schemeClr val="tx1"/>
          </a:solidFill>
          <a:latin typeface="+mn-lt"/>
          <a:ea typeface="+mn-ea"/>
          <a:cs typeface="+mn-cs"/>
        </a:defRPr>
      </a:lvl8pPr>
      <a:lvl9pPr marL="4388383" algn="l" defTabSz="109709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186" name="Rectangle 4"/>
          <p:cNvSpPr>
            <a:spLocks noGrp="1" noChangeArrowheads="1"/>
          </p:cNvSpPr>
          <p:nvPr>
            <p:ph type="body" idx="1"/>
          </p:nvPr>
        </p:nvSpPr>
        <p:spPr bwMode="auto">
          <a:xfrm>
            <a:off x="840111" y="1533530"/>
            <a:ext cx="9344024" cy="206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4" tIns="66804" rIns="66804" bIns="66804"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sldNum" sz="quarter" idx="4"/>
          </p:nvPr>
        </p:nvSpPr>
        <p:spPr bwMode="auto">
          <a:xfrm>
            <a:off x="8181976" y="7562848"/>
            <a:ext cx="2560320" cy="571501"/>
          </a:xfrm>
          <a:prstGeom prst="rect">
            <a:avLst/>
          </a:prstGeom>
          <a:noFill/>
          <a:ln w="9525">
            <a:noFill/>
            <a:miter lim="800000"/>
            <a:headEnd/>
            <a:tailEnd/>
          </a:ln>
          <a:effectLst/>
        </p:spPr>
        <p:txBody>
          <a:bodyPr vert="horz" wrap="square" lIns="130521" tIns="65262" rIns="130521" bIns="65262" numCol="1" anchor="b" anchorCtr="0" compatLnSpc="1">
            <a:prstTxWarp prst="textNoShape">
              <a:avLst/>
            </a:prstTxWarp>
          </a:bodyPr>
          <a:lstStyle>
            <a:lvl1pPr algn="r" eaLnBrk="0" fontAlgn="auto" hangingPunct="0">
              <a:spcBef>
                <a:spcPts val="0"/>
              </a:spcBef>
              <a:spcAft>
                <a:spcPts val="0"/>
              </a:spcAft>
              <a:defRPr sz="1100" b="0" i="0">
                <a:solidFill>
                  <a:srgbClr val="000000"/>
                </a:solidFill>
                <a:latin typeface="Verdana" pitchFamily="34" charset="0"/>
                <a:cs typeface="+mn-cs"/>
              </a:defRPr>
            </a:lvl1pPr>
          </a:lstStyle>
          <a:p>
            <a:pPr>
              <a:defRPr/>
            </a:pPr>
            <a:fld id="{20308728-041A-4607-8F0F-6D2C1B76D832}" type="slidenum">
              <a:rPr lang="en-US"/>
              <a:pPr>
                <a:defRPr/>
              </a:pPr>
              <a:t>‹#›</a:t>
            </a:fld>
            <a:endParaRPr lang="en-US"/>
          </a:p>
        </p:txBody>
      </p:sp>
      <p:sp>
        <p:nvSpPr>
          <p:cNvPr id="1028" name="Rectangle 7"/>
          <p:cNvSpPr>
            <a:spLocks noChangeArrowheads="1"/>
          </p:cNvSpPr>
          <p:nvPr/>
        </p:nvSpPr>
        <p:spPr bwMode="gray">
          <a:xfrm>
            <a:off x="0" y="2"/>
            <a:ext cx="10972800" cy="1097280"/>
          </a:xfrm>
          <a:prstGeom prst="rect">
            <a:avLst/>
          </a:prstGeom>
          <a:solidFill>
            <a:srgbClr val="003366"/>
          </a:solidFill>
          <a:ln w="9525">
            <a:noFill/>
            <a:miter lim="800000"/>
            <a:headEnd/>
            <a:tailEnd/>
          </a:ln>
        </p:spPr>
        <p:txBody>
          <a:bodyPr lIns="97896" tIns="48948" rIns="97896" bIns="48948" anchor="ctr"/>
          <a:lstStyle/>
          <a:p>
            <a:pPr marL="248140">
              <a:defRPr/>
            </a:pPr>
            <a:endParaRPr lang="en-US" sz="1700">
              <a:solidFill>
                <a:srgbClr val="284A8C"/>
              </a:solidFill>
              <a:latin typeface="Franklin Gothic Book" pitchFamily="34" charset="0"/>
              <a:cs typeface="Arial" charset="0"/>
            </a:endParaRPr>
          </a:p>
        </p:txBody>
      </p:sp>
      <p:sp>
        <p:nvSpPr>
          <p:cNvPr id="93189" name="Rectangle 3"/>
          <p:cNvSpPr>
            <a:spLocks noGrp="1" noChangeArrowheads="1"/>
          </p:cNvSpPr>
          <p:nvPr>
            <p:ph type="title"/>
          </p:nvPr>
        </p:nvSpPr>
        <p:spPr bwMode="white">
          <a:xfrm>
            <a:off x="0" y="2"/>
            <a:ext cx="10972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521" tIns="65262" rIns="130521" bIns="65262"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6513540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marL="251540" algn="l" rtl="0" eaLnBrk="0" fontAlgn="base" hangingPunct="0">
        <a:spcBef>
          <a:spcPct val="0"/>
        </a:spcBef>
        <a:spcAft>
          <a:spcPct val="0"/>
        </a:spcAft>
        <a:defRPr sz="2600">
          <a:solidFill>
            <a:schemeClr val="bg1"/>
          </a:solidFill>
          <a:latin typeface="Calibri" pitchFamily="34" charset="0"/>
          <a:ea typeface="ＭＳ Ｐゴシック" pitchFamily="34" charset="-128"/>
          <a:cs typeface="Calibri" pitchFamily="34" charset="0"/>
        </a:defRPr>
      </a:lvl1pPr>
      <a:lvl2pPr marL="251540" algn="l" rtl="0" eaLnBrk="0" fontAlgn="base" hangingPunct="0">
        <a:spcBef>
          <a:spcPct val="0"/>
        </a:spcBef>
        <a:spcAft>
          <a:spcPct val="0"/>
        </a:spcAft>
        <a:defRPr sz="2600">
          <a:solidFill>
            <a:schemeClr val="bg1"/>
          </a:solidFill>
          <a:latin typeface="Calibri" pitchFamily="34" charset="0"/>
          <a:ea typeface="ＭＳ Ｐゴシック" pitchFamily="34" charset="-128"/>
          <a:cs typeface="Calibri" pitchFamily="34" charset="0"/>
        </a:defRPr>
      </a:lvl2pPr>
      <a:lvl3pPr marL="251540" algn="l" rtl="0" eaLnBrk="0" fontAlgn="base" hangingPunct="0">
        <a:spcBef>
          <a:spcPct val="0"/>
        </a:spcBef>
        <a:spcAft>
          <a:spcPct val="0"/>
        </a:spcAft>
        <a:defRPr sz="2600">
          <a:solidFill>
            <a:schemeClr val="bg1"/>
          </a:solidFill>
          <a:latin typeface="Calibri" pitchFamily="34" charset="0"/>
          <a:ea typeface="ＭＳ Ｐゴシック" pitchFamily="34" charset="-128"/>
          <a:cs typeface="Calibri" pitchFamily="34" charset="0"/>
        </a:defRPr>
      </a:lvl3pPr>
      <a:lvl4pPr marL="251540" algn="l" rtl="0" eaLnBrk="0" fontAlgn="base" hangingPunct="0">
        <a:spcBef>
          <a:spcPct val="0"/>
        </a:spcBef>
        <a:spcAft>
          <a:spcPct val="0"/>
        </a:spcAft>
        <a:defRPr sz="2600">
          <a:solidFill>
            <a:schemeClr val="bg1"/>
          </a:solidFill>
          <a:latin typeface="Calibri" pitchFamily="34" charset="0"/>
          <a:ea typeface="ＭＳ Ｐゴシック" pitchFamily="34" charset="-128"/>
          <a:cs typeface="Calibri" pitchFamily="34" charset="0"/>
        </a:defRPr>
      </a:lvl4pPr>
      <a:lvl5pPr marL="251540" algn="l" rtl="0" eaLnBrk="0" fontAlgn="base" hangingPunct="0">
        <a:spcBef>
          <a:spcPct val="0"/>
        </a:spcBef>
        <a:spcAft>
          <a:spcPct val="0"/>
        </a:spcAft>
        <a:defRPr sz="2600">
          <a:solidFill>
            <a:schemeClr val="bg1"/>
          </a:solidFill>
          <a:latin typeface="Calibri" pitchFamily="34" charset="0"/>
          <a:ea typeface="ＭＳ Ｐゴシック" pitchFamily="34" charset="-128"/>
          <a:cs typeface="Calibri" pitchFamily="34" charset="0"/>
        </a:defRPr>
      </a:lvl5pPr>
      <a:lvl6pPr marL="489482" algn="l" rtl="0" eaLnBrk="1" fontAlgn="base" hangingPunct="1">
        <a:spcBef>
          <a:spcPct val="0"/>
        </a:spcBef>
        <a:spcAft>
          <a:spcPct val="0"/>
        </a:spcAft>
        <a:defRPr sz="2600">
          <a:solidFill>
            <a:schemeClr val="bg1"/>
          </a:solidFill>
          <a:latin typeface="Verdana" pitchFamily="34" charset="0"/>
        </a:defRPr>
      </a:lvl6pPr>
      <a:lvl7pPr marL="978967" algn="l" rtl="0" eaLnBrk="1" fontAlgn="base" hangingPunct="1">
        <a:spcBef>
          <a:spcPct val="0"/>
        </a:spcBef>
        <a:spcAft>
          <a:spcPct val="0"/>
        </a:spcAft>
        <a:defRPr sz="2600">
          <a:solidFill>
            <a:schemeClr val="bg1"/>
          </a:solidFill>
          <a:latin typeface="Verdana" pitchFamily="34" charset="0"/>
        </a:defRPr>
      </a:lvl7pPr>
      <a:lvl8pPr marL="1468445" algn="l" rtl="0" eaLnBrk="1" fontAlgn="base" hangingPunct="1">
        <a:spcBef>
          <a:spcPct val="0"/>
        </a:spcBef>
        <a:spcAft>
          <a:spcPct val="0"/>
        </a:spcAft>
        <a:defRPr sz="2600">
          <a:solidFill>
            <a:schemeClr val="bg1"/>
          </a:solidFill>
          <a:latin typeface="Verdana" pitchFamily="34" charset="0"/>
        </a:defRPr>
      </a:lvl8pPr>
      <a:lvl9pPr marL="1957927" algn="l" rtl="0" eaLnBrk="1" fontAlgn="base" hangingPunct="1">
        <a:spcBef>
          <a:spcPct val="0"/>
        </a:spcBef>
        <a:spcAft>
          <a:spcPct val="0"/>
        </a:spcAft>
        <a:defRPr sz="2600">
          <a:solidFill>
            <a:schemeClr val="bg1"/>
          </a:solidFill>
          <a:latin typeface="Verdana" pitchFamily="34" charset="0"/>
        </a:defRPr>
      </a:lvl9pPr>
    </p:titleStyle>
    <p:bodyStyle>
      <a:lvl1pPr marL="290627" indent="-290627" algn="l" defTabSz="1050348" rtl="0" eaLnBrk="0" fontAlgn="base" hangingPunct="0">
        <a:spcBef>
          <a:spcPct val="40000"/>
        </a:spcBef>
        <a:spcAft>
          <a:spcPct val="0"/>
        </a:spcAft>
        <a:buClr>
          <a:schemeClr val="tx1"/>
        </a:buClr>
        <a:buFont typeface="Arial" charset="0"/>
        <a:buChar char="•"/>
        <a:defRPr sz="2600">
          <a:solidFill>
            <a:schemeClr val="tx1"/>
          </a:solidFill>
          <a:latin typeface="Calibri" pitchFamily="34" charset="0"/>
          <a:ea typeface="ＭＳ Ｐゴシック" pitchFamily="34" charset="-128"/>
          <a:cs typeface="Arial" pitchFamily="34" charset="0"/>
        </a:defRPr>
      </a:lvl1pPr>
      <a:lvl2pPr marL="615255" indent="-127462" algn="l" defTabSz="1050348" rtl="0" eaLnBrk="0" fontAlgn="base" hangingPunct="0">
        <a:spcBef>
          <a:spcPct val="20000"/>
        </a:spcBef>
        <a:spcAft>
          <a:spcPct val="0"/>
        </a:spcAft>
        <a:buClr>
          <a:schemeClr val="tx1"/>
        </a:buClr>
        <a:buChar char="-"/>
        <a:defRPr sz="2300">
          <a:solidFill>
            <a:schemeClr val="tx1"/>
          </a:solidFill>
          <a:latin typeface="Calibri" pitchFamily="34" charset="0"/>
          <a:ea typeface="ＭＳ Ｐゴシック" pitchFamily="34" charset="-128"/>
          <a:cs typeface="Arial" pitchFamily="34" charset="0"/>
        </a:defRPr>
      </a:lvl2pPr>
      <a:lvl3pPr marL="1126828" indent="-307628" algn="l" defTabSz="1050348" rtl="0" eaLnBrk="0" fontAlgn="base" hangingPunct="0">
        <a:spcBef>
          <a:spcPct val="20000"/>
        </a:spcBef>
        <a:spcAft>
          <a:spcPct val="0"/>
        </a:spcAft>
        <a:buClr>
          <a:schemeClr val="tx1"/>
        </a:buClr>
        <a:buFont typeface="Marlett" pitchFamily="2" charset="2"/>
        <a:buChar char="8"/>
        <a:defRPr sz="2200">
          <a:solidFill>
            <a:schemeClr val="tx1"/>
          </a:solidFill>
          <a:latin typeface="Calibri" pitchFamily="34" charset="0"/>
          <a:ea typeface="ＭＳ Ｐゴシック" pitchFamily="34" charset="-128"/>
          <a:cs typeface="Arial" pitchFamily="34" charset="0"/>
        </a:defRPr>
      </a:lvl3pPr>
      <a:lvl4pPr marL="1755675" indent="-220944" algn="l" defTabSz="1050348" rtl="0" eaLnBrk="0" fontAlgn="base" hangingPunct="0">
        <a:spcBef>
          <a:spcPct val="20000"/>
        </a:spcBef>
        <a:spcAft>
          <a:spcPct val="0"/>
        </a:spcAft>
        <a:buClr>
          <a:schemeClr val="tx1"/>
        </a:buClr>
        <a:buFont typeface="Marlett" pitchFamily="2" charset="2"/>
        <a:buChar char="8"/>
        <a:defRPr sz="2000">
          <a:solidFill>
            <a:schemeClr val="tx1"/>
          </a:solidFill>
          <a:latin typeface="Calibri" pitchFamily="34" charset="0"/>
          <a:ea typeface="ＭＳ Ｐゴシック" pitchFamily="34" charset="-128"/>
          <a:cs typeface="Arial" pitchFamily="34" charset="0"/>
        </a:defRPr>
      </a:lvl4pPr>
      <a:lvl5pPr marL="2265559" indent="-363713" algn="l" defTabSz="1050348" rtl="0" eaLnBrk="0" fontAlgn="base" hangingPunct="0">
        <a:spcBef>
          <a:spcPct val="20000"/>
        </a:spcBef>
        <a:spcAft>
          <a:spcPct val="0"/>
        </a:spcAft>
        <a:buClr>
          <a:schemeClr val="tx1"/>
        </a:buClr>
        <a:buFont typeface="Marlett" pitchFamily="2" charset="2"/>
        <a:buChar char="8"/>
        <a:defRPr>
          <a:solidFill>
            <a:schemeClr val="tx1"/>
          </a:solidFill>
          <a:latin typeface="Calibri" pitchFamily="34" charset="0"/>
          <a:ea typeface="ＭＳ Ｐゴシック" pitchFamily="34" charset="-128"/>
          <a:cs typeface="Arial" pitchFamily="34" charset="0"/>
        </a:defRPr>
      </a:lvl5pPr>
      <a:lvl6pPr marL="2755032"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244514"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733995"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223481"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78967" rtl="0" eaLnBrk="1" latinLnBrk="0" hangingPunct="1">
        <a:defRPr sz="1900" kern="1200">
          <a:solidFill>
            <a:schemeClr val="tx1"/>
          </a:solidFill>
          <a:latin typeface="+mn-lt"/>
          <a:ea typeface="+mn-ea"/>
          <a:cs typeface="+mn-cs"/>
        </a:defRPr>
      </a:lvl1pPr>
      <a:lvl2pPr marL="489482" algn="l" defTabSz="978967" rtl="0" eaLnBrk="1" latinLnBrk="0" hangingPunct="1">
        <a:defRPr sz="1900" kern="1200">
          <a:solidFill>
            <a:schemeClr val="tx1"/>
          </a:solidFill>
          <a:latin typeface="+mn-lt"/>
          <a:ea typeface="+mn-ea"/>
          <a:cs typeface="+mn-cs"/>
        </a:defRPr>
      </a:lvl2pPr>
      <a:lvl3pPr marL="978967" algn="l" defTabSz="978967" rtl="0" eaLnBrk="1" latinLnBrk="0" hangingPunct="1">
        <a:defRPr sz="1900" kern="1200">
          <a:solidFill>
            <a:schemeClr val="tx1"/>
          </a:solidFill>
          <a:latin typeface="+mn-lt"/>
          <a:ea typeface="+mn-ea"/>
          <a:cs typeface="+mn-cs"/>
        </a:defRPr>
      </a:lvl3pPr>
      <a:lvl4pPr marL="1468445" algn="l" defTabSz="978967" rtl="0" eaLnBrk="1" latinLnBrk="0" hangingPunct="1">
        <a:defRPr sz="1900" kern="1200">
          <a:solidFill>
            <a:schemeClr val="tx1"/>
          </a:solidFill>
          <a:latin typeface="+mn-lt"/>
          <a:ea typeface="+mn-ea"/>
          <a:cs typeface="+mn-cs"/>
        </a:defRPr>
      </a:lvl4pPr>
      <a:lvl5pPr marL="1957927" algn="l" defTabSz="978967" rtl="0" eaLnBrk="1" latinLnBrk="0" hangingPunct="1">
        <a:defRPr sz="1900" kern="1200">
          <a:solidFill>
            <a:schemeClr val="tx1"/>
          </a:solidFill>
          <a:latin typeface="+mn-lt"/>
          <a:ea typeface="+mn-ea"/>
          <a:cs typeface="+mn-cs"/>
        </a:defRPr>
      </a:lvl5pPr>
      <a:lvl6pPr marL="2447408" algn="l" defTabSz="978967" rtl="0" eaLnBrk="1" latinLnBrk="0" hangingPunct="1">
        <a:defRPr sz="1900" kern="1200">
          <a:solidFill>
            <a:schemeClr val="tx1"/>
          </a:solidFill>
          <a:latin typeface="+mn-lt"/>
          <a:ea typeface="+mn-ea"/>
          <a:cs typeface="+mn-cs"/>
        </a:defRPr>
      </a:lvl6pPr>
      <a:lvl7pPr marL="2936890" algn="l" defTabSz="978967" rtl="0" eaLnBrk="1" latinLnBrk="0" hangingPunct="1">
        <a:defRPr sz="1900" kern="1200">
          <a:solidFill>
            <a:schemeClr val="tx1"/>
          </a:solidFill>
          <a:latin typeface="+mn-lt"/>
          <a:ea typeface="+mn-ea"/>
          <a:cs typeface="+mn-cs"/>
        </a:defRPr>
      </a:lvl7pPr>
      <a:lvl8pPr marL="3426368" algn="l" defTabSz="978967" rtl="0" eaLnBrk="1" latinLnBrk="0" hangingPunct="1">
        <a:defRPr sz="1900" kern="1200">
          <a:solidFill>
            <a:schemeClr val="tx1"/>
          </a:solidFill>
          <a:latin typeface="+mn-lt"/>
          <a:ea typeface="+mn-ea"/>
          <a:cs typeface="+mn-cs"/>
        </a:defRPr>
      </a:lvl8pPr>
      <a:lvl9pPr marL="3915861" algn="l" defTabSz="97896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Text Placeholder 2"/>
          <p:cNvSpPr>
            <a:spLocks noGrp="1"/>
          </p:cNvSpPr>
          <p:nvPr>
            <p:ph type="body" idx="1"/>
          </p:nvPr>
        </p:nvSpPr>
        <p:spPr bwMode="auto">
          <a:xfrm>
            <a:off x="548640" y="1920242"/>
            <a:ext cx="9875520" cy="543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521" tIns="65262" rIns="130521" bIns="652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8640" y="7627630"/>
            <a:ext cx="2560320" cy="438149"/>
          </a:xfrm>
          <a:prstGeom prst="rect">
            <a:avLst/>
          </a:prstGeom>
        </p:spPr>
        <p:txBody>
          <a:bodyPr vert="horz" lIns="130521" tIns="65262" rIns="130521" bIns="65262" rtlCol="0" anchor="ctr"/>
          <a:lstStyle>
            <a:lvl1pPr algn="l" fontAlgn="auto">
              <a:spcBef>
                <a:spcPts val="0"/>
              </a:spcBef>
              <a:spcAft>
                <a:spcPts val="0"/>
              </a:spcAft>
              <a:defRPr sz="1300">
                <a:solidFill>
                  <a:prstClr val="black">
                    <a:tint val="75000"/>
                  </a:prstClr>
                </a:solidFill>
                <a:latin typeface="Calibri"/>
                <a:cs typeface="+mn-cs"/>
              </a:defRPr>
            </a:lvl1pPr>
          </a:lstStyle>
          <a:p>
            <a:pPr>
              <a:defRPr/>
            </a:pPr>
            <a:fld id="{0A57055F-627E-4029-92A0-31F781EAA8AF}" type="datetime1">
              <a:rPr lang="en-US"/>
              <a:pPr>
                <a:defRPr/>
              </a:pPr>
              <a:t>4/15/2019</a:t>
            </a:fld>
            <a:endParaRPr lang="en-US" dirty="0"/>
          </a:p>
        </p:txBody>
      </p:sp>
      <p:sp>
        <p:nvSpPr>
          <p:cNvPr id="5" name="Footer Placeholder 4"/>
          <p:cNvSpPr>
            <a:spLocks noGrp="1"/>
          </p:cNvSpPr>
          <p:nvPr>
            <p:ph type="ftr" sz="quarter" idx="3"/>
          </p:nvPr>
        </p:nvSpPr>
        <p:spPr>
          <a:xfrm>
            <a:off x="3749040" y="7627630"/>
            <a:ext cx="3474720" cy="438149"/>
          </a:xfrm>
          <a:prstGeom prst="rect">
            <a:avLst/>
          </a:prstGeom>
        </p:spPr>
        <p:txBody>
          <a:bodyPr vert="horz" lIns="130521" tIns="65262" rIns="130521" bIns="65262" rtlCol="0" anchor="ctr"/>
          <a:lstStyle>
            <a:lvl1pPr algn="ctr" fontAlgn="auto">
              <a:spcBef>
                <a:spcPts val="0"/>
              </a:spcBef>
              <a:spcAft>
                <a:spcPts val="0"/>
              </a:spcAft>
              <a:defRPr sz="13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7863840" y="7627630"/>
            <a:ext cx="2560320" cy="438149"/>
          </a:xfrm>
          <a:prstGeom prst="rect">
            <a:avLst/>
          </a:prstGeom>
        </p:spPr>
        <p:txBody>
          <a:bodyPr vert="horz" lIns="130521" tIns="65262" rIns="130521" bIns="65262" rtlCol="0" anchor="ctr"/>
          <a:lstStyle>
            <a:lvl1pPr algn="r" fontAlgn="auto">
              <a:spcBef>
                <a:spcPts val="0"/>
              </a:spcBef>
              <a:spcAft>
                <a:spcPts val="0"/>
              </a:spcAft>
              <a:defRPr sz="1300">
                <a:solidFill>
                  <a:prstClr val="black">
                    <a:tint val="75000"/>
                  </a:prstClr>
                </a:solidFill>
                <a:latin typeface="Calibri"/>
                <a:cs typeface="+mn-cs"/>
              </a:defRPr>
            </a:lvl1pPr>
          </a:lstStyle>
          <a:p>
            <a:pPr>
              <a:defRPr/>
            </a:pPr>
            <a:fld id="{C4587C7E-5ED3-4F52-9CDE-55584063A847}" type="slidenum">
              <a:rPr lang="en-US"/>
              <a:pPr>
                <a:defRPr/>
              </a:pPr>
              <a:t>‹#›</a:t>
            </a:fld>
            <a:endParaRPr lang="en-US" dirty="0"/>
          </a:p>
        </p:txBody>
      </p:sp>
      <p:sp>
        <p:nvSpPr>
          <p:cNvPr id="7" name="Rectangle 7"/>
          <p:cNvSpPr>
            <a:spLocks noChangeArrowheads="1"/>
          </p:cNvSpPr>
          <p:nvPr/>
        </p:nvSpPr>
        <p:spPr bwMode="gray">
          <a:xfrm>
            <a:off x="0" y="2"/>
            <a:ext cx="10972800" cy="1097280"/>
          </a:xfrm>
          <a:prstGeom prst="rect">
            <a:avLst/>
          </a:prstGeom>
          <a:solidFill>
            <a:srgbClr val="003366"/>
          </a:solidFill>
          <a:ln w="9525">
            <a:noFill/>
            <a:miter lim="800000"/>
            <a:headEnd/>
            <a:tailEnd/>
          </a:ln>
          <a:effectLst/>
        </p:spPr>
        <p:txBody>
          <a:bodyPr lIns="97896" tIns="48948" rIns="97896" bIns="48948" anchor="ctr"/>
          <a:lstStyle/>
          <a:p>
            <a:pPr marL="248140" algn="ctr">
              <a:defRPr/>
            </a:pPr>
            <a:endParaRPr lang="en-US" sz="4700" dirty="0">
              <a:solidFill>
                <a:srgbClr val="1F497D"/>
              </a:solidFill>
              <a:latin typeface="Arial" charset="0"/>
              <a:ea typeface="ＭＳ Ｐゴシック" pitchFamily="-105" charset="-128"/>
              <a:cs typeface="Arial" charset="0"/>
            </a:endParaRPr>
          </a:p>
        </p:txBody>
      </p:sp>
      <p:sp>
        <p:nvSpPr>
          <p:cNvPr id="94215" name="Title Placeholder 1"/>
          <p:cNvSpPr>
            <a:spLocks noGrp="1"/>
          </p:cNvSpPr>
          <p:nvPr>
            <p:ph type="title"/>
          </p:nvPr>
        </p:nvSpPr>
        <p:spPr bwMode="auto">
          <a:xfrm>
            <a:off x="548640" y="13338"/>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521" tIns="65262" rIns="130521" bIns="65262"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9326013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lvl1pPr algn="l" rtl="0" eaLnBrk="0" fontAlgn="base" hangingPunct="0">
        <a:spcBef>
          <a:spcPct val="0"/>
        </a:spcBef>
        <a:spcAft>
          <a:spcPct val="0"/>
        </a:spcAft>
        <a:defRPr sz="3500" kern="1200">
          <a:solidFill>
            <a:schemeClr val="bg1"/>
          </a:solidFill>
          <a:latin typeface="+mj-lt"/>
          <a:ea typeface="+mj-ea"/>
          <a:cs typeface="+mj-cs"/>
        </a:defRPr>
      </a:lvl1pPr>
      <a:lvl2pPr algn="l" rtl="0" eaLnBrk="0" fontAlgn="base" hangingPunct="0">
        <a:spcBef>
          <a:spcPct val="0"/>
        </a:spcBef>
        <a:spcAft>
          <a:spcPct val="0"/>
        </a:spcAft>
        <a:defRPr sz="3500">
          <a:solidFill>
            <a:schemeClr val="bg1"/>
          </a:solidFill>
          <a:latin typeface="Calibri" pitchFamily="34" charset="0"/>
        </a:defRPr>
      </a:lvl2pPr>
      <a:lvl3pPr algn="l" rtl="0" eaLnBrk="0" fontAlgn="base" hangingPunct="0">
        <a:spcBef>
          <a:spcPct val="0"/>
        </a:spcBef>
        <a:spcAft>
          <a:spcPct val="0"/>
        </a:spcAft>
        <a:defRPr sz="3500">
          <a:solidFill>
            <a:schemeClr val="bg1"/>
          </a:solidFill>
          <a:latin typeface="Calibri" pitchFamily="34" charset="0"/>
        </a:defRPr>
      </a:lvl3pPr>
      <a:lvl4pPr algn="l" rtl="0" eaLnBrk="0" fontAlgn="base" hangingPunct="0">
        <a:spcBef>
          <a:spcPct val="0"/>
        </a:spcBef>
        <a:spcAft>
          <a:spcPct val="0"/>
        </a:spcAft>
        <a:defRPr sz="3500">
          <a:solidFill>
            <a:schemeClr val="bg1"/>
          </a:solidFill>
          <a:latin typeface="Calibri" pitchFamily="34" charset="0"/>
        </a:defRPr>
      </a:lvl4pPr>
      <a:lvl5pPr algn="l" rtl="0" eaLnBrk="0" fontAlgn="base" hangingPunct="0">
        <a:spcBef>
          <a:spcPct val="0"/>
        </a:spcBef>
        <a:spcAft>
          <a:spcPct val="0"/>
        </a:spcAft>
        <a:defRPr sz="3500">
          <a:solidFill>
            <a:schemeClr val="bg1"/>
          </a:solidFill>
          <a:latin typeface="Calibri" pitchFamily="34" charset="0"/>
        </a:defRPr>
      </a:lvl5pPr>
      <a:lvl6pPr marL="489482" algn="l" rtl="0" fontAlgn="base">
        <a:spcBef>
          <a:spcPct val="0"/>
        </a:spcBef>
        <a:spcAft>
          <a:spcPct val="0"/>
        </a:spcAft>
        <a:defRPr sz="3500">
          <a:solidFill>
            <a:schemeClr val="bg1"/>
          </a:solidFill>
          <a:latin typeface="Calibri" pitchFamily="34" charset="0"/>
        </a:defRPr>
      </a:lvl6pPr>
      <a:lvl7pPr marL="978967" algn="l" rtl="0" fontAlgn="base">
        <a:spcBef>
          <a:spcPct val="0"/>
        </a:spcBef>
        <a:spcAft>
          <a:spcPct val="0"/>
        </a:spcAft>
        <a:defRPr sz="3500">
          <a:solidFill>
            <a:schemeClr val="bg1"/>
          </a:solidFill>
          <a:latin typeface="Calibri" pitchFamily="34" charset="0"/>
        </a:defRPr>
      </a:lvl7pPr>
      <a:lvl8pPr marL="1468445" algn="l" rtl="0" fontAlgn="base">
        <a:spcBef>
          <a:spcPct val="0"/>
        </a:spcBef>
        <a:spcAft>
          <a:spcPct val="0"/>
        </a:spcAft>
        <a:defRPr sz="3500">
          <a:solidFill>
            <a:schemeClr val="bg1"/>
          </a:solidFill>
          <a:latin typeface="Calibri" pitchFamily="34" charset="0"/>
        </a:defRPr>
      </a:lvl8pPr>
      <a:lvl9pPr marL="1957927" algn="l" rtl="0" fontAlgn="base">
        <a:spcBef>
          <a:spcPct val="0"/>
        </a:spcBef>
        <a:spcAft>
          <a:spcPct val="0"/>
        </a:spcAft>
        <a:defRPr sz="3500">
          <a:solidFill>
            <a:schemeClr val="bg1"/>
          </a:solidFill>
          <a:latin typeface="Calibri" pitchFamily="34" charset="0"/>
        </a:defRPr>
      </a:lvl9pPr>
    </p:titleStyle>
    <p:bodyStyle>
      <a:lvl1pPr marL="367111" indent="-367111" algn="l"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795406" indent="-305928"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23716" indent="-244744"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13189" indent="-244744"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02670" indent="-244744"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692149" indent="-244744" algn="l" defTabSz="9789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81631" indent="-244744" algn="l" defTabSz="9789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71112" indent="-244744" algn="l" defTabSz="9789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60594" indent="-244744" algn="l" defTabSz="97896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78967" rtl="0" eaLnBrk="1" latinLnBrk="0" hangingPunct="1">
        <a:defRPr sz="1900" kern="1200">
          <a:solidFill>
            <a:schemeClr val="tx1"/>
          </a:solidFill>
          <a:latin typeface="+mn-lt"/>
          <a:ea typeface="+mn-ea"/>
          <a:cs typeface="+mn-cs"/>
        </a:defRPr>
      </a:lvl1pPr>
      <a:lvl2pPr marL="489482" algn="l" defTabSz="978967" rtl="0" eaLnBrk="1" latinLnBrk="0" hangingPunct="1">
        <a:defRPr sz="1900" kern="1200">
          <a:solidFill>
            <a:schemeClr val="tx1"/>
          </a:solidFill>
          <a:latin typeface="+mn-lt"/>
          <a:ea typeface="+mn-ea"/>
          <a:cs typeface="+mn-cs"/>
        </a:defRPr>
      </a:lvl2pPr>
      <a:lvl3pPr marL="978967" algn="l" defTabSz="978967" rtl="0" eaLnBrk="1" latinLnBrk="0" hangingPunct="1">
        <a:defRPr sz="1900" kern="1200">
          <a:solidFill>
            <a:schemeClr val="tx1"/>
          </a:solidFill>
          <a:latin typeface="+mn-lt"/>
          <a:ea typeface="+mn-ea"/>
          <a:cs typeface="+mn-cs"/>
        </a:defRPr>
      </a:lvl3pPr>
      <a:lvl4pPr marL="1468445" algn="l" defTabSz="978967" rtl="0" eaLnBrk="1" latinLnBrk="0" hangingPunct="1">
        <a:defRPr sz="1900" kern="1200">
          <a:solidFill>
            <a:schemeClr val="tx1"/>
          </a:solidFill>
          <a:latin typeface="+mn-lt"/>
          <a:ea typeface="+mn-ea"/>
          <a:cs typeface="+mn-cs"/>
        </a:defRPr>
      </a:lvl4pPr>
      <a:lvl5pPr marL="1957927" algn="l" defTabSz="978967" rtl="0" eaLnBrk="1" latinLnBrk="0" hangingPunct="1">
        <a:defRPr sz="1900" kern="1200">
          <a:solidFill>
            <a:schemeClr val="tx1"/>
          </a:solidFill>
          <a:latin typeface="+mn-lt"/>
          <a:ea typeface="+mn-ea"/>
          <a:cs typeface="+mn-cs"/>
        </a:defRPr>
      </a:lvl5pPr>
      <a:lvl6pPr marL="2447408" algn="l" defTabSz="978967" rtl="0" eaLnBrk="1" latinLnBrk="0" hangingPunct="1">
        <a:defRPr sz="1900" kern="1200">
          <a:solidFill>
            <a:schemeClr val="tx1"/>
          </a:solidFill>
          <a:latin typeface="+mn-lt"/>
          <a:ea typeface="+mn-ea"/>
          <a:cs typeface="+mn-cs"/>
        </a:defRPr>
      </a:lvl6pPr>
      <a:lvl7pPr marL="2936890" algn="l" defTabSz="978967" rtl="0" eaLnBrk="1" latinLnBrk="0" hangingPunct="1">
        <a:defRPr sz="1900" kern="1200">
          <a:solidFill>
            <a:schemeClr val="tx1"/>
          </a:solidFill>
          <a:latin typeface="+mn-lt"/>
          <a:ea typeface="+mn-ea"/>
          <a:cs typeface="+mn-cs"/>
        </a:defRPr>
      </a:lvl7pPr>
      <a:lvl8pPr marL="3426368" algn="l" defTabSz="978967" rtl="0" eaLnBrk="1" latinLnBrk="0" hangingPunct="1">
        <a:defRPr sz="1900" kern="1200">
          <a:solidFill>
            <a:schemeClr val="tx1"/>
          </a:solidFill>
          <a:latin typeface="+mn-lt"/>
          <a:ea typeface="+mn-ea"/>
          <a:cs typeface="+mn-cs"/>
        </a:defRPr>
      </a:lvl8pPr>
      <a:lvl9pPr marL="3915861" algn="l" defTabSz="978967"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2263479994"/>
              </p:ext>
            </p:ext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16682"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4"/>
          <p:cNvSpPr>
            <a:spLocks noGrp="1" noChangeArrowheads="1"/>
          </p:cNvSpPr>
          <p:nvPr>
            <p:ph type="body" idx="1"/>
          </p:nvPr>
        </p:nvSpPr>
        <p:spPr bwMode="auto">
          <a:xfrm>
            <a:off x="840111" y="1533531"/>
            <a:ext cx="9344024" cy="2086216"/>
          </a:xfrm>
          <a:prstGeom prst="rect">
            <a:avLst/>
          </a:prstGeom>
          <a:noFill/>
          <a:ln w="9525">
            <a:noFill/>
            <a:miter lim="800000"/>
            <a:headEnd/>
            <a:tailEnd/>
          </a:ln>
        </p:spPr>
        <p:txBody>
          <a:bodyPr vert="horz" wrap="square" lIns="66804" tIns="66804" rIns="66804" bIns="66804"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48"/>
            <a:ext cx="2560320" cy="571501"/>
          </a:xfrm>
          <a:prstGeom prst="rect">
            <a:avLst/>
          </a:prstGeom>
          <a:noFill/>
          <a:ln w="9525">
            <a:noFill/>
            <a:miter lim="800000"/>
            <a:headEnd/>
            <a:tailEnd/>
          </a:ln>
          <a:effectLst/>
        </p:spPr>
        <p:txBody>
          <a:bodyPr vert="horz" wrap="square" lIns="130521" tIns="65262" rIns="130521" bIns="65262" numCol="1" anchor="b" anchorCtr="0" compatLnSpc="1">
            <a:prstTxWarp prst="textNoShape">
              <a:avLst/>
            </a:prstTxWarp>
          </a:bodyPr>
          <a:lstStyle>
            <a:lvl1pPr algn="r" eaLnBrk="0" fontAlgn="auto" hangingPunct="0">
              <a:spcBef>
                <a:spcPts val="0"/>
              </a:spcBef>
              <a:spcAft>
                <a:spcPts val="0"/>
              </a:spcAft>
              <a:defRPr sz="1100" b="0" i="0" smtClean="0">
                <a:solidFill>
                  <a:srgbClr val="000000"/>
                </a:solidFill>
                <a:latin typeface="Verdana" pitchFamily="34" charset="0"/>
                <a:cs typeface="+mn-cs"/>
              </a:defRPr>
            </a:lvl1pPr>
          </a:lstStyle>
          <a:p>
            <a:fld id="{59CA42C1-73B3-459F-B5D7-A3E41C19577E}" type="slidenum">
              <a:rPr lang="en-US"/>
              <a:pPr/>
              <a:t>‹#›</a:t>
            </a:fld>
            <a:endParaRPr lang="en-US"/>
          </a:p>
        </p:txBody>
      </p:sp>
      <p:sp>
        <p:nvSpPr>
          <p:cNvPr id="1028" name="Rectangle 7"/>
          <p:cNvSpPr>
            <a:spLocks noChangeArrowheads="1"/>
          </p:cNvSpPr>
          <p:nvPr/>
        </p:nvSpPr>
        <p:spPr bwMode="gray">
          <a:xfrm>
            <a:off x="0" y="2"/>
            <a:ext cx="10972800" cy="1097280"/>
          </a:xfrm>
          <a:prstGeom prst="rect">
            <a:avLst/>
          </a:prstGeom>
          <a:solidFill>
            <a:srgbClr val="003366"/>
          </a:solidFill>
          <a:ln w="9525">
            <a:noFill/>
            <a:miter lim="800000"/>
            <a:headEnd/>
            <a:tailEnd/>
          </a:ln>
        </p:spPr>
        <p:txBody>
          <a:bodyPr lIns="97896" tIns="48948" rIns="97896" bIns="48948" anchor="ctr"/>
          <a:lstStyle/>
          <a:p>
            <a:pPr marL="248140"/>
            <a:endParaRPr lang="en-US" sz="1700">
              <a:solidFill>
                <a:srgbClr val="284A8C"/>
              </a:solidFill>
              <a:latin typeface="Franklin Gothic Book" pitchFamily="34" charset="0"/>
            </a:endParaRPr>
          </a:p>
        </p:txBody>
      </p:sp>
      <p:sp>
        <p:nvSpPr>
          <p:cNvPr id="1029" name="Rectangle 3"/>
          <p:cNvSpPr>
            <a:spLocks noGrp="1" noChangeArrowheads="1"/>
          </p:cNvSpPr>
          <p:nvPr>
            <p:ph type="title"/>
          </p:nvPr>
        </p:nvSpPr>
        <p:spPr bwMode="white">
          <a:xfrm>
            <a:off x="0" y="2"/>
            <a:ext cx="10972800" cy="1097280"/>
          </a:xfrm>
          <a:prstGeom prst="rect">
            <a:avLst/>
          </a:prstGeom>
          <a:noFill/>
          <a:ln w="9525">
            <a:noFill/>
            <a:miter lim="800000"/>
            <a:headEnd/>
            <a:tailEnd/>
          </a:ln>
        </p:spPr>
        <p:txBody>
          <a:bodyPr vert="horz" wrap="square" lIns="130521" tIns="65262" rIns="130521" bIns="65262"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3323251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marL="251540" algn="l" rtl="0" eaLnBrk="1" fontAlgn="base" hangingPunct="1">
        <a:spcBef>
          <a:spcPct val="0"/>
        </a:spcBef>
        <a:spcAft>
          <a:spcPct val="0"/>
        </a:spcAft>
        <a:defRPr sz="2600">
          <a:solidFill>
            <a:schemeClr val="bg1"/>
          </a:solidFill>
          <a:latin typeface="Franklin Gothic Book" pitchFamily="34" charset="0"/>
          <a:ea typeface="MS PGothic" pitchFamily="34" charset="-128"/>
          <a:cs typeface="Franklin Gothic Book" pitchFamily="34" charset="0"/>
        </a:defRPr>
      </a:lvl1pPr>
      <a:lvl2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2pPr>
      <a:lvl3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3pPr>
      <a:lvl4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4pPr>
      <a:lvl5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5pPr>
      <a:lvl6pPr marL="489482" algn="l" rtl="0" eaLnBrk="1" fontAlgn="base" hangingPunct="1">
        <a:spcBef>
          <a:spcPct val="0"/>
        </a:spcBef>
        <a:spcAft>
          <a:spcPct val="0"/>
        </a:spcAft>
        <a:defRPr sz="2600">
          <a:solidFill>
            <a:schemeClr val="bg1"/>
          </a:solidFill>
          <a:latin typeface="Verdana" pitchFamily="34" charset="0"/>
        </a:defRPr>
      </a:lvl6pPr>
      <a:lvl7pPr marL="978967" algn="l" rtl="0" eaLnBrk="1" fontAlgn="base" hangingPunct="1">
        <a:spcBef>
          <a:spcPct val="0"/>
        </a:spcBef>
        <a:spcAft>
          <a:spcPct val="0"/>
        </a:spcAft>
        <a:defRPr sz="2600">
          <a:solidFill>
            <a:schemeClr val="bg1"/>
          </a:solidFill>
          <a:latin typeface="Verdana" pitchFamily="34" charset="0"/>
        </a:defRPr>
      </a:lvl7pPr>
      <a:lvl8pPr marL="1468445" algn="l" rtl="0" eaLnBrk="1" fontAlgn="base" hangingPunct="1">
        <a:spcBef>
          <a:spcPct val="0"/>
        </a:spcBef>
        <a:spcAft>
          <a:spcPct val="0"/>
        </a:spcAft>
        <a:defRPr sz="2600">
          <a:solidFill>
            <a:schemeClr val="bg1"/>
          </a:solidFill>
          <a:latin typeface="Verdana" pitchFamily="34" charset="0"/>
        </a:defRPr>
      </a:lvl8pPr>
      <a:lvl9pPr marL="1957927" algn="l" rtl="0" eaLnBrk="1" fontAlgn="base" hangingPunct="1">
        <a:spcBef>
          <a:spcPct val="0"/>
        </a:spcBef>
        <a:spcAft>
          <a:spcPct val="0"/>
        </a:spcAft>
        <a:defRPr sz="2600">
          <a:solidFill>
            <a:schemeClr val="bg1"/>
          </a:solidFill>
          <a:latin typeface="Verdana" pitchFamily="34" charset="0"/>
        </a:defRPr>
      </a:lvl9pPr>
    </p:titleStyle>
    <p:bodyStyle>
      <a:lvl1pPr marL="290627" indent="-290627" algn="l" defTabSz="1050348" rtl="0" eaLnBrk="1" fontAlgn="base" hangingPunct="1">
        <a:spcBef>
          <a:spcPct val="40000"/>
        </a:spcBef>
        <a:spcAft>
          <a:spcPct val="0"/>
        </a:spcAft>
        <a:buClr>
          <a:schemeClr val="tx1"/>
        </a:buClr>
        <a:buFont typeface="Arial" pitchFamily="34" charset="0"/>
        <a:buChar char="•"/>
        <a:defRPr sz="2600">
          <a:solidFill>
            <a:schemeClr val="tx1"/>
          </a:solidFill>
          <a:latin typeface="Franklin Gothic Book" pitchFamily="34" charset="0"/>
          <a:ea typeface="MS PGothic" pitchFamily="34" charset="-128"/>
          <a:cs typeface="Arial" pitchFamily="34" charset="0"/>
        </a:defRPr>
      </a:lvl1pPr>
      <a:lvl2pPr marL="615255" indent="-127462" algn="l" defTabSz="1050348" rtl="0" eaLnBrk="1" fontAlgn="base" hangingPunct="1">
        <a:spcBef>
          <a:spcPct val="20000"/>
        </a:spcBef>
        <a:spcAft>
          <a:spcPct val="0"/>
        </a:spcAft>
        <a:buClr>
          <a:schemeClr val="tx1"/>
        </a:buClr>
        <a:buChar char="-"/>
        <a:defRPr sz="2300">
          <a:solidFill>
            <a:schemeClr val="tx1"/>
          </a:solidFill>
          <a:latin typeface="Franklin Gothic Book" pitchFamily="34" charset="0"/>
          <a:ea typeface="MS PGothic" pitchFamily="34" charset="-128"/>
          <a:cs typeface="Arial" pitchFamily="34" charset="0"/>
        </a:defRPr>
      </a:lvl2pPr>
      <a:lvl3pPr marL="1126828" indent="-307628" algn="l" defTabSz="1050348" rtl="0" eaLnBrk="1" fontAlgn="base" hangingPunct="1">
        <a:spcBef>
          <a:spcPct val="20000"/>
        </a:spcBef>
        <a:spcAft>
          <a:spcPct val="0"/>
        </a:spcAft>
        <a:buClr>
          <a:schemeClr val="tx1"/>
        </a:buClr>
        <a:buFont typeface="Marlett" pitchFamily="2" charset="2"/>
        <a:buChar char="8"/>
        <a:defRPr sz="2200">
          <a:solidFill>
            <a:schemeClr val="tx1"/>
          </a:solidFill>
          <a:latin typeface="Franklin Gothic Book" pitchFamily="34" charset="0"/>
          <a:ea typeface="MS PGothic" pitchFamily="34" charset="-128"/>
          <a:cs typeface="Arial" pitchFamily="34" charset="0"/>
        </a:defRPr>
      </a:lvl3pPr>
      <a:lvl4pPr marL="1755675" indent="-220944" algn="l" defTabSz="1050348" rtl="0" eaLnBrk="1" fontAlgn="base" hangingPunct="1">
        <a:spcBef>
          <a:spcPct val="20000"/>
        </a:spcBef>
        <a:spcAft>
          <a:spcPct val="0"/>
        </a:spcAft>
        <a:buClr>
          <a:schemeClr val="tx1"/>
        </a:buClr>
        <a:buFont typeface="Marlett" pitchFamily="2" charset="2"/>
        <a:buChar char="8"/>
        <a:defRPr sz="2000">
          <a:solidFill>
            <a:schemeClr val="tx1"/>
          </a:solidFill>
          <a:latin typeface="Franklin Gothic Book" pitchFamily="34" charset="0"/>
          <a:ea typeface="MS PGothic" pitchFamily="34" charset="-128"/>
          <a:cs typeface="Arial" pitchFamily="34" charset="0"/>
        </a:defRPr>
      </a:lvl4pPr>
      <a:lvl5pPr marL="2265559" indent="-363713" algn="l" defTabSz="1050348" rtl="0" eaLnBrk="1" fontAlgn="base" hangingPunct="1">
        <a:spcBef>
          <a:spcPct val="20000"/>
        </a:spcBef>
        <a:spcAft>
          <a:spcPct val="0"/>
        </a:spcAft>
        <a:buClr>
          <a:schemeClr val="tx1"/>
        </a:buClr>
        <a:buFont typeface="Marlett" pitchFamily="2" charset="2"/>
        <a:buChar char="8"/>
        <a:defRPr sz="1900">
          <a:solidFill>
            <a:schemeClr val="tx1"/>
          </a:solidFill>
          <a:latin typeface="Franklin Gothic Book" pitchFamily="34" charset="0"/>
          <a:ea typeface="MS PGothic" pitchFamily="34" charset="-128"/>
          <a:cs typeface="Arial" pitchFamily="34" charset="0"/>
        </a:defRPr>
      </a:lvl5pPr>
      <a:lvl6pPr marL="2755032"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244514"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733995"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223481"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78967" rtl="0" eaLnBrk="1" latinLnBrk="0" hangingPunct="1">
        <a:defRPr sz="1900" kern="1200">
          <a:solidFill>
            <a:schemeClr val="tx1"/>
          </a:solidFill>
          <a:latin typeface="+mn-lt"/>
          <a:ea typeface="+mn-ea"/>
          <a:cs typeface="+mn-cs"/>
        </a:defRPr>
      </a:lvl1pPr>
      <a:lvl2pPr marL="489482" algn="l" defTabSz="978967" rtl="0" eaLnBrk="1" latinLnBrk="0" hangingPunct="1">
        <a:defRPr sz="1900" kern="1200">
          <a:solidFill>
            <a:schemeClr val="tx1"/>
          </a:solidFill>
          <a:latin typeface="+mn-lt"/>
          <a:ea typeface="+mn-ea"/>
          <a:cs typeface="+mn-cs"/>
        </a:defRPr>
      </a:lvl2pPr>
      <a:lvl3pPr marL="978967" algn="l" defTabSz="978967" rtl="0" eaLnBrk="1" latinLnBrk="0" hangingPunct="1">
        <a:defRPr sz="1900" kern="1200">
          <a:solidFill>
            <a:schemeClr val="tx1"/>
          </a:solidFill>
          <a:latin typeface="+mn-lt"/>
          <a:ea typeface="+mn-ea"/>
          <a:cs typeface="+mn-cs"/>
        </a:defRPr>
      </a:lvl3pPr>
      <a:lvl4pPr marL="1468445" algn="l" defTabSz="978967" rtl="0" eaLnBrk="1" latinLnBrk="0" hangingPunct="1">
        <a:defRPr sz="1900" kern="1200">
          <a:solidFill>
            <a:schemeClr val="tx1"/>
          </a:solidFill>
          <a:latin typeface="+mn-lt"/>
          <a:ea typeface="+mn-ea"/>
          <a:cs typeface="+mn-cs"/>
        </a:defRPr>
      </a:lvl4pPr>
      <a:lvl5pPr marL="1957927" algn="l" defTabSz="978967" rtl="0" eaLnBrk="1" latinLnBrk="0" hangingPunct="1">
        <a:defRPr sz="1900" kern="1200">
          <a:solidFill>
            <a:schemeClr val="tx1"/>
          </a:solidFill>
          <a:latin typeface="+mn-lt"/>
          <a:ea typeface="+mn-ea"/>
          <a:cs typeface="+mn-cs"/>
        </a:defRPr>
      </a:lvl5pPr>
      <a:lvl6pPr marL="2447408" algn="l" defTabSz="978967" rtl="0" eaLnBrk="1" latinLnBrk="0" hangingPunct="1">
        <a:defRPr sz="1900" kern="1200">
          <a:solidFill>
            <a:schemeClr val="tx1"/>
          </a:solidFill>
          <a:latin typeface="+mn-lt"/>
          <a:ea typeface="+mn-ea"/>
          <a:cs typeface="+mn-cs"/>
        </a:defRPr>
      </a:lvl6pPr>
      <a:lvl7pPr marL="2936890" algn="l" defTabSz="978967" rtl="0" eaLnBrk="1" latinLnBrk="0" hangingPunct="1">
        <a:defRPr sz="1900" kern="1200">
          <a:solidFill>
            <a:schemeClr val="tx1"/>
          </a:solidFill>
          <a:latin typeface="+mn-lt"/>
          <a:ea typeface="+mn-ea"/>
          <a:cs typeface="+mn-cs"/>
        </a:defRPr>
      </a:lvl7pPr>
      <a:lvl8pPr marL="3426368" algn="l" defTabSz="978967" rtl="0" eaLnBrk="1" latinLnBrk="0" hangingPunct="1">
        <a:defRPr sz="1900" kern="1200">
          <a:solidFill>
            <a:schemeClr val="tx1"/>
          </a:solidFill>
          <a:latin typeface="+mn-lt"/>
          <a:ea typeface="+mn-ea"/>
          <a:cs typeface="+mn-cs"/>
        </a:defRPr>
      </a:lvl8pPr>
      <a:lvl9pPr marL="3915861" algn="l" defTabSz="97896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840111" y="1533531"/>
            <a:ext cx="9344024" cy="2086216"/>
          </a:xfrm>
          <a:prstGeom prst="rect">
            <a:avLst/>
          </a:prstGeom>
          <a:noFill/>
          <a:ln w="9525">
            <a:noFill/>
            <a:miter lim="800000"/>
            <a:headEnd/>
            <a:tailEnd/>
          </a:ln>
        </p:spPr>
        <p:txBody>
          <a:bodyPr vert="horz" wrap="square" lIns="66804" tIns="66804" rIns="66804" bIns="66804"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48"/>
            <a:ext cx="2560320" cy="571501"/>
          </a:xfrm>
          <a:prstGeom prst="rect">
            <a:avLst/>
          </a:prstGeom>
          <a:noFill/>
          <a:ln w="9525">
            <a:noFill/>
            <a:miter lim="800000"/>
            <a:headEnd/>
            <a:tailEnd/>
          </a:ln>
          <a:effectLst/>
        </p:spPr>
        <p:txBody>
          <a:bodyPr vert="horz" wrap="square" lIns="130521" tIns="65262" rIns="130521" bIns="65262" numCol="1" anchor="b" anchorCtr="0" compatLnSpc="1">
            <a:prstTxWarp prst="textNoShape">
              <a:avLst/>
            </a:prstTxWarp>
          </a:bodyPr>
          <a:lstStyle>
            <a:lvl1pPr algn="r" eaLnBrk="0" fontAlgn="auto" hangingPunct="0">
              <a:spcBef>
                <a:spcPts val="0"/>
              </a:spcBef>
              <a:spcAft>
                <a:spcPts val="0"/>
              </a:spcAft>
              <a:defRPr sz="1100" b="0" i="0" smtClean="0">
                <a:solidFill>
                  <a:srgbClr val="000000"/>
                </a:solidFill>
                <a:latin typeface="Verdana" pitchFamily="34" charset="0"/>
                <a:cs typeface="+mn-cs"/>
              </a:defRPr>
            </a:lvl1pPr>
          </a:lstStyle>
          <a:p>
            <a:fld id="{F1617875-E0CB-4E31-AEAB-0CE9027DB09C}" type="slidenum">
              <a:rPr lang="en-US"/>
              <a:pPr/>
              <a:t>‹#›</a:t>
            </a:fld>
            <a:endParaRPr lang="en-US"/>
          </a:p>
        </p:txBody>
      </p:sp>
      <p:sp>
        <p:nvSpPr>
          <p:cNvPr id="1028" name="Rectangle 7"/>
          <p:cNvSpPr>
            <a:spLocks noChangeArrowheads="1"/>
          </p:cNvSpPr>
          <p:nvPr/>
        </p:nvSpPr>
        <p:spPr bwMode="gray">
          <a:xfrm>
            <a:off x="0" y="2"/>
            <a:ext cx="10972800" cy="1097280"/>
          </a:xfrm>
          <a:prstGeom prst="rect">
            <a:avLst/>
          </a:prstGeom>
          <a:solidFill>
            <a:srgbClr val="003366"/>
          </a:solidFill>
          <a:ln w="9525">
            <a:noFill/>
            <a:miter lim="800000"/>
            <a:headEnd/>
            <a:tailEnd/>
          </a:ln>
        </p:spPr>
        <p:txBody>
          <a:bodyPr lIns="97896" tIns="48948" rIns="97896" bIns="48948" anchor="ctr"/>
          <a:lstStyle/>
          <a:p>
            <a:pPr marL="248140"/>
            <a:endParaRPr lang="en-US" sz="1700">
              <a:solidFill>
                <a:srgbClr val="284A8C"/>
              </a:solidFill>
              <a:latin typeface="Franklin Gothic Book" pitchFamily="34" charset="0"/>
            </a:endParaRPr>
          </a:p>
        </p:txBody>
      </p:sp>
      <p:sp>
        <p:nvSpPr>
          <p:cNvPr id="1029" name="Rectangle 3"/>
          <p:cNvSpPr>
            <a:spLocks noGrp="1" noChangeArrowheads="1"/>
          </p:cNvSpPr>
          <p:nvPr>
            <p:ph type="title"/>
          </p:nvPr>
        </p:nvSpPr>
        <p:spPr bwMode="white">
          <a:xfrm>
            <a:off x="0" y="2"/>
            <a:ext cx="10972800" cy="1097280"/>
          </a:xfrm>
          <a:prstGeom prst="rect">
            <a:avLst/>
          </a:prstGeom>
          <a:noFill/>
          <a:ln w="9525">
            <a:noFill/>
            <a:miter lim="800000"/>
            <a:headEnd/>
            <a:tailEnd/>
          </a:ln>
        </p:spPr>
        <p:txBody>
          <a:bodyPr vert="horz" wrap="square" lIns="130521" tIns="65262" rIns="130521" bIns="65262"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3401057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ftr="0" dt="0"/>
  <p:txStyles>
    <p:titleStyle>
      <a:lvl1pPr marL="251540" algn="l" rtl="0" eaLnBrk="1" fontAlgn="base" hangingPunct="1">
        <a:spcBef>
          <a:spcPct val="0"/>
        </a:spcBef>
        <a:spcAft>
          <a:spcPct val="0"/>
        </a:spcAft>
        <a:defRPr sz="2600">
          <a:solidFill>
            <a:schemeClr val="bg1"/>
          </a:solidFill>
          <a:latin typeface="Calibri" pitchFamily="34" charset="0"/>
          <a:ea typeface="MS PGothic" pitchFamily="34" charset="-128"/>
          <a:cs typeface="Calibri" pitchFamily="34" charset="0"/>
        </a:defRPr>
      </a:lvl1pPr>
      <a:lvl2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2pPr>
      <a:lvl3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3pPr>
      <a:lvl4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4pPr>
      <a:lvl5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5pPr>
      <a:lvl6pPr marL="489482" algn="l" rtl="0" eaLnBrk="1" fontAlgn="base" hangingPunct="1">
        <a:spcBef>
          <a:spcPct val="0"/>
        </a:spcBef>
        <a:spcAft>
          <a:spcPct val="0"/>
        </a:spcAft>
        <a:defRPr sz="2600">
          <a:solidFill>
            <a:schemeClr val="bg1"/>
          </a:solidFill>
          <a:latin typeface="Verdana" pitchFamily="34" charset="0"/>
        </a:defRPr>
      </a:lvl6pPr>
      <a:lvl7pPr marL="978967" algn="l" rtl="0" eaLnBrk="1" fontAlgn="base" hangingPunct="1">
        <a:spcBef>
          <a:spcPct val="0"/>
        </a:spcBef>
        <a:spcAft>
          <a:spcPct val="0"/>
        </a:spcAft>
        <a:defRPr sz="2600">
          <a:solidFill>
            <a:schemeClr val="bg1"/>
          </a:solidFill>
          <a:latin typeface="Verdana" pitchFamily="34" charset="0"/>
        </a:defRPr>
      </a:lvl7pPr>
      <a:lvl8pPr marL="1468445" algn="l" rtl="0" eaLnBrk="1" fontAlgn="base" hangingPunct="1">
        <a:spcBef>
          <a:spcPct val="0"/>
        </a:spcBef>
        <a:spcAft>
          <a:spcPct val="0"/>
        </a:spcAft>
        <a:defRPr sz="2600">
          <a:solidFill>
            <a:schemeClr val="bg1"/>
          </a:solidFill>
          <a:latin typeface="Verdana" pitchFamily="34" charset="0"/>
        </a:defRPr>
      </a:lvl8pPr>
      <a:lvl9pPr marL="1957927" algn="l" rtl="0" eaLnBrk="1" fontAlgn="base" hangingPunct="1">
        <a:spcBef>
          <a:spcPct val="0"/>
        </a:spcBef>
        <a:spcAft>
          <a:spcPct val="0"/>
        </a:spcAft>
        <a:defRPr sz="2600">
          <a:solidFill>
            <a:schemeClr val="bg1"/>
          </a:solidFill>
          <a:latin typeface="Verdana" pitchFamily="34" charset="0"/>
        </a:defRPr>
      </a:lvl9pPr>
    </p:titleStyle>
    <p:bodyStyle>
      <a:lvl1pPr marL="290627" indent="-290627" algn="l" defTabSz="1050348" rtl="0" eaLnBrk="1" fontAlgn="base" hangingPunct="1">
        <a:spcBef>
          <a:spcPct val="40000"/>
        </a:spcBef>
        <a:spcAft>
          <a:spcPct val="0"/>
        </a:spcAft>
        <a:buClr>
          <a:schemeClr val="tx1"/>
        </a:buClr>
        <a:buFont typeface="Arial" pitchFamily="34" charset="0"/>
        <a:buChar char="•"/>
        <a:defRPr sz="2600">
          <a:solidFill>
            <a:schemeClr val="tx1"/>
          </a:solidFill>
          <a:latin typeface="Calibri" pitchFamily="34" charset="0"/>
          <a:ea typeface="MS PGothic" pitchFamily="34" charset="-128"/>
          <a:cs typeface="Arial" pitchFamily="34" charset="0"/>
        </a:defRPr>
      </a:lvl1pPr>
      <a:lvl2pPr marL="615255" indent="-127462" algn="l" defTabSz="1050348" rtl="0" eaLnBrk="1" fontAlgn="base" hangingPunct="1">
        <a:spcBef>
          <a:spcPct val="20000"/>
        </a:spcBef>
        <a:spcAft>
          <a:spcPct val="0"/>
        </a:spcAft>
        <a:buClr>
          <a:schemeClr val="tx1"/>
        </a:buClr>
        <a:buChar char="-"/>
        <a:defRPr sz="2300">
          <a:solidFill>
            <a:schemeClr val="tx1"/>
          </a:solidFill>
          <a:latin typeface="Calibri" pitchFamily="34" charset="0"/>
          <a:ea typeface="MS PGothic" pitchFamily="34" charset="-128"/>
          <a:cs typeface="Arial" pitchFamily="34" charset="0"/>
        </a:defRPr>
      </a:lvl2pPr>
      <a:lvl3pPr marL="1126828" indent="-307628" algn="l" defTabSz="1050348" rtl="0" eaLnBrk="1" fontAlgn="base" hangingPunct="1">
        <a:spcBef>
          <a:spcPct val="20000"/>
        </a:spcBef>
        <a:spcAft>
          <a:spcPct val="0"/>
        </a:spcAft>
        <a:buClr>
          <a:schemeClr val="tx1"/>
        </a:buClr>
        <a:buFont typeface="Marlett" pitchFamily="2" charset="2"/>
        <a:buChar char="8"/>
        <a:defRPr sz="2200">
          <a:solidFill>
            <a:schemeClr val="tx1"/>
          </a:solidFill>
          <a:latin typeface="Calibri" pitchFamily="34" charset="0"/>
          <a:ea typeface="MS PGothic" pitchFamily="34" charset="-128"/>
          <a:cs typeface="Arial" pitchFamily="34" charset="0"/>
        </a:defRPr>
      </a:lvl3pPr>
      <a:lvl4pPr marL="1755675" indent="-220944" algn="l" defTabSz="1050348" rtl="0" eaLnBrk="1" fontAlgn="base" hangingPunct="1">
        <a:spcBef>
          <a:spcPct val="20000"/>
        </a:spcBef>
        <a:spcAft>
          <a:spcPct val="0"/>
        </a:spcAft>
        <a:buClr>
          <a:schemeClr val="tx1"/>
        </a:buClr>
        <a:buFont typeface="Marlett" pitchFamily="2" charset="2"/>
        <a:buChar char="8"/>
        <a:defRPr sz="2000">
          <a:solidFill>
            <a:schemeClr val="tx1"/>
          </a:solidFill>
          <a:latin typeface="Calibri" pitchFamily="34" charset="0"/>
          <a:ea typeface="MS PGothic" pitchFamily="34" charset="-128"/>
          <a:cs typeface="Arial" pitchFamily="34" charset="0"/>
        </a:defRPr>
      </a:lvl4pPr>
      <a:lvl5pPr marL="2265559" indent="-363713" algn="l" defTabSz="1050348" rtl="0" eaLnBrk="1" fontAlgn="base" hangingPunct="1">
        <a:spcBef>
          <a:spcPct val="20000"/>
        </a:spcBef>
        <a:spcAft>
          <a:spcPct val="0"/>
        </a:spcAft>
        <a:buClr>
          <a:schemeClr val="tx1"/>
        </a:buClr>
        <a:buFont typeface="Marlett" pitchFamily="2" charset="2"/>
        <a:buChar char="8"/>
        <a:defRPr sz="1900">
          <a:solidFill>
            <a:schemeClr val="tx1"/>
          </a:solidFill>
          <a:latin typeface="Calibri" pitchFamily="34" charset="0"/>
          <a:ea typeface="MS PGothic" pitchFamily="34" charset="-128"/>
          <a:cs typeface="Arial" pitchFamily="34" charset="0"/>
        </a:defRPr>
      </a:lvl5pPr>
      <a:lvl6pPr marL="2755032"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244514"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733995"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223481"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78967" rtl="0" eaLnBrk="1" latinLnBrk="0" hangingPunct="1">
        <a:defRPr sz="1900" kern="1200">
          <a:solidFill>
            <a:schemeClr val="tx1"/>
          </a:solidFill>
          <a:latin typeface="+mn-lt"/>
          <a:ea typeface="+mn-ea"/>
          <a:cs typeface="+mn-cs"/>
        </a:defRPr>
      </a:lvl1pPr>
      <a:lvl2pPr marL="489482" algn="l" defTabSz="978967" rtl="0" eaLnBrk="1" latinLnBrk="0" hangingPunct="1">
        <a:defRPr sz="1900" kern="1200">
          <a:solidFill>
            <a:schemeClr val="tx1"/>
          </a:solidFill>
          <a:latin typeface="+mn-lt"/>
          <a:ea typeface="+mn-ea"/>
          <a:cs typeface="+mn-cs"/>
        </a:defRPr>
      </a:lvl2pPr>
      <a:lvl3pPr marL="978967" algn="l" defTabSz="978967" rtl="0" eaLnBrk="1" latinLnBrk="0" hangingPunct="1">
        <a:defRPr sz="1900" kern="1200">
          <a:solidFill>
            <a:schemeClr val="tx1"/>
          </a:solidFill>
          <a:latin typeface="+mn-lt"/>
          <a:ea typeface="+mn-ea"/>
          <a:cs typeface="+mn-cs"/>
        </a:defRPr>
      </a:lvl3pPr>
      <a:lvl4pPr marL="1468445" algn="l" defTabSz="978967" rtl="0" eaLnBrk="1" latinLnBrk="0" hangingPunct="1">
        <a:defRPr sz="1900" kern="1200">
          <a:solidFill>
            <a:schemeClr val="tx1"/>
          </a:solidFill>
          <a:latin typeface="+mn-lt"/>
          <a:ea typeface="+mn-ea"/>
          <a:cs typeface="+mn-cs"/>
        </a:defRPr>
      </a:lvl4pPr>
      <a:lvl5pPr marL="1957927" algn="l" defTabSz="978967" rtl="0" eaLnBrk="1" latinLnBrk="0" hangingPunct="1">
        <a:defRPr sz="1900" kern="1200">
          <a:solidFill>
            <a:schemeClr val="tx1"/>
          </a:solidFill>
          <a:latin typeface="+mn-lt"/>
          <a:ea typeface="+mn-ea"/>
          <a:cs typeface="+mn-cs"/>
        </a:defRPr>
      </a:lvl5pPr>
      <a:lvl6pPr marL="2447408" algn="l" defTabSz="978967" rtl="0" eaLnBrk="1" latinLnBrk="0" hangingPunct="1">
        <a:defRPr sz="1900" kern="1200">
          <a:solidFill>
            <a:schemeClr val="tx1"/>
          </a:solidFill>
          <a:latin typeface="+mn-lt"/>
          <a:ea typeface="+mn-ea"/>
          <a:cs typeface="+mn-cs"/>
        </a:defRPr>
      </a:lvl6pPr>
      <a:lvl7pPr marL="2936890" algn="l" defTabSz="978967" rtl="0" eaLnBrk="1" latinLnBrk="0" hangingPunct="1">
        <a:defRPr sz="1900" kern="1200">
          <a:solidFill>
            <a:schemeClr val="tx1"/>
          </a:solidFill>
          <a:latin typeface="+mn-lt"/>
          <a:ea typeface="+mn-ea"/>
          <a:cs typeface="+mn-cs"/>
        </a:defRPr>
      </a:lvl7pPr>
      <a:lvl8pPr marL="3426368" algn="l" defTabSz="978967" rtl="0" eaLnBrk="1" latinLnBrk="0" hangingPunct="1">
        <a:defRPr sz="1900" kern="1200">
          <a:solidFill>
            <a:schemeClr val="tx1"/>
          </a:solidFill>
          <a:latin typeface="+mn-lt"/>
          <a:ea typeface="+mn-ea"/>
          <a:cs typeface="+mn-cs"/>
        </a:defRPr>
      </a:lvl8pPr>
      <a:lvl9pPr marL="3915861" algn="l" defTabSz="97896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840111" y="1533531"/>
            <a:ext cx="9344024" cy="2086216"/>
          </a:xfrm>
          <a:prstGeom prst="rect">
            <a:avLst/>
          </a:prstGeom>
          <a:noFill/>
          <a:ln w="9525">
            <a:noFill/>
            <a:miter lim="800000"/>
            <a:headEnd/>
            <a:tailEnd/>
          </a:ln>
        </p:spPr>
        <p:txBody>
          <a:bodyPr vert="horz" wrap="square" lIns="66804" tIns="66804" rIns="66804" bIns="66804"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48"/>
            <a:ext cx="2560320" cy="571501"/>
          </a:xfrm>
          <a:prstGeom prst="rect">
            <a:avLst/>
          </a:prstGeom>
          <a:noFill/>
          <a:ln w="9525">
            <a:noFill/>
            <a:miter lim="800000"/>
            <a:headEnd/>
            <a:tailEnd/>
          </a:ln>
          <a:effectLst/>
        </p:spPr>
        <p:txBody>
          <a:bodyPr vert="horz" wrap="square" lIns="130521" tIns="65262" rIns="130521" bIns="65262" numCol="1" anchor="b" anchorCtr="0" compatLnSpc="1">
            <a:prstTxWarp prst="textNoShape">
              <a:avLst/>
            </a:prstTxWarp>
          </a:bodyPr>
          <a:lstStyle>
            <a:lvl1pPr algn="r" eaLnBrk="0" fontAlgn="auto" hangingPunct="0">
              <a:spcBef>
                <a:spcPts val="0"/>
              </a:spcBef>
              <a:spcAft>
                <a:spcPts val="0"/>
              </a:spcAft>
              <a:defRPr sz="1100" b="0" i="0" smtClean="0">
                <a:solidFill>
                  <a:srgbClr val="000000"/>
                </a:solidFill>
                <a:latin typeface="Verdana" pitchFamily="34" charset="0"/>
                <a:cs typeface="+mn-cs"/>
              </a:defRPr>
            </a:lvl1pPr>
          </a:lstStyle>
          <a:p>
            <a:fld id="{59CA42C1-73B3-459F-B5D7-A3E41C19577E}" type="slidenum">
              <a:rPr lang="en-US"/>
              <a:pPr/>
              <a:t>‹#›</a:t>
            </a:fld>
            <a:endParaRPr lang="en-US"/>
          </a:p>
        </p:txBody>
      </p:sp>
      <p:sp>
        <p:nvSpPr>
          <p:cNvPr id="1028" name="Rectangle 7"/>
          <p:cNvSpPr>
            <a:spLocks noChangeArrowheads="1"/>
          </p:cNvSpPr>
          <p:nvPr/>
        </p:nvSpPr>
        <p:spPr bwMode="gray">
          <a:xfrm>
            <a:off x="0" y="2"/>
            <a:ext cx="10972800" cy="1097280"/>
          </a:xfrm>
          <a:prstGeom prst="rect">
            <a:avLst/>
          </a:prstGeom>
          <a:solidFill>
            <a:srgbClr val="003366"/>
          </a:solidFill>
          <a:ln w="9525">
            <a:noFill/>
            <a:miter lim="800000"/>
            <a:headEnd/>
            <a:tailEnd/>
          </a:ln>
        </p:spPr>
        <p:txBody>
          <a:bodyPr lIns="97896" tIns="48948" rIns="97896" bIns="48948" anchor="ctr"/>
          <a:lstStyle/>
          <a:p>
            <a:pPr marL="248140"/>
            <a:endParaRPr lang="en-US" sz="1700">
              <a:solidFill>
                <a:srgbClr val="284A8C"/>
              </a:solidFill>
              <a:latin typeface="Franklin Gothic Book" pitchFamily="34" charset="0"/>
            </a:endParaRPr>
          </a:p>
        </p:txBody>
      </p:sp>
      <p:sp>
        <p:nvSpPr>
          <p:cNvPr id="1029" name="Rectangle 3"/>
          <p:cNvSpPr>
            <a:spLocks noGrp="1" noChangeArrowheads="1"/>
          </p:cNvSpPr>
          <p:nvPr>
            <p:ph type="title"/>
          </p:nvPr>
        </p:nvSpPr>
        <p:spPr bwMode="white">
          <a:xfrm>
            <a:off x="0" y="2"/>
            <a:ext cx="10972800" cy="1097280"/>
          </a:xfrm>
          <a:prstGeom prst="rect">
            <a:avLst/>
          </a:prstGeom>
          <a:noFill/>
          <a:ln w="9525">
            <a:noFill/>
            <a:miter lim="800000"/>
            <a:headEnd/>
            <a:tailEnd/>
          </a:ln>
        </p:spPr>
        <p:txBody>
          <a:bodyPr vert="horz" wrap="square" lIns="130521" tIns="65262" rIns="130521" bIns="65262" numCol="1" anchor="ctr" anchorCtr="0" compatLnSpc="1">
            <a:prstTxWarp prst="textNoShape">
              <a:avLst/>
            </a:prstTxWarp>
          </a:bodyPr>
          <a:lstStyle/>
          <a:p>
            <a:pPr lvl="0"/>
            <a:r>
              <a:rPr lang="en-US"/>
              <a:t>Click to edit Master title style</a:t>
            </a:r>
            <a:endParaRPr lang="en-US" dirty="0"/>
          </a:p>
        </p:txBody>
      </p:sp>
      <p:graphicFrame>
        <p:nvGraphicFramePr>
          <p:cNvPr id="6" name="Object 5" hidden="1"/>
          <p:cNvGraphicFramePr>
            <a:graphicFrameLocks noChangeAspect="1"/>
          </p:cNvGraphicFramePr>
          <p:nvPr userDrawn="1">
            <p:custDataLst>
              <p:tags r:id="rId10"/>
            </p:custDataLst>
            <p:extLst>
              <p:ext uri="{D42A27DB-BD31-4B8C-83A1-F6EECF244321}">
                <p14:modId xmlns:p14="http://schemas.microsoft.com/office/powerpoint/2010/main" val="2441692656"/>
              </p:ext>
            </p:extLst>
          </p:nvPr>
        </p:nvGraphicFramePr>
        <p:xfrm>
          <a:off x="1910" y="1910"/>
          <a:ext cx="1904" cy="1904"/>
        </p:xfrm>
        <a:graphic>
          <a:graphicData uri="http://schemas.openxmlformats.org/presentationml/2006/ole">
            <mc:AlternateContent xmlns:mc="http://schemas.openxmlformats.org/markup-compatibility/2006">
              <mc:Choice xmlns:v="urn:schemas-microsoft-com:vml" Requires="v">
                <p:oleObj spid="_x0000_s26894"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0" y="1910"/>
                        <a:ext cx="1904" cy="1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68449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hdr="0" ftr="0" dt="0"/>
  <p:txStyles>
    <p:titleStyle>
      <a:lvl1pPr marL="251540" algn="l" rtl="0" eaLnBrk="1" fontAlgn="base" hangingPunct="1">
        <a:spcBef>
          <a:spcPct val="0"/>
        </a:spcBef>
        <a:spcAft>
          <a:spcPct val="0"/>
        </a:spcAft>
        <a:defRPr sz="2600">
          <a:solidFill>
            <a:schemeClr val="bg1"/>
          </a:solidFill>
          <a:latin typeface="Calibri" pitchFamily="34" charset="0"/>
          <a:ea typeface="MS PGothic" pitchFamily="34" charset="-128"/>
          <a:cs typeface="Calibri" pitchFamily="34" charset="0"/>
        </a:defRPr>
      </a:lvl1pPr>
      <a:lvl2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2pPr>
      <a:lvl3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3pPr>
      <a:lvl4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4pPr>
      <a:lvl5pPr marL="251540" algn="l" rtl="0" eaLnBrk="1" fontAlgn="base" hangingPunct="1">
        <a:spcBef>
          <a:spcPct val="0"/>
        </a:spcBef>
        <a:spcAft>
          <a:spcPct val="0"/>
        </a:spcAft>
        <a:defRPr sz="2200">
          <a:solidFill>
            <a:schemeClr val="bg1"/>
          </a:solidFill>
          <a:latin typeface="Verdana" pitchFamily="34" charset="0"/>
          <a:ea typeface="MS PGothic" pitchFamily="34" charset="-128"/>
          <a:cs typeface="MS PGothic" pitchFamily="34" charset="-128"/>
        </a:defRPr>
      </a:lvl5pPr>
      <a:lvl6pPr marL="489482" algn="l" rtl="0" eaLnBrk="1" fontAlgn="base" hangingPunct="1">
        <a:spcBef>
          <a:spcPct val="0"/>
        </a:spcBef>
        <a:spcAft>
          <a:spcPct val="0"/>
        </a:spcAft>
        <a:defRPr sz="2600">
          <a:solidFill>
            <a:schemeClr val="bg1"/>
          </a:solidFill>
          <a:latin typeface="Verdana" pitchFamily="34" charset="0"/>
        </a:defRPr>
      </a:lvl6pPr>
      <a:lvl7pPr marL="978967" algn="l" rtl="0" eaLnBrk="1" fontAlgn="base" hangingPunct="1">
        <a:spcBef>
          <a:spcPct val="0"/>
        </a:spcBef>
        <a:spcAft>
          <a:spcPct val="0"/>
        </a:spcAft>
        <a:defRPr sz="2600">
          <a:solidFill>
            <a:schemeClr val="bg1"/>
          </a:solidFill>
          <a:latin typeface="Verdana" pitchFamily="34" charset="0"/>
        </a:defRPr>
      </a:lvl7pPr>
      <a:lvl8pPr marL="1468445" algn="l" rtl="0" eaLnBrk="1" fontAlgn="base" hangingPunct="1">
        <a:spcBef>
          <a:spcPct val="0"/>
        </a:spcBef>
        <a:spcAft>
          <a:spcPct val="0"/>
        </a:spcAft>
        <a:defRPr sz="2600">
          <a:solidFill>
            <a:schemeClr val="bg1"/>
          </a:solidFill>
          <a:latin typeface="Verdana" pitchFamily="34" charset="0"/>
        </a:defRPr>
      </a:lvl8pPr>
      <a:lvl9pPr marL="1957927" algn="l" rtl="0" eaLnBrk="1" fontAlgn="base" hangingPunct="1">
        <a:spcBef>
          <a:spcPct val="0"/>
        </a:spcBef>
        <a:spcAft>
          <a:spcPct val="0"/>
        </a:spcAft>
        <a:defRPr sz="2600">
          <a:solidFill>
            <a:schemeClr val="bg1"/>
          </a:solidFill>
          <a:latin typeface="Verdana" pitchFamily="34" charset="0"/>
        </a:defRPr>
      </a:lvl9pPr>
    </p:titleStyle>
    <p:bodyStyle>
      <a:lvl1pPr marL="290627" indent="-290627" algn="l" defTabSz="1050348" rtl="0" eaLnBrk="1" fontAlgn="base" hangingPunct="1">
        <a:spcBef>
          <a:spcPct val="40000"/>
        </a:spcBef>
        <a:spcAft>
          <a:spcPct val="0"/>
        </a:spcAft>
        <a:buClr>
          <a:schemeClr val="tx1"/>
        </a:buClr>
        <a:buFont typeface="Arial" pitchFamily="34" charset="0"/>
        <a:buChar char="•"/>
        <a:defRPr sz="2600">
          <a:solidFill>
            <a:schemeClr val="tx1"/>
          </a:solidFill>
          <a:latin typeface="Calibri" pitchFamily="34" charset="0"/>
          <a:ea typeface="MS PGothic" pitchFamily="34" charset="-128"/>
          <a:cs typeface="Arial" pitchFamily="34" charset="0"/>
        </a:defRPr>
      </a:lvl1pPr>
      <a:lvl2pPr marL="615255" indent="-127462" algn="l" defTabSz="1050348" rtl="0" eaLnBrk="1" fontAlgn="base" hangingPunct="1">
        <a:spcBef>
          <a:spcPct val="20000"/>
        </a:spcBef>
        <a:spcAft>
          <a:spcPct val="0"/>
        </a:spcAft>
        <a:buClr>
          <a:schemeClr val="tx1"/>
        </a:buClr>
        <a:buChar char="-"/>
        <a:defRPr sz="2300">
          <a:solidFill>
            <a:schemeClr val="tx1"/>
          </a:solidFill>
          <a:latin typeface="Calibri" pitchFamily="34" charset="0"/>
          <a:ea typeface="MS PGothic" pitchFamily="34" charset="-128"/>
          <a:cs typeface="Arial" pitchFamily="34" charset="0"/>
        </a:defRPr>
      </a:lvl2pPr>
      <a:lvl3pPr marL="1126828" indent="-307628" algn="l" defTabSz="1050348" rtl="0" eaLnBrk="1" fontAlgn="base" hangingPunct="1">
        <a:spcBef>
          <a:spcPct val="20000"/>
        </a:spcBef>
        <a:spcAft>
          <a:spcPct val="0"/>
        </a:spcAft>
        <a:buClr>
          <a:schemeClr val="tx1"/>
        </a:buClr>
        <a:buFont typeface="Marlett" pitchFamily="2" charset="2"/>
        <a:buChar char="8"/>
        <a:defRPr sz="2200">
          <a:solidFill>
            <a:schemeClr val="tx1"/>
          </a:solidFill>
          <a:latin typeface="Calibri" pitchFamily="34" charset="0"/>
          <a:ea typeface="MS PGothic" pitchFamily="34" charset="-128"/>
          <a:cs typeface="Arial" pitchFamily="34" charset="0"/>
        </a:defRPr>
      </a:lvl3pPr>
      <a:lvl4pPr marL="1755675" indent="-220944" algn="l" defTabSz="1050348" rtl="0" eaLnBrk="1" fontAlgn="base" hangingPunct="1">
        <a:spcBef>
          <a:spcPct val="20000"/>
        </a:spcBef>
        <a:spcAft>
          <a:spcPct val="0"/>
        </a:spcAft>
        <a:buClr>
          <a:schemeClr val="tx1"/>
        </a:buClr>
        <a:buFont typeface="Marlett" pitchFamily="2" charset="2"/>
        <a:buChar char="8"/>
        <a:defRPr sz="2000">
          <a:solidFill>
            <a:schemeClr val="tx1"/>
          </a:solidFill>
          <a:latin typeface="Calibri" pitchFamily="34" charset="0"/>
          <a:ea typeface="MS PGothic" pitchFamily="34" charset="-128"/>
          <a:cs typeface="Arial" pitchFamily="34" charset="0"/>
        </a:defRPr>
      </a:lvl4pPr>
      <a:lvl5pPr marL="2265559" indent="-363713" algn="l" defTabSz="1050348" rtl="0" eaLnBrk="1" fontAlgn="base" hangingPunct="1">
        <a:spcBef>
          <a:spcPct val="20000"/>
        </a:spcBef>
        <a:spcAft>
          <a:spcPct val="0"/>
        </a:spcAft>
        <a:buClr>
          <a:schemeClr val="tx1"/>
        </a:buClr>
        <a:buFont typeface="Marlett" pitchFamily="2" charset="2"/>
        <a:buChar char="8"/>
        <a:defRPr sz="1900">
          <a:solidFill>
            <a:schemeClr val="tx1"/>
          </a:solidFill>
          <a:latin typeface="Calibri" pitchFamily="34" charset="0"/>
          <a:ea typeface="MS PGothic" pitchFamily="34" charset="-128"/>
          <a:cs typeface="Arial" pitchFamily="34" charset="0"/>
        </a:defRPr>
      </a:lvl5pPr>
      <a:lvl6pPr marL="2755032"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244514"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3733995"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223481" indent="-363713" algn="l" defTabSz="1050348"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978967" rtl="0" eaLnBrk="1" latinLnBrk="0" hangingPunct="1">
        <a:defRPr sz="1900" kern="1200">
          <a:solidFill>
            <a:schemeClr val="tx1"/>
          </a:solidFill>
          <a:latin typeface="+mn-lt"/>
          <a:ea typeface="+mn-ea"/>
          <a:cs typeface="+mn-cs"/>
        </a:defRPr>
      </a:lvl1pPr>
      <a:lvl2pPr marL="489482" algn="l" defTabSz="978967" rtl="0" eaLnBrk="1" latinLnBrk="0" hangingPunct="1">
        <a:defRPr sz="1900" kern="1200">
          <a:solidFill>
            <a:schemeClr val="tx1"/>
          </a:solidFill>
          <a:latin typeface="+mn-lt"/>
          <a:ea typeface="+mn-ea"/>
          <a:cs typeface="+mn-cs"/>
        </a:defRPr>
      </a:lvl2pPr>
      <a:lvl3pPr marL="978967" algn="l" defTabSz="978967" rtl="0" eaLnBrk="1" latinLnBrk="0" hangingPunct="1">
        <a:defRPr sz="1900" kern="1200">
          <a:solidFill>
            <a:schemeClr val="tx1"/>
          </a:solidFill>
          <a:latin typeface="+mn-lt"/>
          <a:ea typeface="+mn-ea"/>
          <a:cs typeface="+mn-cs"/>
        </a:defRPr>
      </a:lvl3pPr>
      <a:lvl4pPr marL="1468445" algn="l" defTabSz="978967" rtl="0" eaLnBrk="1" latinLnBrk="0" hangingPunct="1">
        <a:defRPr sz="1900" kern="1200">
          <a:solidFill>
            <a:schemeClr val="tx1"/>
          </a:solidFill>
          <a:latin typeface="+mn-lt"/>
          <a:ea typeface="+mn-ea"/>
          <a:cs typeface="+mn-cs"/>
        </a:defRPr>
      </a:lvl4pPr>
      <a:lvl5pPr marL="1957927" algn="l" defTabSz="978967" rtl="0" eaLnBrk="1" latinLnBrk="0" hangingPunct="1">
        <a:defRPr sz="1900" kern="1200">
          <a:solidFill>
            <a:schemeClr val="tx1"/>
          </a:solidFill>
          <a:latin typeface="+mn-lt"/>
          <a:ea typeface="+mn-ea"/>
          <a:cs typeface="+mn-cs"/>
        </a:defRPr>
      </a:lvl5pPr>
      <a:lvl6pPr marL="2447408" algn="l" defTabSz="978967" rtl="0" eaLnBrk="1" latinLnBrk="0" hangingPunct="1">
        <a:defRPr sz="1900" kern="1200">
          <a:solidFill>
            <a:schemeClr val="tx1"/>
          </a:solidFill>
          <a:latin typeface="+mn-lt"/>
          <a:ea typeface="+mn-ea"/>
          <a:cs typeface="+mn-cs"/>
        </a:defRPr>
      </a:lvl6pPr>
      <a:lvl7pPr marL="2936890" algn="l" defTabSz="978967" rtl="0" eaLnBrk="1" latinLnBrk="0" hangingPunct="1">
        <a:defRPr sz="1900" kern="1200">
          <a:solidFill>
            <a:schemeClr val="tx1"/>
          </a:solidFill>
          <a:latin typeface="+mn-lt"/>
          <a:ea typeface="+mn-ea"/>
          <a:cs typeface="+mn-cs"/>
        </a:defRPr>
      </a:lvl7pPr>
      <a:lvl8pPr marL="3426368" algn="l" defTabSz="978967" rtl="0" eaLnBrk="1" latinLnBrk="0" hangingPunct="1">
        <a:defRPr sz="1900" kern="1200">
          <a:solidFill>
            <a:schemeClr val="tx1"/>
          </a:solidFill>
          <a:latin typeface="+mn-lt"/>
          <a:ea typeface="+mn-ea"/>
          <a:cs typeface="+mn-cs"/>
        </a:defRPr>
      </a:lvl8pPr>
      <a:lvl9pPr marL="3915861" algn="l" defTabSz="97896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840106" y="1533528"/>
            <a:ext cx="9344024" cy="2310453"/>
          </a:xfrm>
          <a:prstGeom prst="rect">
            <a:avLst/>
          </a:prstGeom>
          <a:noFill/>
          <a:ln w="9525">
            <a:noFill/>
            <a:miter lim="800000"/>
            <a:headEnd/>
            <a:tailEnd/>
          </a:ln>
        </p:spPr>
        <p:txBody>
          <a:bodyPr vert="horz" wrap="square" lIns="46774" tIns="46774" rIns="46774" bIns="46774"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51"/>
            <a:ext cx="2560320" cy="571501"/>
          </a:xfrm>
          <a:prstGeom prst="rect">
            <a:avLst/>
          </a:prstGeom>
          <a:noFill/>
          <a:ln w="9525">
            <a:noFill/>
            <a:miter lim="800000"/>
            <a:headEnd/>
            <a:tailEnd/>
          </a:ln>
          <a:effectLst/>
        </p:spPr>
        <p:txBody>
          <a:bodyPr vert="horz" wrap="square" lIns="91393" tIns="45695" rIns="91393" bIns="45695" numCol="1" anchor="b" anchorCtr="0" compatLnSpc="1">
            <a:prstTxWarp prst="textNoShape">
              <a:avLst/>
            </a:prstTxWarp>
          </a:bodyPr>
          <a:lstStyle>
            <a:lvl1pPr algn="r" eaLnBrk="0" fontAlgn="auto" hangingPunct="0">
              <a:spcBef>
                <a:spcPts val="0"/>
              </a:spcBef>
              <a:spcAft>
                <a:spcPts val="0"/>
              </a:spcAft>
              <a:defRPr sz="1200" b="0" i="0" smtClean="0">
                <a:solidFill>
                  <a:srgbClr val="000000"/>
                </a:solidFill>
                <a:latin typeface="Verdana" pitchFamily="34" charset="0"/>
                <a:cs typeface="+mn-cs"/>
              </a:defRPr>
            </a:lvl1pPr>
          </a:lstStyle>
          <a:p>
            <a:pPr defTabSz="1096700">
              <a:defRPr/>
            </a:pPr>
            <a:fld id="{8EE1A134-AC5E-4EA2-B3A4-E7AFA212C9FB}" type="slidenum">
              <a:rPr lang="en-US" smtClean="0"/>
              <a:pPr defTabSz="1096700">
                <a:defRPr/>
              </a:pPr>
              <a:t>‹#›</a:t>
            </a:fld>
            <a:endParaRPr lang="en-US" dirty="0"/>
          </a:p>
        </p:txBody>
      </p:sp>
      <p:sp>
        <p:nvSpPr>
          <p:cNvPr id="1028" name="Rectangle 7"/>
          <p:cNvSpPr>
            <a:spLocks noChangeArrowheads="1"/>
          </p:cNvSpPr>
          <p:nvPr/>
        </p:nvSpPr>
        <p:spPr bwMode="gray">
          <a:xfrm>
            <a:off x="0" y="0"/>
            <a:ext cx="10972800" cy="1097280"/>
          </a:xfrm>
          <a:prstGeom prst="rect">
            <a:avLst/>
          </a:prstGeom>
          <a:solidFill>
            <a:srgbClr val="003366"/>
          </a:solidFill>
          <a:ln w="9525">
            <a:noFill/>
            <a:miter lim="800000"/>
            <a:headEnd/>
            <a:tailEnd/>
          </a:ln>
        </p:spPr>
        <p:txBody>
          <a:bodyPr lIns="91393" tIns="45695" rIns="91393" bIns="45695" anchor="ctr"/>
          <a:lstStyle/>
          <a:p>
            <a:pPr marL="277977" marR="0" lvl="0" indent="0" algn="l" defTabSz="10967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284A8C"/>
              </a:solidFill>
              <a:effectLst/>
              <a:uLnTx/>
              <a:uFillTx/>
              <a:latin typeface="Franklin Gothic Book" pitchFamily="34" charset="0"/>
              <a:ea typeface="+mn-ea"/>
              <a:cs typeface="Arial" charset="0"/>
            </a:endParaRPr>
          </a:p>
        </p:txBody>
      </p:sp>
      <p:sp>
        <p:nvSpPr>
          <p:cNvPr id="1029" name="Rectangle 3"/>
          <p:cNvSpPr>
            <a:spLocks noGrp="1" noChangeArrowheads="1"/>
          </p:cNvSpPr>
          <p:nvPr>
            <p:ph type="title"/>
          </p:nvPr>
        </p:nvSpPr>
        <p:spPr bwMode="white">
          <a:xfrm>
            <a:off x="0" y="0"/>
            <a:ext cx="10972800" cy="1097280"/>
          </a:xfrm>
          <a:prstGeom prst="rect">
            <a:avLst/>
          </a:prstGeom>
          <a:noFill/>
          <a:ln w="9525">
            <a:noFill/>
            <a:miter lim="800000"/>
            <a:headEnd/>
            <a:tailEnd/>
          </a:ln>
        </p:spPr>
        <p:txBody>
          <a:bodyPr vert="horz" wrap="square" lIns="91393" tIns="45695" rIns="91393" bIns="45695"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32924369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hdr="0" ftr="0" dt="0"/>
  <p:txStyles>
    <p:titleStyle>
      <a:lvl1pPr marL="281784" algn="l" rtl="0" eaLnBrk="1" fontAlgn="base" hangingPunct="1">
        <a:spcBef>
          <a:spcPct val="0"/>
        </a:spcBef>
        <a:spcAft>
          <a:spcPct val="0"/>
        </a:spcAft>
        <a:defRPr sz="3000">
          <a:solidFill>
            <a:schemeClr val="bg1"/>
          </a:solidFill>
          <a:latin typeface="Calibri" pitchFamily="34" charset="0"/>
          <a:ea typeface="MS PGothic" pitchFamily="34" charset="-128"/>
          <a:cs typeface="Calibri" pitchFamily="34" charset="0"/>
        </a:defRPr>
      </a:lvl1pPr>
      <a:lvl2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548349" algn="l" rtl="0" eaLnBrk="1" fontAlgn="base" hangingPunct="1">
        <a:spcBef>
          <a:spcPct val="0"/>
        </a:spcBef>
        <a:spcAft>
          <a:spcPct val="0"/>
        </a:spcAft>
        <a:defRPr sz="3000">
          <a:solidFill>
            <a:schemeClr val="bg1"/>
          </a:solidFill>
          <a:latin typeface="Verdana" pitchFamily="34" charset="0"/>
        </a:defRPr>
      </a:lvl6pPr>
      <a:lvl7pPr marL="1096700" algn="l" rtl="0" eaLnBrk="1" fontAlgn="base" hangingPunct="1">
        <a:spcBef>
          <a:spcPct val="0"/>
        </a:spcBef>
        <a:spcAft>
          <a:spcPct val="0"/>
        </a:spcAft>
        <a:defRPr sz="3000">
          <a:solidFill>
            <a:schemeClr val="bg1"/>
          </a:solidFill>
          <a:latin typeface="Verdana" pitchFamily="34" charset="0"/>
        </a:defRPr>
      </a:lvl7pPr>
      <a:lvl8pPr marL="1645049" algn="l" rtl="0" eaLnBrk="1" fontAlgn="base" hangingPunct="1">
        <a:spcBef>
          <a:spcPct val="0"/>
        </a:spcBef>
        <a:spcAft>
          <a:spcPct val="0"/>
        </a:spcAft>
        <a:defRPr sz="3000">
          <a:solidFill>
            <a:schemeClr val="bg1"/>
          </a:solidFill>
          <a:latin typeface="Verdana" pitchFamily="34" charset="0"/>
        </a:defRPr>
      </a:lvl8pPr>
      <a:lvl9pPr marL="2193404" algn="l" rtl="0" eaLnBrk="1" fontAlgn="base" hangingPunct="1">
        <a:spcBef>
          <a:spcPct val="0"/>
        </a:spcBef>
        <a:spcAft>
          <a:spcPct val="0"/>
        </a:spcAft>
        <a:defRPr sz="3000">
          <a:solidFill>
            <a:schemeClr val="bg1"/>
          </a:solidFill>
          <a:latin typeface="Verdana" pitchFamily="34" charset="0"/>
        </a:defRPr>
      </a:lvl9pPr>
    </p:titleStyle>
    <p:bodyStyle>
      <a:lvl1pPr marL="325583" indent="-325583" algn="l" defTabSz="1176661" rtl="0" eaLnBrk="1" fontAlgn="base" hangingPunct="1">
        <a:spcBef>
          <a:spcPct val="40000"/>
        </a:spcBef>
        <a:spcAft>
          <a:spcPct val="0"/>
        </a:spcAft>
        <a:buClr>
          <a:schemeClr val="tx1"/>
        </a:buClr>
        <a:buFont typeface="Arial" pitchFamily="34" charset="0"/>
        <a:buChar char="•"/>
        <a:defRPr sz="3000">
          <a:solidFill>
            <a:schemeClr val="tx1"/>
          </a:solidFill>
          <a:latin typeface="Calibri" pitchFamily="34" charset="0"/>
          <a:ea typeface="MS PGothic" pitchFamily="34" charset="-128"/>
          <a:cs typeface="Arial" pitchFamily="34" charset="0"/>
        </a:defRPr>
      </a:lvl1pPr>
      <a:lvl2pPr marL="689245" indent="-142799" algn="l" defTabSz="1176661" rtl="0" eaLnBrk="1" fontAlgn="base" hangingPunct="1">
        <a:spcBef>
          <a:spcPct val="20000"/>
        </a:spcBef>
        <a:spcAft>
          <a:spcPct val="0"/>
        </a:spcAft>
        <a:buClr>
          <a:schemeClr val="tx1"/>
        </a:buClr>
        <a:buChar char="-"/>
        <a:defRPr sz="2600">
          <a:solidFill>
            <a:schemeClr val="tx1"/>
          </a:solidFill>
          <a:latin typeface="Calibri" pitchFamily="34" charset="0"/>
          <a:ea typeface="MS PGothic" pitchFamily="34" charset="-128"/>
          <a:cs typeface="Arial" pitchFamily="34" charset="0"/>
        </a:defRPr>
      </a:lvl2pPr>
      <a:lvl3pPr marL="1262351" indent="-344624" algn="l" defTabSz="1176661" rtl="0" eaLnBrk="1" fontAlgn="base" hangingPunct="1">
        <a:spcBef>
          <a:spcPct val="20000"/>
        </a:spcBef>
        <a:spcAft>
          <a:spcPct val="0"/>
        </a:spcAft>
        <a:buClr>
          <a:schemeClr val="tx1"/>
        </a:buClr>
        <a:buFont typeface="Marlett" pitchFamily="2" charset="2"/>
        <a:buChar char="8"/>
        <a:defRPr sz="2400">
          <a:solidFill>
            <a:schemeClr val="tx1"/>
          </a:solidFill>
          <a:latin typeface="Calibri" pitchFamily="34" charset="0"/>
          <a:ea typeface="MS PGothic" pitchFamily="34" charset="-128"/>
          <a:cs typeface="Arial" pitchFamily="34" charset="0"/>
        </a:defRPr>
      </a:lvl3pPr>
      <a:lvl4pPr marL="1966834" indent="-247518" algn="l" defTabSz="1176661" rtl="0" eaLnBrk="1" fontAlgn="base" hangingPunct="1">
        <a:spcBef>
          <a:spcPct val="20000"/>
        </a:spcBef>
        <a:spcAft>
          <a:spcPct val="0"/>
        </a:spcAft>
        <a:buClr>
          <a:schemeClr val="tx1"/>
        </a:buClr>
        <a:buFont typeface="Marlett" pitchFamily="2" charset="2"/>
        <a:buChar char="8"/>
        <a:defRPr sz="2300">
          <a:solidFill>
            <a:schemeClr val="tx1"/>
          </a:solidFill>
          <a:latin typeface="Calibri" pitchFamily="34" charset="0"/>
          <a:ea typeface="MS PGothic" pitchFamily="34" charset="-128"/>
          <a:cs typeface="Arial" pitchFamily="34" charset="0"/>
        </a:defRPr>
      </a:lvl4pPr>
      <a:lvl5pPr marL="2538023" indent="-407452" algn="l" defTabSz="1176661" rtl="0" eaLnBrk="1" fontAlgn="base" hangingPunct="1">
        <a:spcBef>
          <a:spcPct val="20000"/>
        </a:spcBef>
        <a:spcAft>
          <a:spcPct val="0"/>
        </a:spcAft>
        <a:buClr>
          <a:schemeClr val="tx1"/>
        </a:buClr>
        <a:buFont typeface="Marlett" pitchFamily="2" charset="2"/>
        <a:buChar char="8"/>
        <a:defRPr sz="2200">
          <a:solidFill>
            <a:schemeClr val="tx1"/>
          </a:solidFill>
          <a:latin typeface="Calibri" pitchFamily="34" charset="0"/>
          <a:ea typeface="MS PGothic" pitchFamily="34" charset="-128"/>
          <a:cs typeface="Arial" pitchFamily="34" charset="0"/>
        </a:defRPr>
      </a:lvl5pPr>
      <a:lvl6pPr marL="3086375"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63472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418307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731430"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1096700" rtl="0" eaLnBrk="1" latinLnBrk="0" hangingPunct="1">
        <a:defRPr sz="2200" kern="1200">
          <a:solidFill>
            <a:schemeClr val="tx1"/>
          </a:solidFill>
          <a:latin typeface="+mn-lt"/>
          <a:ea typeface="+mn-ea"/>
          <a:cs typeface="+mn-cs"/>
        </a:defRPr>
      </a:lvl1pPr>
      <a:lvl2pPr marL="548349" algn="l" defTabSz="1096700" rtl="0" eaLnBrk="1" latinLnBrk="0" hangingPunct="1">
        <a:defRPr sz="2200" kern="1200">
          <a:solidFill>
            <a:schemeClr val="tx1"/>
          </a:solidFill>
          <a:latin typeface="+mn-lt"/>
          <a:ea typeface="+mn-ea"/>
          <a:cs typeface="+mn-cs"/>
        </a:defRPr>
      </a:lvl2pPr>
      <a:lvl3pPr marL="1096700" algn="l" defTabSz="1096700" rtl="0" eaLnBrk="1" latinLnBrk="0" hangingPunct="1">
        <a:defRPr sz="2200" kern="1200">
          <a:solidFill>
            <a:schemeClr val="tx1"/>
          </a:solidFill>
          <a:latin typeface="+mn-lt"/>
          <a:ea typeface="+mn-ea"/>
          <a:cs typeface="+mn-cs"/>
        </a:defRPr>
      </a:lvl3pPr>
      <a:lvl4pPr marL="1645049" algn="l" defTabSz="1096700" rtl="0" eaLnBrk="1" latinLnBrk="0" hangingPunct="1">
        <a:defRPr sz="2200" kern="1200">
          <a:solidFill>
            <a:schemeClr val="tx1"/>
          </a:solidFill>
          <a:latin typeface="+mn-lt"/>
          <a:ea typeface="+mn-ea"/>
          <a:cs typeface="+mn-cs"/>
        </a:defRPr>
      </a:lvl4pPr>
      <a:lvl5pPr marL="2193404" algn="l" defTabSz="1096700" rtl="0" eaLnBrk="1" latinLnBrk="0" hangingPunct="1">
        <a:defRPr sz="2200" kern="1200">
          <a:solidFill>
            <a:schemeClr val="tx1"/>
          </a:solidFill>
          <a:latin typeface="+mn-lt"/>
          <a:ea typeface="+mn-ea"/>
          <a:cs typeface="+mn-cs"/>
        </a:defRPr>
      </a:lvl5pPr>
      <a:lvl6pPr marL="2741756" algn="l" defTabSz="1096700" rtl="0" eaLnBrk="1" latinLnBrk="0" hangingPunct="1">
        <a:defRPr sz="2200" kern="1200">
          <a:solidFill>
            <a:schemeClr val="tx1"/>
          </a:solidFill>
          <a:latin typeface="+mn-lt"/>
          <a:ea typeface="+mn-ea"/>
          <a:cs typeface="+mn-cs"/>
        </a:defRPr>
      </a:lvl6pPr>
      <a:lvl7pPr marL="3290100" algn="l" defTabSz="1096700" rtl="0" eaLnBrk="1" latinLnBrk="0" hangingPunct="1">
        <a:defRPr sz="2200" kern="1200">
          <a:solidFill>
            <a:schemeClr val="tx1"/>
          </a:solidFill>
          <a:latin typeface="+mn-lt"/>
          <a:ea typeface="+mn-ea"/>
          <a:cs typeface="+mn-cs"/>
        </a:defRPr>
      </a:lvl7pPr>
      <a:lvl8pPr marL="3838452" algn="l" defTabSz="1096700" rtl="0" eaLnBrk="1" latinLnBrk="0" hangingPunct="1">
        <a:defRPr sz="2200" kern="1200">
          <a:solidFill>
            <a:schemeClr val="tx1"/>
          </a:solidFill>
          <a:latin typeface="+mn-lt"/>
          <a:ea typeface="+mn-ea"/>
          <a:cs typeface="+mn-cs"/>
        </a:defRPr>
      </a:lvl8pPr>
      <a:lvl9pPr marL="4386804" algn="l" defTabSz="1096700" rtl="0" eaLnBrk="1" latinLnBrk="0" hangingPunct="1">
        <a:defRPr sz="2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35879"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1906" y="1906"/>
                        <a:ext cx="1904" cy="1904"/>
                      </a:xfrm>
                      <a:prstGeom prst="rect">
                        <a:avLst/>
                      </a:prstGeom>
                    </p:spPr>
                  </p:pic>
                </p:oleObj>
              </mc:Fallback>
            </mc:AlternateContent>
          </a:graphicData>
        </a:graphic>
      </p:graphicFrame>
      <p:sp>
        <p:nvSpPr>
          <p:cNvPr id="1026" name="Rectangle 4"/>
          <p:cNvSpPr>
            <a:spLocks noGrp="1" noChangeArrowheads="1"/>
          </p:cNvSpPr>
          <p:nvPr>
            <p:ph type="body" idx="1"/>
          </p:nvPr>
        </p:nvSpPr>
        <p:spPr bwMode="auto">
          <a:xfrm>
            <a:off x="840106" y="1533528"/>
            <a:ext cx="9344024" cy="2310453"/>
          </a:xfrm>
          <a:prstGeom prst="rect">
            <a:avLst/>
          </a:prstGeom>
          <a:noFill/>
          <a:ln w="9525">
            <a:noFill/>
            <a:miter lim="800000"/>
            <a:headEnd/>
            <a:tailEnd/>
          </a:ln>
        </p:spPr>
        <p:txBody>
          <a:bodyPr vert="horz" wrap="square" lIns="46774" tIns="46774" rIns="46774" bIns="46774"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51"/>
            <a:ext cx="2560320" cy="571501"/>
          </a:xfrm>
          <a:prstGeom prst="rect">
            <a:avLst/>
          </a:prstGeom>
          <a:noFill/>
          <a:ln w="9525">
            <a:noFill/>
            <a:miter lim="800000"/>
            <a:headEnd/>
            <a:tailEnd/>
          </a:ln>
          <a:effectLst/>
        </p:spPr>
        <p:txBody>
          <a:bodyPr vert="horz" wrap="square" lIns="91393" tIns="45695" rIns="91393" bIns="45695" numCol="1" anchor="b" anchorCtr="0" compatLnSpc="1">
            <a:prstTxWarp prst="textNoShape">
              <a:avLst/>
            </a:prstTxWarp>
          </a:bodyPr>
          <a:lstStyle>
            <a:lvl1pPr algn="r" eaLnBrk="0" fontAlgn="auto" hangingPunct="0">
              <a:spcBef>
                <a:spcPts val="0"/>
              </a:spcBef>
              <a:spcAft>
                <a:spcPts val="0"/>
              </a:spcAft>
              <a:defRPr sz="1200" b="0" i="0" smtClean="0">
                <a:solidFill>
                  <a:srgbClr val="000000"/>
                </a:solidFill>
                <a:latin typeface="Calibri"/>
                <a:cs typeface="+mn-cs"/>
                <a:sym typeface="Calibri"/>
              </a:defRPr>
            </a:lvl1pPr>
          </a:lstStyle>
          <a:p>
            <a:pPr defTabSz="1096700">
              <a:defRPr/>
            </a:pPr>
            <a:fld id="{8EE1A134-AC5E-4EA2-B3A4-E7AFA212C9FB}" type="slidenum">
              <a:rPr lang="en-US" smtClean="0"/>
              <a:pPr defTabSz="1096700">
                <a:defRPr/>
              </a:pPr>
              <a:t>‹#›</a:t>
            </a:fld>
            <a:endParaRPr lang="en-US" dirty="0"/>
          </a:p>
        </p:txBody>
      </p:sp>
      <p:sp>
        <p:nvSpPr>
          <p:cNvPr id="1028" name="Rectangle 7"/>
          <p:cNvSpPr>
            <a:spLocks noChangeArrowheads="1"/>
          </p:cNvSpPr>
          <p:nvPr/>
        </p:nvSpPr>
        <p:spPr bwMode="gray">
          <a:xfrm>
            <a:off x="0" y="0"/>
            <a:ext cx="10972800" cy="1097280"/>
          </a:xfrm>
          <a:prstGeom prst="rect">
            <a:avLst/>
          </a:prstGeom>
          <a:solidFill>
            <a:srgbClr val="003366"/>
          </a:solidFill>
          <a:ln w="9525">
            <a:noFill/>
            <a:miter lim="800000"/>
            <a:headEnd/>
            <a:tailEnd/>
          </a:ln>
        </p:spPr>
        <p:txBody>
          <a:bodyPr lIns="91393" tIns="45695" rIns="91393" bIns="45695" anchor="ctr"/>
          <a:lstStyle/>
          <a:p>
            <a:pPr marL="277977" marR="0" lvl="0" indent="0" algn="l" defTabSz="10967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16D6D"/>
              </a:solidFill>
              <a:effectLst/>
              <a:uLnTx/>
              <a:uFillTx/>
              <a:latin typeface="Calibri"/>
              <a:ea typeface="+mn-ea"/>
              <a:cs typeface="+mn-cs"/>
              <a:sym typeface="Calibri"/>
            </a:endParaRPr>
          </a:p>
        </p:txBody>
      </p:sp>
      <p:sp>
        <p:nvSpPr>
          <p:cNvPr id="1029" name="Rectangle 3"/>
          <p:cNvSpPr>
            <a:spLocks noGrp="1" noChangeArrowheads="1"/>
          </p:cNvSpPr>
          <p:nvPr>
            <p:ph type="title"/>
          </p:nvPr>
        </p:nvSpPr>
        <p:spPr bwMode="white">
          <a:xfrm>
            <a:off x="0" y="0"/>
            <a:ext cx="10972800" cy="1097280"/>
          </a:xfrm>
          <a:prstGeom prst="rect">
            <a:avLst/>
          </a:prstGeom>
          <a:noFill/>
          <a:ln w="9525">
            <a:noFill/>
            <a:miter lim="800000"/>
            <a:headEnd/>
            <a:tailEnd/>
          </a:ln>
        </p:spPr>
        <p:txBody>
          <a:bodyPr vert="horz" wrap="square" lIns="91393" tIns="45695" rIns="91393" bIns="45695"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10044709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hf hdr="0" ftr="0" dt="0"/>
  <p:txStyles>
    <p:titleStyle>
      <a:lvl1pPr marL="281784" algn="l" rtl="0" eaLnBrk="1" fontAlgn="base" hangingPunct="1">
        <a:spcBef>
          <a:spcPct val="0"/>
        </a:spcBef>
        <a:spcAft>
          <a:spcPct val="0"/>
        </a:spcAft>
        <a:defRPr sz="3000">
          <a:solidFill>
            <a:schemeClr val="bg1"/>
          </a:solidFill>
          <a:latin typeface="Calibri"/>
          <a:ea typeface="MS PGothic" pitchFamily="34" charset="-128"/>
          <a:cs typeface="Calibri" pitchFamily="34" charset="0"/>
          <a:sym typeface="Calibri"/>
        </a:defRPr>
      </a:lvl1pPr>
      <a:lvl2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548349" algn="l" rtl="0" eaLnBrk="1" fontAlgn="base" hangingPunct="1">
        <a:spcBef>
          <a:spcPct val="0"/>
        </a:spcBef>
        <a:spcAft>
          <a:spcPct val="0"/>
        </a:spcAft>
        <a:defRPr sz="3000">
          <a:solidFill>
            <a:schemeClr val="bg1"/>
          </a:solidFill>
          <a:latin typeface="Verdana" pitchFamily="34" charset="0"/>
        </a:defRPr>
      </a:lvl6pPr>
      <a:lvl7pPr marL="1096700" algn="l" rtl="0" eaLnBrk="1" fontAlgn="base" hangingPunct="1">
        <a:spcBef>
          <a:spcPct val="0"/>
        </a:spcBef>
        <a:spcAft>
          <a:spcPct val="0"/>
        </a:spcAft>
        <a:defRPr sz="3000">
          <a:solidFill>
            <a:schemeClr val="bg1"/>
          </a:solidFill>
          <a:latin typeface="Verdana" pitchFamily="34" charset="0"/>
        </a:defRPr>
      </a:lvl7pPr>
      <a:lvl8pPr marL="1645049" algn="l" rtl="0" eaLnBrk="1" fontAlgn="base" hangingPunct="1">
        <a:spcBef>
          <a:spcPct val="0"/>
        </a:spcBef>
        <a:spcAft>
          <a:spcPct val="0"/>
        </a:spcAft>
        <a:defRPr sz="3000">
          <a:solidFill>
            <a:schemeClr val="bg1"/>
          </a:solidFill>
          <a:latin typeface="Verdana" pitchFamily="34" charset="0"/>
        </a:defRPr>
      </a:lvl8pPr>
      <a:lvl9pPr marL="2193404" algn="l" rtl="0" eaLnBrk="1" fontAlgn="base" hangingPunct="1">
        <a:spcBef>
          <a:spcPct val="0"/>
        </a:spcBef>
        <a:spcAft>
          <a:spcPct val="0"/>
        </a:spcAft>
        <a:defRPr sz="3000">
          <a:solidFill>
            <a:schemeClr val="bg1"/>
          </a:solidFill>
          <a:latin typeface="Verdana" pitchFamily="34" charset="0"/>
        </a:defRPr>
      </a:lvl9pPr>
    </p:titleStyle>
    <p:bodyStyle>
      <a:lvl1pPr marL="325583" indent="-325583" algn="l" defTabSz="1176661" rtl="0" eaLnBrk="1" fontAlgn="base" hangingPunct="1">
        <a:spcBef>
          <a:spcPct val="40000"/>
        </a:spcBef>
        <a:spcAft>
          <a:spcPct val="0"/>
        </a:spcAft>
        <a:buClr>
          <a:schemeClr val="tx1"/>
        </a:buClr>
        <a:buFont typeface="Arial" pitchFamily="34" charset="0"/>
        <a:buChar char="•"/>
        <a:defRPr sz="3000">
          <a:solidFill>
            <a:schemeClr val="tx1"/>
          </a:solidFill>
          <a:latin typeface="Calibri"/>
          <a:ea typeface="MS PGothic" pitchFamily="34" charset="-128"/>
          <a:cs typeface="Arial" pitchFamily="34" charset="0"/>
          <a:sym typeface="Calibri"/>
        </a:defRPr>
      </a:lvl1pPr>
      <a:lvl2pPr marL="689245" indent="-142799" algn="l" defTabSz="1176661" rtl="0" eaLnBrk="1" fontAlgn="base" hangingPunct="1">
        <a:spcBef>
          <a:spcPct val="20000"/>
        </a:spcBef>
        <a:spcAft>
          <a:spcPct val="0"/>
        </a:spcAft>
        <a:buClr>
          <a:schemeClr val="tx1"/>
        </a:buClr>
        <a:buChar char="-"/>
        <a:defRPr sz="2600">
          <a:solidFill>
            <a:schemeClr val="tx1"/>
          </a:solidFill>
          <a:latin typeface="Calibri"/>
          <a:ea typeface="MS PGothic" pitchFamily="34" charset="-128"/>
          <a:cs typeface="Arial" pitchFamily="34" charset="0"/>
          <a:sym typeface="Calibri"/>
        </a:defRPr>
      </a:lvl2pPr>
      <a:lvl3pPr marL="1262351" indent="-344624" algn="l" defTabSz="1176661" rtl="0" eaLnBrk="1" fontAlgn="base" hangingPunct="1">
        <a:spcBef>
          <a:spcPct val="20000"/>
        </a:spcBef>
        <a:spcAft>
          <a:spcPct val="0"/>
        </a:spcAft>
        <a:buClr>
          <a:schemeClr val="tx1"/>
        </a:buClr>
        <a:buFont typeface="Marlett" pitchFamily="2" charset="2"/>
        <a:buChar char="8"/>
        <a:defRPr sz="2400">
          <a:solidFill>
            <a:schemeClr val="tx1"/>
          </a:solidFill>
          <a:latin typeface="Calibri"/>
          <a:ea typeface="MS PGothic" pitchFamily="34" charset="-128"/>
          <a:cs typeface="Arial" pitchFamily="34" charset="0"/>
          <a:sym typeface="Calibri"/>
        </a:defRPr>
      </a:lvl3pPr>
      <a:lvl4pPr marL="1966834" indent="-247518" algn="l" defTabSz="1176661" rtl="0" eaLnBrk="1" fontAlgn="base" hangingPunct="1">
        <a:spcBef>
          <a:spcPct val="20000"/>
        </a:spcBef>
        <a:spcAft>
          <a:spcPct val="0"/>
        </a:spcAft>
        <a:buClr>
          <a:schemeClr val="tx1"/>
        </a:buClr>
        <a:buFont typeface="Marlett" pitchFamily="2" charset="2"/>
        <a:buChar char="8"/>
        <a:defRPr sz="2300">
          <a:solidFill>
            <a:schemeClr val="tx1"/>
          </a:solidFill>
          <a:latin typeface="Calibri"/>
          <a:ea typeface="MS PGothic" pitchFamily="34" charset="-128"/>
          <a:cs typeface="Arial" pitchFamily="34" charset="0"/>
          <a:sym typeface="Calibri"/>
        </a:defRPr>
      </a:lvl4pPr>
      <a:lvl5pPr marL="2538023" indent="-407452" algn="l" defTabSz="1176661" rtl="0" eaLnBrk="1" fontAlgn="base" hangingPunct="1">
        <a:spcBef>
          <a:spcPct val="20000"/>
        </a:spcBef>
        <a:spcAft>
          <a:spcPct val="0"/>
        </a:spcAft>
        <a:buClr>
          <a:schemeClr val="tx1"/>
        </a:buClr>
        <a:buFont typeface="Marlett" pitchFamily="2" charset="2"/>
        <a:buChar char="8"/>
        <a:defRPr sz="2200">
          <a:solidFill>
            <a:schemeClr val="tx1"/>
          </a:solidFill>
          <a:latin typeface="Calibri"/>
          <a:ea typeface="MS PGothic" pitchFamily="34" charset="-128"/>
          <a:cs typeface="Arial" pitchFamily="34" charset="0"/>
          <a:sym typeface="Calibri"/>
        </a:defRPr>
      </a:lvl5pPr>
      <a:lvl6pPr marL="3086375"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63472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418307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731430"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1096700" rtl="0" eaLnBrk="1" latinLnBrk="0" hangingPunct="1">
        <a:defRPr sz="2200" kern="1200">
          <a:solidFill>
            <a:schemeClr val="tx1"/>
          </a:solidFill>
          <a:latin typeface="+mn-lt"/>
          <a:ea typeface="+mn-ea"/>
          <a:cs typeface="+mn-cs"/>
        </a:defRPr>
      </a:lvl1pPr>
      <a:lvl2pPr marL="548349" algn="l" defTabSz="1096700" rtl="0" eaLnBrk="1" latinLnBrk="0" hangingPunct="1">
        <a:defRPr sz="2200" kern="1200">
          <a:solidFill>
            <a:schemeClr val="tx1"/>
          </a:solidFill>
          <a:latin typeface="+mn-lt"/>
          <a:ea typeface="+mn-ea"/>
          <a:cs typeface="+mn-cs"/>
        </a:defRPr>
      </a:lvl2pPr>
      <a:lvl3pPr marL="1096700" algn="l" defTabSz="1096700" rtl="0" eaLnBrk="1" latinLnBrk="0" hangingPunct="1">
        <a:defRPr sz="2200" kern="1200">
          <a:solidFill>
            <a:schemeClr val="tx1"/>
          </a:solidFill>
          <a:latin typeface="+mn-lt"/>
          <a:ea typeface="+mn-ea"/>
          <a:cs typeface="+mn-cs"/>
        </a:defRPr>
      </a:lvl3pPr>
      <a:lvl4pPr marL="1645049" algn="l" defTabSz="1096700" rtl="0" eaLnBrk="1" latinLnBrk="0" hangingPunct="1">
        <a:defRPr sz="2200" kern="1200">
          <a:solidFill>
            <a:schemeClr val="tx1"/>
          </a:solidFill>
          <a:latin typeface="+mn-lt"/>
          <a:ea typeface="+mn-ea"/>
          <a:cs typeface="+mn-cs"/>
        </a:defRPr>
      </a:lvl4pPr>
      <a:lvl5pPr marL="2193404" algn="l" defTabSz="1096700" rtl="0" eaLnBrk="1" latinLnBrk="0" hangingPunct="1">
        <a:defRPr sz="2200" kern="1200">
          <a:solidFill>
            <a:schemeClr val="tx1"/>
          </a:solidFill>
          <a:latin typeface="+mn-lt"/>
          <a:ea typeface="+mn-ea"/>
          <a:cs typeface="+mn-cs"/>
        </a:defRPr>
      </a:lvl5pPr>
      <a:lvl6pPr marL="2741756" algn="l" defTabSz="1096700" rtl="0" eaLnBrk="1" latinLnBrk="0" hangingPunct="1">
        <a:defRPr sz="2200" kern="1200">
          <a:solidFill>
            <a:schemeClr val="tx1"/>
          </a:solidFill>
          <a:latin typeface="+mn-lt"/>
          <a:ea typeface="+mn-ea"/>
          <a:cs typeface="+mn-cs"/>
        </a:defRPr>
      </a:lvl6pPr>
      <a:lvl7pPr marL="3290100" algn="l" defTabSz="1096700" rtl="0" eaLnBrk="1" latinLnBrk="0" hangingPunct="1">
        <a:defRPr sz="2200" kern="1200">
          <a:solidFill>
            <a:schemeClr val="tx1"/>
          </a:solidFill>
          <a:latin typeface="+mn-lt"/>
          <a:ea typeface="+mn-ea"/>
          <a:cs typeface="+mn-cs"/>
        </a:defRPr>
      </a:lvl7pPr>
      <a:lvl8pPr marL="3838452" algn="l" defTabSz="1096700" rtl="0" eaLnBrk="1" latinLnBrk="0" hangingPunct="1">
        <a:defRPr sz="2200" kern="1200">
          <a:solidFill>
            <a:schemeClr val="tx1"/>
          </a:solidFill>
          <a:latin typeface="+mn-lt"/>
          <a:ea typeface="+mn-ea"/>
          <a:cs typeface="+mn-cs"/>
        </a:defRPr>
      </a:lvl8pPr>
      <a:lvl9pPr marL="4386804" algn="l" defTabSz="1096700" rtl="0" eaLnBrk="1" latinLnBrk="0" hangingPunct="1">
        <a:defRPr sz="2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46119"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1906" y="1906"/>
                        <a:ext cx="1904" cy="1904"/>
                      </a:xfrm>
                      <a:prstGeom prst="rect">
                        <a:avLst/>
                      </a:prstGeom>
                    </p:spPr>
                  </p:pic>
                </p:oleObj>
              </mc:Fallback>
            </mc:AlternateContent>
          </a:graphicData>
        </a:graphic>
      </p:graphicFrame>
      <p:sp>
        <p:nvSpPr>
          <p:cNvPr id="1026" name="Rectangle 4"/>
          <p:cNvSpPr>
            <a:spLocks noGrp="1" noChangeArrowheads="1"/>
          </p:cNvSpPr>
          <p:nvPr>
            <p:ph type="body" idx="1"/>
          </p:nvPr>
        </p:nvSpPr>
        <p:spPr bwMode="auto">
          <a:xfrm>
            <a:off x="840106" y="1533528"/>
            <a:ext cx="9344024" cy="2310453"/>
          </a:xfrm>
          <a:prstGeom prst="rect">
            <a:avLst/>
          </a:prstGeom>
          <a:noFill/>
          <a:ln w="9525">
            <a:noFill/>
            <a:miter lim="800000"/>
            <a:headEnd/>
            <a:tailEnd/>
          </a:ln>
        </p:spPr>
        <p:txBody>
          <a:bodyPr vert="horz" wrap="square" lIns="46774" tIns="46774" rIns="46774" bIns="46774"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8181976" y="7562851"/>
            <a:ext cx="2560320" cy="571501"/>
          </a:xfrm>
          <a:prstGeom prst="rect">
            <a:avLst/>
          </a:prstGeom>
          <a:noFill/>
          <a:ln w="9525">
            <a:noFill/>
            <a:miter lim="800000"/>
            <a:headEnd/>
            <a:tailEnd/>
          </a:ln>
          <a:effectLst/>
        </p:spPr>
        <p:txBody>
          <a:bodyPr vert="horz" wrap="square" lIns="91393" tIns="45695" rIns="91393" bIns="45695" numCol="1" anchor="b" anchorCtr="0" compatLnSpc="1">
            <a:prstTxWarp prst="textNoShape">
              <a:avLst/>
            </a:prstTxWarp>
          </a:bodyPr>
          <a:lstStyle>
            <a:lvl1pPr algn="r" eaLnBrk="0" fontAlgn="auto" hangingPunct="0">
              <a:spcBef>
                <a:spcPts val="0"/>
              </a:spcBef>
              <a:spcAft>
                <a:spcPts val="0"/>
              </a:spcAft>
              <a:defRPr sz="1200" b="0" i="0" smtClean="0">
                <a:solidFill>
                  <a:srgbClr val="000000"/>
                </a:solidFill>
                <a:latin typeface="Calibri"/>
                <a:cs typeface="+mn-cs"/>
                <a:sym typeface="Calibri"/>
              </a:defRPr>
            </a:lvl1pPr>
          </a:lstStyle>
          <a:p>
            <a:pPr defTabSz="1096700">
              <a:defRPr/>
            </a:pPr>
            <a:fld id="{8EE1A134-AC5E-4EA2-B3A4-E7AFA212C9FB}" type="slidenum">
              <a:rPr lang="en-US" smtClean="0"/>
              <a:pPr defTabSz="1096700">
                <a:defRPr/>
              </a:pPr>
              <a:t>‹#›</a:t>
            </a:fld>
            <a:endParaRPr lang="en-US" dirty="0"/>
          </a:p>
        </p:txBody>
      </p:sp>
      <p:sp>
        <p:nvSpPr>
          <p:cNvPr id="1028" name="Rectangle 7"/>
          <p:cNvSpPr>
            <a:spLocks noChangeArrowheads="1"/>
          </p:cNvSpPr>
          <p:nvPr/>
        </p:nvSpPr>
        <p:spPr bwMode="gray">
          <a:xfrm>
            <a:off x="0" y="0"/>
            <a:ext cx="10972800" cy="1097280"/>
          </a:xfrm>
          <a:prstGeom prst="rect">
            <a:avLst/>
          </a:prstGeom>
          <a:solidFill>
            <a:srgbClr val="003366"/>
          </a:solidFill>
          <a:ln w="9525">
            <a:noFill/>
            <a:miter lim="800000"/>
            <a:headEnd/>
            <a:tailEnd/>
          </a:ln>
        </p:spPr>
        <p:txBody>
          <a:bodyPr lIns="91393" tIns="45695" rIns="91393" bIns="45695" anchor="ctr"/>
          <a:lstStyle/>
          <a:p>
            <a:pPr marL="277977" marR="0" lvl="0" indent="0" algn="l" defTabSz="10967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16D6D"/>
              </a:solidFill>
              <a:effectLst/>
              <a:uLnTx/>
              <a:uFillTx/>
              <a:latin typeface="Calibri"/>
              <a:ea typeface="+mn-ea"/>
              <a:cs typeface="+mn-cs"/>
              <a:sym typeface="Calibri"/>
            </a:endParaRPr>
          </a:p>
        </p:txBody>
      </p:sp>
      <p:sp>
        <p:nvSpPr>
          <p:cNvPr id="1029" name="Rectangle 3"/>
          <p:cNvSpPr>
            <a:spLocks noGrp="1" noChangeArrowheads="1"/>
          </p:cNvSpPr>
          <p:nvPr>
            <p:ph type="title"/>
          </p:nvPr>
        </p:nvSpPr>
        <p:spPr bwMode="white">
          <a:xfrm>
            <a:off x="0" y="0"/>
            <a:ext cx="10972800" cy="1097280"/>
          </a:xfrm>
          <a:prstGeom prst="rect">
            <a:avLst/>
          </a:prstGeom>
          <a:noFill/>
          <a:ln w="9525">
            <a:noFill/>
            <a:miter lim="800000"/>
            <a:headEnd/>
            <a:tailEnd/>
          </a:ln>
        </p:spPr>
        <p:txBody>
          <a:bodyPr vert="horz" wrap="square" lIns="91393" tIns="45695" rIns="91393" bIns="45695"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93052055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hf hdr="0" ftr="0" dt="0"/>
  <p:txStyles>
    <p:titleStyle>
      <a:lvl1pPr marL="281784" algn="l" rtl="0" eaLnBrk="1" fontAlgn="base" hangingPunct="1">
        <a:spcBef>
          <a:spcPct val="0"/>
        </a:spcBef>
        <a:spcAft>
          <a:spcPct val="0"/>
        </a:spcAft>
        <a:defRPr sz="3000">
          <a:solidFill>
            <a:schemeClr val="bg1"/>
          </a:solidFill>
          <a:latin typeface="Calibri"/>
          <a:ea typeface="MS PGothic" pitchFamily="34" charset="-128"/>
          <a:cs typeface="Calibri" pitchFamily="34" charset="0"/>
          <a:sym typeface="Calibri"/>
        </a:defRPr>
      </a:lvl1pPr>
      <a:lvl2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2pPr>
      <a:lvl3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3pPr>
      <a:lvl4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4pPr>
      <a:lvl5pPr marL="281784" algn="l" rtl="0" eaLnBrk="1" fontAlgn="base" hangingPunct="1">
        <a:spcBef>
          <a:spcPct val="0"/>
        </a:spcBef>
        <a:spcAft>
          <a:spcPct val="0"/>
        </a:spcAft>
        <a:defRPr sz="2400">
          <a:solidFill>
            <a:schemeClr val="bg1"/>
          </a:solidFill>
          <a:latin typeface="Verdana" pitchFamily="34" charset="0"/>
          <a:ea typeface="MS PGothic" pitchFamily="34" charset="-128"/>
          <a:cs typeface="MS PGothic" pitchFamily="34" charset="-128"/>
        </a:defRPr>
      </a:lvl5pPr>
      <a:lvl6pPr marL="548349" algn="l" rtl="0" eaLnBrk="1" fontAlgn="base" hangingPunct="1">
        <a:spcBef>
          <a:spcPct val="0"/>
        </a:spcBef>
        <a:spcAft>
          <a:spcPct val="0"/>
        </a:spcAft>
        <a:defRPr sz="3000">
          <a:solidFill>
            <a:schemeClr val="bg1"/>
          </a:solidFill>
          <a:latin typeface="Verdana" pitchFamily="34" charset="0"/>
        </a:defRPr>
      </a:lvl6pPr>
      <a:lvl7pPr marL="1096700" algn="l" rtl="0" eaLnBrk="1" fontAlgn="base" hangingPunct="1">
        <a:spcBef>
          <a:spcPct val="0"/>
        </a:spcBef>
        <a:spcAft>
          <a:spcPct val="0"/>
        </a:spcAft>
        <a:defRPr sz="3000">
          <a:solidFill>
            <a:schemeClr val="bg1"/>
          </a:solidFill>
          <a:latin typeface="Verdana" pitchFamily="34" charset="0"/>
        </a:defRPr>
      </a:lvl7pPr>
      <a:lvl8pPr marL="1645049" algn="l" rtl="0" eaLnBrk="1" fontAlgn="base" hangingPunct="1">
        <a:spcBef>
          <a:spcPct val="0"/>
        </a:spcBef>
        <a:spcAft>
          <a:spcPct val="0"/>
        </a:spcAft>
        <a:defRPr sz="3000">
          <a:solidFill>
            <a:schemeClr val="bg1"/>
          </a:solidFill>
          <a:latin typeface="Verdana" pitchFamily="34" charset="0"/>
        </a:defRPr>
      </a:lvl8pPr>
      <a:lvl9pPr marL="2193404" algn="l" rtl="0" eaLnBrk="1" fontAlgn="base" hangingPunct="1">
        <a:spcBef>
          <a:spcPct val="0"/>
        </a:spcBef>
        <a:spcAft>
          <a:spcPct val="0"/>
        </a:spcAft>
        <a:defRPr sz="3000">
          <a:solidFill>
            <a:schemeClr val="bg1"/>
          </a:solidFill>
          <a:latin typeface="Verdana" pitchFamily="34" charset="0"/>
        </a:defRPr>
      </a:lvl9pPr>
    </p:titleStyle>
    <p:bodyStyle>
      <a:lvl1pPr marL="325583" indent="-325583" algn="l" defTabSz="1176661" rtl="0" eaLnBrk="1" fontAlgn="base" hangingPunct="1">
        <a:spcBef>
          <a:spcPct val="40000"/>
        </a:spcBef>
        <a:spcAft>
          <a:spcPct val="0"/>
        </a:spcAft>
        <a:buClr>
          <a:schemeClr val="tx1"/>
        </a:buClr>
        <a:buFont typeface="Arial" pitchFamily="34" charset="0"/>
        <a:buChar char="•"/>
        <a:defRPr sz="3000">
          <a:solidFill>
            <a:schemeClr val="tx1"/>
          </a:solidFill>
          <a:latin typeface="Calibri"/>
          <a:ea typeface="MS PGothic" pitchFamily="34" charset="-128"/>
          <a:cs typeface="Arial" pitchFamily="34" charset="0"/>
          <a:sym typeface="Calibri"/>
        </a:defRPr>
      </a:lvl1pPr>
      <a:lvl2pPr marL="689245" indent="-142799" algn="l" defTabSz="1176661" rtl="0" eaLnBrk="1" fontAlgn="base" hangingPunct="1">
        <a:spcBef>
          <a:spcPct val="20000"/>
        </a:spcBef>
        <a:spcAft>
          <a:spcPct val="0"/>
        </a:spcAft>
        <a:buClr>
          <a:schemeClr val="tx1"/>
        </a:buClr>
        <a:buChar char="-"/>
        <a:defRPr sz="2600">
          <a:solidFill>
            <a:schemeClr val="tx1"/>
          </a:solidFill>
          <a:latin typeface="Calibri"/>
          <a:ea typeface="MS PGothic" pitchFamily="34" charset="-128"/>
          <a:cs typeface="Arial" pitchFamily="34" charset="0"/>
          <a:sym typeface="Calibri"/>
        </a:defRPr>
      </a:lvl2pPr>
      <a:lvl3pPr marL="1262351" indent="-344624" algn="l" defTabSz="1176661" rtl="0" eaLnBrk="1" fontAlgn="base" hangingPunct="1">
        <a:spcBef>
          <a:spcPct val="20000"/>
        </a:spcBef>
        <a:spcAft>
          <a:spcPct val="0"/>
        </a:spcAft>
        <a:buClr>
          <a:schemeClr val="tx1"/>
        </a:buClr>
        <a:buFont typeface="Marlett" pitchFamily="2" charset="2"/>
        <a:buChar char="8"/>
        <a:defRPr sz="2400">
          <a:solidFill>
            <a:schemeClr val="tx1"/>
          </a:solidFill>
          <a:latin typeface="Calibri"/>
          <a:ea typeface="MS PGothic" pitchFamily="34" charset="-128"/>
          <a:cs typeface="Arial" pitchFamily="34" charset="0"/>
          <a:sym typeface="Calibri"/>
        </a:defRPr>
      </a:lvl3pPr>
      <a:lvl4pPr marL="1966834" indent="-247518" algn="l" defTabSz="1176661" rtl="0" eaLnBrk="1" fontAlgn="base" hangingPunct="1">
        <a:spcBef>
          <a:spcPct val="20000"/>
        </a:spcBef>
        <a:spcAft>
          <a:spcPct val="0"/>
        </a:spcAft>
        <a:buClr>
          <a:schemeClr val="tx1"/>
        </a:buClr>
        <a:buFont typeface="Marlett" pitchFamily="2" charset="2"/>
        <a:buChar char="8"/>
        <a:defRPr sz="2300">
          <a:solidFill>
            <a:schemeClr val="tx1"/>
          </a:solidFill>
          <a:latin typeface="Calibri"/>
          <a:ea typeface="MS PGothic" pitchFamily="34" charset="-128"/>
          <a:cs typeface="Arial" pitchFamily="34" charset="0"/>
          <a:sym typeface="Calibri"/>
        </a:defRPr>
      </a:lvl4pPr>
      <a:lvl5pPr marL="2538023" indent="-407452" algn="l" defTabSz="1176661" rtl="0" eaLnBrk="1" fontAlgn="base" hangingPunct="1">
        <a:spcBef>
          <a:spcPct val="20000"/>
        </a:spcBef>
        <a:spcAft>
          <a:spcPct val="0"/>
        </a:spcAft>
        <a:buClr>
          <a:schemeClr val="tx1"/>
        </a:buClr>
        <a:buFont typeface="Marlett" pitchFamily="2" charset="2"/>
        <a:buChar char="8"/>
        <a:defRPr sz="2200">
          <a:solidFill>
            <a:schemeClr val="tx1"/>
          </a:solidFill>
          <a:latin typeface="Calibri"/>
          <a:ea typeface="MS PGothic" pitchFamily="34" charset="-128"/>
          <a:cs typeface="Arial" pitchFamily="34" charset="0"/>
          <a:sym typeface="Calibri"/>
        </a:defRPr>
      </a:lvl5pPr>
      <a:lvl6pPr marL="3086375"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363472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4183074"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4731430" indent="-407452" algn="l" defTabSz="1176661"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1096700" rtl="0" eaLnBrk="1" latinLnBrk="0" hangingPunct="1">
        <a:defRPr sz="2200" kern="1200">
          <a:solidFill>
            <a:schemeClr val="tx1"/>
          </a:solidFill>
          <a:latin typeface="+mn-lt"/>
          <a:ea typeface="+mn-ea"/>
          <a:cs typeface="+mn-cs"/>
        </a:defRPr>
      </a:lvl1pPr>
      <a:lvl2pPr marL="548349" algn="l" defTabSz="1096700" rtl="0" eaLnBrk="1" latinLnBrk="0" hangingPunct="1">
        <a:defRPr sz="2200" kern="1200">
          <a:solidFill>
            <a:schemeClr val="tx1"/>
          </a:solidFill>
          <a:latin typeface="+mn-lt"/>
          <a:ea typeface="+mn-ea"/>
          <a:cs typeface="+mn-cs"/>
        </a:defRPr>
      </a:lvl2pPr>
      <a:lvl3pPr marL="1096700" algn="l" defTabSz="1096700" rtl="0" eaLnBrk="1" latinLnBrk="0" hangingPunct="1">
        <a:defRPr sz="2200" kern="1200">
          <a:solidFill>
            <a:schemeClr val="tx1"/>
          </a:solidFill>
          <a:latin typeface="+mn-lt"/>
          <a:ea typeface="+mn-ea"/>
          <a:cs typeface="+mn-cs"/>
        </a:defRPr>
      </a:lvl3pPr>
      <a:lvl4pPr marL="1645049" algn="l" defTabSz="1096700" rtl="0" eaLnBrk="1" latinLnBrk="0" hangingPunct="1">
        <a:defRPr sz="2200" kern="1200">
          <a:solidFill>
            <a:schemeClr val="tx1"/>
          </a:solidFill>
          <a:latin typeface="+mn-lt"/>
          <a:ea typeface="+mn-ea"/>
          <a:cs typeface="+mn-cs"/>
        </a:defRPr>
      </a:lvl4pPr>
      <a:lvl5pPr marL="2193404" algn="l" defTabSz="1096700" rtl="0" eaLnBrk="1" latinLnBrk="0" hangingPunct="1">
        <a:defRPr sz="2200" kern="1200">
          <a:solidFill>
            <a:schemeClr val="tx1"/>
          </a:solidFill>
          <a:latin typeface="+mn-lt"/>
          <a:ea typeface="+mn-ea"/>
          <a:cs typeface="+mn-cs"/>
        </a:defRPr>
      </a:lvl5pPr>
      <a:lvl6pPr marL="2741756" algn="l" defTabSz="1096700" rtl="0" eaLnBrk="1" latinLnBrk="0" hangingPunct="1">
        <a:defRPr sz="2200" kern="1200">
          <a:solidFill>
            <a:schemeClr val="tx1"/>
          </a:solidFill>
          <a:latin typeface="+mn-lt"/>
          <a:ea typeface="+mn-ea"/>
          <a:cs typeface="+mn-cs"/>
        </a:defRPr>
      </a:lvl6pPr>
      <a:lvl7pPr marL="3290100" algn="l" defTabSz="1096700" rtl="0" eaLnBrk="1" latinLnBrk="0" hangingPunct="1">
        <a:defRPr sz="2200" kern="1200">
          <a:solidFill>
            <a:schemeClr val="tx1"/>
          </a:solidFill>
          <a:latin typeface="+mn-lt"/>
          <a:ea typeface="+mn-ea"/>
          <a:cs typeface="+mn-cs"/>
        </a:defRPr>
      </a:lvl7pPr>
      <a:lvl8pPr marL="3838452" algn="l" defTabSz="1096700" rtl="0" eaLnBrk="1" latinLnBrk="0" hangingPunct="1">
        <a:defRPr sz="2200" kern="1200">
          <a:solidFill>
            <a:schemeClr val="tx1"/>
          </a:solidFill>
          <a:latin typeface="+mn-lt"/>
          <a:ea typeface="+mn-ea"/>
          <a:cs typeface="+mn-cs"/>
        </a:defRPr>
      </a:lvl8pPr>
      <a:lvl9pPr marL="4386804" algn="l" defTabSz="109670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83.xml"/><Relationship Id="rId7" Type="http://schemas.openxmlformats.org/officeDocument/2006/relationships/oleObject" Target="../embeddings/oleObject104.bin"/><Relationship Id="rId2" Type="http://schemas.openxmlformats.org/officeDocument/2006/relationships/tags" Target="../tags/tag542.xml"/><Relationship Id="rId1" Type="http://schemas.openxmlformats.org/officeDocument/2006/relationships/vmlDrawing" Target="../drawings/vmlDrawing60.vml"/><Relationship Id="rId6" Type="http://schemas.openxmlformats.org/officeDocument/2006/relationships/image" Target="../media/image27.jpg"/><Relationship Id="rId5" Type="http://schemas.openxmlformats.org/officeDocument/2006/relationships/image" Target="../media/image21.png"/><Relationship Id="rId10" Type="http://schemas.openxmlformats.org/officeDocument/2006/relationships/image" Target="../media/image29.jpeg"/><Relationship Id="rId4" Type="http://schemas.openxmlformats.org/officeDocument/2006/relationships/notesSlide" Target="../notesSlides/notesSlide6.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3" Type="http://schemas.openxmlformats.org/officeDocument/2006/relationships/chart" Target="../charts/chart7.xml"/><Relationship Id="rId7" Type="http://schemas.openxmlformats.org/officeDocument/2006/relationships/chart" Target="../charts/chart11.xml"/><Relationship Id="rId12" Type="http://schemas.openxmlformats.org/officeDocument/2006/relationships/chart" Target="../charts/chart16.xml"/><Relationship Id="rId2" Type="http://schemas.openxmlformats.org/officeDocument/2006/relationships/chart" Target="../charts/chart6.xml"/><Relationship Id="rId1" Type="http://schemas.openxmlformats.org/officeDocument/2006/relationships/slideLayout" Target="../slideLayouts/slideLayout67.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6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7.xml"/><Relationship Id="rId6" Type="http://schemas.openxmlformats.org/officeDocument/2006/relationships/image" Target="../media/image41.jpeg"/><Relationship Id="rId5" Type="http://schemas.openxmlformats.org/officeDocument/2006/relationships/image" Target="../media/image34.pn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7.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jpe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3.xml"/><Relationship Id="rId1" Type="http://schemas.openxmlformats.org/officeDocument/2006/relationships/tags" Target="../tags/tag541.xml"/><Relationship Id="rId5" Type="http://schemas.openxmlformats.org/officeDocument/2006/relationships/image" Target="../media/image21.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3.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9.xml"/><Relationship Id="rId5" Type="http://schemas.openxmlformats.org/officeDocument/2006/relationships/image" Target="../media/image26.jpe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9.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9" y="4534582"/>
            <a:ext cx="9372599" cy="647021"/>
          </a:xfrm>
        </p:spPr>
        <p:txBody>
          <a:bodyPr/>
          <a:lstStyle/>
          <a:p>
            <a:r>
              <a:rPr lang="en-US" b="1" dirty="0"/>
              <a:t>Increasing access to malaria case management</a:t>
            </a:r>
            <a:br>
              <a:rPr lang="en-US" dirty="0"/>
            </a:br>
            <a:r>
              <a:rPr lang="en-US" sz="2600" dirty="0"/>
              <a:t>IDM Disease Modeling Symposium</a:t>
            </a:r>
            <a:br>
              <a:rPr lang="en-US" sz="2600" dirty="0"/>
            </a:br>
            <a:r>
              <a:rPr lang="en-US" sz="2600" dirty="0"/>
              <a:t>15 April 2019</a:t>
            </a:r>
            <a:br>
              <a:rPr lang="en-US" sz="2600" dirty="0"/>
            </a:br>
            <a:br>
              <a:rPr lang="en-US" sz="2600" dirty="0"/>
            </a:br>
            <a:r>
              <a:rPr lang="en-US" sz="2600" dirty="0"/>
              <a:t>Justin M. Cohen, PhD, MPH</a:t>
            </a:r>
            <a:br>
              <a:rPr lang="en-US" sz="2600" dirty="0"/>
            </a:br>
            <a:endParaRPr lang="en-US" sz="2600" dirty="0"/>
          </a:p>
        </p:txBody>
      </p:sp>
    </p:spTree>
    <p:extLst>
      <p:ext uri="{BB962C8B-B14F-4D97-AF65-F5344CB8AC3E}">
        <p14:creationId xmlns:p14="http://schemas.microsoft.com/office/powerpoint/2010/main" val="202945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Slide positivity rates among those tested by CHWs appears to be declining over time</a:t>
            </a:r>
          </a:p>
        </p:txBody>
      </p:sp>
      <p:sp>
        <p:nvSpPr>
          <p:cNvPr id="3" name="Slide Number Placeholder 2"/>
          <p:cNvSpPr>
            <a:spLocks noGrp="1"/>
          </p:cNvSpPr>
          <p:nvPr>
            <p:ph type="sldNum" sz="quarter" idx="10"/>
          </p:nvPr>
        </p:nvSpPr>
        <p:spPr/>
        <p:txBody>
          <a:bodyPr/>
          <a:lstStyle/>
          <a:p>
            <a:pPr>
              <a:defRPr/>
            </a:pPr>
            <a:fld id="{8EE1A134-AC5E-4EA2-B3A4-E7AFA212C9FB}" type="slidenum">
              <a:rPr lang="en-US" smtClean="0"/>
              <a:pPr>
                <a:defRPr/>
              </a:pPr>
              <a:t>10</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623722339"/>
              </p:ext>
            </p:extLst>
          </p:nvPr>
        </p:nvGraphicFramePr>
        <p:xfrm>
          <a:off x="0" y="1600202"/>
          <a:ext cx="10820400" cy="6903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20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SNgai\Box Sync\SN\CHAI\Panama\Descriptive analysis\Images\Incidence map 2016 new.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277" t="23131" r="5397" b="32111"/>
          <a:stretch/>
        </p:blipFill>
        <p:spPr bwMode="auto">
          <a:xfrm>
            <a:off x="0" y="1097280"/>
            <a:ext cx="8689802" cy="32965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690" t="14597" r="2823" b="2176"/>
          <a:stretch/>
        </p:blipFill>
        <p:spPr>
          <a:xfrm>
            <a:off x="4453046" y="3763360"/>
            <a:ext cx="6492240" cy="4466240"/>
          </a:xfrm>
          <a:prstGeom prst="rect">
            <a:avLst/>
          </a:prstGeom>
        </p:spPr>
      </p:pic>
      <p:sp>
        <p:nvSpPr>
          <p:cNvPr id="30" name="Curved Left Arrow 29"/>
          <p:cNvSpPr/>
          <p:nvPr/>
        </p:nvSpPr>
        <p:spPr bwMode="auto">
          <a:xfrm rot="19295506">
            <a:off x="8279299" y="1226520"/>
            <a:ext cx="1075434" cy="3040766"/>
          </a:xfrm>
          <a:prstGeom prst="curvedLeft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19312" tIns="59659" rIns="119312" bIns="59659" numCol="1" rtlCol="0" anchor="ctr" anchorCtr="0" compatLnSpc="1">
            <a:prstTxWarp prst="textNoShape">
              <a:avLst/>
            </a:prstTxWarp>
          </a:bodyPr>
          <a:lstStyle/>
          <a:p>
            <a:pPr eaLnBrk="0" fontAlgn="base" hangingPunct="0">
              <a:spcBef>
                <a:spcPct val="0"/>
              </a:spcBef>
              <a:spcAft>
                <a:spcPct val="0"/>
              </a:spcAft>
            </a:pPr>
            <a:endParaRPr lang="en-US" sz="3000">
              <a:solidFill>
                <a:srgbClr val="000000"/>
              </a:solidFill>
            </a:endParaRPr>
          </a:p>
        </p:txBody>
      </p:sp>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752862741"/>
              </p:ex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8092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906" y="1906"/>
                        <a:ext cx="1904" cy="1904"/>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More specific data on village-level malaria permits more tailored understanding of transmission drivers</a:t>
            </a:r>
          </a:p>
        </p:txBody>
      </p:sp>
      <p:pic>
        <p:nvPicPr>
          <p:cNvPr id="77864" name="Picture 40" descr="C:\Users\JCohen\Downloads\IMG_108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2246" y="2261622"/>
            <a:ext cx="6489994" cy="4829701"/>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bwMode="auto">
          <a:xfrm>
            <a:off x="5181600" y="4876800"/>
            <a:ext cx="3200400" cy="489285"/>
          </a:xfrm>
          <a:prstGeom prst="left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77865" name="Picture 41" descr="C:\Users\JCohen\Downloads\Maguebgandi_C2.2.jpg"/>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4450418" y="3440919"/>
            <a:ext cx="6437359" cy="478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778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 program countries</a:t>
            </a:r>
          </a:p>
        </p:txBody>
      </p:sp>
      <p:grpSp>
        <p:nvGrpSpPr>
          <p:cNvPr id="4" name="Group 3"/>
          <p:cNvGrpSpPr/>
          <p:nvPr/>
        </p:nvGrpSpPr>
        <p:grpSpPr>
          <a:xfrm>
            <a:off x="-1001622" y="1427032"/>
            <a:ext cx="12115800" cy="6208183"/>
            <a:chOff x="849731" y="1736620"/>
            <a:chExt cx="8454008" cy="4624982"/>
          </a:xfrm>
          <a:solidFill>
            <a:schemeClr val="bg1">
              <a:lumMod val="65000"/>
            </a:schemeClr>
          </a:solidFill>
        </p:grpSpPr>
        <p:sp>
          <p:nvSpPr>
            <p:cNvPr id="5" name="Freeform 4"/>
            <p:cNvSpPr>
              <a:spLocks/>
            </p:cNvSpPr>
            <p:nvPr/>
          </p:nvSpPr>
          <p:spPr bwMode="auto">
            <a:xfrm>
              <a:off x="5570717" y="3823900"/>
              <a:ext cx="430819" cy="498845"/>
            </a:xfrm>
            <a:custGeom>
              <a:avLst/>
              <a:gdLst/>
              <a:ahLst/>
              <a:cxnLst>
                <a:cxn ang="0">
                  <a:pos x="154" y="88"/>
                </a:cxn>
                <a:cxn ang="0">
                  <a:pos x="146" y="104"/>
                </a:cxn>
                <a:cxn ang="0">
                  <a:pos x="138" y="120"/>
                </a:cxn>
                <a:cxn ang="0">
                  <a:pos x="144" y="128"/>
                </a:cxn>
                <a:cxn ang="0">
                  <a:pos x="158" y="124"/>
                </a:cxn>
                <a:cxn ang="0">
                  <a:pos x="160" y="140"/>
                </a:cxn>
                <a:cxn ang="0">
                  <a:pos x="174" y="160"/>
                </a:cxn>
                <a:cxn ang="0">
                  <a:pos x="196" y="172"/>
                </a:cxn>
                <a:cxn ang="0">
                  <a:pos x="222" y="180"/>
                </a:cxn>
                <a:cxn ang="0">
                  <a:pos x="230" y="194"/>
                </a:cxn>
                <a:cxn ang="0">
                  <a:pos x="204" y="222"/>
                </a:cxn>
                <a:cxn ang="0">
                  <a:pos x="196" y="234"/>
                </a:cxn>
                <a:cxn ang="0">
                  <a:pos x="190" y="238"/>
                </a:cxn>
                <a:cxn ang="0">
                  <a:pos x="180" y="236"/>
                </a:cxn>
                <a:cxn ang="0">
                  <a:pos x="168" y="242"/>
                </a:cxn>
                <a:cxn ang="0">
                  <a:pos x="150" y="254"/>
                </a:cxn>
                <a:cxn ang="0">
                  <a:pos x="138" y="256"/>
                </a:cxn>
                <a:cxn ang="0">
                  <a:pos x="130" y="252"/>
                </a:cxn>
                <a:cxn ang="0">
                  <a:pos x="124" y="250"/>
                </a:cxn>
                <a:cxn ang="0">
                  <a:pos x="118" y="252"/>
                </a:cxn>
                <a:cxn ang="0">
                  <a:pos x="108" y="262"/>
                </a:cxn>
                <a:cxn ang="0">
                  <a:pos x="104" y="264"/>
                </a:cxn>
                <a:cxn ang="0">
                  <a:pos x="88" y="260"/>
                </a:cxn>
                <a:cxn ang="0">
                  <a:pos x="62" y="250"/>
                </a:cxn>
                <a:cxn ang="0">
                  <a:pos x="46" y="246"/>
                </a:cxn>
                <a:cxn ang="0">
                  <a:pos x="44" y="238"/>
                </a:cxn>
                <a:cxn ang="0">
                  <a:pos x="36" y="226"/>
                </a:cxn>
                <a:cxn ang="0">
                  <a:pos x="30" y="208"/>
                </a:cxn>
                <a:cxn ang="0">
                  <a:pos x="24" y="200"/>
                </a:cxn>
                <a:cxn ang="0">
                  <a:pos x="4" y="186"/>
                </a:cxn>
                <a:cxn ang="0">
                  <a:pos x="0" y="180"/>
                </a:cxn>
                <a:cxn ang="0">
                  <a:pos x="6" y="176"/>
                </a:cxn>
                <a:cxn ang="0">
                  <a:pos x="16" y="170"/>
                </a:cxn>
                <a:cxn ang="0">
                  <a:pos x="18" y="152"/>
                </a:cxn>
                <a:cxn ang="0">
                  <a:pos x="20" y="134"/>
                </a:cxn>
                <a:cxn ang="0">
                  <a:pos x="30" y="130"/>
                </a:cxn>
                <a:cxn ang="0">
                  <a:pos x="34" y="112"/>
                </a:cxn>
                <a:cxn ang="0">
                  <a:pos x="52" y="86"/>
                </a:cxn>
                <a:cxn ang="0">
                  <a:pos x="52" y="70"/>
                </a:cxn>
                <a:cxn ang="0">
                  <a:pos x="54" y="42"/>
                </a:cxn>
                <a:cxn ang="0">
                  <a:pos x="58" y="28"/>
                </a:cxn>
                <a:cxn ang="0">
                  <a:pos x="66" y="14"/>
                </a:cxn>
                <a:cxn ang="0">
                  <a:pos x="80" y="4"/>
                </a:cxn>
                <a:cxn ang="0">
                  <a:pos x="90" y="10"/>
                </a:cxn>
                <a:cxn ang="0">
                  <a:pos x="102" y="40"/>
                </a:cxn>
                <a:cxn ang="0">
                  <a:pos x="110" y="46"/>
                </a:cxn>
                <a:cxn ang="0">
                  <a:pos x="138" y="68"/>
                </a:cxn>
                <a:cxn ang="0">
                  <a:pos x="160" y="94"/>
                </a:cxn>
              </a:cxnLst>
              <a:rect l="0" t="0" r="r" b="b"/>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solidFill>
              <a:schemeClr val="tx2">
                <a:lumMod val="40000"/>
                <a:lumOff val="60000"/>
              </a:schemeClr>
            </a:solidFill>
            <a:ln w="6350" cmpd="sng">
              <a:solidFill>
                <a:srgbClr val="FFFFFF"/>
              </a:solidFill>
              <a:prstDash val="solid"/>
              <a:round/>
              <a:headEnd/>
              <a:tailEnd/>
            </a:ln>
          </p:spPr>
          <p:txBody>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6" name="Freeform 243"/>
            <p:cNvSpPr>
              <a:spLocks/>
            </p:cNvSpPr>
            <p:nvPr/>
          </p:nvSpPr>
          <p:spPr bwMode="auto">
            <a:xfrm>
              <a:off x="6565921" y="2601915"/>
              <a:ext cx="1419096" cy="1133574"/>
            </a:xfrm>
            <a:custGeom>
              <a:avLst/>
              <a:gdLst/>
              <a:ahLst/>
              <a:cxnLst>
                <a:cxn ang="0">
                  <a:pos x="434" y="466"/>
                </a:cxn>
                <a:cxn ang="0">
                  <a:pos x="440" y="504"/>
                </a:cxn>
                <a:cxn ang="0">
                  <a:pos x="448" y="534"/>
                </a:cxn>
                <a:cxn ang="0">
                  <a:pos x="468" y="554"/>
                </a:cxn>
                <a:cxn ang="0">
                  <a:pos x="492" y="582"/>
                </a:cxn>
                <a:cxn ang="0">
                  <a:pos x="500" y="566"/>
                </a:cxn>
                <a:cxn ang="0">
                  <a:pos x="550" y="548"/>
                </a:cxn>
                <a:cxn ang="0">
                  <a:pos x="582" y="562"/>
                </a:cxn>
                <a:cxn ang="0">
                  <a:pos x="638" y="582"/>
                </a:cxn>
                <a:cxn ang="0">
                  <a:pos x="648" y="590"/>
                </a:cxn>
                <a:cxn ang="0">
                  <a:pos x="712" y="562"/>
                </a:cxn>
                <a:cxn ang="0">
                  <a:pos x="746" y="540"/>
                </a:cxn>
                <a:cxn ang="0">
                  <a:pos x="778" y="478"/>
                </a:cxn>
                <a:cxn ang="0">
                  <a:pos x="782" y="420"/>
                </a:cxn>
                <a:cxn ang="0">
                  <a:pos x="776" y="392"/>
                </a:cxn>
                <a:cxn ang="0">
                  <a:pos x="718" y="332"/>
                </a:cxn>
                <a:cxn ang="0">
                  <a:pos x="734" y="286"/>
                </a:cxn>
                <a:cxn ang="0">
                  <a:pos x="662" y="266"/>
                </a:cxn>
                <a:cxn ang="0">
                  <a:pos x="694" y="228"/>
                </a:cxn>
                <a:cxn ang="0">
                  <a:pos x="718" y="262"/>
                </a:cxn>
                <a:cxn ang="0">
                  <a:pos x="760" y="222"/>
                </a:cxn>
                <a:cxn ang="0">
                  <a:pos x="796" y="198"/>
                </a:cxn>
                <a:cxn ang="0">
                  <a:pos x="820" y="188"/>
                </a:cxn>
                <a:cxn ang="0">
                  <a:pos x="820" y="142"/>
                </a:cxn>
                <a:cxn ang="0">
                  <a:pos x="792" y="98"/>
                </a:cxn>
                <a:cxn ang="0">
                  <a:pos x="744" y="80"/>
                </a:cxn>
                <a:cxn ang="0">
                  <a:pos x="646" y="24"/>
                </a:cxn>
                <a:cxn ang="0">
                  <a:pos x="556" y="4"/>
                </a:cxn>
                <a:cxn ang="0">
                  <a:pos x="564" y="40"/>
                </a:cxn>
                <a:cxn ang="0">
                  <a:pos x="536" y="66"/>
                </a:cxn>
                <a:cxn ang="0">
                  <a:pos x="576" y="100"/>
                </a:cxn>
                <a:cxn ang="0">
                  <a:pos x="578" y="124"/>
                </a:cxn>
                <a:cxn ang="0">
                  <a:pos x="556" y="144"/>
                </a:cxn>
                <a:cxn ang="0">
                  <a:pos x="524" y="150"/>
                </a:cxn>
                <a:cxn ang="0">
                  <a:pos x="528" y="166"/>
                </a:cxn>
                <a:cxn ang="0">
                  <a:pos x="496" y="198"/>
                </a:cxn>
                <a:cxn ang="0">
                  <a:pos x="402" y="200"/>
                </a:cxn>
                <a:cxn ang="0">
                  <a:pos x="290" y="172"/>
                </a:cxn>
                <a:cxn ang="0">
                  <a:pos x="210" y="146"/>
                </a:cxn>
                <a:cxn ang="0">
                  <a:pos x="168" y="98"/>
                </a:cxn>
                <a:cxn ang="0">
                  <a:pos x="122" y="86"/>
                </a:cxn>
                <a:cxn ang="0">
                  <a:pos x="92" y="130"/>
                </a:cxn>
                <a:cxn ang="0">
                  <a:pos x="70" y="156"/>
                </a:cxn>
                <a:cxn ang="0">
                  <a:pos x="50" y="228"/>
                </a:cxn>
                <a:cxn ang="0">
                  <a:pos x="0" y="254"/>
                </a:cxn>
                <a:cxn ang="0">
                  <a:pos x="20" y="288"/>
                </a:cxn>
                <a:cxn ang="0">
                  <a:pos x="44" y="302"/>
                </a:cxn>
                <a:cxn ang="0">
                  <a:pos x="78" y="324"/>
                </a:cxn>
                <a:cxn ang="0">
                  <a:pos x="108" y="320"/>
                </a:cxn>
                <a:cxn ang="0">
                  <a:pos x="112" y="352"/>
                </a:cxn>
                <a:cxn ang="0">
                  <a:pos x="112" y="380"/>
                </a:cxn>
                <a:cxn ang="0">
                  <a:pos x="144" y="416"/>
                </a:cxn>
                <a:cxn ang="0">
                  <a:pos x="180" y="428"/>
                </a:cxn>
                <a:cxn ang="0">
                  <a:pos x="230" y="458"/>
                </a:cxn>
                <a:cxn ang="0">
                  <a:pos x="274" y="466"/>
                </a:cxn>
                <a:cxn ang="0">
                  <a:pos x="294" y="462"/>
                </a:cxn>
                <a:cxn ang="0">
                  <a:pos x="336" y="480"/>
                </a:cxn>
                <a:cxn ang="0">
                  <a:pos x="372" y="438"/>
                </a:cxn>
                <a:cxn ang="0">
                  <a:pos x="392" y="436"/>
                </a:cxn>
                <a:cxn ang="0">
                  <a:pos x="414" y="452"/>
                </a:cxn>
              </a:cxnLst>
              <a:rect l="0" t="0" r="r" b="b"/>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 name="Freeform 244"/>
            <p:cNvSpPr>
              <a:spLocks/>
            </p:cNvSpPr>
            <p:nvPr/>
          </p:nvSpPr>
          <p:spPr bwMode="auto">
            <a:xfrm>
              <a:off x="8203074" y="2873972"/>
              <a:ext cx="141910" cy="132250"/>
            </a:xfrm>
            <a:custGeom>
              <a:avLst/>
              <a:gdLst/>
              <a:ahLst/>
              <a:cxnLst>
                <a:cxn ang="0">
                  <a:pos x="28" y="52"/>
                </a:cxn>
                <a:cxn ang="0">
                  <a:pos x="20" y="54"/>
                </a:cxn>
                <a:cxn ang="0">
                  <a:pos x="14" y="56"/>
                </a:cxn>
                <a:cxn ang="0">
                  <a:pos x="26" y="62"/>
                </a:cxn>
                <a:cxn ang="0">
                  <a:pos x="30" y="64"/>
                </a:cxn>
                <a:cxn ang="0">
                  <a:pos x="36" y="70"/>
                </a:cxn>
                <a:cxn ang="0">
                  <a:pos x="20" y="70"/>
                </a:cxn>
                <a:cxn ang="0">
                  <a:pos x="14" y="62"/>
                </a:cxn>
                <a:cxn ang="0">
                  <a:pos x="12" y="58"/>
                </a:cxn>
                <a:cxn ang="0">
                  <a:pos x="8" y="56"/>
                </a:cxn>
                <a:cxn ang="0">
                  <a:pos x="10" y="50"/>
                </a:cxn>
                <a:cxn ang="0">
                  <a:pos x="14" y="46"/>
                </a:cxn>
                <a:cxn ang="0">
                  <a:pos x="12" y="44"/>
                </a:cxn>
                <a:cxn ang="0">
                  <a:pos x="10" y="40"/>
                </a:cxn>
                <a:cxn ang="0">
                  <a:pos x="18" y="40"/>
                </a:cxn>
                <a:cxn ang="0">
                  <a:pos x="16" y="34"/>
                </a:cxn>
                <a:cxn ang="0">
                  <a:pos x="14" y="28"/>
                </a:cxn>
                <a:cxn ang="0">
                  <a:pos x="14" y="16"/>
                </a:cxn>
                <a:cxn ang="0">
                  <a:pos x="10" y="12"/>
                </a:cxn>
                <a:cxn ang="0">
                  <a:pos x="6" y="8"/>
                </a:cxn>
                <a:cxn ang="0">
                  <a:pos x="2" y="4"/>
                </a:cxn>
                <a:cxn ang="0">
                  <a:pos x="0" y="0"/>
                </a:cxn>
                <a:cxn ang="0">
                  <a:pos x="4" y="0"/>
                </a:cxn>
                <a:cxn ang="0">
                  <a:pos x="12" y="4"/>
                </a:cxn>
                <a:cxn ang="0">
                  <a:pos x="24" y="14"/>
                </a:cxn>
                <a:cxn ang="0">
                  <a:pos x="40" y="22"/>
                </a:cxn>
                <a:cxn ang="0">
                  <a:pos x="46" y="24"/>
                </a:cxn>
                <a:cxn ang="0">
                  <a:pos x="54" y="26"/>
                </a:cxn>
                <a:cxn ang="0">
                  <a:pos x="60" y="26"/>
                </a:cxn>
                <a:cxn ang="0">
                  <a:pos x="66" y="24"/>
                </a:cxn>
                <a:cxn ang="0">
                  <a:pos x="74" y="20"/>
                </a:cxn>
                <a:cxn ang="0">
                  <a:pos x="74" y="30"/>
                </a:cxn>
                <a:cxn ang="0">
                  <a:pos x="74" y="34"/>
                </a:cxn>
                <a:cxn ang="0">
                  <a:pos x="76" y="36"/>
                </a:cxn>
                <a:cxn ang="0">
                  <a:pos x="82" y="42"/>
                </a:cxn>
                <a:cxn ang="0">
                  <a:pos x="78" y="44"/>
                </a:cxn>
                <a:cxn ang="0">
                  <a:pos x="72" y="44"/>
                </a:cxn>
                <a:cxn ang="0">
                  <a:pos x="60" y="46"/>
                </a:cxn>
                <a:cxn ang="0">
                  <a:pos x="60" y="62"/>
                </a:cxn>
                <a:cxn ang="0">
                  <a:pos x="52" y="60"/>
                </a:cxn>
                <a:cxn ang="0">
                  <a:pos x="44" y="56"/>
                </a:cxn>
                <a:cxn ang="0">
                  <a:pos x="38" y="54"/>
                </a:cxn>
                <a:cxn ang="0">
                  <a:pos x="28" y="52"/>
                </a:cxn>
              </a:cxnLst>
              <a:rect l="0" t="0" r="r" b="b"/>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 name="Freeform 245"/>
            <p:cNvSpPr>
              <a:spLocks/>
            </p:cNvSpPr>
            <p:nvPr/>
          </p:nvSpPr>
          <p:spPr bwMode="auto">
            <a:xfrm>
              <a:off x="8120004" y="3013780"/>
              <a:ext cx="235363" cy="279615"/>
            </a:xfrm>
            <a:custGeom>
              <a:avLst/>
              <a:gdLst/>
              <a:ahLst/>
              <a:cxnLst>
                <a:cxn ang="0">
                  <a:pos x="78" y="6"/>
                </a:cxn>
                <a:cxn ang="0">
                  <a:pos x="86" y="0"/>
                </a:cxn>
                <a:cxn ang="0">
                  <a:pos x="110" y="24"/>
                </a:cxn>
                <a:cxn ang="0">
                  <a:pos x="118" y="38"/>
                </a:cxn>
                <a:cxn ang="0">
                  <a:pos x="122" y="52"/>
                </a:cxn>
                <a:cxn ang="0">
                  <a:pos x="118" y="60"/>
                </a:cxn>
                <a:cxn ang="0">
                  <a:pos x="136" y="102"/>
                </a:cxn>
                <a:cxn ang="0">
                  <a:pos x="132" y="114"/>
                </a:cxn>
                <a:cxn ang="0">
                  <a:pos x="126" y="114"/>
                </a:cxn>
                <a:cxn ang="0">
                  <a:pos x="130" y="106"/>
                </a:cxn>
                <a:cxn ang="0">
                  <a:pos x="118" y="110"/>
                </a:cxn>
                <a:cxn ang="0">
                  <a:pos x="116" y="116"/>
                </a:cxn>
                <a:cxn ang="0">
                  <a:pos x="108" y="120"/>
                </a:cxn>
                <a:cxn ang="0">
                  <a:pos x="100" y="122"/>
                </a:cxn>
                <a:cxn ang="0">
                  <a:pos x="88" y="120"/>
                </a:cxn>
                <a:cxn ang="0">
                  <a:pos x="82" y="120"/>
                </a:cxn>
                <a:cxn ang="0">
                  <a:pos x="86" y="128"/>
                </a:cxn>
                <a:cxn ang="0">
                  <a:pos x="86" y="138"/>
                </a:cxn>
                <a:cxn ang="0">
                  <a:pos x="74" y="144"/>
                </a:cxn>
                <a:cxn ang="0">
                  <a:pos x="66" y="132"/>
                </a:cxn>
                <a:cxn ang="0">
                  <a:pos x="54" y="122"/>
                </a:cxn>
                <a:cxn ang="0">
                  <a:pos x="38" y="126"/>
                </a:cxn>
                <a:cxn ang="0">
                  <a:pos x="20" y="130"/>
                </a:cxn>
                <a:cxn ang="0">
                  <a:pos x="8" y="134"/>
                </a:cxn>
                <a:cxn ang="0">
                  <a:pos x="0" y="132"/>
                </a:cxn>
                <a:cxn ang="0">
                  <a:pos x="6" y="126"/>
                </a:cxn>
                <a:cxn ang="0">
                  <a:pos x="14" y="116"/>
                </a:cxn>
                <a:cxn ang="0">
                  <a:pos x="24" y="106"/>
                </a:cxn>
                <a:cxn ang="0">
                  <a:pos x="34" y="106"/>
                </a:cxn>
                <a:cxn ang="0">
                  <a:pos x="42" y="102"/>
                </a:cxn>
                <a:cxn ang="0">
                  <a:pos x="52" y="102"/>
                </a:cxn>
                <a:cxn ang="0">
                  <a:pos x="60" y="108"/>
                </a:cxn>
                <a:cxn ang="0">
                  <a:pos x="62" y="102"/>
                </a:cxn>
                <a:cxn ang="0">
                  <a:pos x="60" y="94"/>
                </a:cxn>
                <a:cxn ang="0">
                  <a:pos x="64" y="86"/>
                </a:cxn>
                <a:cxn ang="0">
                  <a:pos x="68" y="80"/>
                </a:cxn>
                <a:cxn ang="0">
                  <a:pos x="68" y="74"/>
                </a:cxn>
                <a:cxn ang="0">
                  <a:pos x="68" y="82"/>
                </a:cxn>
                <a:cxn ang="0">
                  <a:pos x="82" y="78"/>
                </a:cxn>
                <a:cxn ang="0">
                  <a:pos x="90" y="72"/>
                </a:cxn>
                <a:cxn ang="0">
                  <a:pos x="94" y="50"/>
                </a:cxn>
                <a:cxn ang="0">
                  <a:pos x="92" y="40"/>
                </a:cxn>
                <a:cxn ang="0">
                  <a:pos x="84" y="26"/>
                </a:cxn>
                <a:cxn ang="0">
                  <a:pos x="80" y="20"/>
                </a:cxn>
                <a:cxn ang="0">
                  <a:pos x="76" y="12"/>
                </a:cxn>
              </a:cxnLst>
              <a:rect l="0" t="0" r="r" b="b"/>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 name="Freeform 246"/>
            <p:cNvSpPr>
              <a:spLocks/>
            </p:cNvSpPr>
            <p:nvPr/>
          </p:nvSpPr>
          <p:spPr bwMode="auto">
            <a:xfrm>
              <a:off x="8171923" y="3259388"/>
              <a:ext cx="55379" cy="49122"/>
            </a:xfrm>
            <a:custGeom>
              <a:avLst/>
              <a:gdLst/>
              <a:ahLst/>
              <a:cxnLst>
                <a:cxn ang="0">
                  <a:pos x="14" y="4"/>
                </a:cxn>
                <a:cxn ang="0">
                  <a:pos x="16" y="4"/>
                </a:cxn>
                <a:cxn ang="0">
                  <a:pos x="14" y="0"/>
                </a:cxn>
                <a:cxn ang="0">
                  <a:pos x="22" y="0"/>
                </a:cxn>
                <a:cxn ang="0">
                  <a:pos x="26" y="2"/>
                </a:cxn>
                <a:cxn ang="0">
                  <a:pos x="32" y="8"/>
                </a:cxn>
                <a:cxn ang="0">
                  <a:pos x="30" y="12"/>
                </a:cxn>
                <a:cxn ang="0">
                  <a:pos x="24" y="14"/>
                </a:cxn>
                <a:cxn ang="0">
                  <a:pos x="14" y="16"/>
                </a:cxn>
                <a:cxn ang="0">
                  <a:pos x="14" y="24"/>
                </a:cxn>
                <a:cxn ang="0">
                  <a:pos x="12" y="26"/>
                </a:cxn>
                <a:cxn ang="0">
                  <a:pos x="10" y="26"/>
                </a:cxn>
                <a:cxn ang="0">
                  <a:pos x="6" y="24"/>
                </a:cxn>
                <a:cxn ang="0">
                  <a:pos x="4" y="20"/>
                </a:cxn>
                <a:cxn ang="0">
                  <a:pos x="0" y="14"/>
                </a:cxn>
                <a:cxn ang="0">
                  <a:pos x="0" y="8"/>
                </a:cxn>
                <a:cxn ang="0">
                  <a:pos x="2" y="6"/>
                </a:cxn>
                <a:cxn ang="0">
                  <a:pos x="4" y="4"/>
                </a:cxn>
                <a:cxn ang="0">
                  <a:pos x="8" y="4"/>
                </a:cxn>
                <a:cxn ang="0">
                  <a:pos x="14" y="4"/>
                </a:cxn>
              </a:cxnLst>
              <a:rect l="0" t="0" r="r" b="b"/>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 name="Freeform 247"/>
            <p:cNvSpPr>
              <a:spLocks/>
            </p:cNvSpPr>
            <p:nvPr/>
          </p:nvSpPr>
          <p:spPr bwMode="auto">
            <a:xfrm>
              <a:off x="8102699" y="3270724"/>
              <a:ext cx="69224" cy="98243"/>
            </a:xfrm>
            <a:custGeom>
              <a:avLst/>
              <a:gdLst/>
              <a:ahLst/>
              <a:cxnLst>
                <a:cxn ang="0">
                  <a:pos x="12" y="24"/>
                </a:cxn>
                <a:cxn ang="0">
                  <a:pos x="4" y="20"/>
                </a:cxn>
                <a:cxn ang="0">
                  <a:pos x="2" y="16"/>
                </a:cxn>
                <a:cxn ang="0">
                  <a:pos x="0" y="12"/>
                </a:cxn>
                <a:cxn ang="0">
                  <a:pos x="2" y="8"/>
                </a:cxn>
                <a:cxn ang="0">
                  <a:pos x="6" y="4"/>
                </a:cxn>
                <a:cxn ang="0">
                  <a:pos x="14" y="0"/>
                </a:cxn>
                <a:cxn ang="0">
                  <a:pos x="18" y="4"/>
                </a:cxn>
                <a:cxn ang="0">
                  <a:pos x="18" y="6"/>
                </a:cxn>
                <a:cxn ang="0">
                  <a:pos x="28" y="6"/>
                </a:cxn>
                <a:cxn ang="0">
                  <a:pos x="30" y="12"/>
                </a:cxn>
                <a:cxn ang="0">
                  <a:pos x="32" y="16"/>
                </a:cxn>
                <a:cxn ang="0">
                  <a:pos x="40" y="22"/>
                </a:cxn>
                <a:cxn ang="0">
                  <a:pos x="36" y="24"/>
                </a:cxn>
                <a:cxn ang="0">
                  <a:pos x="34" y="28"/>
                </a:cxn>
                <a:cxn ang="0">
                  <a:pos x="36" y="32"/>
                </a:cxn>
                <a:cxn ang="0">
                  <a:pos x="38" y="36"/>
                </a:cxn>
                <a:cxn ang="0">
                  <a:pos x="38" y="40"/>
                </a:cxn>
                <a:cxn ang="0">
                  <a:pos x="40" y="42"/>
                </a:cxn>
                <a:cxn ang="0">
                  <a:pos x="38" y="48"/>
                </a:cxn>
                <a:cxn ang="0">
                  <a:pos x="38" y="52"/>
                </a:cxn>
                <a:cxn ang="0">
                  <a:pos x="32" y="50"/>
                </a:cxn>
                <a:cxn ang="0">
                  <a:pos x="24" y="46"/>
                </a:cxn>
                <a:cxn ang="0">
                  <a:pos x="18" y="42"/>
                </a:cxn>
                <a:cxn ang="0">
                  <a:pos x="18" y="36"/>
                </a:cxn>
                <a:cxn ang="0">
                  <a:pos x="18" y="30"/>
                </a:cxn>
                <a:cxn ang="0">
                  <a:pos x="12" y="24"/>
                </a:cxn>
              </a:cxnLst>
              <a:rect l="0" t="0" r="r" b="b"/>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 name="Freeform 248"/>
            <p:cNvSpPr>
              <a:spLocks/>
            </p:cNvSpPr>
            <p:nvPr/>
          </p:nvSpPr>
          <p:spPr bwMode="auto">
            <a:xfrm>
              <a:off x="7936560" y="3569232"/>
              <a:ext cx="41534" cy="105801"/>
            </a:xfrm>
            <a:custGeom>
              <a:avLst/>
              <a:gdLst/>
              <a:ahLst/>
              <a:cxnLst>
                <a:cxn ang="0">
                  <a:pos x="24" y="0"/>
                </a:cxn>
                <a:cxn ang="0">
                  <a:pos x="24" y="12"/>
                </a:cxn>
                <a:cxn ang="0">
                  <a:pos x="22" y="32"/>
                </a:cxn>
                <a:cxn ang="0">
                  <a:pos x="16" y="56"/>
                </a:cxn>
                <a:cxn ang="0">
                  <a:pos x="4" y="44"/>
                </a:cxn>
                <a:cxn ang="0">
                  <a:pos x="2" y="38"/>
                </a:cxn>
                <a:cxn ang="0">
                  <a:pos x="0" y="32"/>
                </a:cxn>
                <a:cxn ang="0">
                  <a:pos x="0" y="20"/>
                </a:cxn>
                <a:cxn ang="0">
                  <a:pos x="4" y="10"/>
                </a:cxn>
                <a:cxn ang="0">
                  <a:pos x="8" y="4"/>
                </a:cxn>
                <a:cxn ang="0">
                  <a:pos x="12" y="4"/>
                </a:cxn>
                <a:cxn ang="0">
                  <a:pos x="18" y="2"/>
                </a:cxn>
                <a:cxn ang="0">
                  <a:pos x="24" y="0"/>
                </a:cxn>
              </a:cxnLst>
              <a:rect l="0" t="0" r="r" b="b"/>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 name="Freeform 249"/>
            <p:cNvSpPr>
              <a:spLocks/>
            </p:cNvSpPr>
            <p:nvPr/>
          </p:nvSpPr>
          <p:spPr bwMode="auto">
            <a:xfrm>
              <a:off x="7649280" y="3743046"/>
              <a:ext cx="58841" cy="68015"/>
            </a:xfrm>
            <a:custGeom>
              <a:avLst/>
              <a:gdLst/>
              <a:ahLst/>
              <a:cxnLst>
                <a:cxn ang="0">
                  <a:pos x="18" y="36"/>
                </a:cxn>
                <a:cxn ang="0">
                  <a:pos x="12" y="34"/>
                </a:cxn>
                <a:cxn ang="0">
                  <a:pos x="6" y="30"/>
                </a:cxn>
                <a:cxn ang="0">
                  <a:pos x="2" y="24"/>
                </a:cxn>
                <a:cxn ang="0">
                  <a:pos x="0" y="20"/>
                </a:cxn>
                <a:cxn ang="0">
                  <a:pos x="2" y="16"/>
                </a:cxn>
                <a:cxn ang="0">
                  <a:pos x="4" y="12"/>
                </a:cxn>
                <a:cxn ang="0">
                  <a:pos x="12" y="6"/>
                </a:cxn>
                <a:cxn ang="0">
                  <a:pos x="26" y="2"/>
                </a:cxn>
                <a:cxn ang="0">
                  <a:pos x="34" y="0"/>
                </a:cxn>
                <a:cxn ang="0">
                  <a:pos x="34" y="10"/>
                </a:cxn>
                <a:cxn ang="0">
                  <a:pos x="30" y="20"/>
                </a:cxn>
                <a:cxn ang="0">
                  <a:pos x="24" y="32"/>
                </a:cxn>
                <a:cxn ang="0">
                  <a:pos x="22" y="34"/>
                </a:cxn>
                <a:cxn ang="0">
                  <a:pos x="18" y="36"/>
                </a:cxn>
              </a:cxnLst>
              <a:rect l="0" t="0" r="r" b="b"/>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 name="Freeform 250"/>
            <p:cNvSpPr>
              <a:spLocks/>
            </p:cNvSpPr>
            <p:nvPr/>
          </p:nvSpPr>
          <p:spPr bwMode="auto">
            <a:xfrm>
              <a:off x="6880891" y="4105790"/>
              <a:ext cx="62302" cy="132250"/>
            </a:xfrm>
            <a:custGeom>
              <a:avLst/>
              <a:gdLst/>
              <a:ahLst/>
              <a:cxnLst>
                <a:cxn ang="0">
                  <a:pos x="36" y="52"/>
                </a:cxn>
                <a:cxn ang="0">
                  <a:pos x="34" y="58"/>
                </a:cxn>
                <a:cxn ang="0">
                  <a:pos x="30" y="64"/>
                </a:cxn>
                <a:cxn ang="0">
                  <a:pos x="22" y="68"/>
                </a:cxn>
                <a:cxn ang="0">
                  <a:pos x="16" y="70"/>
                </a:cxn>
                <a:cxn ang="0">
                  <a:pos x="12" y="68"/>
                </a:cxn>
                <a:cxn ang="0">
                  <a:pos x="8" y="64"/>
                </a:cxn>
                <a:cxn ang="0">
                  <a:pos x="6" y="60"/>
                </a:cxn>
                <a:cxn ang="0">
                  <a:pos x="4" y="54"/>
                </a:cxn>
                <a:cxn ang="0">
                  <a:pos x="2" y="44"/>
                </a:cxn>
                <a:cxn ang="0">
                  <a:pos x="0" y="34"/>
                </a:cxn>
                <a:cxn ang="0">
                  <a:pos x="2" y="24"/>
                </a:cxn>
                <a:cxn ang="0">
                  <a:pos x="4" y="18"/>
                </a:cxn>
                <a:cxn ang="0">
                  <a:pos x="6" y="10"/>
                </a:cxn>
                <a:cxn ang="0">
                  <a:pos x="8" y="0"/>
                </a:cxn>
                <a:cxn ang="0">
                  <a:pos x="14" y="2"/>
                </a:cxn>
                <a:cxn ang="0">
                  <a:pos x="16" y="8"/>
                </a:cxn>
                <a:cxn ang="0">
                  <a:pos x="26" y="20"/>
                </a:cxn>
                <a:cxn ang="0">
                  <a:pos x="34" y="36"/>
                </a:cxn>
                <a:cxn ang="0">
                  <a:pos x="36" y="44"/>
                </a:cxn>
                <a:cxn ang="0">
                  <a:pos x="36" y="52"/>
                </a:cxn>
              </a:cxnLst>
              <a:rect l="0" t="0" r="r" b="b"/>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 name="Freeform 251"/>
            <p:cNvSpPr>
              <a:spLocks/>
            </p:cNvSpPr>
            <p:nvPr/>
          </p:nvSpPr>
          <p:spPr bwMode="auto">
            <a:xfrm>
              <a:off x="7445071" y="3633467"/>
              <a:ext cx="259591" cy="510108"/>
            </a:xfrm>
            <a:custGeom>
              <a:avLst/>
              <a:gdLst/>
              <a:ahLst/>
              <a:cxnLst>
                <a:cxn ang="0">
                  <a:pos x="70" y="228"/>
                </a:cxn>
                <a:cxn ang="0">
                  <a:pos x="96" y="220"/>
                </a:cxn>
                <a:cxn ang="0">
                  <a:pos x="90" y="216"/>
                </a:cxn>
                <a:cxn ang="0">
                  <a:pos x="112" y="200"/>
                </a:cxn>
                <a:cxn ang="0">
                  <a:pos x="116" y="194"/>
                </a:cxn>
                <a:cxn ang="0">
                  <a:pos x="114" y="186"/>
                </a:cxn>
                <a:cxn ang="0">
                  <a:pos x="112" y="176"/>
                </a:cxn>
                <a:cxn ang="0">
                  <a:pos x="106" y="146"/>
                </a:cxn>
                <a:cxn ang="0">
                  <a:pos x="86" y="118"/>
                </a:cxn>
                <a:cxn ang="0">
                  <a:pos x="76" y="106"/>
                </a:cxn>
                <a:cxn ang="0">
                  <a:pos x="68" y="102"/>
                </a:cxn>
                <a:cxn ang="0">
                  <a:pos x="60" y="92"/>
                </a:cxn>
                <a:cxn ang="0">
                  <a:pos x="42" y="78"/>
                </a:cxn>
                <a:cxn ang="0">
                  <a:pos x="32" y="64"/>
                </a:cxn>
                <a:cxn ang="0">
                  <a:pos x="38" y="58"/>
                </a:cxn>
                <a:cxn ang="0">
                  <a:pos x="42" y="48"/>
                </a:cxn>
                <a:cxn ang="0">
                  <a:pos x="14" y="38"/>
                </a:cxn>
                <a:cxn ang="0">
                  <a:pos x="4" y="30"/>
                </a:cxn>
                <a:cxn ang="0">
                  <a:pos x="0" y="18"/>
                </a:cxn>
                <a:cxn ang="0">
                  <a:pos x="10" y="14"/>
                </a:cxn>
                <a:cxn ang="0">
                  <a:pos x="26" y="12"/>
                </a:cxn>
                <a:cxn ang="0">
                  <a:pos x="42" y="2"/>
                </a:cxn>
                <a:cxn ang="0">
                  <a:pos x="56" y="2"/>
                </a:cxn>
                <a:cxn ang="0">
                  <a:pos x="66" y="6"/>
                </a:cxn>
                <a:cxn ang="0">
                  <a:pos x="72" y="12"/>
                </a:cxn>
                <a:cxn ang="0">
                  <a:pos x="82" y="24"/>
                </a:cxn>
                <a:cxn ang="0">
                  <a:pos x="98" y="30"/>
                </a:cxn>
                <a:cxn ang="0">
                  <a:pos x="94" y="42"/>
                </a:cxn>
                <a:cxn ang="0">
                  <a:pos x="84" y="42"/>
                </a:cxn>
                <a:cxn ang="0">
                  <a:pos x="82" y="48"/>
                </a:cxn>
                <a:cxn ang="0">
                  <a:pos x="76" y="56"/>
                </a:cxn>
                <a:cxn ang="0">
                  <a:pos x="70" y="70"/>
                </a:cxn>
                <a:cxn ang="0">
                  <a:pos x="76" y="88"/>
                </a:cxn>
                <a:cxn ang="0">
                  <a:pos x="86" y="96"/>
                </a:cxn>
                <a:cxn ang="0">
                  <a:pos x="110" y="124"/>
                </a:cxn>
                <a:cxn ang="0">
                  <a:pos x="138" y="148"/>
                </a:cxn>
                <a:cxn ang="0">
                  <a:pos x="142" y="170"/>
                </a:cxn>
                <a:cxn ang="0">
                  <a:pos x="146" y="198"/>
                </a:cxn>
                <a:cxn ang="0">
                  <a:pos x="146" y="210"/>
                </a:cxn>
                <a:cxn ang="0">
                  <a:pos x="138" y="220"/>
                </a:cxn>
                <a:cxn ang="0">
                  <a:pos x="120" y="232"/>
                </a:cxn>
                <a:cxn ang="0">
                  <a:pos x="104" y="242"/>
                </a:cxn>
                <a:cxn ang="0">
                  <a:pos x="88" y="266"/>
                </a:cxn>
                <a:cxn ang="0">
                  <a:pos x="78" y="270"/>
                </a:cxn>
                <a:cxn ang="0">
                  <a:pos x="74" y="268"/>
                </a:cxn>
                <a:cxn ang="0">
                  <a:pos x="74" y="252"/>
                </a:cxn>
                <a:cxn ang="0">
                  <a:pos x="76" y="242"/>
                </a:cxn>
                <a:cxn ang="0">
                  <a:pos x="70" y="236"/>
                </a:cxn>
                <a:cxn ang="0">
                  <a:pos x="62" y="234"/>
                </a:cxn>
                <a:cxn ang="0">
                  <a:pos x="64" y="232"/>
                </a:cxn>
              </a:cxnLst>
              <a:rect l="0" t="0" r="r" b="b"/>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 name="Freeform 252"/>
            <p:cNvSpPr>
              <a:spLocks/>
            </p:cNvSpPr>
            <p:nvPr/>
          </p:nvSpPr>
          <p:spPr bwMode="auto">
            <a:xfrm>
              <a:off x="7496986" y="3935753"/>
              <a:ext cx="148832" cy="143586"/>
            </a:xfrm>
            <a:custGeom>
              <a:avLst/>
              <a:gdLst/>
              <a:ahLst/>
              <a:cxnLst>
                <a:cxn ang="0">
                  <a:pos x="80" y="0"/>
                </a:cxn>
                <a:cxn ang="0">
                  <a:pos x="78" y="0"/>
                </a:cxn>
                <a:cxn ang="0">
                  <a:pos x="74" y="2"/>
                </a:cxn>
                <a:cxn ang="0">
                  <a:pos x="70" y="0"/>
                </a:cxn>
                <a:cxn ang="0">
                  <a:pos x="66" y="0"/>
                </a:cxn>
                <a:cxn ang="0">
                  <a:pos x="62" y="0"/>
                </a:cxn>
                <a:cxn ang="0">
                  <a:pos x="60" y="4"/>
                </a:cxn>
                <a:cxn ang="0">
                  <a:pos x="58" y="10"/>
                </a:cxn>
                <a:cxn ang="0">
                  <a:pos x="52" y="8"/>
                </a:cxn>
                <a:cxn ang="0">
                  <a:pos x="46" y="4"/>
                </a:cxn>
                <a:cxn ang="0">
                  <a:pos x="40" y="2"/>
                </a:cxn>
                <a:cxn ang="0">
                  <a:pos x="30" y="2"/>
                </a:cxn>
                <a:cxn ang="0">
                  <a:pos x="18" y="2"/>
                </a:cxn>
                <a:cxn ang="0">
                  <a:pos x="10" y="6"/>
                </a:cxn>
                <a:cxn ang="0">
                  <a:pos x="6" y="10"/>
                </a:cxn>
                <a:cxn ang="0">
                  <a:pos x="2" y="14"/>
                </a:cxn>
                <a:cxn ang="0">
                  <a:pos x="2" y="20"/>
                </a:cxn>
                <a:cxn ang="0">
                  <a:pos x="0" y="26"/>
                </a:cxn>
                <a:cxn ang="0">
                  <a:pos x="2" y="30"/>
                </a:cxn>
                <a:cxn ang="0">
                  <a:pos x="4" y="36"/>
                </a:cxn>
                <a:cxn ang="0">
                  <a:pos x="6" y="40"/>
                </a:cxn>
                <a:cxn ang="0">
                  <a:pos x="8" y="46"/>
                </a:cxn>
                <a:cxn ang="0">
                  <a:pos x="10" y="52"/>
                </a:cxn>
                <a:cxn ang="0">
                  <a:pos x="10" y="54"/>
                </a:cxn>
                <a:cxn ang="0">
                  <a:pos x="12" y="58"/>
                </a:cxn>
                <a:cxn ang="0">
                  <a:pos x="14" y="62"/>
                </a:cxn>
                <a:cxn ang="0">
                  <a:pos x="18" y="66"/>
                </a:cxn>
                <a:cxn ang="0">
                  <a:pos x="24" y="66"/>
                </a:cxn>
                <a:cxn ang="0">
                  <a:pos x="24" y="76"/>
                </a:cxn>
                <a:cxn ang="0">
                  <a:pos x="30" y="74"/>
                </a:cxn>
                <a:cxn ang="0">
                  <a:pos x="34" y="72"/>
                </a:cxn>
                <a:cxn ang="0">
                  <a:pos x="40" y="68"/>
                </a:cxn>
                <a:cxn ang="0">
                  <a:pos x="48" y="66"/>
                </a:cxn>
                <a:cxn ang="0">
                  <a:pos x="66" y="60"/>
                </a:cxn>
                <a:cxn ang="0">
                  <a:pos x="62" y="56"/>
                </a:cxn>
                <a:cxn ang="0">
                  <a:pos x="60" y="56"/>
                </a:cxn>
                <a:cxn ang="0">
                  <a:pos x="58" y="54"/>
                </a:cxn>
                <a:cxn ang="0">
                  <a:pos x="82" y="40"/>
                </a:cxn>
                <a:cxn ang="0">
                  <a:pos x="84" y="38"/>
                </a:cxn>
                <a:cxn ang="0">
                  <a:pos x="86" y="34"/>
                </a:cxn>
                <a:cxn ang="0">
                  <a:pos x="84" y="30"/>
                </a:cxn>
                <a:cxn ang="0">
                  <a:pos x="84" y="26"/>
                </a:cxn>
                <a:cxn ang="0">
                  <a:pos x="84" y="22"/>
                </a:cxn>
                <a:cxn ang="0">
                  <a:pos x="82" y="16"/>
                </a:cxn>
                <a:cxn ang="0">
                  <a:pos x="82" y="0"/>
                </a:cxn>
                <a:cxn ang="0">
                  <a:pos x="80" y="0"/>
                </a:cxn>
              </a:cxnLst>
              <a:rect l="0" t="0" r="r" b="b"/>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 name="Freeform 254"/>
            <p:cNvSpPr>
              <a:spLocks/>
            </p:cNvSpPr>
            <p:nvPr/>
          </p:nvSpPr>
          <p:spPr bwMode="auto">
            <a:xfrm>
              <a:off x="7341232" y="3731710"/>
              <a:ext cx="235363" cy="513887"/>
            </a:xfrm>
            <a:custGeom>
              <a:avLst/>
              <a:gdLst/>
              <a:ahLst/>
              <a:cxnLst>
                <a:cxn ang="0">
                  <a:pos x="96" y="266"/>
                </a:cxn>
                <a:cxn ang="0">
                  <a:pos x="92" y="272"/>
                </a:cxn>
                <a:cxn ang="0">
                  <a:pos x="84" y="272"/>
                </a:cxn>
                <a:cxn ang="0">
                  <a:pos x="76" y="264"/>
                </a:cxn>
                <a:cxn ang="0">
                  <a:pos x="68" y="254"/>
                </a:cxn>
                <a:cxn ang="0">
                  <a:pos x="56" y="242"/>
                </a:cxn>
                <a:cxn ang="0">
                  <a:pos x="44" y="230"/>
                </a:cxn>
                <a:cxn ang="0">
                  <a:pos x="34" y="232"/>
                </a:cxn>
                <a:cxn ang="0">
                  <a:pos x="30" y="220"/>
                </a:cxn>
                <a:cxn ang="0">
                  <a:pos x="32" y="172"/>
                </a:cxn>
                <a:cxn ang="0">
                  <a:pos x="42" y="166"/>
                </a:cxn>
                <a:cxn ang="0">
                  <a:pos x="44" y="156"/>
                </a:cxn>
                <a:cxn ang="0">
                  <a:pos x="40" y="134"/>
                </a:cxn>
                <a:cxn ang="0">
                  <a:pos x="30" y="116"/>
                </a:cxn>
                <a:cxn ang="0">
                  <a:pos x="20" y="100"/>
                </a:cxn>
                <a:cxn ang="0">
                  <a:pos x="22" y="88"/>
                </a:cxn>
                <a:cxn ang="0">
                  <a:pos x="22" y="74"/>
                </a:cxn>
                <a:cxn ang="0">
                  <a:pos x="12" y="58"/>
                </a:cxn>
                <a:cxn ang="0">
                  <a:pos x="2" y="44"/>
                </a:cxn>
                <a:cxn ang="0">
                  <a:pos x="2" y="26"/>
                </a:cxn>
                <a:cxn ang="0">
                  <a:pos x="8" y="16"/>
                </a:cxn>
                <a:cxn ang="0">
                  <a:pos x="22" y="6"/>
                </a:cxn>
                <a:cxn ang="0">
                  <a:pos x="36" y="2"/>
                </a:cxn>
                <a:cxn ang="0">
                  <a:pos x="40" y="14"/>
                </a:cxn>
                <a:cxn ang="0">
                  <a:pos x="48" y="18"/>
                </a:cxn>
                <a:cxn ang="0">
                  <a:pos x="54" y="18"/>
                </a:cxn>
                <a:cxn ang="0">
                  <a:pos x="58" y="26"/>
                </a:cxn>
                <a:cxn ang="0">
                  <a:pos x="60" y="52"/>
                </a:cxn>
                <a:cxn ang="0">
                  <a:pos x="72" y="42"/>
                </a:cxn>
                <a:cxn ang="0">
                  <a:pos x="78" y="44"/>
                </a:cxn>
                <a:cxn ang="0">
                  <a:pos x="82" y="48"/>
                </a:cxn>
                <a:cxn ang="0">
                  <a:pos x="88" y="48"/>
                </a:cxn>
                <a:cxn ang="0">
                  <a:pos x="94" y="40"/>
                </a:cxn>
                <a:cxn ang="0">
                  <a:pos x="102" y="38"/>
                </a:cxn>
                <a:cxn ang="0">
                  <a:pos x="112" y="52"/>
                </a:cxn>
                <a:cxn ang="0">
                  <a:pos x="120" y="60"/>
                </a:cxn>
                <a:cxn ang="0">
                  <a:pos x="122" y="70"/>
                </a:cxn>
                <a:cxn ang="0">
                  <a:pos x="130" y="82"/>
                </a:cxn>
                <a:cxn ang="0">
                  <a:pos x="136" y="112"/>
                </a:cxn>
                <a:cxn ang="0">
                  <a:pos x="120" y="110"/>
                </a:cxn>
                <a:cxn ang="0">
                  <a:pos x="100" y="114"/>
                </a:cxn>
                <a:cxn ang="0">
                  <a:pos x="92" y="122"/>
                </a:cxn>
                <a:cxn ang="0">
                  <a:pos x="90" y="134"/>
                </a:cxn>
                <a:cxn ang="0">
                  <a:pos x="94" y="144"/>
                </a:cxn>
                <a:cxn ang="0">
                  <a:pos x="98" y="154"/>
                </a:cxn>
                <a:cxn ang="0">
                  <a:pos x="86" y="150"/>
                </a:cxn>
                <a:cxn ang="0">
                  <a:pos x="68" y="136"/>
                </a:cxn>
                <a:cxn ang="0">
                  <a:pos x="52" y="128"/>
                </a:cxn>
                <a:cxn ang="0">
                  <a:pos x="50" y="158"/>
                </a:cxn>
                <a:cxn ang="0">
                  <a:pos x="48" y="176"/>
                </a:cxn>
                <a:cxn ang="0">
                  <a:pos x="48" y="192"/>
                </a:cxn>
                <a:cxn ang="0">
                  <a:pos x="52" y="204"/>
                </a:cxn>
                <a:cxn ang="0">
                  <a:pos x="60" y="216"/>
                </a:cxn>
                <a:cxn ang="0">
                  <a:pos x="66" y="224"/>
                </a:cxn>
                <a:cxn ang="0">
                  <a:pos x="68" y="238"/>
                </a:cxn>
                <a:cxn ang="0">
                  <a:pos x="74" y="244"/>
                </a:cxn>
                <a:cxn ang="0">
                  <a:pos x="104" y="266"/>
                </a:cxn>
              </a:cxnLst>
              <a:rect l="0" t="0" r="r" b="b"/>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 name="Freeform 255"/>
            <p:cNvSpPr>
              <a:spLocks/>
            </p:cNvSpPr>
            <p:nvPr/>
          </p:nvSpPr>
          <p:spPr bwMode="auto">
            <a:xfrm>
              <a:off x="7448529" y="4211590"/>
              <a:ext cx="124603" cy="192707"/>
            </a:xfrm>
            <a:custGeom>
              <a:avLst/>
              <a:gdLst/>
              <a:ahLst/>
              <a:cxnLst>
                <a:cxn ang="0">
                  <a:pos x="42" y="12"/>
                </a:cxn>
                <a:cxn ang="0">
                  <a:pos x="34" y="12"/>
                </a:cxn>
                <a:cxn ang="0">
                  <a:pos x="32" y="18"/>
                </a:cxn>
                <a:cxn ang="0">
                  <a:pos x="30" y="18"/>
                </a:cxn>
                <a:cxn ang="0">
                  <a:pos x="26" y="18"/>
                </a:cxn>
                <a:cxn ang="0">
                  <a:pos x="22" y="18"/>
                </a:cxn>
                <a:cxn ang="0">
                  <a:pos x="20" y="18"/>
                </a:cxn>
                <a:cxn ang="0">
                  <a:pos x="14" y="10"/>
                </a:cxn>
                <a:cxn ang="0">
                  <a:pos x="10" y="4"/>
                </a:cxn>
                <a:cxn ang="0">
                  <a:pos x="6" y="0"/>
                </a:cxn>
                <a:cxn ang="0">
                  <a:pos x="0" y="0"/>
                </a:cxn>
                <a:cxn ang="0">
                  <a:pos x="2" y="8"/>
                </a:cxn>
                <a:cxn ang="0">
                  <a:pos x="4" y="14"/>
                </a:cxn>
                <a:cxn ang="0">
                  <a:pos x="6" y="24"/>
                </a:cxn>
                <a:cxn ang="0">
                  <a:pos x="10" y="36"/>
                </a:cxn>
                <a:cxn ang="0">
                  <a:pos x="14" y="46"/>
                </a:cxn>
                <a:cxn ang="0">
                  <a:pos x="18" y="54"/>
                </a:cxn>
                <a:cxn ang="0">
                  <a:pos x="34" y="72"/>
                </a:cxn>
                <a:cxn ang="0">
                  <a:pos x="50" y="86"/>
                </a:cxn>
                <a:cxn ang="0">
                  <a:pos x="58" y="96"/>
                </a:cxn>
                <a:cxn ang="0">
                  <a:pos x="66" y="102"/>
                </a:cxn>
                <a:cxn ang="0">
                  <a:pos x="68" y="100"/>
                </a:cxn>
                <a:cxn ang="0">
                  <a:pos x="70" y="100"/>
                </a:cxn>
                <a:cxn ang="0">
                  <a:pos x="72" y="96"/>
                </a:cxn>
                <a:cxn ang="0">
                  <a:pos x="72" y="90"/>
                </a:cxn>
                <a:cxn ang="0">
                  <a:pos x="70" y="84"/>
                </a:cxn>
                <a:cxn ang="0">
                  <a:pos x="66" y="74"/>
                </a:cxn>
                <a:cxn ang="0">
                  <a:pos x="62" y="68"/>
                </a:cxn>
                <a:cxn ang="0">
                  <a:pos x="60" y="64"/>
                </a:cxn>
                <a:cxn ang="0">
                  <a:pos x="58" y="60"/>
                </a:cxn>
                <a:cxn ang="0">
                  <a:pos x="58" y="40"/>
                </a:cxn>
                <a:cxn ang="0">
                  <a:pos x="58" y="32"/>
                </a:cxn>
                <a:cxn ang="0">
                  <a:pos x="52" y="24"/>
                </a:cxn>
                <a:cxn ang="0">
                  <a:pos x="42" y="12"/>
                </a:cxn>
              </a:cxnLst>
              <a:rect l="0" t="0" r="r" b="b"/>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 name="Freeform 256"/>
            <p:cNvSpPr>
              <a:spLocks/>
            </p:cNvSpPr>
            <p:nvPr/>
          </p:nvSpPr>
          <p:spPr bwMode="auto">
            <a:xfrm>
              <a:off x="7185477" y="3455874"/>
              <a:ext cx="231901" cy="600794"/>
            </a:xfrm>
            <a:custGeom>
              <a:avLst/>
              <a:gdLst/>
              <a:ahLst/>
              <a:cxnLst>
                <a:cxn ang="0">
                  <a:pos x="0" y="140"/>
                </a:cxn>
                <a:cxn ang="0">
                  <a:pos x="28" y="166"/>
                </a:cxn>
                <a:cxn ang="0">
                  <a:pos x="42" y="180"/>
                </a:cxn>
                <a:cxn ang="0">
                  <a:pos x="48" y="198"/>
                </a:cxn>
                <a:cxn ang="0">
                  <a:pos x="46" y="212"/>
                </a:cxn>
                <a:cxn ang="0">
                  <a:pos x="44" y="224"/>
                </a:cxn>
                <a:cxn ang="0">
                  <a:pos x="48" y="226"/>
                </a:cxn>
                <a:cxn ang="0">
                  <a:pos x="58" y="228"/>
                </a:cxn>
                <a:cxn ang="0">
                  <a:pos x="66" y="228"/>
                </a:cxn>
                <a:cxn ang="0">
                  <a:pos x="80" y="224"/>
                </a:cxn>
                <a:cxn ang="0">
                  <a:pos x="84" y="206"/>
                </a:cxn>
                <a:cxn ang="0">
                  <a:pos x="96" y="220"/>
                </a:cxn>
                <a:cxn ang="0">
                  <a:pos x="106" y="252"/>
                </a:cxn>
                <a:cxn ang="0">
                  <a:pos x="118" y="276"/>
                </a:cxn>
                <a:cxn ang="0">
                  <a:pos x="122" y="286"/>
                </a:cxn>
                <a:cxn ang="0">
                  <a:pos x="124" y="310"/>
                </a:cxn>
                <a:cxn ang="0">
                  <a:pos x="128" y="318"/>
                </a:cxn>
                <a:cxn ang="0">
                  <a:pos x="134" y="308"/>
                </a:cxn>
                <a:cxn ang="0">
                  <a:pos x="134" y="292"/>
                </a:cxn>
                <a:cxn ang="0">
                  <a:pos x="124" y="270"/>
                </a:cxn>
                <a:cxn ang="0">
                  <a:pos x="108" y="252"/>
                </a:cxn>
                <a:cxn ang="0">
                  <a:pos x="110" y="240"/>
                </a:cxn>
                <a:cxn ang="0">
                  <a:pos x="112" y="228"/>
                </a:cxn>
                <a:cxn ang="0">
                  <a:pos x="110" y="214"/>
                </a:cxn>
                <a:cxn ang="0">
                  <a:pos x="94" y="196"/>
                </a:cxn>
                <a:cxn ang="0">
                  <a:pos x="90" y="180"/>
                </a:cxn>
                <a:cxn ang="0">
                  <a:pos x="94" y="168"/>
                </a:cxn>
                <a:cxn ang="0">
                  <a:pos x="106" y="156"/>
                </a:cxn>
                <a:cxn ang="0">
                  <a:pos x="124" y="144"/>
                </a:cxn>
                <a:cxn ang="0">
                  <a:pos x="132" y="134"/>
                </a:cxn>
                <a:cxn ang="0">
                  <a:pos x="132" y="128"/>
                </a:cxn>
                <a:cxn ang="0">
                  <a:pos x="120" y="122"/>
                </a:cxn>
                <a:cxn ang="0">
                  <a:pos x="108" y="116"/>
                </a:cxn>
                <a:cxn ang="0">
                  <a:pos x="110" y="102"/>
                </a:cxn>
                <a:cxn ang="0">
                  <a:pos x="104" y="96"/>
                </a:cxn>
                <a:cxn ang="0">
                  <a:pos x="98" y="90"/>
                </a:cxn>
                <a:cxn ang="0">
                  <a:pos x="94" y="82"/>
                </a:cxn>
                <a:cxn ang="0">
                  <a:pos x="84" y="82"/>
                </a:cxn>
                <a:cxn ang="0">
                  <a:pos x="78" y="76"/>
                </a:cxn>
                <a:cxn ang="0">
                  <a:pos x="76" y="64"/>
                </a:cxn>
                <a:cxn ang="0">
                  <a:pos x="82" y="52"/>
                </a:cxn>
                <a:cxn ang="0">
                  <a:pos x="86" y="48"/>
                </a:cxn>
                <a:cxn ang="0">
                  <a:pos x="84" y="28"/>
                </a:cxn>
                <a:cxn ang="0">
                  <a:pos x="80" y="14"/>
                </a:cxn>
                <a:cxn ang="0">
                  <a:pos x="72" y="12"/>
                </a:cxn>
                <a:cxn ang="0">
                  <a:pos x="68" y="4"/>
                </a:cxn>
                <a:cxn ang="0">
                  <a:pos x="62" y="0"/>
                </a:cxn>
                <a:cxn ang="0">
                  <a:pos x="56" y="8"/>
                </a:cxn>
                <a:cxn ang="0">
                  <a:pos x="56" y="20"/>
                </a:cxn>
                <a:cxn ang="0">
                  <a:pos x="44" y="22"/>
                </a:cxn>
                <a:cxn ang="0">
                  <a:pos x="30" y="34"/>
                </a:cxn>
                <a:cxn ang="0">
                  <a:pos x="30" y="40"/>
                </a:cxn>
                <a:cxn ang="0">
                  <a:pos x="26" y="60"/>
                </a:cxn>
                <a:cxn ang="0">
                  <a:pos x="28" y="64"/>
                </a:cxn>
                <a:cxn ang="0">
                  <a:pos x="28" y="70"/>
                </a:cxn>
                <a:cxn ang="0">
                  <a:pos x="20" y="84"/>
                </a:cxn>
                <a:cxn ang="0">
                  <a:pos x="16" y="82"/>
                </a:cxn>
                <a:cxn ang="0">
                  <a:pos x="10" y="86"/>
                </a:cxn>
                <a:cxn ang="0">
                  <a:pos x="12" y="100"/>
                </a:cxn>
                <a:cxn ang="0">
                  <a:pos x="10" y="118"/>
                </a:cxn>
                <a:cxn ang="0">
                  <a:pos x="2" y="124"/>
                </a:cxn>
                <a:cxn ang="0">
                  <a:pos x="0" y="136"/>
                </a:cxn>
              </a:cxnLst>
              <a:rect l="0" t="0" r="r" b="b"/>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 name="Freeform 257"/>
            <p:cNvSpPr>
              <a:spLocks/>
            </p:cNvSpPr>
            <p:nvPr/>
          </p:nvSpPr>
          <p:spPr bwMode="auto">
            <a:xfrm>
              <a:off x="7050490" y="3527666"/>
              <a:ext cx="145370" cy="181372"/>
            </a:xfrm>
            <a:custGeom>
              <a:avLst/>
              <a:gdLst/>
              <a:ahLst/>
              <a:cxnLst>
                <a:cxn ang="0">
                  <a:pos x="80" y="86"/>
                </a:cxn>
                <a:cxn ang="0">
                  <a:pos x="74" y="88"/>
                </a:cxn>
                <a:cxn ang="0">
                  <a:pos x="70" y="76"/>
                </a:cxn>
                <a:cxn ang="0">
                  <a:pos x="58" y="72"/>
                </a:cxn>
                <a:cxn ang="0">
                  <a:pos x="50" y="70"/>
                </a:cxn>
                <a:cxn ang="0">
                  <a:pos x="46" y="66"/>
                </a:cxn>
                <a:cxn ang="0">
                  <a:pos x="40" y="80"/>
                </a:cxn>
                <a:cxn ang="0">
                  <a:pos x="26" y="86"/>
                </a:cxn>
                <a:cxn ang="0">
                  <a:pos x="22" y="70"/>
                </a:cxn>
                <a:cxn ang="0">
                  <a:pos x="20" y="58"/>
                </a:cxn>
                <a:cxn ang="0">
                  <a:pos x="14" y="52"/>
                </a:cxn>
                <a:cxn ang="0">
                  <a:pos x="16" y="40"/>
                </a:cxn>
                <a:cxn ang="0">
                  <a:pos x="8" y="34"/>
                </a:cxn>
                <a:cxn ang="0">
                  <a:pos x="6" y="28"/>
                </a:cxn>
                <a:cxn ang="0">
                  <a:pos x="10" y="26"/>
                </a:cxn>
                <a:cxn ang="0">
                  <a:pos x="10" y="18"/>
                </a:cxn>
                <a:cxn ang="0">
                  <a:pos x="2" y="10"/>
                </a:cxn>
                <a:cxn ang="0">
                  <a:pos x="0" y="4"/>
                </a:cxn>
                <a:cxn ang="0">
                  <a:pos x="6" y="0"/>
                </a:cxn>
                <a:cxn ang="0">
                  <a:pos x="24" y="10"/>
                </a:cxn>
                <a:cxn ang="0">
                  <a:pos x="28" y="16"/>
                </a:cxn>
                <a:cxn ang="0">
                  <a:pos x="28" y="22"/>
                </a:cxn>
                <a:cxn ang="0">
                  <a:pos x="34" y="26"/>
                </a:cxn>
                <a:cxn ang="0">
                  <a:pos x="46" y="26"/>
                </a:cxn>
                <a:cxn ang="0">
                  <a:pos x="70" y="30"/>
                </a:cxn>
                <a:cxn ang="0">
                  <a:pos x="56" y="56"/>
                </a:cxn>
                <a:cxn ang="0">
                  <a:pos x="62" y="62"/>
                </a:cxn>
                <a:cxn ang="0">
                  <a:pos x="68" y="56"/>
                </a:cxn>
                <a:cxn ang="0">
                  <a:pos x="70" y="50"/>
                </a:cxn>
                <a:cxn ang="0">
                  <a:pos x="78" y="66"/>
                </a:cxn>
                <a:cxn ang="0">
                  <a:pos x="82" y="78"/>
                </a:cxn>
                <a:cxn ang="0">
                  <a:pos x="82" y="82"/>
                </a:cxn>
              </a:cxnLst>
              <a:rect l="0" t="0" r="r" b="b"/>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 name="Freeform 258"/>
            <p:cNvSpPr>
              <a:spLocks/>
            </p:cNvSpPr>
            <p:nvPr/>
          </p:nvSpPr>
          <p:spPr bwMode="auto">
            <a:xfrm>
              <a:off x="6531309" y="3206487"/>
              <a:ext cx="751083" cy="948424"/>
            </a:xfrm>
            <a:custGeom>
              <a:avLst/>
              <a:gdLst/>
              <a:ahLst/>
              <a:cxnLst>
                <a:cxn ang="0">
                  <a:pos x="428" y="152"/>
                </a:cxn>
                <a:cxn ang="0">
                  <a:pos x="408" y="172"/>
                </a:cxn>
                <a:cxn ang="0">
                  <a:pos x="408" y="196"/>
                </a:cxn>
                <a:cxn ang="0">
                  <a:pos x="394" y="214"/>
                </a:cxn>
                <a:cxn ang="0">
                  <a:pos x="388" y="250"/>
                </a:cxn>
                <a:cxn ang="0">
                  <a:pos x="374" y="226"/>
                </a:cxn>
                <a:cxn ang="0">
                  <a:pos x="362" y="232"/>
                </a:cxn>
                <a:cxn ang="0">
                  <a:pos x="370" y="196"/>
                </a:cxn>
                <a:cxn ang="0">
                  <a:pos x="328" y="192"/>
                </a:cxn>
                <a:cxn ang="0">
                  <a:pos x="320" y="176"/>
                </a:cxn>
                <a:cxn ang="0">
                  <a:pos x="302" y="180"/>
                </a:cxn>
                <a:cxn ang="0">
                  <a:pos x="308" y="196"/>
                </a:cxn>
                <a:cxn ang="0">
                  <a:pos x="316" y="210"/>
                </a:cxn>
                <a:cxn ang="0">
                  <a:pos x="322" y="232"/>
                </a:cxn>
                <a:cxn ang="0">
                  <a:pos x="310" y="256"/>
                </a:cxn>
                <a:cxn ang="0">
                  <a:pos x="292" y="288"/>
                </a:cxn>
                <a:cxn ang="0">
                  <a:pos x="266" y="306"/>
                </a:cxn>
                <a:cxn ang="0">
                  <a:pos x="222" y="360"/>
                </a:cxn>
                <a:cxn ang="0">
                  <a:pos x="198" y="382"/>
                </a:cxn>
                <a:cxn ang="0">
                  <a:pos x="206" y="426"/>
                </a:cxn>
                <a:cxn ang="0">
                  <a:pos x="204" y="450"/>
                </a:cxn>
                <a:cxn ang="0">
                  <a:pos x="194" y="472"/>
                </a:cxn>
                <a:cxn ang="0">
                  <a:pos x="186" y="490"/>
                </a:cxn>
                <a:cxn ang="0">
                  <a:pos x="170" y="502"/>
                </a:cxn>
                <a:cxn ang="0">
                  <a:pos x="142" y="466"/>
                </a:cxn>
                <a:cxn ang="0">
                  <a:pos x="110" y="388"/>
                </a:cxn>
                <a:cxn ang="0">
                  <a:pos x="76" y="284"/>
                </a:cxn>
                <a:cxn ang="0">
                  <a:pos x="66" y="258"/>
                </a:cxn>
                <a:cxn ang="0">
                  <a:pos x="44" y="276"/>
                </a:cxn>
                <a:cxn ang="0">
                  <a:pos x="20" y="246"/>
                </a:cxn>
                <a:cxn ang="0">
                  <a:pos x="24" y="240"/>
                </a:cxn>
                <a:cxn ang="0">
                  <a:pos x="0" y="220"/>
                </a:cxn>
                <a:cxn ang="0">
                  <a:pos x="12" y="210"/>
                </a:cxn>
                <a:cxn ang="0">
                  <a:pos x="38" y="204"/>
                </a:cxn>
                <a:cxn ang="0">
                  <a:pos x="20" y="178"/>
                </a:cxn>
                <a:cxn ang="0">
                  <a:pos x="8" y="160"/>
                </a:cxn>
                <a:cxn ang="0">
                  <a:pos x="26" y="144"/>
                </a:cxn>
                <a:cxn ang="0">
                  <a:pos x="52" y="124"/>
                </a:cxn>
                <a:cxn ang="0">
                  <a:pos x="68" y="92"/>
                </a:cxn>
                <a:cxn ang="0">
                  <a:pos x="78" y="66"/>
                </a:cxn>
                <a:cxn ang="0">
                  <a:pos x="52" y="34"/>
                </a:cxn>
                <a:cxn ang="0">
                  <a:pos x="62" y="20"/>
                </a:cxn>
                <a:cxn ang="0">
                  <a:pos x="88" y="18"/>
                </a:cxn>
                <a:cxn ang="0">
                  <a:pos x="128" y="0"/>
                </a:cxn>
                <a:cxn ang="0">
                  <a:pos x="140" y="16"/>
                </a:cxn>
                <a:cxn ang="0">
                  <a:pos x="134" y="48"/>
                </a:cxn>
                <a:cxn ang="0">
                  <a:pos x="134" y="68"/>
                </a:cxn>
                <a:cxn ang="0">
                  <a:pos x="156" y="88"/>
                </a:cxn>
                <a:cxn ang="0">
                  <a:pos x="168" y="126"/>
                </a:cxn>
                <a:cxn ang="0">
                  <a:pos x="220" y="154"/>
                </a:cxn>
                <a:cxn ang="0">
                  <a:pos x="248" y="164"/>
                </a:cxn>
                <a:cxn ang="0">
                  <a:pos x="298" y="168"/>
                </a:cxn>
                <a:cxn ang="0">
                  <a:pos x="294" y="148"/>
                </a:cxn>
                <a:cxn ang="0">
                  <a:pos x="308" y="158"/>
                </a:cxn>
                <a:cxn ang="0">
                  <a:pos x="348" y="166"/>
                </a:cxn>
                <a:cxn ang="0">
                  <a:pos x="364" y="140"/>
                </a:cxn>
                <a:cxn ang="0">
                  <a:pos x="394" y="120"/>
                </a:cxn>
                <a:cxn ang="0">
                  <a:pos x="406" y="116"/>
                </a:cxn>
                <a:cxn ang="0">
                  <a:pos x="424" y="134"/>
                </a:cxn>
              </a:cxnLst>
              <a:rect l="0" t="0" r="r" b="b"/>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 name="Freeform 259"/>
            <p:cNvSpPr>
              <a:spLocks/>
            </p:cNvSpPr>
            <p:nvPr/>
          </p:nvSpPr>
          <p:spPr bwMode="auto">
            <a:xfrm>
              <a:off x="7060874" y="3467209"/>
              <a:ext cx="86531" cy="52900"/>
            </a:xfrm>
            <a:custGeom>
              <a:avLst/>
              <a:gdLst/>
              <a:ahLst/>
              <a:cxnLst>
                <a:cxn ang="0">
                  <a:pos x="50" y="20"/>
                </a:cxn>
                <a:cxn ang="0">
                  <a:pos x="46" y="14"/>
                </a:cxn>
                <a:cxn ang="0">
                  <a:pos x="36" y="6"/>
                </a:cxn>
                <a:cxn ang="0">
                  <a:pos x="26" y="2"/>
                </a:cxn>
                <a:cxn ang="0">
                  <a:pos x="16" y="0"/>
                </a:cxn>
                <a:cxn ang="0">
                  <a:pos x="12" y="2"/>
                </a:cxn>
                <a:cxn ang="0">
                  <a:pos x="8" y="4"/>
                </a:cxn>
                <a:cxn ang="0">
                  <a:pos x="4" y="10"/>
                </a:cxn>
                <a:cxn ang="0">
                  <a:pos x="0" y="14"/>
                </a:cxn>
                <a:cxn ang="0">
                  <a:pos x="2" y="18"/>
                </a:cxn>
                <a:cxn ang="0">
                  <a:pos x="2" y="20"/>
                </a:cxn>
                <a:cxn ang="0">
                  <a:pos x="10" y="28"/>
                </a:cxn>
                <a:cxn ang="0">
                  <a:pos x="16" y="28"/>
                </a:cxn>
                <a:cxn ang="0">
                  <a:pos x="36" y="28"/>
                </a:cxn>
                <a:cxn ang="0">
                  <a:pos x="42" y="28"/>
                </a:cxn>
                <a:cxn ang="0">
                  <a:pos x="46" y="26"/>
                </a:cxn>
                <a:cxn ang="0">
                  <a:pos x="50" y="22"/>
                </a:cxn>
                <a:cxn ang="0">
                  <a:pos x="50" y="20"/>
                </a:cxn>
              </a:cxnLst>
              <a:rect l="0" t="0" r="r" b="b"/>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 name="Freeform 260"/>
            <p:cNvSpPr>
              <a:spLocks/>
            </p:cNvSpPr>
            <p:nvPr/>
          </p:nvSpPr>
          <p:spPr bwMode="auto">
            <a:xfrm>
              <a:off x="6818589" y="3395416"/>
              <a:ext cx="228440" cy="132250"/>
            </a:xfrm>
            <a:custGeom>
              <a:avLst/>
              <a:gdLst/>
              <a:ahLst/>
              <a:cxnLst>
                <a:cxn ang="0">
                  <a:pos x="128" y="46"/>
                </a:cxn>
                <a:cxn ang="0">
                  <a:pos x="110" y="46"/>
                </a:cxn>
                <a:cxn ang="0">
                  <a:pos x="104" y="44"/>
                </a:cxn>
                <a:cxn ang="0">
                  <a:pos x="98" y="40"/>
                </a:cxn>
                <a:cxn ang="0">
                  <a:pos x="96" y="40"/>
                </a:cxn>
                <a:cxn ang="0">
                  <a:pos x="94" y="40"/>
                </a:cxn>
                <a:cxn ang="0">
                  <a:pos x="90" y="40"/>
                </a:cxn>
                <a:cxn ang="0">
                  <a:pos x="84" y="38"/>
                </a:cxn>
                <a:cxn ang="0">
                  <a:pos x="80" y="36"/>
                </a:cxn>
                <a:cxn ang="0">
                  <a:pos x="76" y="32"/>
                </a:cxn>
                <a:cxn ang="0">
                  <a:pos x="74" y="30"/>
                </a:cxn>
                <a:cxn ang="0">
                  <a:pos x="62" y="26"/>
                </a:cxn>
                <a:cxn ang="0">
                  <a:pos x="52" y="22"/>
                </a:cxn>
                <a:cxn ang="0">
                  <a:pos x="44" y="16"/>
                </a:cxn>
                <a:cxn ang="0">
                  <a:pos x="34" y="8"/>
                </a:cxn>
                <a:cxn ang="0">
                  <a:pos x="22" y="0"/>
                </a:cxn>
                <a:cxn ang="0">
                  <a:pos x="20" y="0"/>
                </a:cxn>
                <a:cxn ang="0">
                  <a:pos x="18" y="2"/>
                </a:cxn>
                <a:cxn ang="0">
                  <a:pos x="16" y="4"/>
                </a:cxn>
                <a:cxn ang="0">
                  <a:pos x="12" y="4"/>
                </a:cxn>
                <a:cxn ang="0">
                  <a:pos x="6" y="4"/>
                </a:cxn>
                <a:cxn ang="0">
                  <a:pos x="2" y="12"/>
                </a:cxn>
                <a:cxn ang="0">
                  <a:pos x="0" y="22"/>
                </a:cxn>
                <a:cxn ang="0">
                  <a:pos x="2" y="26"/>
                </a:cxn>
                <a:cxn ang="0">
                  <a:pos x="4" y="28"/>
                </a:cxn>
                <a:cxn ang="0">
                  <a:pos x="10" y="32"/>
                </a:cxn>
                <a:cxn ang="0">
                  <a:pos x="32" y="42"/>
                </a:cxn>
                <a:cxn ang="0">
                  <a:pos x="44" y="50"/>
                </a:cxn>
                <a:cxn ang="0">
                  <a:pos x="54" y="54"/>
                </a:cxn>
                <a:cxn ang="0">
                  <a:pos x="64" y="50"/>
                </a:cxn>
                <a:cxn ang="0">
                  <a:pos x="68" y="52"/>
                </a:cxn>
                <a:cxn ang="0">
                  <a:pos x="72" y="52"/>
                </a:cxn>
                <a:cxn ang="0">
                  <a:pos x="78" y="58"/>
                </a:cxn>
                <a:cxn ang="0">
                  <a:pos x="82" y="64"/>
                </a:cxn>
                <a:cxn ang="0">
                  <a:pos x="98" y="68"/>
                </a:cxn>
                <a:cxn ang="0">
                  <a:pos x="112" y="70"/>
                </a:cxn>
                <a:cxn ang="0">
                  <a:pos x="122" y="70"/>
                </a:cxn>
                <a:cxn ang="0">
                  <a:pos x="130" y="70"/>
                </a:cxn>
                <a:cxn ang="0">
                  <a:pos x="132" y="68"/>
                </a:cxn>
                <a:cxn ang="0">
                  <a:pos x="132" y="66"/>
                </a:cxn>
                <a:cxn ang="0">
                  <a:pos x="132" y="62"/>
                </a:cxn>
                <a:cxn ang="0">
                  <a:pos x="130" y="58"/>
                </a:cxn>
                <a:cxn ang="0">
                  <a:pos x="128" y="54"/>
                </a:cxn>
                <a:cxn ang="0">
                  <a:pos x="128" y="48"/>
                </a:cxn>
                <a:cxn ang="0">
                  <a:pos x="128" y="46"/>
                </a:cxn>
              </a:cxnLst>
              <a:rect l="0" t="0" r="r" b="b"/>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 name="Freeform 261"/>
            <p:cNvSpPr>
              <a:spLocks/>
            </p:cNvSpPr>
            <p:nvPr/>
          </p:nvSpPr>
          <p:spPr bwMode="auto">
            <a:xfrm>
              <a:off x="6295946" y="3164923"/>
              <a:ext cx="415345" cy="457209"/>
            </a:xfrm>
            <a:custGeom>
              <a:avLst/>
              <a:gdLst/>
              <a:ahLst/>
              <a:cxnLst>
                <a:cxn ang="0">
                  <a:pos x="230" y="26"/>
                </a:cxn>
                <a:cxn ang="0">
                  <a:pos x="214" y="22"/>
                </a:cxn>
                <a:cxn ang="0">
                  <a:pos x="200" y="4"/>
                </a:cxn>
                <a:cxn ang="0">
                  <a:pos x="174" y="2"/>
                </a:cxn>
                <a:cxn ang="0">
                  <a:pos x="148" y="6"/>
                </a:cxn>
                <a:cxn ang="0">
                  <a:pos x="138" y="16"/>
                </a:cxn>
                <a:cxn ang="0">
                  <a:pos x="146" y="28"/>
                </a:cxn>
                <a:cxn ang="0">
                  <a:pos x="140" y="48"/>
                </a:cxn>
                <a:cxn ang="0">
                  <a:pos x="132" y="64"/>
                </a:cxn>
                <a:cxn ang="0">
                  <a:pos x="126" y="76"/>
                </a:cxn>
                <a:cxn ang="0">
                  <a:pos x="122" y="88"/>
                </a:cxn>
                <a:cxn ang="0">
                  <a:pos x="120" y="96"/>
                </a:cxn>
                <a:cxn ang="0">
                  <a:pos x="104" y="100"/>
                </a:cxn>
                <a:cxn ang="0">
                  <a:pos x="96" y="108"/>
                </a:cxn>
                <a:cxn ang="0">
                  <a:pos x="82" y="112"/>
                </a:cxn>
                <a:cxn ang="0">
                  <a:pos x="84" y="126"/>
                </a:cxn>
                <a:cxn ang="0">
                  <a:pos x="68" y="136"/>
                </a:cxn>
                <a:cxn ang="0">
                  <a:pos x="34" y="138"/>
                </a:cxn>
                <a:cxn ang="0">
                  <a:pos x="0" y="134"/>
                </a:cxn>
                <a:cxn ang="0">
                  <a:pos x="18" y="148"/>
                </a:cxn>
                <a:cxn ang="0">
                  <a:pos x="32" y="156"/>
                </a:cxn>
                <a:cxn ang="0">
                  <a:pos x="42" y="174"/>
                </a:cxn>
                <a:cxn ang="0">
                  <a:pos x="40" y="184"/>
                </a:cxn>
                <a:cxn ang="0">
                  <a:pos x="24" y="198"/>
                </a:cxn>
                <a:cxn ang="0">
                  <a:pos x="30" y="216"/>
                </a:cxn>
                <a:cxn ang="0">
                  <a:pos x="72" y="218"/>
                </a:cxn>
                <a:cxn ang="0">
                  <a:pos x="104" y="208"/>
                </a:cxn>
                <a:cxn ang="0">
                  <a:pos x="118" y="234"/>
                </a:cxn>
                <a:cxn ang="0">
                  <a:pos x="136" y="242"/>
                </a:cxn>
                <a:cxn ang="0">
                  <a:pos x="140" y="232"/>
                </a:cxn>
                <a:cxn ang="0">
                  <a:pos x="152" y="234"/>
                </a:cxn>
                <a:cxn ang="0">
                  <a:pos x="172" y="230"/>
                </a:cxn>
                <a:cxn ang="0">
                  <a:pos x="168" y="214"/>
                </a:cxn>
                <a:cxn ang="0">
                  <a:pos x="156" y="200"/>
                </a:cxn>
                <a:cxn ang="0">
                  <a:pos x="150" y="190"/>
                </a:cxn>
                <a:cxn ang="0">
                  <a:pos x="146" y="178"/>
                </a:cxn>
                <a:cxn ang="0">
                  <a:pos x="158" y="164"/>
                </a:cxn>
                <a:cxn ang="0">
                  <a:pos x="170" y="168"/>
                </a:cxn>
                <a:cxn ang="0">
                  <a:pos x="188" y="146"/>
                </a:cxn>
                <a:cxn ang="0">
                  <a:pos x="198" y="126"/>
                </a:cxn>
                <a:cxn ang="0">
                  <a:pos x="208" y="110"/>
                </a:cxn>
                <a:cxn ang="0">
                  <a:pos x="214" y="90"/>
                </a:cxn>
                <a:cxn ang="0">
                  <a:pos x="208" y="80"/>
                </a:cxn>
                <a:cxn ang="0">
                  <a:pos x="188" y="56"/>
                </a:cxn>
                <a:cxn ang="0">
                  <a:pos x="190" y="44"/>
                </a:cxn>
                <a:cxn ang="0">
                  <a:pos x="202" y="44"/>
                </a:cxn>
                <a:cxn ang="0">
                  <a:pos x="216" y="44"/>
                </a:cxn>
                <a:cxn ang="0">
                  <a:pos x="238" y="28"/>
                </a:cxn>
              </a:cxnLst>
              <a:rect l="0" t="0" r="r" b="b"/>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 name="Freeform 262"/>
            <p:cNvSpPr>
              <a:spLocks/>
            </p:cNvSpPr>
            <p:nvPr/>
          </p:nvSpPr>
          <p:spPr bwMode="auto">
            <a:xfrm>
              <a:off x="6268256" y="3108245"/>
              <a:ext cx="346121" cy="317401"/>
            </a:xfrm>
            <a:custGeom>
              <a:avLst/>
              <a:gdLst/>
              <a:ahLst/>
              <a:cxnLst>
                <a:cxn ang="0">
                  <a:pos x="174" y="26"/>
                </a:cxn>
                <a:cxn ang="0">
                  <a:pos x="160" y="28"/>
                </a:cxn>
                <a:cxn ang="0">
                  <a:pos x="152" y="24"/>
                </a:cxn>
                <a:cxn ang="0">
                  <a:pos x="144" y="8"/>
                </a:cxn>
                <a:cxn ang="0">
                  <a:pos x="136" y="0"/>
                </a:cxn>
                <a:cxn ang="0">
                  <a:pos x="122" y="16"/>
                </a:cxn>
                <a:cxn ang="0">
                  <a:pos x="108" y="26"/>
                </a:cxn>
                <a:cxn ang="0">
                  <a:pos x="74" y="28"/>
                </a:cxn>
                <a:cxn ang="0">
                  <a:pos x="46" y="42"/>
                </a:cxn>
                <a:cxn ang="0">
                  <a:pos x="36" y="54"/>
                </a:cxn>
                <a:cxn ang="0">
                  <a:pos x="24" y="58"/>
                </a:cxn>
                <a:cxn ang="0">
                  <a:pos x="12" y="56"/>
                </a:cxn>
                <a:cxn ang="0">
                  <a:pos x="4" y="58"/>
                </a:cxn>
                <a:cxn ang="0">
                  <a:pos x="4" y="56"/>
                </a:cxn>
                <a:cxn ang="0">
                  <a:pos x="0" y="84"/>
                </a:cxn>
                <a:cxn ang="0">
                  <a:pos x="4" y="104"/>
                </a:cxn>
                <a:cxn ang="0">
                  <a:pos x="10" y="122"/>
                </a:cxn>
                <a:cxn ang="0">
                  <a:pos x="18" y="130"/>
                </a:cxn>
                <a:cxn ang="0">
                  <a:pos x="26" y="136"/>
                </a:cxn>
                <a:cxn ang="0">
                  <a:pos x="18" y="146"/>
                </a:cxn>
                <a:cxn ang="0">
                  <a:pos x="12" y="156"/>
                </a:cxn>
                <a:cxn ang="0">
                  <a:pos x="12" y="162"/>
                </a:cxn>
                <a:cxn ang="0">
                  <a:pos x="28" y="166"/>
                </a:cxn>
                <a:cxn ang="0">
                  <a:pos x="50" y="168"/>
                </a:cxn>
                <a:cxn ang="0">
                  <a:pos x="70" y="168"/>
                </a:cxn>
                <a:cxn ang="0">
                  <a:pos x="96" y="162"/>
                </a:cxn>
                <a:cxn ang="0">
                  <a:pos x="100" y="156"/>
                </a:cxn>
                <a:cxn ang="0">
                  <a:pos x="96" y="146"/>
                </a:cxn>
                <a:cxn ang="0">
                  <a:pos x="102" y="138"/>
                </a:cxn>
                <a:cxn ang="0">
                  <a:pos x="112" y="138"/>
                </a:cxn>
                <a:cxn ang="0">
                  <a:pos x="116" y="134"/>
                </a:cxn>
                <a:cxn ang="0">
                  <a:pos x="122" y="126"/>
                </a:cxn>
                <a:cxn ang="0">
                  <a:pos x="136" y="126"/>
                </a:cxn>
                <a:cxn ang="0">
                  <a:pos x="142" y="120"/>
                </a:cxn>
                <a:cxn ang="0">
                  <a:pos x="138" y="114"/>
                </a:cxn>
                <a:cxn ang="0">
                  <a:pos x="142" y="106"/>
                </a:cxn>
                <a:cxn ang="0">
                  <a:pos x="148" y="98"/>
                </a:cxn>
                <a:cxn ang="0">
                  <a:pos x="148" y="90"/>
                </a:cxn>
                <a:cxn ang="0">
                  <a:pos x="156" y="78"/>
                </a:cxn>
                <a:cxn ang="0">
                  <a:pos x="164" y="64"/>
                </a:cxn>
                <a:cxn ang="0">
                  <a:pos x="158" y="54"/>
                </a:cxn>
                <a:cxn ang="0">
                  <a:pos x="154" y="46"/>
                </a:cxn>
                <a:cxn ang="0">
                  <a:pos x="158" y="38"/>
                </a:cxn>
                <a:cxn ang="0">
                  <a:pos x="170" y="34"/>
                </a:cxn>
                <a:cxn ang="0">
                  <a:pos x="190" y="32"/>
                </a:cxn>
                <a:cxn ang="0">
                  <a:pos x="200" y="28"/>
                </a:cxn>
                <a:cxn ang="0">
                  <a:pos x="184" y="22"/>
                </a:cxn>
              </a:cxnLst>
              <a:rect l="0" t="0" r="r" b="b"/>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 name="Freeform 263"/>
            <p:cNvSpPr>
              <a:spLocks/>
            </p:cNvSpPr>
            <p:nvPr/>
          </p:nvSpPr>
          <p:spPr bwMode="auto">
            <a:xfrm>
              <a:off x="6797822" y="2651036"/>
              <a:ext cx="834152" cy="351408"/>
            </a:xfrm>
            <a:custGeom>
              <a:avLst/>
              <a:gdLst/>
              <a:ahLst/>
              <a:cxnLst>
                <a:cxn ang="0">
                  <a:pos x="4" y="56"/>
                </a:cxn>
                <a:cxn ang="0">
                  <a:pos x="12" y="64"/>
                </a:cxn>
                <a:cxn ang="0">
                  <a:pos x="34" y="72"/>
                </a:cxn>
                <a:cxn ang="0">
                  <a:pos x="48" y="78"/>
                </a:cxn>
                <a:cxn ang="0">
                  <a:pos x="64" y="92"/>
                </a:cxn>
                <a:cxn ang="0">
                  <a:pos x="72" y="114"/>
                </a:cxn>
                <a:cxn ang="0">
                  <a:pos x="80" y="126"/>
                </a:cxn>
                <a:cxn ang="0">
                  <a:pos x="118" y="130"/>
                </a:cxn>
                <a:cxn ang="0">
                  <a:pos x="138" y="134"/>
                </a:cxn>
                <a:cxn ang="0">
                  <a:pos x="156" y="146"/>
                </a:cxn>
                <a:cxn ang="0">
                  <a:pos x="172" y="162"/>
                </a:cxn>
                <a:cxn ang="0">
                  <a:pos x="214" y="166"/>
                </a:cxn>
                <a:cxn ang="0">
                  <a:pos x="258" y="168"/>
                </a:cxn>
                <a:cxn ang="0">
                  <a:pos x="280" y="180"/>
                </a:cxn>
                <a:cxn ang="0">
                  <a:pos x="310" y="186"/>
                </a:cxn>
                <a:cxn ang="0">
                  <a:pos x="324" y="180"/>
                </a:cxn>
                <a:cxn ang="0">
                  <a:pos x="362" y="172"/>
                </a:cxn>
                <a:cxn ang="0">
                  <a:pos x="384" y="162"/>
                </a:cxn>
                <a:cxn ang="0">
                  <a:pos x="396" y="150"/>
                </a:cxn>
                <a:cxn ang="0">
                  <a:pos x="396" y="142"/>
                </a:cxn>
                <a:cxn ang="0">
                  <a:pos x="390" y="138"/>
                </a:cxn>
                <a:cxn ang="0">
                  <a:pos x="382" y="134"/>
                </a:cxn>
                <a:cxn ang="0">
                  <a:pos x="384" y="126"/>
                </a:cxn>
                <a:cxn ang="0">
                  <a:pos x="390" y="124"/>
                </a:cxn>
                <a:cxn ang="0">
                  <a:pos x="398" y="128"/>
                </a:cxn>
                <a:cxn ang="0">
                  <a:pos x="410" y="126"/>
                </a:cxn>
                <a:cxn ang="0">
                  <a:pos x="418" y="120"/>
                </a:cxn>
                <a:cxn ang="0">
                  <a:pos x="432" y="116"/>
                </a:cxn>
                <a:cxn ang="0">
                  <a:pos x="440" y="114"/>
                </a:cxn>
                <a:cxn ang="0">
                  <a:pos x="442" y="106"/>
                </a:cxn>
                <a:cxn ang="0">
                  <a:pos x="444" y="98"/>
                </a:cxn>
                <a:cxn ang="0">
                  <a:pos x="482" y="94"/>
                </a:cxn>
                <a:cxn ang="0">
                  <a:pos x="468" y="80"/>
                </a:cxn>
                <a:cxn ang="0">
                  <a:pos x="448" y="72"/>
                </a:cxn>
                <a:cxn ang="0">
                  <a:pos x="434" y="76"/>
                </a:cxn>
                <a:cxn ang="0">
                  <a:pos x="410" y="76"/>
                </a:cxn>
                <a:cxn ang="0">
                  <a:pos x="404" y="68"/>
                </a:cxn>
                <a:cxn ang="0">
                  <a:pos x="402" y="40"/>
                </a:cxn>
                <a:cxn ang="0">
                  <a:pos x="374" y="30"/>
                </a:cxn>
                <a:cxn ang="0">
                  <a:pos x="362" y="30"/>
                </a:cxn>
                <a:cxn ang="0">
                  <a:pos x="344" y="40"/>
                </a:cxn>
                <a:cxn ang="0">
                  <a:pos x="326" y="50"/>
                </a:cxn>
                <a:cxn ang="0">
                  <a:pos x="304" y="48"/>
                </a:cxn>
                <a:cxn ang="0">
                  <a:pos x="264" y="34"/>
                </a:cxn>
                <a:cxn ang="0">
                  <a:pos x="240" y="26"/>
                </a:cxn>
                <a:cxn ang="0">
                  <a:pos x="212" y="26"/>
                </a:cxn>
                <a:cxn ang="0">
                  <a:pos x="198" y="26"/>
                </a:cxn>
                <a:cxn ang="0">
                  <a:pos x="192" y="22"/>
                </a:cxn>
                <a:cxn ang="0">
                  <a:pos x="180" y="8"/>
                </a:cxn>
                <a:cxn ang="0">
                  <a:pos x="152" y="0"/>
                </a:cxn>
                <a:cxn ang="0">
                  <a:pos x="128" y="2"/>
                </a:cxn>
                <a:cxn ang="0">
                  <a:pos x="124" y="4"/>
                </a:cxn>
                <a:cxn ang="0">
                  <a:pos x="128" y="12"/>
                </a:cxn>
                <a:cxn ang="0">
                  <a:pos x="138" y="24"/>
                </a:cxn>
                <a:cxn ang="0">
                  <a:pos x="140" y="30"/>
                </a:cxn>
                <a:cxn ang="0">
                  <a:pos x="134" y="36"/>
                </a:cxn>
                <a:cxn ang="0">
                  <a:pos x="124" y="38"/>
                </a:cxn>
                <a:cxn ang="0">
                  <a:pos x="104" y="36"/>
                </a:cxn>
                <a:cxn ang="0">
                  <a:pos x="68" y="24"/>
                </a:cxn>
                <a:cxn ang="0">
                  <a:pos x="54" y="22"/>
                </a:cxn>
                <a:cxn ang="0">
                  <a:pos x="38" y="24"/>
                </a:cxn>
                <a:cxn ang="0">
                  <a:pos x="10" y="42"/>
                </a:cxn>
                <a:cxn ang="0">
                  <a:pos x="0" y="50"/>
                </a:cxn>
              </a:cxnLst>
              <a:rect l="0" t="0" r="r" b="b"/>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 name="Freeform 264"/>
            <p:cNvSpPr>
              <a:spLocks/>
            </p:cNvSpPr>
            <p:nvPr/>
          </p:nvSpPr>
          <p:spPr bwMode="auto">
            <a:xfrm>
              <a:off x="7860414" y="2953323"/>
              <a:ext cx="131526" cy="173814"/>
            </a:xfrm>
            <a:custGeom>
              <a:avLst/>
              <a:gdLst/>
              <a:ahLst/>
              <a:cxnLst>
                <a:cxn ang="0">
                  <a:pos x="70" y="78"/>
                </a:cxn>
                <a:cxn ang="0">
                  <a:pos x="62" y="70"/>
                </a:cxn>
                <a:cxn ang="0">
                  <a:pos x="54" y="64"/>
                </a:cxn>
                <a:cxn ang="0">
                  <a:pos x="56" y="60"/>
                </a:cxn>
                <a:cxn ang="0">
                  <a:pos x="58" y="58"/>
                </a:cxn>
                <a:cxn ang="0">
                  <a:pos x="66" y="54"/>
                </a:cxn>
                <a:cxn ang="0">
                  <a:pos x="74" y="50"/>
                </a:cxn>
                <a:cxn ang="0">
                  <a:pos x="76" y="46"/>
                </a:cxn>
                <a:cxn ang="0">
                  <a:pos x="76" y="42"/>
                </a:cxn>
                <a:cxn ang="0">
                  <a:pos x="76" y="36"/>
                </a:cxn>
                <a:cxn ang="0">
                  <a:pos x="74" y="32"/>
                </a:cxn>
                <a:cxn ang="0">
                  <a:pos x="70" y="28"/>
                </a:cxn>
                <a:cxn ang="0">
                  <a:pos x="70" y="24"/>
                </a:cxn>
                <a:cxn ang="0">
                  <a:pos x="70" y="16"/>
                </a:cxn>
                <a:cxn ang="0">
                  <a:pos x="74" y="8"/>
                </a:cxn>
                <a:cxn ang="0">
                  <a:pos x="70" y="0"/>
                </a:cxn>
                <a:cxn ang="0">
                  <a:pos x="70" y="2"/>
                </a:cxn>
                <a:cxn ang="0">
                  <a:pos x="66" y="4"/>
                </a:cxn>
                <a:cxn ang="0">
                  <a:pos x="62" y="6"/>
                </a:cxn>
                <a:cxn ang="0">
                  <a:pos x="58" y="4"/>
                </a:cxn>
                <a:cxn ang="0">
                  <a:pos x="54" y="2"/>
                </a:cxn>
                <a:cxn ang="0">
                  <a:pos x="48" y="12"/>
                </a:cxn>
                <a:cxn ang="0">
                  <a:pos x="44" y="18"/>
                </a:cxn>
                <a:cxn ang="0">
                  <a:pos x="42" y="22"/>
                </a:cxn>
                <a:cxn ang="0">
                  <a:pos x="44" y="28"/>
                </a:cxn>
                <a:cxn ang="0">
                  <a:pos x="32" y="28"/>
                </a:cxn>
                <a:cxn ang="0">
                  <a:pos x="26" y="26"/>
                </a:cxn>
                <a:cxn ang="0">
                  <a:pos x="22" y="24"/>
                </a:cxn>
                <a:cxn ang="0">
                  <a:pos x="12" y="36"/>
                </a:cxn>
                <a:cxn ang="0">
                  <a:pos x="4" y="48"/>
                </a:cxn>
                <a:cxn ang="0">
                  <a:pos x="0" y="56"/>
                </a:cxn>
                <a:cxn ang="0">
                  <a:pos x="10" y="56"/>
                </a:cxn>
                <a:cxn ang="0">
                  <a:pos x="18" y="60"/>
                </a:cxn>
                <a:cxn ang="0">
                  <a:pos x="24" y="70"/>
                </a:cxn>
                <a:cxn ang="0">
                  <a:pos x="28" y="80"/>
                </a:cxn>
                <a:cxn ang="0">
                  <a:pos x="24" y="84"/>
                </a:cxn>
                <a:cxn ang="0">
                  <a:pos x="24" y="86"/>
                </a:cxn>
                <a:cxn ang="0">
                  <a:pos x="26" y="88"/>
                </a:cxn>
                <a:cxn ang="0">
                  <a:pos x="32" y="90"/>
                </a:cxn>
                <a:cxn ang="0">
                  <a:pos x="46" y="90"/>
                </a:cxn>
                <a:cxn ang="0">
                  <a:pos x="56" y="92"/>
                </a:cxn>
                <a:cxn ang="0">
                  <a:pos x="56" y="88"/>
                </a:cxn>
                <a:cxn ang="0">
                  <a:pos x="68" y="88"/>
                </a:cxn>
                <a:cxn ang="0">
                  <a:pos x="72" y="86"/>
                </a:cxn>
                <a:cxn ang="0">
                  <a:pos x="74" y="84"/>
                </a:cxn>
                <a:cxn ang="0">
                  <a:pos x="74" y="80"/>
                </a:cxn>
                <a:cxn ang="0">
                  <a:pos x="70" y="78"/>
                </a:cxn>
              </a:cxnLst>
              <a:rect l="0" t="0" r="r" b="b"/>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 name="Freeform 265"/>
            <p:cNvSpPr>
              <a:spLocks/>
            </p:cNvSpPr>
            <p:nvPr/>
          </p:nvSpPr>
          <p:spPr bwMode="auto">
            <a:xfrm>
              <a:off x="7957327" y="3104466"/>
              <a:ext cx="110758" cy="143586"/>
            </a:xfrm>
            <a:custGeom>
              <a:avLst/>
              <a:gdLst/>
              <a:ahLst/>
              <a:cxnLst>
                <a:cxn ang="0">
                  <a:pos x="18" y="0"/>
                </a:cxn>
                <a:cxn ang="0">
                  <a:pos x="18" y="2"/>
                </a:cxn>
                <a:cxn ang="0">
                  <a:pos x="18" y="4"/>
                </a:cxn>
                <a:cxn ang="0">
                  <a:pos x="16" y="6"/>
                </a:cxn>
                <a:cxn ang="0">
                  <a:pos x="12" y="8"/>
                </a:cxn>
                <a:cxn ang="0">
                  <a:pos x="0" y="8"/>
                </a:cxn>
                <a:cxn ang="0">
                  <a:pos x="0" y="12"/>
                </a:cxn>
                <a:cxn ang="0">
                  <a:pos x="2" y="16"/>
                </a:cxn>
                <a:cxn ang="0">
                  <a:pos x="4" y="20"/>
                </a:cxn>
                <a:cxn ang="0">
                  <a:pos x="6" y="28"/>
                </a:cxn>
                <a:cxn ang="0">
                  <a:pos x="8" y="40"/>
                </a:cxn>
                <a:cxn ang="0">
                  <a:pos x="14" y="56"/>
                </a:cxn>
                <a:cxn ang="0">
                  <a:pos x="20" y="70"/>
                </a:cxn>
                <a:cxn ang="0">
                  <a:pos x="24" y="74"/>
                </a:cxn>
                <a:cxn ang="0">
                  <a:pos x="30" y="76"/>
                </a:cxn>
                <a:cxn ang="0">
                  <a:pos x="40" y="74"/>
                </a:cxn>
                <a:cxn ang="0">
                  <a:pos x="50" y="70"/>
                </a:cxn>
                <a:cxn ang="0">
                  <a:pos x="60" y="64"/>
                </a:cxn>
                <a:cxn ang="0">
                  <a:pos x="64" y="60"/>
                </a:cxn>
                <a:cxn ang="0">
                  <a:pos x="64" y="58"/>
                </a:cxn>
                <a:cxn ang="0">
                  <a:pos x="64" y="50"/>
                </a:cxn>
                <a:cxn ang="0">
                  <a:pos x="58" y="42"/>
                </a:cxn>
                <a:cxn ang="0">
                  <a:pos x="52" y="32"/>
                </a:cxn>
                <a:cxn ang="0">
                  <a:pos x="46" y="26"/>
                </a:cxn>
                <a:cxn ang="0">
                  <a:pos x="18" y="0"/>
                </a:cxn>
              </a:cxnLst>
              <a:rect l="0" t="0" r="r" b="b"/>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 name="Freeform 27"/>
            <p:cNvSpPr>
              <a:spLocks/>
            </p:cNvSpPr>
            <p:nvPr/>
          </p:nvSpPr>
          <p:spPr bwMode="auto">
            <a:xfrm>
              <a:off x="1545435" y="1967113"/>
              <a:ext cx="1827520" cy="1020217"/>
            </a:xfrm>
            <a:custGeom>
              <a:avLst/>
              <a:gdLst/>
              <a:ahLst/>
              <a:cxnLst>
                <a:cxn ang="0">
                  <a:pos x="840" y="184"/>
                </a:cxn>
                <a:cxn ang="0">
                  <a:pos x="898" y="186"/>
                </a:cxn>
                <a:cxn ang="0">
                  <a:pos x="932" y="218"/>
                </a:cxn>
                <a:cxn ang="0">
                  <a:pos x="936" y="254"/>
                </a:cxn>
                <a:cxn ang="0">
                  <a:pos x="984" y="220"/>
                </a:cxn>
                <a:cxn ang="0">
                  <a:pos x="1006" y="266"/>
                </a:cxn>
                <a:cxn ang="0">
                  <a:pos x="1010" y="300"/>
                </a:cxn>
                <a:cxn ang="0">
                  <a:pos x="1040" y="324"/>
                </a:cxn>
                <a:cxn ang="0">
                  <a:pos x="1044" y="368"/>
                </a:cxn>
                <a:cxn ang="0">
                  <a:pos x="934" y="390"/>
                </a:cxn>
                <a:cxn ang="0">
                  <a:pos x="856" y="422"/>
                </a:cxn>
                <a:cxn ang="0">
                  <a:pos x="910" y="430"/>
                </a:cxn>
                <a:cxn ang="0">
                  <a:pos x="894" y="468"/>
                </a:cxn>
                <a:cxn ang="0">
                  <a:pos x="954" y="454"/>
                </a:cxn>
                <a:cxn ang="0">
                  <a:pos x="946" y="478"/>
                </a:cxn>
                <a:cxn ang="0">
                  <a:pos x="870" y="514"/>
                </a:cxn>
                <a:cxn ang="0">
                  <a:pos x="880" y="488"/>
                </a:cxn>
                <a:cxn ang="0">
                  <a:pos x="806" y="468"/>
                </a:cxn>
                <a:cxn ang="0">
                  <a:pos x="718" y="502"/>
                </a:cxn>
                <a:cxn ang="0">
                  <a:pos x="646" y="530"/>
                </a:cxn>
                <a:cxn ang="0">
                  <a:pos x="600" y="540"/>
                </a:cxn>
                <a:cxn ang="0">
                  <a:pos x="644" y="486"/>
                </a:cxn>
                <a:cxn ang="0">
                  <a:pos x="650" y="466"/>
                </a:cxn>
                <a:cxn ang="0">
                  <a:pos x="612" y="442"/>
                </a:cxn>
                <a:cxn ang="0">
                  <a:pos x="588" y="414"/>
                </a:cxn>
                <a:cxn ang="0">
                  <a:pos x="498" y="430"/>
                </a:cxn>
                <a:cxn ang="0">
                  <a:pos x="80" y="402"/>
                </a:cxn>
                <a:cxn ang="0">
                  <a:pos x="54" y="354"/>
                </a:cxn>
                <a:cxn ang="0">
                  <a:pos x="48" y="326"/>
                </a:cxn>
                <a:cxn ang="0">
                  <a:pos x="36" y="290"/>
                </a:cxn>
                <a:cxn ang="0">
                  <a:pos x="28" y="236"/>
                </a:cxn>
                <a:cxn ang="0">
                  <a:pos x="186" y="68"/>
                </a:cxn>
                <a:cxn ang="0">
                  <a:pos x="252" y="70"/>
                </a:cxn>
                <a:cxn ang="0">
                  <a:pos x="352" y="64"/>
                </a:cxn>
                <a:cxn ang="0">
                  <a:pos x="382" y="72"/>
                </a:cxn>
                <a:cxn ang="0">
                  <a:pos x="458" y="80"/>
                </a:cxn>
                <a:cxn ang="0">
                  <a:pos x="460" y="98"/>
                </a:cxn>
                <a:cxn ang="0">
                  <a:pos x="526" y="102"/>
                </a:cxn>
                <a:cxn ang="0">
                  <a:pos x="582" y="84"/>
                </a:cxn>
                <a:cxn ang="0">
                  <a:pos x="662" y="86"/>
                </a:cxn>
                <a:cxn ang="0">
                  <a:pos x="694" y="88"/>
                </a:cxn>
                <a:cxn ang="0">
                  <a:pos x="706" y="62"/>
                </a:cxn>
                <a:cxn ang="0">
                  <a:pos x="760" y="8"/>
                </a:cxn>
                <a:cxn ang="0">
                  <a:pos x="790" y="20"/>
                </a:cxn>
                <a:cxn ang="0">
                  <a:pos x="750" y="66"/>
                </a:cxn>
                <a:cxn ang="0">
                  <a:pos x="776" y="76"/>
                </a:cxn>
                <a:cxn ang="0">
                  <a:pos x="780" y="104"/>
                </a:cxn>
                <a:cxn ang="0">
                  <a:pos x="828" y="66"/>
                </a:cxn>
                <a:cxn ang="0">
                  <a:pos x="846" y="90"/>
                </a:cxn>
                <a:cxn ang="0">
                  <a:pos x="790" y="122"/>
                </a:cxn>
                <a:cxn ang="0">
                  <a:pos x="704" y="168"/>
                </a:cxn>
                <a:cxn ang="0">
                  <a:pos x="612" y="214"/>
                </a:cxn>
                <a:cxn ang="0">
                  <a:pos x="604" y="274"/>
                </a:cxn>
                <a:cxn ang="0">
                  <a:pos x="656" y="294"/>
                </a:cxn>
                <a:cxn ang="0">
                  <a:pos x="712" y="314"/>
                </a:cxn>
                <a:cxn ang="0">
                  <a:pos x="718" y="370"/>
                </a:cxn>
                <a:cxn ang="0">
                  <a:pos x="772" y="304"/>
                </a:cxn>
                <a:cxn ang="0">
                  <a:pos x="794" y="254"/>
                </a:cxn>
              </a:cxnLst>
              <a:rect l="0" t="0" r="r" b="b"/>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9" name="Freeform 28"/>
            <p:cNvSpPr>
              <a:spLocks/>
            </p:cNvSpPr>
            <p:nvPr/>
          </p:nvSpPr>
          <p:spPr bwMode="auto">
            <a:xfrm>
              <a:off x="3127209" y="2722830"/>
              <a:ext cx="65763" cy="34007"/>
            </a:xfrm>
            <a:custGeom>
              <a:avLst/>
              <a:gdLst/>
              <a:ahLst/>
              <a:cxnLst>
                <a:cxn ang="0">
                  <a:pos x="38" y="18"/>
                </a:cxn>
                <a:cxn ang="0">
                  <a:pos x="24" y="16"/>
                </a:cxn>
                <a:cxn ang="0">
                  <a:pos x="18" y="16"/>
                </a:cxn>
                <a:cxn ang="0">
                  <a:pos x="10" y="14"/>
                </a:cxn>
                <a:cxn ang="0">
                  <a:pos x="2" y="8"/>
                </a:cxn>
                <a:cxn ang="0">
                  <a:pos x="0" y="4"/>
                </a:cxn>
                <a:cxn ang="0">
                  <a:pos x="2" y="0"/>
                </a:cxn>
                <a:cxn ang="0">
                  <a:pos x="4" y="0"/>
                </a:cxn>
                <a:cxn ang="0">
                  <a:pos x="12" y="0"/>
                </a:cxn>
                <a:cxn ang="0">
                  <a:pos x="22" y="2"/>
                </a:cxn>
                <a:cxn ang="0">
                  <a:pos x="28" y="6"/>
                </a:cxn>
                <a:cxn ang="0">
                  <a:pos x="34" y="12"/>
                </a:cxn>
                <a:cxn ang="0">
                  <a:pos x="36" y="14"/>
                </a:cxn>
                <a:cxn ang="0">
                  <a:pos x="38" y="18"/>
                </a:cxn>
              </a:cxnLst>
              <a:rect l="0" t="0" r="r" b="b"/>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0" name="Freeform 29"/>
            <p:cNvSpPr>
              <a:spLocks/>
            </p:cNvSpPr>
            <p:nvPr/>
          </p:nvSpPr>
          <p:spPr bwMode="auto">
            <a:xfrm>
              <a:off x="3234507" y="2669929"/>
              <a:ext cx="166139" cy="170036"/>
            </a:xfrm>
            <a:custGeom>
              <a:avLst/>
              <a:gdLst/>
              <a:ahLst/>
              <a:cxnLst>
                <a:cxn ang="0">
                  <a:pos x="70" y="74"/>
                </a:cxn>
                <a:cxn ang="0">
                  <a:pos x="58" y="80"/>
                </a:cxn>
                <a:cxn ang="0">
                  <a:pos x="48" y="84"/>
                </a:cxn>
                <a:cxn ang="0">
                  <a:pos x="50" y="76"/>
                </a:cxn>
                <a:cxn ang="0">
                  <a:pos x="42" y="70"/>
                </a:cxn>
                <a:cxn ang="0">
                  <a:pos x="6" y="70"/>
                </a:cxn>
                <a:cxn ang="0">
                  <a:pos x="0" y="68"/>
                </a:cxn>
                <a:cxn ang="0">
                  <a:pos x="4" y="64"/>
                </a:cxn>
                <a:cxn ang="0">
                  <a:pos x="10" y="54"/>
                </a:cxn>
                <a:cxn ang="0">
                  <a:pos x="22" y="48"/>
                </a:cxn>
                <a:cxn ang="0">
                  <a:pos x="24" y="42"/>
                </a:cxn>
                <a:cxn ang="0">
                  <a:pos x="34" y="30"/>
                </a:cxn>
                <a:cxn ang="0">
                  <a:pos x="44" y="20"/>
                </a:cxn>
                <a:cxn ang="0">
                  <a:pos x="62" y="6"/>
                </a:cxn>
                <a:cxn ang="0">
                  <a:pos x="70" y="0"/>
                </a:cxn>
                <a:cxn ang="0">
                  <a:pos x="74" y="4"/>
                </a:cxn>
                <a:cxn ang="0">
                  <a:pos x="72" y="8"/>
                </a:cxn>
                <a:cxn ang="0">
                  <a:pos x="56" y="24"/>
                </a:cxn>
                <a:cxn ang="0">
                  <a:pos x="56" y="30"/>
                </a:cxn>
                <a:cxn ang="0">
                  <a:pos x="64" y="24"/>
                </a:cxn>
                <a:cxn ang="0">
                  <a:pos x="66" y="32"/>
                </a:cxn>
                <a:cxn ang="0">
                  <a:pos x="70" y="40"/>
                </a:cxn>
                <a:cxn ang="0">
                  <a:pos x="72" y="42"/>
                </a:cxn>
                <a:cxn ang="0">
                  <a:pos x="78" y="38"/>
                </a:cxn>
                <a:cxn ang="0">
                  <a:pos x="88" y="40"/>
                </a:cxn>
                <a:cxn ang="0">
                  <a:pos x="94" y="42"/>
                </a:cxn>
                <a:cxn ang="0">
                  <a:pos x="88" y="48"/>
                </a:cxn>
                <a:cxn ang="0">
                  <a:pos x="84" y="52"/>
                </a:cxn>
                <a:cxn ang="0">
                  <a:pos x="92" y="50"/>
                </a:cxn>
                <a:cxn ang="0">
                  <a:pos x="90" y="56"/>
                </a:cxn>
                <a:cxn ang="0">
                  <a:pos x="96" y="58"/>
                </a:cxn>
                <a:cxn ang="0">
                  <a:pos x="88" y="68"/>
                </a:cxn>
                <a:cxn ang="0">
                  <a:pos x="88" y="70"/>
                </a:cxn>
                <a:cxn ang="0">
                  <a:pos x="96" y="70"/>
                </a:cxn>
                <a:cxn ang="0">
                  <a:pos x="90" y="82"/>
                </a:cxn>
                <a:cxn ang="0">
                  <a:pos x="80" y="90"/>
                </a:cxn>
                <a:cxn ang="0">
                  <a:pos x="76" y="86"/>
                </a:cxn>
                <a:cxn ang="0">
                  <a:pos x="80" y="80"/>
                </a:cxn>
                <a:cxn ang="0">
                  <a:pos x="70" y="82"/>
                </a:cxn>
              </a:cxnLst>
              <a:rect l="0" t="0" r="r" b="b"/>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1" name="Freeform 30"/>
            <p:cNvSpPr>
              <a:spLocks/>
            </p:cNvSpPr>
            <p:nvPr/>
          </p:nvSpPr>
          <p:spPr bwMode="auto">
            <a:xfrm>
              <a:off x="2234216" y="1959557"/>
              <a:ext cx="245746" cy="109579"/>
            </a:xfrm>
            <a:custGeom>
              <a:avLst/>
              <a:gdLst/>
              <a:ahLst/>
              <a:cxnLst>
                <a:cxn ang="0">
                  <a:pos x="0" y="40"/>
                </a:cxn>
                <a:cxn ang="0">
                  <a:pos x="4" y="40"/>
                </a:cxn>
                <a:cxn ang="0">
                  <a:pos x="10" y="40"/>
                </a:cxn>
                <a:cxn ang="0">
                  <a:pos x="14" y="40"/>
                </a:cxn>
                <a:cxn ang="0">
                  <a:pos x="18" y="44"/>
                </a:cxn>
                <a:cxn ang="0">
                  <a:pos x="20" y="48"/>
                </a:cxn>
                <a:cxn ang="0">
                  <a:pos x="18" y="56"/>
                </a:cxn>
                <a:cxn ang="0">
                  <a:pos x="20" y="58"/>
                </a:cxn>
                <a:cxn ang="0">
                  <a:pos x="24" y="54"/>
                </a:cxn>
                <a:cxn ang="0">
                  <a:pos x="32" y="48"/>
                </a:cxn>
                <a:cxn ang="0">
                  <a:pos x="38" y="44"/>
                </a:cxn>
                <a:cxn ang="0">
                  <a:pos x="48" y="44"/>
                </a:cxn>
                <a:cxn ang="0">
                  <a:pos x="54" y="44"/>
                </a:cxn>
                <a:cxn ang="0">
                  <a:pos x="60" y="42"/>
                </a:cxn>
                <a:cxn ang="0">
                  <a:pos x="70" y="36"/>
                </a:cxn>
                <a:cxn ang="0">
                  <a:pos x="78" y="34"/>
                </a:cxn>
                <a:cxn ang="0">
                  <a:pos x="100" y="30"/>
                </a:cxn>
                <a:cxn ang="0">
                  <a:pos x="122" y="24"/>
                </a:cxn>
                <a:cxn ang="0">
                  <a:pos x="132" y="20"/>
                </a:cxn>
                <a:cxn ang="0">
                  <a:pos x="142" y="14"/>
                </a:cxn>
                <a:cxn ang="0">
                  <a:pos x="134" y="8"/>
                </a:cxn>
                <a:cxn ang="0">
                  <a:pos x="128" y="4"/>
                </a:cxn>
                <a:cxn ang="0">
                  <a:pos x="124" y="4"/>
                </a:cxn>
                <a:cxn ang="0">
                  <a:pos x="118" y="4"/>
                </a:cxn>
                <a:cxn ang="0">
                  <a:pos x="118" y="8"/>
                </a:cxn>
                <a:cxn ang="0">
                  <a:pos x="112" y="8"/>
                </a:cxn>
                <a:cxn ang="0">
                  <a:pos x="106" y="6"/>
                </a:cxn>
                <a:cxn ang="0">
                  <a:pos x="102" y="2"/>
                </a:cxn>
                <a:cxn ang="0">
                  <a:pos x="96" y="0"/>
                </a:cxn>
                <a:cxn ang="0">
                  <a:pos x="76" y="2"/>
                </a:cxn>
                <a:cxn ang="0">
                  <a:pos x="60" y="4"/>
                </a:cxn>
                <a:cxn ang="0">
                  <a:pos x="48" y="14"/>
                </a:cxn>
                <a:cxn ang="0">
                  <a:pos x="44" y="18"/>
                </a:cxn>
                <a:cxn ang="0">
                  <a:pos x="38" y="22"/>
                </a:cxn>
                <a:cxn ang="0">
                  <a:pos x="24" y="28"/>
                </a:cxn>
                <a:cxn ang="0">
                  <a:pos x="12" y="34"/>
                </a:cxn>
                <a:cxn ang="0">
                  <a:pos x="6" y="36"/>
                </a:cxn>
                <a:cxn ang="0">
                  <a:pos x="0" y="40"/>
                </a:cxn>
              </a:cxnLst>
              <a:rect l="0" t="0" r="r" b="b"/>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2" name="Freeform 31"/>
            <p:cNvSpPr>
              <a:spLocks/>
            </p:cNvSpPr>
            <p:nvPr/>
          </p:nvSpPr>
          <p:spPr bwMode="auto">
            <a:xfrm>
              <a:off x="2826083" y="1831085"/>
              <a:ext cx="89991" cy="49122"/>
            </a:xfrm>
            <a:custGeom>
              <a:avLst/>
              <a:gdLst/>
              <a:ahLst/>
              <a:cxnLst>
                <a:cxn ang="0">
                  <a:pos x="34" y="26"/>
                </a:cxn>
                <a:cxn ang="0">
                  <a:pos x="32" y="24"/>
                </a:cxn>
                <a:cxn ang="0">
                  <a:pos x="30" y="22"/>
                </a:cxn>
                <a:cxn ang="0">
                  <a:pos x="26" y="18"/>
                </a:cxn>
                <a:cxn ang="0">
                  <a:pos x="20" y="18"/>
                </a:cxn>
                <a:cxn ang="0">
                  <a:pos x="12" y="18"/>
                </a:cxn>
                <a:cxn ang="0">
                  <a:pos x="6" y="18"/>
                </a:cxn>
                <a:cxn ang="0">
                  <a:pos x="0" y="16"/>
                </a:cxn>
                <a:cxn ang="0">
                  <a:pos x="8" y="6"/>
                </a:cxn>
                <a:cxn ang="0">
                  <a:pos x="14" y="2"/>
                </a:cxn>
                <a:cxn ang="0">
                  <a:pos x="24" y="0"/>
                </a:cxn>
                <a:cxn ang="0">
                  <a:pos x="28" y="2"/>
                </a:cxn>
                <a:cxn ang="0">
                  <a:pos x="30" y="4"/>
                </a:cxn>
                <a:cxn ang="0">
                  <a:pos x="32" y="6"/>
                </a:cxn>
                <a:cxn ang="0">
                  <a:pos x="34" y="8"/>
                </a:cxn>
                <a:cxn ang="0">
                  <a:pos x="40" y="8"/>
                </a:cxn>
                <a:cxn ang="0">
                  <a:pos x="48" y="10"/>
                </a:cxn>
                <a:cxn ang="0">
                  <a:pos x="52" y="12"/>
                </a:cxn>
                <a:cxn ang="0">
                  <a:pos x="52" y="16"/>
                </a:cxn>
                <a:cxn ang="0">
                  <a:pos x="52" y="22"/>
                </a:cxn>
                <a:cxn ang="0">
                  <a:pos x="48" y="24"/>
                </a:cxn>
                <a:cxn ang="0">
                  <a:pos x="42" y="26"/>
                </a:cxn>
                <a:cxn ang="0">
                  <a:pos x="34" y="26"/>
                </a:cxn>
              </a:cxnLst>
              <a:rect l="0" t="0" r="r" b="b"/>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3" name="Freeform 32"/>
            <p:cNvSpPr>
              <a:spLocks/>
            </p:cNvSpPr>
            <p:nvPr/>
          </p:nvSpPr>
          <p:spPr bwMode="auto">
            <a:xfrm>
              <a:off x="2338052" y="1974671"/>
              <a:ext cx="353043" cy="154921"/>
            </a:xfrm>
            <a:custGeom>
              <a:avLst/>
              <a:gdLst/>
              <a:ahLst/>
              <a:cxnLst>
                <a:cxn ang="0">
                  <a:pos x="172" y="62"/>
                </a:cxn>
                <a:cxn ang="0">
                  <a:pos x="166" y="70"/>
                </a:cxn>
                <a:cxn ang="0">
                  <a:pos x="158" y="78"/>
                </a:cxn>
                <a:cxn ang="0">
                  <a:pos x="146" y="78"/>
                </a:cxn>
                <a:cxn ang="0">
                  <a:pos x="124" y="70"/>
                </a:cxn>
                <a:cxn ang="0">
                  <a:pos x="120" y="64"/>
                </a:cxn>
                <a:cxn ang="0">
                  <a:pos x="94" y="66"/>
                </a:cxn>
                <a:cxn ang="0">
                  <a:pos x="78" y="74"/>
                </a:cxn>
                <a:cxn ang="0">
                  <a:pos x="60" y="82"/>
                </a:cxn>
                <a:cxn ang="0">
                  <a:pos x="40" y="80"/>
                </a:cxn>
                <a:cxn ang="0">
                  <a:pos x="28" y="82"/>
                </a:cxn>
                <a:cxn ang="0">
                  <a:pos x="32" y="72"/>
                </a:cxn>
                <a:cxn ang="0">
                  <a:pos x="22" y="70"/>
                </a:cxn>
                <a:cxn ang="0">
                  <a:pos x="6" y="64"/>
                </a:cxn>
                <a:cxn ang="0">
                  <a:pos x="14" y="56"/>
                </a:cxn>
                <a:cxn ang="0">
                  <a:pos x="70" y="54"/>
                </a:cxn>
                <a:cxn ang="0">
                  <a:pos x="72" y="50"/>
                </a:cxn>
                <a:cxn ang="0">
                  <a:pos x="12" y="44"/>
                </a:cxn>
                <a:cxn ang="0">
                  <a:pos x="18" y="36"/>
                </a:cxn>
                <a:cxn ang="0">
                  <a:pos x="20" y="30"/>
                </a:cxn>
                <a:cxn ang="0">
                  <a:pos x="42" y="26"/>
                </a:cxn>
                <a:cxn ang="0">
                  <a:pos x="68" y="20"/>
                </a:cxn>
                <a:cxn ang="0">
                  <a:pos x="90" y="6"/>
                </a:cxn>
                <a:cxn ang="0">
                  <a:pos x="94" y="18"/>
                </a:cxn>
                <a:cxn ang="0">
                  <a:pos x="102" y="16"/>
                </a:cxn>
                <a:cxn ang="0">
                  <a:pos x="120" y="20"/>
                </a:cxn>
                <a:cxn ang="0">
                  <a:pos x="124" y="16"/>
                </a:cxn>
                <a:cxn ang="0">
                  <a:pos x="130" y="12"/>
                </a:cxn>
                <a:cxn ang="0">
                  <a:pos x="142" y="16"/>
                </a:cxn>
                <a:cxn ang="0">
                  <a:pos x="138" y="28"/>
                </a:cxn>
                <a:cxn ang="0">
                  <a:pos x="144" y="28"/>
                </a:cxn>
                <a:cxn ang="0">
                  <a:pos x="150" y="24"/>
                </a:cxn>
                <a:cxn ang="0">
                  <a:pos x="152" y="12"/>
                </a:cxn>
                <a:cxn ang="0">
                  <a:pos x="174" y="4"/>
                </a:cxn>
                <a:cxn ang="0">
                  <a:pos x="204" y="0"/>
                </a:cxn>
                <a:cxn ang="0">
                  <a:pos x="196" y="10"/>
                </a:cxn>
                <a:cxn ang="0">
                  <a:pos x="172" y="30"/>
                </a:cxn>
                <a:cxn ang="0">
                  <a:pos x="166" y="44"/>
                </a:cxn>
                <a:cxn ang="0">
                  <a:pos x="170" y="50"/>
                </a:cxn>
                <a:cxn ang="0">
                  <a:pos x="186" y="54"/>
                </a:cxn>
                <a:cxn ang="0">
                  <a:pos x="190" y="58"/>
                </a:cxn>
                <a:cxn ang="0">
                  <a:pos x="182" y="64"/>
                </a:cxn>
              </a:cxnLst>
              <a:rect l="0" t="0" r="r" b="b"/>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4" name="Freeform 33"/>
            <p:cNvSpPr>
              <a:spLocks/>
            </p:cNvSpPr>
            <p:nvPr/>
          </p:nvSpPr>
          <p:spPr bwMode="auto">
            <a:xfrm>
              <a:off x="2428044" y="1872649"/>
              <a:ext cx="166139" cy="49122"/>
            </a:xfrm>
            <a:custGeom>
              <a:avLst/>
              <a:gdLst/>
              <a:ahLst/>
              <a:cxnLst>
                <a:cxn ang="0">
                  <a:pos x="0" y="24"/>
                </a:cxn>
                <a:cxn ang="0">
                  <a:pos x="6" y="24"/>
                </a:cxn>
                <a:cxn ang="0">
                  <a:pos x="12" y="24"/>
                </a:cxn>
                <a:cxn ang="0">
                  <a:pos x="16" y="24"/>
                </a:cxn>
                <a:cxn ang="0">
                  <a:pos x="18" y="26"/>
                </a:cxn>
                <a:cxn ang="0">
                  <a:pos x="26" y="26"/>
                </a:cxn>
                <a:cxn ang="0">
                  <a:pos x="42" y="20"/>
                </a:cxn>
                <a:cxn ang="0">
                  <a:pos x="52" y="16"/>
                </a:cxn>
                <a:cxn ang="0">
                  <a:pos x="58" y="22"/>
                </a:cxn>
                <a:cxn ang="0">
                  <a:pos x="68" y="16"/>
                </a:cxn>
                <a:cxn ang="0">
                  <a:pos x="76" y="12"/>
                </a:cxn>
                <a:cxn ang="0">
                  <a:pos x="86" y="8"/>
                </a:cxn>
                <a:cxn ang="0">
                  <a:pos x="96" y="4"/>
                </a:cxn>
                <a:cxn ang="0">
                  <a:pos x="90" y="0"/>
                </a:cxn>
                <a:cxn ang="0">
                  <a:pos x="78" y="2"/>
                </a:cxn>
                <a:cxn ang="0">
                  <a:pos x="70" y="4"/>
                </a:cxn>
                <a:cxn ang="0">
                  <a:pos x="46" y="10"/>
                </a:cxn>
                <a:cxn ang="0">
                  <a:pos x="24" y="16"/>
                </a:cxn>
                <a:cxn ang="0">
                  <a:pos x="16" y="18"/>
                </a:cxn>
                <a:cxn ang="0">
                  <a:pos x="4" y="18"/>
                </a:cxn>
                <a:cxn ang="0">
                  <a:pos x="4" y="24"/>
                </a:cxn>
                <a:cxn ang="0">
                  <a:pos x="0" y="24"/>
                </a:cxn>
              </a:cxnLst>
              <a:rect l="0" t="0" r="r" b="b"/>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5" name="Freeform 34"/>
            <p:cNvSpPr>
              <a:spLocks/>
            </p:cNvSpPr>
            <p:nvPr/>
          </p:nvSpPr>
          <p:spPr bwMode="auto">
            <a:xfrm>
              <a:off x="2504191" y="1895321"/>
              <a:ext cx="228440" cy="60457"/>
            </a:xfrm>
            <a:custGeom>
              <a:avLst/>
              <a:gdLst/>
              <a:ahLst/>
              <a:cxnLst>
                <a:cxn ang="0">
                  <a:pos x="34" y="32"/>
                </a:cxn>
                <a:cxn ang="0">
                  <a:pos x="30" y="30"/>
                </a:cxn>
                <a:cxn ang="0">
                  <a:pos x="28" y="30"/>
                </a:cxn>
                <a:cxn ang="0">
                  <a:pos x="30" y="26"/>
                </a:cxn>
                <a:cxn ang="0">
                  <a:pos x="36" y="24"/>
                </a:cxn>
                <a:cxn ang="0">
                  <a:pos x="18" y="22"/>
                </a:cxn>
                <a:cxn ang="0">
                  <a:pos x="0" y="20"/>
                </a:cxn>
                <a:cxn ang="0">
                  <a:pos x="0" y="18"/>
                </a:cxn>
                <a:cxn ang="0">
                  <a:pos x="6" y="16"/>
                </a:cxn>
                <a:cxn ang="0">
                  <a:pos x="24" y="10"/>
                </a:cxn>
                <a:cxn ang="0">
                  <a:pos x="40" y="4"/>
                </a:cxn>
                <a:cxn ang="0">
                  <a:pos x="54" y="0"/>
                </a:cxn>
                <a:cxn ang="0">
                  <a:pos x="54" y="6"/>
                </a:cxn>
                <a:cxn ang="0">
                  <a:pos x="56" y="6"/>
                </a:cxn>
                <a:cxn ang="0">
                  <a:pos x="64" y="6"/>
                </a:cxn>
                <a:cxn ang="0">
                  <a:pos x="64" y="14"/>
                </a:cxn>
                <a:cxn ang="0">
                  <a:pos x="66" y="16"/>
                </a:cxn>
                <a:cxn ang="0">
                  <a:pos x="68" y="18"/>
                </a:cxn>
                <a:cxn ang="0">
                  <a:pos x="74" y="18"/>
                </a:cxn>
                <a:cxn ang="0">
                  <a:pos x="84" y="16"/>
                </a:cxn>
                <a:cxn ang="0">
                  <a:pos x="92" y="14"/>
                </a:cxn>
                <a:cxn ang="0">
                  <a:pos x="100" y="6"/>
                </a:cxn>
                <a:cxn ang="0">
                  <a:pos x="108" y="0"/>
                </a:cxn>
                <a:cxn ang="0">
                  <a:pos x="114" y="0"/>
                </a:cxn>
                <a:cxn ang="0">
                  <a:pos x="114" y="8"/>
                </a:cxn>
                <a:cxn ang="0">
                  <a:pos x="110" y="12"/>
                </a:cxn>
                <a:cxn ang="0">
                  <a:pos x="120" y="14"/>
                </a:cxn>
                <a:cxn ang="0">
                  <a:pos x="132" y="14"/>
                </a:cxn>
                <a:cxn ang="0">
                  <a:pos x="118" y="22"/>
                </a:cxn>
                <a:cxn ang="0">
                  <a:pos x="110" y="28"/>
                </a:cxn>
                <a:cxn ang="0">
                  <a:pos x="104" y="28"/>
                </a:cxn>
                <a:cxn ang="0">
                  <a:pos x="98" y="28"/>
                </a:cxn>
                <a:cxn ang="0">
                  <a:pos x="94" y="26"/>
                </a:cxn>
                <a:cxn ang="0">
                  <a:pos x="90" y="24"/>
                </a:cxn>
                <a:cxn ang="0">
                  <a:pos x="84" y="22"/>
                </a:cxn>
                <a:cxn ang="0">
                  <a:pos x="72" y="24"/>
                </a:cxn>
                <a:cxn ang="0">
                  <a:pos x="60" y="28"/>
                </a:cxn>
                <a:cxn ang="0">
                  <a:pos x="48" y="30"/>
                </a:cxn>
                <a:cxn ang="0">
                  <a:pos x="34" y="32"/>
                </a:cxn>
              </a:cxnLst>
              <a:rect l="0" t="0" r="r" b="b"/>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6" name="Freeform 35"/>
            <p:cNvSpPr>
              <a:spLocks/>
            </p:cNvSpPr>
            <p:nvPr/>
          </p:nvSpPr>
          <p:spPr bwMode="auto">
            <a:xfrm>
              <a:off x="2632256" y="1842421"/>
              <a:ext cx="110758" cy="34007"/>
            </a:xfrm>
            <a:custGeom>
              <a:avLst/>
              <a:gdLst/>
              <a:ahLst/>
              <a:cxnLst>
                <a:cxn ang="0">
                  <a:pos x="12" y="18"/>
                </a:cxn>
                <a:cxn ang="0">
                  <a:pos x="6" y="16"/>
                </a:cxn>
                <a:cxn ang="0">
                  <a:pos x="0" y="14"/>
                </a:cxn>
                <a:cxn ang="0">
                  <a:pos x="8" y="12"/>
                </a:cxn>
                <a:cxn ang="0">
                  <a:pos x="18" y="12"/>
                </a:cxn>
                <a:cxn ang="0">
                  <a:pos x="26" y="10"/>
                </a:cxn>
                <a:cxn ang="0">
                  <a:pos x="28" y="10"/>
                </a:cxn>
                <a:cxn ang="0">
                  <a:pos x="30" y="8"/>
                </a:cxn>
                <a:cxn ang="0">
                  <a:pos x="48" y="0"/>
                </a:cxn>
                <a:cxn ang="0">
                  <a:pos x="58" y="2"/>
                </a:cxn>
                <a:cxn ang="0">
                  <a:pos x="64" y="4"/>
                </a:cxn>
                <a:cxn ang="0">
                  <a:pos x="58" y="10"/>
                </a:cxn>
                <a:cxn ang="0">
                  <a:pos x="48" y="16"/>
                </a:cxn>
                <a:cxn ang="0">
                  <a:pos x="30" y="18"/>
                </a:cxn>
                <a:cxn ang="0">
                  <a:pos x="30" y="16"/>
                </a:cxn>
                <a:cxn ang="0">
                  <a:pos x="28" y="16"/>
                </a:cxn>
                <a:cxn ang="0">
                  <a:pos x="22" y="16"/>
                </a:cxn>
                <a:cxn ang="0">
                  <a:pos x="12" y="18"/>
                </a:cxn>
              </a:cxnLst>
              <a:rect l="0" t="0" r="r" b="b"/>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7" name="Freeform 36"/>
            <p:cNvSpPr>
              <a:spLocks/>
            </p:cNvSpPr>
            <p:nvPr/>
          </p:nvSpPr>
          <p:spPr bwMode="auto">
            <a:xfrm>
              <a:off x="2704941" y="1967113"/>
              <a:ext cx="128065" cy="79350"/>
            </a:xfrm>
            <a:custGeom>
              <a:avLst/>
              <a:gdLst/>
              <a:ahLst/>
              <a:cxnLst>
                <a:cxn ang="0">
                  <a:pos x="74" y="4"/>
                </a:cxn>
                <a:cxn ang="0">
                  <a:pos x="70" y="6"/>
                </a:cxn>
                <a:cxn ang="0">
                  <a:pos x="66" y="8"/>
                </a:cxn>
                <a:cxn ang="0">
                  <a:pos x="58" y="14"/>
                </a:cxn>
                <a:cxn ang="0">
                  <a:pos x="66" y="22"/>
                </a:cxn>
                <a:cxn ang="0">
                  <a:pos x="56" y="28"/>
                </a:cxn>
                <a:cxn ang="0">
                  <a:pos x="52" y="30"/>
                </a:cxn>
                <a:cxn ang="0">
                  <a:pos x="48" y="28"/>
                </a:cxn>
                <a:cxn ang="0">
                  <a:pos x="48" y="32"/>
                </a:cxn>
                <a:cxn ang="0">
                  <a:pos x="44" y="34"/>
                </a:cxn>
                <a:cxn ang="0">
                  <a:pos x="38" y="36"/>
                </a:cxn>
                <a:cxn ang="0">
                  <a:pos x="32" y="38"/>
                </a:cxn>
                <a:cxn ang="0">
                  <a:pos x="26" y="42"/>
                </a:cxn>
                <a:cxn ang="0">
                  <a:pos x="18" y="42"/>
                </a:cxn>
                <a:cxn ang="0">
                  <a:pos x="18" y="36"/>
                </a:cxn>
                <a:cxn ang="0">
                  <a:pos x="16" y="34"/>
                </a:cxn>
                <a:cxn ang="0">
                  <a:pos x="10" y="32"/>
                </a:cxn>
                <a:cxn ang="0">
                  <a:pos x="4" y="28"/>
                </a:cxn>
                <a:cxn ang="0">
                  <a:pos x="2" y="26"/>
                </a:cxn>
                <a:cxn ang="0">
                  <a:pos x="0" y="22"/>
                </a:cxn>
                <a:cxn ang="0">
                  <a:pos x="2" y="20"/>
                </a:cxn>
                <a:cxn ang="0">
                  <a:pos x="4" y="18"/>
                </a:cxn>
                <a:cxn ang="0">
                  <a:pos x="8" y="16"/>
                </a:cxn>
                <a:cxn ang="0">
                  <a:pos x="14" y="16"/>
                </a:cxn>
                <a:cxn ang="0">
                  <a:pos x="16" y="18"/>
                </a:cxn>
                <a:cxn ang="0">
                  <a:pos x="20" y="20"/>
                </a:cxn>
                <a:cxn ang="0">
                  <a:pos x="22" y="20"/>
                </a:cxn>
                <a:cxn ang="0">
                  <a:pos x="30" y="18"/>
                </a:cxn>
                <a:cxn ang="0">
                  <a:pos x="32" y="16"/>
                </a:cxn>
                <a:cxn ang="0">
                  <a:pos x="32" y="14"/>
                </a:cxn>
                <a:cxn ang="0">
                  <a:pos x="32" y="8"/>
                </a:cxn>
                <a:cxn ang="0">
                  <a:pos x="38" y="4"/>
                </a:cxn>
                <a:cxn ang="0">
                  <a:pos x="50" y="4"/>
                </a:cxn>
                <a:cxn ang="0">
                  <a:pos x="74" y="0"/>
                </a:cxn>
                <a:cxn ang="0">
                  <a:pos x="74" y="4"/>
                </a:cxn>
              </a:cxnLst>
              <a:rect l="0" t="0" r="r" b="b"/>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8" name="Freeform 37"/>
            <p:cNvSpPr>
              <a:spLocks/>
            </p:cNvSpPr>
            <p:nvPr/>
          </p:nvSpPr>
          <p:spPr bwMode="auto">
            <a:xfrm>
              <a:off x="2680713" y="2084250"/>
              <a:ext cx="69224" cy="41564"/>
            </a:xfrm>
            <a:custGeom>
              <a:avLst/>
              <a:gdLst/>
              <a:ahLst/>
              <a:cxnLst>
                <a:cxn ang="0">
                  <a:pos x="22" y="22"/>
                </a:cxn>
                <a:cxn ang="0">
                  <a:pos x="16" y="22"/>
                </a:cxn>
                <a:cxn ang="0">
                  <a:pos x="8" y="20"/>
                </a:cxn>
                <a:cxn ang="0">
                  <a:pos x="0" y="14"/>
                </a:cxn>
                <a:cxn ang="0">
                  <a:pos x="6" y="10"/>
                </a:cxn>
                <a:cxn ang="0">
                  <a:pos x="12" y="6"/>
                </a:cxn>
                <a:cxn ang="0">
                  <a:pos x="30" y="0"/>
                </a:cxn>
                <a:cxn ang="0">
                  <a:pos x="32" y="4"/>
                </a:cxn>
                <a:cxn ang="0">
                  <a:pos x="34" y="6"/>
                </a:cxn>
                <a:cxn ang="0">
                  <a:pos x="40" y="6"/>
                </a:cxn>
                <a:cxn ang="0">
                  <a:pos x="40" y="18"/>
                </a:cxn>
                <a:cxn ang="0">
                  <a:pos x="32" y="22"/>
                </a:cxn>
                <a:cxn ang="0">
                  <a:pos x="22" y="22"/>
                </a:cxn>
              </a:cxnLst>
              <a:rect l="0" t="0" r="r" b="b"/>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9" name="Freeform 38"/>
            <p:cNvSpPr>
              <a:spLocks/>
            </p:cNvSpPr>
            <p:nvPr/>
          </p:nvSpPr>
          <p:spPr bwMode="auto">
            <a:xfrm>
              <a:off x="2826083" y="2208943"/>
              <a:ext cx="138448" cy="79350"/>
            </a:xfrm>
            <a:custGeom>
              <a:avLst/>
              <a:gdLst/>
              <a:ahLst/>
              <a:cxnLst>
                <a:cxn ang="0">
                  <a:pos x="58" y="40"/>
                </a:cxn>
                <a:cxn ang="0">
                  <a:pos x="56" y="30"/>
                </a:cxn>
                <a:cxn ang="0">
                  <a:pos x="52" y="26"/>
                </a:cxn>
                <a:cxn ang="0">
                  <a:pos x="48" y="26"/>
                </a:cxn>
                <a:cxn ang="0">
                  <a:pos x="42" y="26"/>
                </a:cxn>
                <a:cxn ang="0">
                  <a:pos x="38" y="30"/>
                </a:cxn>
                <a:cxn ang="0">
                  <a:pos x="30" y="36"/>
                </a:cxn>
                <a:cxn ang="0">
                  <a:pos x="22" y="40"/>
                </a:cxn>
                <a:cxn ang="0">
                  <a:pos x="16" y="42"/>
                </a:cxn>
                <a:cxn ang="0">
                  <a:pos x="10" y="40"/>
                </a:cxn>
                <a:cxn ang="0">
                  <a:pos x="14" y="38"/>
                </a:cxn>
                <a:cxn ang="0">
                  <a:pos x="10" y="36"/>
                </a:cxn>
                <a:cxn ang="0">
                  <a:pos x="6" y="36"/>
                </a:cxn>
                <a:cxn ang="0">
                  <a:pos x="4" y="36"/>
                </a:cxn>
                <a:cxn ang="0">
                  <a:pos x="0" y="34"/>
                </a:cxn>
                <a:cxn ang="0">
                  <a:pos x="8" y="24"/>
                </a:cxn>
                <a:cxn ang="0">
                  <a:pos x="22" y="14"/>
                </a:cxn>
                <a:cxn ang="0">
                  <a:pos x="46" y="0"/>
                </a:cxn>
                <a:cxn ang="0">
                  <a:pos x="52" y="6"/>
                </a:cxn>
                <a:cxn ang="0">
                  <a:pos x="58" y="12"/>
                </a:cxn>
                <a:cxn ang="0">
                  <a:pos x="70" y="22"/>
                </a:cxn>
                <a:cxn ang="0">
                  <a:pos x="68" y="28"/>
                </a:cxn>
                <a:cxn ang="0">
                  <a:pos x="74" y="28"/>
                </a:cxn>
                <a:cxn ang="0">
                  <a:pos x="80" y="30"/>
                </a:cxn>
                <a:cxn ang="0">
                  <a:pos x="74" y="36"/>
                </a:cxn>
                <a:cxn ang="0">
                  <a:pos x="70" y="38"/>
                </a:cxn>
                <a:cxn ang="0">
                  <a:pos x="64" y="40"/>
                </a:cxn>
                <a:cxn ang="0">
                  <a:pos x="60" y="38"/>
                </a:cxn>
                <a:cxn ang="0">
                  <a:pos x="60" y="36"/>
                </a:cxn>
                <a:cxn ang="0">
                  <a:pos x="58" y="40"/>
                </a:cxn>
              </a:cxnLst>
              <a:rect l="0" t="0" r="r" b="b"/>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0" name="Freeform 39"/>
            <p:cNvSpPr>
              <a:spLocks/>
            </p:cNvSpPr>
            <p:nvPr/>
          </p:nvSpPr>
          <p:spPr bwMode="auto">
            <a:xfrm>
              <a:off x="2774166" y="1895321"/>
              <a:ext cx="114220" cy="45343"/>
            </a:xfrm>
            <a:custGeom>
              <a:avLst/>
              <a:gdLst/>
              <a:ahLst/>
              <a:cxnLst>
                <a:cxn ang="0">
                  <a:pos x="10" y="6"/>
                </a:cxn>
                <a:cxn ang="0">
                  <a:pos x="16" y="10"/>
                </a:cxn>
                <a:cxn ang="0">
                  <a:pos x="22" y="12"/>
                </a:cxn>
                <a:cxn ang="0">
                  <a:pos x="24" y="8"/>
                </a:cxn>
                <a:cxn ang="0">
                  <a:pos x="24" y="6"/>
                </a:cxn>
                <a:cxn ang="0">
                  <a:pos x="26" y="6"/>
                </a:cxn>
                <a:cxn ang="0">
                  <a:pos x="30" y="6"/>
                </a:cxn>
                <a:cxn ang="0">
                  <a:pos x="34" y="8"/>
                </a:cxn>
                <a:cxn ang="0">
                  <a:pos x="38" y="12"/>
                </a:cxn>
                <a:cxn ang="0">
                  <a:pos x="40" y="4"/>
                </a:cxn>
                <a:cxn ang="0">
                  <a:pos x="42" y="0"/>
                </a:cxn>
                <a:cxn ang="0">
                  <a:pos x="46" y="0"/>
                </a:cxn>
                <a:cxn ang="0">
                  <a:pos x="56" y="2"/>
                </a:cxn>
                <a:cxn ang="0">
                  <a:pos x="62" y="2"/>
                </a:cxn>
                <a:cxn ang="0">
                  <a:pos x="64" y="0"/>
                </a:cxn>
                <a:cxn ang="0">
                  <a:pos x="66" y="6"/>
                </a:cxn>
                <a:cxn ang="0">
                  <a:pos x="62" y="12"/>
                </a:cxn>
                <a:cxn ang="0">
                  <a:pos x="56" y="16"/>
                </a:cxn>
                <a:cxn ang="0">
                  <a:pos x="46" y="20"/>
                </a:cxn>
                <a:cxn ang="0">
                  <a:pos x="42" y="20"/>
                </a:cxn>
                <a:cxn ang="0">
                  <a:pos x="36" y="20"/>
                </a:cxn>
                <a:cxn ang="0">
                  <a:pos x="34" y="24"/>
                </a:cxn>
                <a:cxn ang="0">
                  <a:pos x="28" y="24"/>
                </a:cxn>
                <a:cxn ang="0">
                  <a:pos x="24" y="24"/>
                </a:cxn>
                <a:cxn ang="0">
                  <a:pos x="20" y="22"/>
                </a:cxn>
                <a:cxn ang="0">
                  <a:pos x="18" y="20"/>
                </a:cxn>
                <a:cxn ang="0">
                  <a:pos x="18" y="14"/>
                </a:cxn>
                <a:cxn ang="0">
                  <a:pos x="6" y="14"/>
                </a:cxn>
                <a:cxn ang="0">
                  <a:pos x="2" y="14"/>
                </a:cxn>
                <a:cxn ang="0">
                  <a:pos x="0" y="10"/>
                </a:cxn>
                <a:cxn ang="0">
                  <a:pos x="0" y="6"/>
                </a:cxn>
                <a:cxn ang="0">
                  <a:pos x="0" y="4"/>
                </a:cxn>
                <a:cxn ang="0">
                  <a:pos x="2" y="2"/>
                </a:cxn>
                <a:cxn ang="0">
                  <a:pos x="8" y="0"/>
                </a:cxn>
                <a:cxn ang="0">
                  <a:pos x="10" y="2"/>
                </a:cxn>
                <a:cxn ang="0">
                  <a:pos x="12" y="4"/>
                </a:cxn>
                <a:cxn ang="0">
                  <a:pos x="16" y="10"/>
                </a:cxn>
                <a:cxn ang="0">
                  <a:pos x="16" y="8"/>
                </a:cxn>
                <a:cxn ang="0">
                  <a:pos x="10" y="6"/>
                </a:cxn>
              </a:cxnLst>
              <a:rect l="0" t="0" r="r" b="b"/>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1" name="Freeform 40"/>
            <p:cNvSpPr>
              <a:spLocks/>
            </p:cNvSpPr>
            <p:nvPr/>
          </p:nvSpPr>
          <p:spPr bwMode="auto">
            <a:xfrm>
              <a:off x="2922998" y="1883985"/>
              <a:ext cx="283819" cy="71793"/>
            </a:xfrm>
            <a:custGeom>
              <a:avLst/>
              <a:gdLst/>
              <a:ahLst/>
              <a:cxnLst>
                <a:cxn ang="0">
                  <a:pos x="30" y="22"/>
                </a:cxn>
                <a:cxn ang="0">
                  <a:pos x="36" y="18"/>
                </a:cxn>
                <a:cxn ang="0">
                  <a:pos x="32" y="16"/>
                </a:cxn>
                <a:cxn ang="0">
                  <a:pos x="28" y="16"/>
                </a:cxn>
                <a:cxn ang="0">
                  <a:pos x="22" y="16"/>
                </a:cxn>
                <a:cxn ang="0">
                  <a:pos x="12" y="18"/>
                </a:cxn>
                <a:cxn ang="0">
                  <a:pos x="8" y="16"/>
                </a:cxn>
                <a:cxn ang="0">
                  <a:pos x="4" y="14"/>
                </a:cxn>
                <a:cxn ang="0">
                  <a:pos x="0" y="6"/>
                </a:cxn>
                <a:cxn ang="0">
                  <a:pos x="8" y="2"/>
                </a:cxn>
                <a:cxn ang="0">
                  <a:pos x="20" y="0"/>
                </a:cxn>
                <a:cxn ang="0">
                  <a:pos x="28" y="2"/>
                </a:cxn>
                <a:cxn ang="0">
                  <a:pos x="32" y="6"/>
                </a:cxn>
                <a:cxn ang="0">
                  <a:pos x="38" y="8"/>
                </a:cxn>
                <a:cxn ang="0">
                  <a:pos x="44" y="10"/>
                </a:cxn>
                <a:cxn ang="0">
                  <a:pos x="58" y="10"/>
                </a:cxn>
                <a:cxn ang="0">
                  <a:pos x="60" y="8"/>
                </a:cxn>
                <a:cxn ang="0">
                  <a:pos x="64" y="6"/>
                </a:cxn>
                <a:cxn ang="0">
                  <a:pos x="68" y="6"/>
                </a:cxn>
                <a:cxn ang="0">
                  <a:pos x="62" y="10"/>
                </a:cxn>
                <a:cxn ang="0">
                  <a:pos x="60" y="12"/>
                </a:cxn>
                <a:cxn ang="0">
                  <a:pos x="58" y="16"/>
                </a:cxn>
                <a:cxn ang="0">
                  <a:pos x="60" y="18"/>
                </a:cxn>
                <a:cxn ang="0">
                  <a:pos x="60" y="20"/>
                </a:cxn>
                <a:cxn ang="0">
                  <a:pos x="66" y="20"/>
                </a:cxn>
                <a:cxn ang="0">
                  <a:pos x="80" y="20"/>
                </a:cxn>
                <a:cxn ang="0">
                  <a:pos x="94" y="20"/>
                </a:cxn>
                <a:cxn ang="0">
                  <a:pos x="108" y="20"/>
                </a:cxn>
                <a:cxn ang="0">
                  <a:pos x="120" y="18"/>
                </a:cxn>
                <a:cxn ang="0">
                  <a:pos x="136" y="18"/>
                </a:cxn>
                <a:cxn ang="0">
                  <a:pos x="144" y="18"/>
                </a:cxn>
                <a:cxn ang="0">
                  <a:pos x="152" y="20"/>
                </a:cxn>
                <a:cxn ang="0">
                  <a:pos x="164" y="22"/>
                </a:cxn>
                <a:cxn ang="0">
                  <a:pos x="160" y="30"/>
                </a:cxn>
                <a:cxn ang="0">
                  <a:pos x="156" y="36"/>
                </a:cxn>
                <a:cxn ang="0">
                  <a:pos x="148" y="38"/>
                </a:cxn>
                <a:cxn ang="0">
                  <a:pos x="140" y="38"/>
                </a:cxn>
                <a:cxn ang="0">
                  <a:pos x="132" y="38"/>
                </a:cxn>
                <a:cxn ang="0">
                  <a:pos x="124" y="36"/>
                </a:cxn>
                <a:cxn ang="0">
                  <a:pos x="118" y="36"/>
                </a:cxn>
                <a:cxn ang="0">
                  <a:pos x="110" y="34"/>
                </a:cxn>
                <a:cxn ang="0">
                  <a:pos x="104" y="34"/>
                </a:cxn>
                <a:cxn ang="0">
                  <a:pos x="96" y="32"/>
                </a:cxn>
                <a:cxn ang="0">
                  <a:pos x="90" y="30"/>
                </a:cxn>
                <a:cxn ang="0">
                  <a:pos x="86" y="30"/>
                </a:cxn>
                <a:cxn ang="0">
                  <a:pos x="78" y="32"/>
                </a:cxn>
                <a:cxn ang="0">
                  <a:pos x="72" y="34"/>
                </a:cxn>
                <a:cxn ang="0">
                  <a:pos x="68" y="38"/>
                </a:cxn>
                <a:cxn ang="0">
                  <a:pos x="62" y="38"/>
                </a:cxn>
                <a:cxn ang="0">
                  <a:pos x="42" y="36"/>
                </a:cxn>
                <a:cxn ang="0">
                  <a:pos x="32" y="36"/>
                </a:cxn>
                <a:cxn ang="0">
                  <a:pos x="28" y="36"/>
                </a:cxn>
                <a:cxn ang="0">
                  <a:pos x="24" y="38"/>
                </a:cxn>
                <a:cxn ang="0">
                  <a:pos x="24" y="30"/>
                </a:cxn>
                <a:cxn ang="0">
                  <a:pos x="28" y="24"/>
                </a:cxn>
                <a:cxn ang="0">
                  <a:pos x="32" y="20"/>
                </a:cxn>
                <a:cxn ang="0">
                  <a:pos x="36" y="20"/>
                </a:cxn>
                <a:cxn ang="0">
                  <a:pos x="30" y="22"/>
                </a:cxn>
              </a:cxnLst>
              <a:rect l="0" t="0" r="r" b="b"/>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2" name="Freeform 41"/>
            <p:cNvSpPr>
              <a:spLocks/>
            </p:cNvSpPr>
            <p:nvPr/>
          </p:nvSpPr>
          <p:spPr bwMode="auto">
            <a:xfrm>
              <a:off x="2881462" y="1925549"/>
              <a:ext cx="51918" cy="26450"/>
            </a:xfrm>
            <a:custGeom>
              <a:avLst/>
              <a:gdLst/>
              <a:ahLst/>
              <a:cxnLst>
                <a:cxn ang="0">
                  <a:pos x="30" y="8"/>
                </a:cxn>
                <a:cxn ang="0">
                  <a:pos x="28" y="12"/>
                </a:cxn>
                <a:cxn ang="0">
                  <a:pos x="24" y="14"/>
                </a:cxn>
                <a:cxn ang="0">
                  <a:pos x="20" y="14"/>
                </a:cxn>
                <a:cxn ang="0">
                  <a:pos x="10" y="12"/>
                </a:cxn>
                <a:cxn ang="0">
                  <a:pos x="0" y="10"/>
                </a:cxn>
                <a:cxn ang="0">
                  <a:pos x="6" y="4"/>
                </a:cxn>
                <a:cxn ang="0">
                  <a:pos x="16" y="0"/>
                </a:cxn>
                <a:cxn ang="0">
                  <a:pos x="22" y="0"/>
                </a:cxn>
                <a:cxn ang="0">
                  <a:pos x="26" y="2"/>
                </a:cxn>
                <a:cxn ang="0">
                  <a:pos x="28" y="4"/>
                </a:cxn>
                <a:cxn ang="0">
                  <a:pos x="30" y="8"/>
                </a:cxn>
              </a:cxnLst>
              <a:rect l="0" t="0" r="r" b="b"/>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3" name="Freeform 42"/>
            <p:cNvSpPr>
              <a:spLocks/>
            </p:cNvSpPr>
            <p:nvPr/>
          </p:nvSpPr>
          <p:spPr bwMode="auto">
            <a:xfrm>
              <a:off x="2936842" y="1842421"/>
              <a:ext cx="62302" cy="34007"/>
            </a:xfrm>
            <a:custGeom>
              <a:avLst/>
              <a:gdLst/>
              <a:ahLst/>
              <a:cxnLst>
                <a:cxn ang="0">
                  <a:pos x="32" y="6"/>
                </a:cxn>
                <a:cxn ang="0">
                  <a:pos x="26" y="10"/>
                </a:cxn>
                <a:cxn ang="0">
                  <a:pos x="30" y="12"/>
                </a:cxn>
                <a:cxn ang="0">
                  <a:pos x="36" y="12"/>
                </a:cxn>
                <a:cxn ang="0">
                  <a:pos x="34" y="16"/>
                </a:cxn>
                <a:cxn ang="0">
                  <a:pos x="36" y="18"/>
                </a:cxn>
                <a:cxn ang="0">
                  <a:pos x="16" y="18"/>
                </a:cxn>
                <a:cxn ang="0">
                  <a:pos x="8" y="14"/>
                </a:cxn>
                <a:cxn ang="0">
                  <a:pos x="2" y="12"/>
                </a:cxn>
                <a:cxn ang="0">
                  <a:pos x="0" y="6"/>
                </a:cxn>
                <a:cxn ang="0">
                  <a:pos x="2" y="2"/>
                </a:cxn>
                <a:cxn ang="0">
                  <a:pos x="4" y="0"/>
                </a:cxn>
                <a:cxn ang="0">
                  <a:pos x="8" y="0"/>
                </a:cxn>
                <a:cxn ang="0">
                  <a:pos x="14" y="0"/>
                </a:cxn>
                <a:cxn ang="0">
                  <a:pos x="24" y="4"/>
                </a:cxn>
                <a:cxn ang="0">
                  <a:pos x="32" y="6"/>
                </a:cxn>
              </a:cxnLst>
              <a:rect l="0" t="0" r="r" b="b"/>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4" name="Freeform 43"/>
            <p:cNvSpPr>
              <a:spLocks/>
            </p:cNvSpPr>
            <p:nvPr/>
          </p:nvSpPr>
          <p:spPr bwMode="auto">
            <a:xfrm>
              <a:off x="3016450" y="1751735"/>
              <a:ext cx="661092" cy="162479"/>
            </a:xfrm>
            <a:custGeom>
              <a:avLst/>
              <a:gdLst/>
              <a:ahLst/>
              <a:cxnLst>
                <a:cxn ang="0">
                  <a:pos x="168" y="58"/>
                </a:cxn>
                <a:cxn ang="0">
                  <a:pos x="158" y="50"/>
                </a:cxn>
                <a:cxn ang="0">
                  <a:pos x="154" y="64"/>
                </a:cxn>
                <a:cxn ang="0">
                  <a:pos x="146" y="72"/>
                </a:cxn>
                <a:cxn ang="0">
                  <a:pos x="140" y="72"/>
                </a:cxn>
                <a:cxn ang="0">
                  <a:pos x="132" y="66"/>
                </a:cxn>
                <a:cxn ang="0">
                  <a:pos x="136" y="70"/>
                </a:cxn>
                <a:cxn ang="0">
                  <a:pos x="132" y="82"/>
                </a:cxn>
                <a:cxn ang="0">
                  <a:pos x="114" y="86"/>
                </a:cxn>
                <a:cxn ang="0">
                  <a:pos x="106" y="82"/>
                </a:cxn>
                <a:cxn ang="0">
                  <a:pos x="46" y="80"/>
                </a:cxn>
                <a:cxn ang="0">
                  <a:pos x="28" y="82"/>
                </a:cxn>
                <a:cxn ang="0">
                  <a:pos x="24" y="80"/>
                </a:cxn>
                <a:cxn ang="0">
                  <a:pos x="24" y="72"/>
                </a:cxn>
                <a:cxn ang="0">
                  <a:pos x="34" y="72"/>
                </a:cxn>
                <a:cxn ang="0">
                  <a:pos x="52" y="68"/>
                </a:cxn>
                <a:cxn ang="0">
                  <a:pos x="58" y="62"/>
                </a:cxn>
                <a:cxn ang="0">
                  <a:pos x="68" y="64"/>
                </a:cxn>
                <a:cxn ang="0">
                  <a:pos x="76" y="66"/>
                </a:cxn>
                <a:cxn ang="0">
                  <a:pos x="76" y="60"/>
                </a:cxn>
                <a:cxn ang="0">
                  <a:pos x="72" y="50"/>
                </a:cxn>
                <a:cxn ang="0">
                  <a:pos x="64" y="50"/>
                </a:cxn>
                <a:cxn ang="0">
                  <a:pos x="50" y="52"/>
                </a:cxn>
                <a:cxn ang="0">
                  <a:pos x="34" y="54"/>
                </a:cxn>
                <a:cxn ang="0">
                  <a:pos x="10" y="52"/>
                </a:cxn>
                <a:cxn ang="0">
                  <a:pos x="4" y="46"/>
                </a:cxn>
                <a:cxn ang="0">
                  <a:pos x="0" y="38"/>
                </a:cxn>
                <a:cxn ang="0">
                  <a:pos x="6" y="32"/>
                </a:cxn>
                <a:cxn ang="0">
                  <a:pos x="42" y="24"/>
                </a:cxn>
                <a:cxn ang="0">
                  <a:pos x="78" y="26"/>
                </a:cxn>
                <a:cxn ang="0">
                  <a:pos x="96" y="36"/>
                </a:cxn>
                <a:cxn ang="0">
                  <a:pos x="104" y="36"/>
                </a:cxn>
                <a:cxn ang="0">
                  <a:pos x="108" y="30"/>
                </a:cxn>
                <a:cxn ang="0">
                  <a:pos x="116" y="26"/>
                </a:cxn>
                <a:cxn ang="0">
                  <a:pos x="132" y="32"/>
                </a:cxn>
                <a:cxn ang="0">
                  <a:pos x="142" y="36"/>
                </a:cxn>
                <a:cxn ang="0">
                  <a:pos x="140" y="30"/>
                </a:cxn>
                <a:cxn ang="0">
                  <a:pos x="120" y="24"/>
                </a:cxn>
                <a:cxn ang="0">
                  <a:pos x="98" y="24"/>
                </a:cxn>
                <a:cxn ang="0">
                  <a:pos x="82" y="24"/>
                </a:cxn>
                <a:cxn ang="0">
                  <a:pos x="78" y="20"/>
                </a:cxn>
                <a:cxn ang="0">
                  <a:pos x="84" y="12"/>
                </a:cxn>
                <a:cxn ang="0">
                  <a:pos x="126" y="12"/>
                </a:cxn>
                <a:cxn ang="0">
                  <a:pos x="142" y="8"/>
                </a:cxn>
                <a:cxn ang="0">
                  <a:pos x="158" y="8"/>
                </a:cxn>
                <a:cxn ang="0">
                  <a:pos x="168" y="8"/>
                </a:cxn>
                <a:cxn ang="0">
                  <a:pos x="172" y="10"/>
                </a:cxn>
                <a:cxn ang="0">
                  <a:pos x="202" y="4"/>
                </a:cxn>
                <a:cxn ang="0">
                  <a:pos x="252" y="0"/>
                </a:cxn>
                <a:cxn ang="0">
                  <a:pos x="328" y="2"/>
                </a:cxn>
                <a:cxn ang="0">
                  <a:pos x="364" y="6"/>
                </a:cxn>
                <a:cxn ang="0">
                  <a:pos x="368" y="16"/>
                </a:cxn>
                <a:cxn ang="0">
                  <a:pos x="332" y="24"/>
                </a:cxn>
                <a:cxn ang="0">
                  <a:pos x="316" y="24"/>
                </a:cxn>
                <a:cxn ang="0">
                  <a:pos x="310" y="24"/>
                </a:cxn>
                <a:cxn ang="0">
                  <a:pos x="310" y="26"/>
                </a:cxn>
                <a:cxn ang="0">
                  <a:pos x="282" y="26"/>
                </a:cxn>
                <a:cxn ang="0">
                  <a:pos x="262" y="32"/>
                </a:cxn>
                <a:cxn ang="0">
                  <a:pos x="240" y="36"/>
                </a:cxn>
                <a:cxn ang="0">
                  <a:pos x="216" y="36"/>
                </a:cxn>
                <a:cxn ang="0">
                  <a:pos x="208" y="40"/>
                </a:cxn>
                <a:cxn ang="0">
                  <a:pos x="196" y="52"/>
                </a:cxn>
                <a:cxn ang="0">
                  <a:pos x="174" y="60"/>
                </a:cxn>
              </a:cxnLst>
              <a:rect l="0" t="0" r="r" b="b"/>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5" name="Freeform 44"/>
            <p:cNvSpPr>
              <a:spLocks/>
            </p:cNvSpPr>
            <p:nvPr/>
          </p:nvSpPr>
          <p:spPr bwMode="auto">
            <a:xfrm>
              <a:off x="2919536" y="1974671"/>
              <a:ext cx="491492" cy="358965"/>
            </a:xfrm>
            <a:custGeom>
              <a:avLst/>
              <a:gdLst/>
              <a:ahLst/>
              <a:cxnLst>
                <a:cxn ang="0">
                  <a:pos x="122" y="10"/>
                </a:cxn>
                <a:cxn ang="0">
                  <a:pos x="132" y="2"/>
                </a:cxn>
                <a:cxn ang="0">
                  <a:pos x="158" y="4"/>
                </a:cxn>
                <a:cxn ang="0">
                  <a:pos x="172" y="14"/>
                </a:cxn>
                <a:cxn ang="0">
                  <a:pos x="172" y="20"/>
                </a:cxn>
                <a:cxn ang="0">
                  <a:pos x="184" y="28"/>
                </a:cxn>
                <a:cxn ang="0">
                  <a:pos x="196" y="34"/>
                </a:cxn>
                <a:cxn ang="0">
                  <a:pos x="212" y="36"/>
                </a:cxn>
                <a:cxn ang="0">
                  <a:pos x="236" y="64"/>
                </a:cxn>
                <a:cxn ang="0">
                  <a:pos x="218" y="74"/>
                </a:cxn>
                <a:cxn ang="0">
                  <a:pos x="234" y="82"/>
                </a:cxn>
                <a:cxn ang="0">
                  <a:pos x="258" y="98"/>
                </a:cxn>
                <a:cxn ang="0">
                  <a:pos x="268" y="106"/>
                </a:cxn>
                <a:cxn ang="0">
                  <a:pos x="280" y="108"/>
                </a:cxn>
                <a:cxn ang="0">
                  <a:pos x="276" y="114"/>
                </a:cxn>
                <a:cxn ang="0">
                  <a:pos x="262" y="124"/>
                </a:cxn>
                <a:cxn ang="0">
                  <a:pos x="246" y="134"/>
                </a:cxn>
                <a:cxn ang="0">
                  <a:pos x="232" y="134"/>
                </a:cxn>
                <a:cxn ang="0">
                  <a:pos x="228" y="120"/>
                </a:cxn>
                <a:cxn ang="0">
                  <a:pos x="212" y="118"/>
                </a:cxn>
                <a:cxn ang="0">
                  <a:pos x="198" y="122"/>
                </a:cxn>
                <a:cxn ang="0">
                  <a:pos x="206" y="130"/>
                </a:cxn>
                <a:cxn ang="0">
                  <a:pos x="220" y="144"/>
                </a:cxn>
                <a:cxn ang="0">
                  <a:pos x="218" y="164"/>
                </a:cxn>
                <a:cxn ang="0">
                  <a:pos x="220" y="178"/>
                </a:cxn>
                <a:cxn ang="0">
                  <a:pos x="196" y="166"/>
                </a:cxn>
                <a:cxn ang="0">
                  <a:pos x="188" y="160"/>
                </a:cxn>
                <a:cxn ang="0">
                  <a:pos x="172" y="160"/>
                </a:cxn>
                <a:cxn ang="0">
                  <a:pos x="194" y="188"/>
                </a:cxn>
                <a:cxn ang="0">
                  <a:pos x="174" y="184"/>
                </a:cxn>
                <a:cxn ang="0">
                  <a:pos x="132" y="172"/>
                </a:cxn>
                <a:cxn ang="0">
                  <a:pos x="134" y="164"/>
                </a:cxn>
                <a:cxn ang="0">
                  <a:pos x="132" y="158"/>
                </a:cxn>
                <a:cxn ang="0">
                  <a:pos x="120" y="144"/>
                </a:cxn>
                <a:cxn ang="0">
                  <a:pos x="88" y="146"/>
                </a:cxn>
                <a:cxn ang="0">
                  <a:pos x="62" y="148"/>
                </a:cxn>
                <a:cxn ang="0">
                  <a:pos x="60" y="142"/>
                </a:cxn>
                <a:cxn ang="0">
                  <a:pos x="86" y="128"/>
                </a:cxn>
                <a:cxn ang="0">
                  <a:pos x="104" y="134"/>
                </a:cxn>
                <a:cxn ang="0">
                  <a:pos x="120" y="128"/>
                </a:cxn>
                <a:cxn ang="0">
                  <a:pos x="134" y="116"/>
                </a:cxn>
                <a:cxn ang="0">
                  <a:pos x="152" y="84"/>
                </a:cxn>
                <a:cxn ang="0">
                  <a:pos x="142" y="76"/>
                </a:cxn>
                <a:cxn ang="0">
                  <a:pos x="134" y="74"/>
                </a:cxn>
                <a:cxn ang="0">
                  <a:pos x="126" y="62"/>
                </a:cxn>
                <a:cxn ang="0">
                  <a:pos x="112" y="54"/>
                </a:cxn>
                <a:cxn ang="0">
                  <a:pos x="100" y="62"/>
                </a:cxn>
                <a:cxn ang="0">
                  <a:pos x="88" y="66"/>
                </a:cxn>
                <a:cxn ang="0">
                  <a:pos x="76" y="58"/>
                </a:cxn>
                <a:cxn ang="0">
                  <a:pos x="32" y="56"/>
                </a:cxn>
                <a:cxn ang="0">
                  <a:pos x="22" y="46"/>
                </a:cxn>
                <a:cxn ang="0">
                  <a:pos x="10" y="52"/>
                </a:cxn>
                <a:cxn ang="0">
                  <a:pos x="2" y="48"/>
                </a:cxn>
                <a:cxn ang="0">
                  <a:pos x="14" y="40"/>
                </a:cxn>
                <a:cxn ang="0">
                  <a:pos x="4" y="30"/>
                </a:cxn>
                <a:cxn ang="0">
                  <a:pos x="12" y="18"/>
                </a:cxn>
                <a:cxn ang="0">
                  <a:pos x="56" y="6"/>
                </a:cxn>
                <a:cxn ang="0">
                  <a:pos x="82" y="0"/>
                </a:cxn>
                <a:cxn ang="0">
                  <a:pos x="62" y="12"/>
                </a:cxn>
                <a:cxn ang="0">
                  <a:pos x="50" y="22"/>
                </a:cxn>
                <a:cxn ang="0">
                  <a:pos x="60" y="24"/>
                </a:cxn>
                <a:cxn ang="0">
                  <a:pos x="76" y="12"/>
                </a:cxn>
              </a:cxnLst>
              <a:rect l="0" t="0" r="r" b="b"/>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6" name="Freeform 45"/>
            <p:cNvSpPr>
              <a:spLocks/>
            </p:cNvSpPr>
            <p:nvPr/>
          </p:nvSpPr>
          <p:spPr bwMode="auto">
            <a:xfrm>
              <a:off x="3099519" y="2129593"/>
              <a:ext cx="55379" cy="34007"/>
            </a:xfrm>
            <a:custGeom>
              <a:avLst/>
              <a:gdLst/>
              <a:ahLst/>
              <a:cxnLst>
                <a:cxn ang="0">
                  <a:pos x="16" y="2"/>
                </a:cxn>
                <a:cxn ang="0">
                  <a:pos x="28" y="0"/>
                </a:cxn>
                <a:cxn ang="0">
                  <a:pos x="30" y="0"/>
                </a:cxn>
                <a:cxn ang="0">
                  <a:pos x="32" y="2"/>
                </a:cxn>
                <a:cxn ang="0">
                  <a:pos x="30" y="6"/>
                </a:cxn>
                <a:cxn ang="0">
                  <a:pos x="28" y="10"/>
                </a:cxn>
                <a:cxn ang="0">
                  <a:pos x="22" y="14"/>
                </a:cxn>
                <a:cxn ang="0">
                  <a:pos x="14" y="18"/>
                </a:cxn>
                <a:cxn ang="0">
                  <a:pos x="6" y="18"/>
                </a:cxn>
                <a:cxn ang="0">
                  <a:pos x="2" y="16"/>
                </a:cxn>
                <a:cxn ang="0">
                  <a:pos x="0" y="14"/>
                </a:cxn>
                <a:cxn ang="0">
                  <a:pos x="2" y="10"/>
                </a:cxn>
                <a:cxn ang="0">
                  <a:pos x="8" y="6"/>
                </a:cxn>
                <a:cxn ang="0">
                  <a:pos x="12" y="2"/>
                </a:cxn>
                <a:cxn ang="0">
                  <a:pos x="18" y="2"/>
                </a:cxn>
                <a:cxn ang="0">
                  <a:pos x="18" y="0"/>
                </a:cxn>
                <a:cxn ang="0">
                  <a:pos x="16" y="2"/>
                </a:cxn>
              </a:cxnLst>
              <a:rect l="0" t="0" r="r" b="b"/>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7" name="Freeform 59"/>
            <p:cNvSpPr>
              <a:spLocks/>
            </p:cNvSpPr>
            <p:nvPr/>
          </p:nvSpPr>
          <p:spPr bwMode="auto">
            <a:xfrm>
              <a:off x="1503899" y="2753058"/>
              <a:ext cx="1509088" cy="819952"/>
            </a:xfrm>
            <a:custGeom>
              <a:avLst/>
              <a:gdLst/>
              <a:ahLst/>
              <a:cxnLst>
                <a:cxn ang="0">
                  <a:pos x="14" y="260"/>
                </a:cxn>
                <a:cxn ang="0">
                  <a:pos x="66" y="298"/>
                </a:cxn>
                <a:cxn ang="0">
                  <a:pos x="198" y="318"/>
                </a:cxn>
                <a:cxn ang="0">
                  <a:pos x="226" y="360"/>
                </a:cxn>
                <a:cxn ang="0">
                  <a:pos x="256" y="354"/>
                </a:cxn>
                <a:cxn ang="0">
                  <a:pos x="288" y="408"/>
                </a:cxn>
                <a:cxn ang="0">
                  <a:pos x="322" y="402"/>
                </a:cxn>
                <a:cxn ang="0">
                  <a:pos x="350" y="370"/>
                </a:cxn>
                <a:cxn ang="0">
                  <a:pos x="384" y="354"/>
                </a:cxn>
                <a:cxn ang="0">
                  <a:pos x="408" y="352"/>
                </a:cxn>
                <a:cxn ang="0">
                  <a:pos x="444" y="358"/>
                </a:cxn>
                <a:cxn ang="0">
                  <a:pos x="462" y="358"/>
                </a:cxn>
                <a:cxn ang="0">
                  <a:pos x="490" y="338"/>
                </a:cxn>
                <a:cxn ang="0">
                  <a:pos x="524" y="348"/>
                </a:cxn>
                <a:cxn ang="0">
                  <a:pos x="552" y="354"/>
                </a:cxn>
                <a:cxn ang="0">
                  <a:pos x="556" y="376"/>
                </a:cxn>
                <a:cxn ang="0">
                  <a:pos x="564" y="408"/>
                </a:cxn>
                <a:cxn ang="0">
                  <a:pos x="584" y="428"/>
                </a:cxn>
                <a:cxn ang="0">
                  <a:pos x="588" y="370"/>
                </a:cxn>
                <a:cxn ang="0">
                  <a:pos x="608" y="300"/>
                </a:cxn>
                <a:cxn ang="0">
                  <a:pos x="634" y="276"/>
                </a:cxn>
                <a:cxn ang="0">
                  <a:pos x="658" y="264"/>
                </a:cxn>
                <a:cxn ang="0">
                  <a:pos x="688" y="244"/>
                </a:cxn>
                <a:cxn ang="0">
                  <a:pos x="694" y="222"/>
                </a:cxn>
                <a:cxn ang="0">
                  <a:pos x="694" y="208"/>
                </a:cxn>
                <a:cxn ang="0">
                  <a:pos x="706" y="192"/>
                </a:cxn>
                <a:cxn ang="0">
                  <a:pos x="718" y="174"/>
                </a:cxn>
                <a:cxn ang="0">
                  <a:pos x="740" y="164"/>
                </a:cxn>
                <a:cxn ang="0">
                  <a:pos x="770" y="142"/>
                </a:cxn>
                <a:cxn ang="0">
                  <a:pos x="792" y="130"/>
                </a:cxn>
                <a:cxn ang="0">
                  <a:pos x="800" y="128"/>
                </a:cxn>
                <a:cxn ang="0">
                  <a:pos x="808" y="98"/>
                </a:cxn>
                <a:cxn ang="0">
                  <a:pos x="864" y="50"/>
                </a:cxn>
                <a:cxn ang="0">
                  <a:pos x="824" y="58"/>
                </a:cxn>
                <a:cxn ang="0">
                  <a:pos x="750" y="80"/>
                </a:cxn>
                <a:cxn ang="0">
                  <a:pos x="694" y="100"/>
                </a:cxn>
                <a:cxn ang="0">
                  <a:pos x="642" y="134"/>
                </a:cxn>
                <a:cxn ang="0">
                  <a:pos x="630" y="118"/>
                </a:cxn>
                <a:cxn ang="0">
                  <a:pos x="636" y="94"/>
                </a:cxn>
                <a:cxn ang="0">
                  <a:pos x="634" y="80"/>
                </a:cxn>
                <a:cxn ang="0">
                  <a:pos x="610" y="72"/>
                </a:cxn>
                <a:cxn ang="0">
                  <a:pos x="576" y="122"/>
                </a:cxn>
                <a:cxn ang="0">
                  <a:pos x="552" y="122"/>
                </a:cxn>
                <a:cxn ang="0">
                  <a:pos x="584" y="66"/>
                </a:cxn>
                <a:cxn ang="0">
                  <a:pos x="626" y="50"/>
                </a:cxn>
                <a:cxn ang="0">
                  <a:pos x="590" y="36"/>
                </a:cxn>
                <a:cxn ang="0">
                  <a:pos x="540" y="42"/>
                </a:cxn>
                <a:cxn ang="0">
                  <a:pos x="562" y="22"/>
                </a:cxn>
                <a:cxn ang="0">
                  <a:pos x="516" y="12"/>
                </a:cxn>
                <a:cxn ang="0">
                  <a:pos x="104" y="22"/>
                </a:cxn>
                <a:cxn ang="0">
                  <a:pos x="64" y="52"/>
                </a:cxn>
                <a:cxn ang="0">
                  <a:pos x="12" y="136"/>
                </a:cxn>
                <a:cxn ang="0">
                  <a:pos x="0" y="174"/>
                </a:cxn>
                <a:cxn ang="0">
                  <a:pos x="10" y="196"/>
                </a:cxn>
                <a:cxn ang="0">
                  <a:pos x="4" y="216"/>
                </a:cxn>
              </a:cxnLst>
              <a:rect l="0" t="0" r="r" b="b"/>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48" name="Freeform 60"/>
            <p:cNvSpPr>
              <a:spLocks/>
            </p:cNvSpPr>
            <p:nvPr/>
          </p:nvSpPr>
          <p:spPr bwMode="auto">
            <a:xfrm>
              <a:off x="849731" y="2050242"/>
              <a:ext cx="993367" cy="525222"/>
            </a:xfrm>
            <a:custGeom>
              <a:avLst/>
              <a:gdLst/>
              <a:ahLst/>
              <a:cxnLst>
                <a:cxn ang="0">
                  <a:pos x="376" y="184"/>
                </a:cxn>
                <a:cxn ang="0">
                  <a:pos x="350" y="176"/>
                </a:cxn>
                <a:cxn ang="0">
                  <a:pos x="338" y="168"/>
                </a:cxn>
                <a:cxn ang="0">
                  <a:pos x="308" y="184"/>
                </a:cxn>
                <a:cxn ang="0">
                  <a:pos x="282" y="192"/>
                </a:cxn>
                <a:cxn ang="0">
                  <a:pos x="262" y="194"/>
                </a:cxn>
                <a:cxn ang="0">
                  <a:pos x="286" y="178"/>
                </a:cxn>
                <a:cxn ang="0">
                  <a:pos x="282" y="174"/>
                </a:cxn>
                <a:cxn ang="0">
                  <a:pos x="246" y="192"/>
                </a:cxn>
                <a:cxn ang="0">
                  <a:pos x="230" y="202"/>
                </a:cxn>
                <a:cxn ang="0">
                  <a:pos x="206" y="214"/>
                </a:cxn>
                <a:cxn ang="0">
                  <a:pos x="172" y="224"/>
                </a:cxn>
                <a:cxn ang="0">
                  <a:pos x="154" y="234"/>
                </a:cxn>
                <a:cxn ang="0">
                  <a:pos x="86" y="258"/>
                </a:cxn>
                <a:cxn ang="0">
                  <a:pos x="62" y="262"/>
                </a:cxn>
                <a:cxn ang="0">
                  <a:pos x="48" y="264"/>
                </a:cxn>
                <a:cxn ang="0">
                  <a:pos x="14" y="278"/>
                </a:cxn>
                <a:cxn ang="0">
                  <a:pos x="14" y="270"/>
                </a:cxn>
                <a:cxn ang="0">
                  <a:pos x="76" y="256"/>
                </a:cxn>
                <a:cxn ang="0">
                  <a:pos x="90" y="248"/>
                </a:cxn>
                <a:cxn ang="0">
                  <a:pos x="120" y="236"/>
                </a:cxn>
                <a:cxn ang="0">
                  <a:pos x="164" y="206"/>
                </a:cxn>
                <a:cxn ang="0">
                  <a:pos x="146" y="210"/>
                </a:cxn>
                <a:cxn ang="0">
                  <a:pos x="140" y="202"/>
                </a:cxn>
                <a:cxn ang="0">
                  <a:pos x="124" y="208"/>
                </a:cxn>
                <a:cxn ang="0">
                  <a:pos x="126" y="198"/>
                </a:cxn>
                <a:cxn ang="0">
                  <a:pos x="132" y="186"/>
                </a:cxn>
                <a:cxn ang="0">
                  <a:pos x="116" y="186"/>
                </a:cxn>
                <a:cxn ang="0">
                  <a:pos x="110" y="160"/>
                </a:cxn>
                <a:cxn ang="0">
                  <a:pos x="166" y="132"/>
                </a:cxn>
                <a:cxn ang="0">
                  <a:pos x="224" y="122"/>
                </a:cxn>
                <a:cxn ang="0">
                  <a:pos x="246" y="104"/>
                </a:cxn>
                <a:cxn ang="0">
                  <a:pos x="220" y="112"/>
                </a:cxn>
                <a:cxn ang="0">
                  <a:pos x="186" y="102"/>
                </a:cxn>
                <a:cxn ang="0">
                  <a:pos x="252" y="72"/>
                </a:cxn>
                <a:cxn ang="0">
                  <a:pos x="258" y="82"/>
                </a:cxn>
                <a:cxn ang="0">
                  <a:pos x="272" y="80"/>
                </a:cxn>
                <a:cxn ang="0">
                  <a:pos x="270" y="70"/>
                </a:cxn>
                <a:cxn ang="0">
                  <a:pos x="268" y="60"/>
                </a:cxn>
                <a:cxn ang="0">
                  <a:pos x="266" y="46"/>
                </a:cxn>
                <a:cxn ang="0">
                  <a:pos x="296" y="40"/>
                </a:cxn>
                <a:cxn ang="0">
                  <a:pos x="324" y="28"/>
                </a:cxn>
                <a:cxn ang="0">
                  <a:pos x="384" y="10"/>
                </a:cxn>
                <a:cxn ang="0">
                  <a:pos x="444" y="2"/>
                </a:cxn>
                <a:cxn ang="0">
                  <a:pos x="472" y="6"/>
                </a:cxn>
                <a:cxn ang="0">
                  <a:pos x="510" y="12"/>
                </a:cxn>
                <a:cxn ang="0">
                  <a:pos x="534" y="16"/>
                </a:cxn>
                <a:cxn ang="0">
                  <a:pos x="562" y="20"/>
                </a:cxn>
                <a:cxn ang="0">
                  <a:pos x="400" y="178"/>
                </a:cxn>
              </a:cxnLst>
              <a:rect l="0" t="0" r="r" b="b"/>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49" name="Freeform 66"/>
            <p:cNvSpPr>
              <a:spLocks/>
            </p:cNvSpPr>
            <p:nvPr/>
          </p:nvSpPr>
          <p:spPr bwMode="auto">
            <a:xfrm>
              <a:off x="1583508" y="3316066"/>
              <a:ext cx="740699" cy="634801"/>
            </a:xfrm>
            <a:custGeom>
              <a:avLst/>
              <a:gdLst/>
              <a:ahLst/>
              <a:cxnLst>
                <a:cxn ang="0">
                  <a:pos x="410" y="250"/>
                </a:cxn>
                <a:cxn ang="0">
                  <a:pos x="428" y="210"/>
                </a:cxn>
                <a:cxn ang="0">
                  <a:pos x="410" y="202"/>
                </a:cxn>
                <a:cxn ang="0">
                  <a:pos x="368" y="216"/>
                </a:cxn>
                <a:cxn ang="0">
                  <a:pos x="346" y="254"/>
                </a:cxn>
                <a:cxn ang="0">
                  <a:pos x="298" y="264"/>
                </a:cxn>
                <a:cxn ang="0">
                  <a:pos x="266" y="238"/>
                </a:cxn>
                <a:cxn ang="0">
                  <a:pos x="256" y="194"/>
                </a:cxn>
                <a:cxn ang="0">
                  <a:pos x="276" y="128"/>
                </a:cxn>
                <a:cxn ang="0">
                  <a:pos x="242" y="110"/>
                </a:cxn>
                <a:cxn ang="0">
                  <a:pos x="230" y="60"/>
                </a:cxn>
                <a:cxn ang="0">
                  <a:pos x="208" y="56"/>
                </a:cxn>
                <a:cxn ang="0">
                  <a:pos x="188" y="68"/>
                </a:cxn>
                <a:cxn ang="0">
                  <a:pos x="174" y="38"/>
                </a:cxn>
                <a:cxn ang="0">
                  <a:pos x="158" y="18"/>
                </a:cxn>
                <a:cxn ang="0">
                  <a:pos x="128" y="28"/>
                </a:cxn>
                <a:cxn ang="0">
                  <a:pos x="20" y="0"/>
                </a:cxn>
                <a:cxn ang="0">
                  <a:pos x="2" y="14"/>
                </a:cxn>
                <a:cxn ang="0">
                  <a:pos x="4" y="48"/>
                </a:cxn>
                <a:cxn ang="0">
                  <a:pos x="20" y="70"/>
                </a:cxn>
                <a:cxn ang="0">
                  <a:pos x="14" y="84"/>
                </a:cxn>
                <a:cxn ang="0">
                  <a:pos x="12" y="102"/>
                </a:cxn>
                <a:cxn ang="0">
                  <a:pos x="34" y="118"/>
                </a:cxn>
                <a:cxn ang="0">
                  <a:pos x="40" y="134"/>
                </a:cxn>
                <a:cxn ang="0">
                  <a:pos x="38" y="148"/>
                </a:cxn>
                <a:cxn ang="0">
                  <a:pos x="54" y="164"/>
                </a:cxn>
                <a:cxn ang="0">
                  <a:pos x="74" y="176"/>
                </a:cxn>
                <a:cxn ang="0">
                  <a:pos x="66" y="152"/>
                </a:cxn>
                <a:cxn ang="0">
                  <a:pos x="56" y="128"/>
                </a:cxn>
                <a:cxn ang="0">
                  <a:pos x="46" y="104"/>
                </a:cxn>
                <a:cxn ang="0">
                  <a:pos x="36" y="62"/>
                </a:cxn>
                <a:cxn ang="0">
                  <a:pos x="30" y="56"/>
                </a:cxn>
                <a:cxn ang="0">
                  <a:pos x="30" y="24"/>
                </a:cxn>
                <a:cxn ang="0">
                  <a:pos x="42" y="24"/>
                </a:cxn>
                <a:cxn ang="0">
                  <a:pos x="54" y="56"/>
                </a:cxn>
                <a:cxn ang="0">
                  <a:pos x="50" y="72"/>
                </a:cxn>
                <a:cxn ang="0">
                  <a:pos x="62" y="84"/>
                </a:cxn>
                <a:cxn ang="0">
                  <a:pos x="76" y="106"/>
                </a:cxn>
                <a:cxn ang="0">
                  <a:pos x="88" y="116"/>
                </a:cxn>
                <a:cxn ang="0">
                  <a:pos x="92" y="140"/>
                </a:cxn>
                <a:cxn ang="0">
                  <a:pos x="122" y="178"/>
                </a:cxn>
                <a:cxn ang="0">
                  <a:pos x="132" y="210"/>
                </a:cxn>
                <a:cxn ang="0">
                  <a:pos x="128" y="226"/>
                </a:cxn>
                <a:cxn ang="0">
                  <a:pos x="130" y="244"/>
                </a:cxn>
                <a:cxn ang="0">
                  <a:pos x="154" y="266"/>
                </a:cxn>
                <a:cxn ang="0">
                  <a:pos x="178" y="274"/>
                </a:cxn>
                <a:cxn ang="0">
                  <a:pos x="218" y="300"/>
                </a:cxn>
                <a:cxn ang="0">
                  <a:pos x="260" y="314"/>
                </a:cxn>
                <a:cxn ang="0">
                  <a:pos x="286" y="302"/>
                </a:cxn>
                <a:cxn ang="0">
                  <a:pos x="314" y="320"/>
                </a:cxn>
                <a:cxn ang="0">
                  <a:pos x="330" y="318"/>
                </a:cxn>
                <a:cxn ang="0">
                  <a:pos x="352" y="302"/>
                </a:cxn>
                <a:cxn ang="0">
                  <a:pos x="348" y="284"/>
                </a:cxn>
                <a:cxn ang="0">
                  <a:pos x="384" y="278"/>
                </a:cxn>
                <a:cxn ang="0">
                  <a:pos x="392" y="268"/>
                </a:cxn>
                <a:cxn ang="0">
                  <a:pos x="400" y="274"/>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0" name="Freeform 67"/>
            <p:cNvSpPr>
              <a:spLocks/>
            </p:cNvSpPr>
            <p:nvPr/>
          </p:nvSpPr>
          <p:spPr bwMode="auto">
            <a:xfrm>
              <a:off x="2379586" y="3648581"/>
              <a:ext cx="280358" cy="120915"/>
            </a:xfrm>
            <a:custGeom>
              <a:avLst/>
              <a:gdLst/>
              <a:ahLst/>
              <a:cxnLst>
                <a:cxn ang="0">
                  <a:pos x="44" y="18"/>
                </a:cxn>
                <a:cxn ang="0">
                  <a:pos x="44" y="16"/>
                </a:cxn>
                <a:cxn ang="0">
                  <a:pos x="48" y="16"/>
                </a:cxn>
                <a:cxn ang="0">
                  <a:pos x="48" y="12"/>
                </a:cxn>
                <a:cxn ang="0">
                  <a:pos x="44" y="10"/>
                </a:cxn>
                <a:cxn ang="0">
                  <a:pos x="44" y="12"/>
                </a:cxn>
                <a:cxn ang="0">
                  <a:pos x="36" y="12"/>
                </a:cxn>
                <a:cxn ang="0">
                  <a:pos x="30" y="16"/>
                </a:cxn>
                <a:cxn ang="0">
                  <a:pos x="22" y="18"/>
                </a:cxn>
                <a:cxn ang="0">
                  <a:pos x="16" y="20"/>
                </a:cxn>
                <a:cxn ang="0">
                  <a:pos x="14" y="22"/>
                </a:cxn>
                <a:cxn ang="0">
                  <a:pos x="12" y="24"/>
                </a:cxn>
                <a:cxn ang="0">
                  <a:pos x="6" y="26"/>
                </a:cxn>
                <a:cxn ang="0">
                  <a:pos x="0" y="26"/>
                </a:cxn>
                <a:cxn ang="0">
                  <a:pos x="4" y="24"/>
                </a:cxn>
                <a:cxn ang="0">
                  <a:pos x="6" y="24"/>
                </a:cxn>
                <a:cxn ang="0">
                  <a:pos x="8" y="18"/>
                </a:cxn>
                <a:cxn ang="0">
                  <a:pos x="12" y="14"/>
                </a:cxn>
                <a:cxn ang="0">
                  <a:pos x="18" y="10"/>
                </a:cxn>
                <a:cxn ang="0">
                  <a:pos x="24" y="6"/>
                </a:cxn>
                <a:cxn ang="0">
                  <a:pos x="42" y="0"/>
                </a:cxn>
                <a:cxn ang="0">
                  <a:pos x="56" y="0"/>
                </a:cxn>
                <a:cxn ang="0">
                  <a:pos x="60" y="0"/>
                </a:cxn>
                <a:cxn ang="0">
                  <a:pos x="62" y="2"/>
                </a:cxn>
                <a:cxn ang="0">
                  <a:pos x="66" y="4"/>
                </a:cxn>
                <a:cxn ang="0">
                  <a:pos x="78" y="8"/>
                </a:cxn>
                <a:cxn ang="0">
                  <a:pos x="86" y="16"/>
                </a:cxn>
                <a:cxn ang="0">
                  <a:pos x="90" y="16"/>
                </a:cxn>
                <a:cxn ang="0">
                  <a:pos x="96" y="16"/>
                </a:cxn>
                <a:cxn ang="0">
                  <a:pos x="102" y="18"/>
                </a:cxn>
                <a:cxn ang="0">
                  <a:pos x="114" y="24"/>
                </a:cxn>
                <a:cxn ang="0">
                  <a:pos x="122" y="32"/>
                </a:cxn>
                <a:cxn ang="0">
                  <a:pos x="130" y="38"/>
                </a:cxn>
                <a:cxn ang="0">
                  <a:pos x="142" y="42"/>
                </a:cxn>
                <a:cxn ang="0">
                  <a:pos x="140" y="44"/>
                </a:cxn>
                <a:cxn ang="0">
                  <a:pos x="154" y="48"/>
                </a:cxn>
                <a:cxn ang="0">
                  <a:pos x="160" y="52"/>
                </a:cxn>
                <a:cxn ang="0">
                  <a:pos x="162" y="58"/>
                </a:cxn>
                <a:cxn ang="0">
                  <a:pos x="154" y="60"/>
                </a:cxn>
                <a:cxn ang="0">
                  <a:pos x="152" y="60"/>
                </a:cxn>
                <a:cxn ang="0">
                  <a:pos x="152" y="62"/>
                </a:cxn>
                <a:cxn ang="0">
                  <a:pos x="142" y="64"/>
                </a:cxn>
                <a:cxn ang="0">
                  <a:pos x="130" y="64"/>
                </a:cxn>
                <a:cxn ang="0">
                  <a:pos x="108" y="62"/>
                </a:cxn>
                <a:cxn ang="0">
                  <a:pos x="112" y="58"/>
                </a:cxn>
                <a:cxn ang="0">
                  <a:pos x="118" y="52"/>
                </a:cxn>
                <a:cxn ang="0">
                  <a:pos x="118" y="48"/>
                </a:cxn>
                <a:cxn ang="0">
                  <a:pos x="110" y="48"/>
                </a:cxn>
                <a:cxn ang="0">
                  <a:pos x="102" y="46"/>
                </a:cxn>
                <a:cxn ang="0">
                  <a:pos x="100" y="44"/>
                </a:cxn>
                <a:cxn ang="0">
                  <a:pos x="98" y="38"/>
                </a:cxn>
                <a:cxn ang="0">
                  <a:pos x="98" y="34"/>
                </a:cxn>
                <a:cxn ang="0">
                  <a:pos x="96" y="32"/>
                </a:cxn>
                <a:cxn ang="0">
                  <a:pos x="92" y="30"/>
                </a:cxn>
                <a:cxn ang="0">
                  <a:pos x="78" y="30"/>
                </a:cxn>
                <a:cxn ang="0">
                  <a:pos x="76" y="28"/>
                </a:cxn>
                <a:cxn ang="0">
                  <a:pos x="72" y="26"/>
                </a:cxn>
                <a:cxn ang="0">
                  <a:pos x="60" y="22"/>
                </a:cxn>
                <a:cxn ang="0">
                  <a:pos x="50" y="18"/>
                </a:cxn>
                <a:cxn ang="0">
                  <a:pos x="44" y="16"/>
                </a:cxn>
                <a:cxn ang="0">
                  <a:pos x="44" y="18"/>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1" name="Freeform 68"/>
            <p:cNvSpPr>
              <a:spLocks/>
            </p:cNvSpPr>
            <p:nvPr/>
          </p:nvSpPr>
          <p:spPr bwMode="auto">
            <a:xfrm>
              <a:off x="2545724" y="3811060"/>
              <a:ext cx="51918" cy="26450"/>
            </a:xfrm>
            <a:custGeom>
              <a:avLst/>
              <a:gdLst/>
              <a:ahLst/>
              <a:cxnLst>
                <a:cxn ang="0">
                  <a:pos x="0" y="8"/>
                </a:cxn>
                <a:cxn ang="0">
                  <a:pos x="0" y="4"/>
                </a:cxn>
                <a:cxn ang="0">
                  <a:pos x="2" y="2"/>
                </a:cxn>
                <a:cxn ang="0">
                  <a:pos x="6" y="0"/>
                </a:cxn>
                <a:cxn ang="0">
                  <a:pos x="12" y="0"/>
                </a:cxn>
                <a:cxn ang="0">
                  <a:pos x="20" y="4"/>
                </a:cxn>
                <a:cxn ang="0">
                  <a:pos x="30" y="12"/>
                </a:cxn>
                <a:cxn ang="0">
                  <a:pos x="26" y="12"/>
                </a:cxn>
                <a:cxn ang="0">
                  <a:pos x="20" y="14"/>
                </a:cxn>
                <a:cxn ang="0">
                  <a:pos x="8" y="12"/>
                </a:cxn>
                <a:cxn ang="0">
                  <a:pos x="4" y="10"/>
                </a:cxn>
                <a:cxn ang="0">
                  <a:pos x="0" y="6"/>
                </a:cxn>
                <a:cxn ang="0">
                  <a:pos x="0" y="8"/>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2" name="Freeform 69"/>
            <p:cNvSpPr>
              <a:spLocks/>
            </p:cNvSpPr>
            <p:nvPr/>
          </p:nvSpPr>
          <p:spPr bwMode="auto">
            <a:xfrm>
              <a:off x="2839927" y="3811060"/>
              <a:ext cx="44996" cy="22671"/>
            </a:xfrm>
            <a:custGeom>
              <a:avLst/>
              <a:gdLst/>
              <a:ahLst/>
              <a:cxnLst>
                <a:cxn ang="0">
                  <a:pos x="10" y="2"/>
                </a:cxn>
                <a:cxn ang="0">
                  <a:pos x="24" y="0"/>
                </a:cxn>
                <a:cxn ang="0">
                  <a:pos x="24" y="2"/>
                </a:cxn>
                <a:cxn ang="0">
                  <a:pos x="26" y="6"/>
                </a:cxn>
                <a:cxn ang="0">
                  <a:pos x="24" y="8"/>
                </a:cxn>
                <a:cxn ang="0">
                  <a:pos x="22" y="10"/>
                </a:cxn>
                <a:cxn ang="0">
                  <a:pos x="12" y="12"/>
                </a:cxn>
                <a:cxn ang="0">
                  <a:pos x="4" y="10"/>
                </a:cxn>
                <a:cxn ang="0">
                  <a:pos x="0" y="8"/>
                </a:cxn>
                <a:cxn ang="0">
                  <a:pos x="0" y="2"/>
                </a:cxn>
                <a:cxn ang="0">
                  <a:pos x="10" y="2"/>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3" name="Freeform 70"/>
            <p:cNvSpPr>
              <a:spLocks/>
            </p:cNvSpPr>
            <p:nvPr/>
          </p:nvSpPr>
          <p:spPr bwMode="auto">
            <a:xfrm>
              <a:off x="2566492" y="3588124"/>
              <a:ext cx="17306" cy="26450"/>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4" name="Freeform 71"/>
            <p:cNvSpPr>
              <a:spLocks/>
            </p:cNvSpPr>
            <p:nvPr/>
          </p:nvSpPr>
          <p:spPr bwMode="auto">
            <a:xfrm>
              <a:off x="2389970" y="4117125"/>
              <a:ext cx="152293" cy="79350"/>
            </a:xfrm>
            <a:custGeom>
              <a:avLst/>
              <a:gdLst/>
              <a:ahLst/>
              <a:cxnLst>
                <a:cxn ang="0">
                  <a:pos x="0" y="22"/>
                </a:cxn>
                <a:cxn ang="0">
                  <a:pos x="0" y="18"/>
                </a:cxn>
                <a:cxn ang="0">
                  <a:pos x="0" y="14"/>
                </a:cxn>
                <a:cxn ang="0">
                  <a:pos x="0" y="6"/>
                </a:cxn>
                <a:cxn ang="0">
                  <a:pos x="2" y="6"/>
                </a:cxn>
                <a:cxn ang="0">
                  <a:pos x="8" y="6"/>
                </a:cxn>
                <a:cxn ang="0">
                  <a:pos x="12" y="10"/>
                </a:cxn>
                <a:cxn ang="0">
                  <a:pos x="16" y="10"/>
                </a:cxn>
                <a:cxn ang="0">
                  <a:pos x="20" y="14"/>
                </a:cxn>
                <a:cxn ang="0">
                  <a:pos x="26" y="14"/>
                </a:cxn>
                <a:cxn ang="0">
                  <a:pos x="30" y="14"/>
                </a:cxn>
                <a:cxn ang="0">
                  <a:pos x="36" y="12"/>
                </a:cxn>
                <a:cxn ang="0">
                  <a:pos x="38" y="8"/>
                </a:cxn>
                <a:cxn ang="0">
                  <a:pos x="44" y="2"/>
                </a:cxn>
                <a:cxn ang="0">
                  <a:pos x="48" y="0"/>
                </a:cxn>
                <a:cxn ang="0">
                  <a:pos x="52" y="0"/>
                </a:cxn>
                <a:cxn ang="0">
                  <a:pos x="62" y="2"/>
                </a:cxn>
                <a:cxn ang="0">
                  <a:pos x="70" y="8"/>
                </a:cxn>
                <a:cxn ang="0">
                  <a:pos x="80" y="14"/>
                </a:cxn>
                <a:cxn ang="0">
                  <a:pos x="86" y="18"/>
                </a:cxn>
                <a:cxn ang="0">
                  <a:pos x="88" y="18"/>
                </a:cxn>
                <a:cxn ang="0">
                  <a:pos x="86" y="20"/>
                </a:cxn>
                <a:cxn ang="0">
                  <a:pos x="86" y="26"/>
                </a:cxn>
                <a:cxn ang="0">
                  <a:pos x="88" y="32"/>
                </a:cxn>
                <a:cxn ang="0">
                  <a:pos x="86" y="34"/>
                </a:cxn>
                <a:cxn ang="0">
                  <a:pos x="82" y="38"/>
                </a:cxn>
                <a:cxn ang="0">
                  <a:pos x="76" y="42"/>
                </a:cxn>
                <a:cxn ang="0">
                  <a:pos x="70" y="30"/>
                </a:cxn>
                <a:cxn ang="0">
                  <a:pos x="70" y="26"/>
                </a:cxn>
                <a:cxn ang="0">
                  <a:pos x="76" y="26"/>
                </a:cxn>
                <a:cxn ang="0">
                  <a:pos x="68" y="16"/>
                </a:cxn>
                <a:cxn ang="0">
                  <a:pos x="64" y="14"/>
                </a:cxn>
                <a:cxn ang="0">
                  <a:pos x="56" y="14"/>
                </a:cxn>
                <a:cxn ang="0">
                  <a:pos x="52" y="14"/>
                </a:cxn>
                <a:cxn ang="0">
                  <a:pos x="46" y="20"/>
                </a:cxn>
                <a:cxn ang="0">
                  <a:pos x="38" y="30"/>
                </a:cxn>
                <a:cxn ang="0">
                  <a:pos x="40" y="32"/>
                </a:cxn>
                <a:cxn ang="0">
                  <a:pos x="44" y="32"/>
                </a:cxn>
                <a:cxn ang="0">
                  <a:pos x="44" y="38"/>
                </a:cxn>
                <a:cxn ang="0">
                  <a:pos x="42" y="42"/>
                </a:cxn>
                <a:cxn ang="0">
                  <a:pos x="38" y="42"/>
                </a:cxn>
                <a:cxn ang="0">
                  <a:pos x="36" y="42"/>
                </a:cxn>
                <a:cxn ang="0">
                  <a:pos x="32" y="42"/>
                </a:cxn>
                <a:cxn ang="0">
                  <a:pos x="30" y="42"/>
                </a:cxn>
                <a:cxn ang="0">
                  <a:pos x="30" y="36"/>
                </a:cxn>
                <a:cxn ang="0">
                  <a:pos x="24" y="34"/>
                </a:cxn>
                <a:cxn ang="0">
                  <a:pos x="20" y="32"/>
                </a:cxn>
                <a:cxn ang="0">
                  <a:pos x="16" y="30"/>
                </a:cxn>
                <a:cxn ang="0">
                  <a:pos x="12" y="26"/>
                </a:cxn>
                <a:cxn ang="0">
                  <a:pos x="0" y="22"/>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solidFill>
              <a:srgbClr val="003A70"/>
            </a:solid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5" name="Freeform 72"/>
            <p:cNvSpPr>
              <a:spLocks/>
            </p:cNvSpPr>
            <p:nvPr/>
          </p:nvSpPr>
          <p:spPr bwMode="auto">
            <a:xfrm>
              <a:off x="2310362" y="4075561"/>
              <a:ext cx="93453" cy="83128"/>
            </a:xfrm>
            <a:custGeom>
              <a:avLst/>
              <a:gdLst/>
              <a:ahLst/>
              <a:cxnLst>
                <a:cxn ang="0">
                  <a:pos x="38" y="6"/>
                </a:cxn>
                <a:cxn ang="0">
                  <a:pos x="46" y="18"/>
                </a:cxn>
                <a:cxn ang="0">
                  <a:pos x="54" y="28"/>
                </a:cxn>
                <a:cxn ang="0">
                  <a:pos x="46" y="28"/>
                </a:cxn>
                <a:cxn ang="0">
                  <a:pos x="46" y="44"/>
                </a:cxn>
                <a:cxn ang="0">
                  <a:pos x="32" y="40"/>
                </a:cxn>
                <a:cxn ang="0">
                  <a:pos x="34" y="36"/>
                </a:cxn>
                <a:cxn ang="0">
                  <a:pos x="34" y="34"/>
                </a:cxn>
                <a:cxn ang="0">
                  <a:pos x="24" y="22"/>
                </a:cxn>
                <a:cxn ang="0">
                  <a:pos x="18" y="16"/>
                </a:cxn>
                <a:cxn ang="0">
                  <a:pos x="12" y="14"/>
                </a:cxn>
                <a:cxn ang="0">
                  <a:pos x="16" y="22"/>
                </a:cxn>
                <a:cxn ang="0">
                  <a:pos x="12" y="22"/>
                </a:cxn>
                <a:cxn ang="0">
                  <a:pos x="8" y="22"/>
                </a:cxn>
                <a:cxn ang="0">
                  <a:pos x="4" y="20"/>
                </a:cxn>
                <a:cxn ang="0">
                  <a:pos x="2" y="16"/>
                </a:cxn>
                <a:cxn ang="0">
                  <a:pos x="0" y="12"/>
                </a:cxn>
                <a:cxn ang="0">
                  <a:pos x="2" y="8"/>
                </a:cxn>
                <a:cxn ang="0">
                  <a:pos x="2" y="6"/>
                </a:cxn>
                <a:cxn ang="0">
                  <a:pos x="2" y="4"/>
                </a:cxn>
                <a:cxn ang="0">
                  <a:pos x="4" y="0"/>
                </a:cxn>
                <a:cxn ang="0">
                  <a:pos x="20" y="4"/>
                </a:cxn>
                <a:cxn ang="0">
                  <a:pos x="38" y="6"/>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6" name="Freeform 73"/>
            <p:cNvSpPr>
              <a:spLocks/>
            </p:cNvSpPr>
            <p:nvPr/>
          </p:nvSpPr>
          <p:spPr bwMode="auto">
            <a:xfrm>
              <a:off x="2272289" y="3939532"/>
              <a:ext cx="124603" cy="147365"/>
            </a:xfrm>
            <a:custGeom>
              <a:avLst/>
              <a:gdLst/>
              <a:ahLst/>
              <a:cxnLst>
                <a:cxn ang="0">
                  <a:pos x="72" y="0"/>
                </a:cxn>
                <a:cxn ang="0">
                  <a:pos x="72" y="2"/>
                </a:cxn>
                <a:cxn ang="0">
                  <a:pos x="70" y="10"/>
                </a:cxn>
                <a:cxn ang="0">
                  <a:pos x="68" y="20"/>
                </a:cxn>
                <a:cxn ang="0">
                  <a:pos x="66" y="26"/>
                </a:cxn>
                <a:cxn ang="0">
                  <a:pos x="64" y="36"/>
                </a:cxn>
                <a:cxn ang="0">
                  <a:pos x="64" y="44"/>
                </a:cxn>
                <a:cxn ang="0">
                  <a:pos x="60" y="50"/>
                </a:cxn>
                <a:cxn ang="0">
                  <a:pos x="56" y="54"/>
                </a:cxn>
                <a:cxn ang="0">
                  <a:pos x="56" y="60"/>
                </a:cxn>
                <a:cxn ang="0">
                  <a:pos x="56" y="66"/>
                </a:cxn>
                <a:cxn ang="0">
                  <a:pos x="58" y="74"/>
                </a:cxn>
                <a:cxn ang="0">
                  <a:pos x="60" y="78"/>
                </a:cxn>
                <a:cxn ang="0">
                  <a:pos x="42" y="76"/>
                </a:cxn>
                <a:cxn ang="0">
                  <a:pos x="26" y="72"/>
                </a:cxn>
                <a:cxn ang="0">
                  <a:pos x="24" y="66"/>
                </a:cxn>
                <a:cxn ang="0">
                  <a:pos x="24" y="62"/>
                </a:cxn>
                <a:cxn ang="0">
                  <a:pos x="16" y="58"/>
                </a:cxn>
                <a:cxn ang="0">
                  <a:pos x="8" y="50"/>
                </a:cxn>
                <a:cxn ang="0">
                  <a:pos x="4" y="44"/>
                </a:cxn>
                <a:cxn ang="0">
                  <a:pos x="0" y="36"/>
                </a:cxn>
                <a:cxn ang="0">
                  <a:pos x="6" y="36"/>
                </a:cxn>
                <a:cxn ang="0">
                  <a:pos x="10" y="30"/>
                </a:cxn>
                <a:cxn ang="0">
                  <a:pos x="12" y="26"/>
                </a:cxn>
                <a:cxn ang="0">
                  <a:pos x="14" y="24"/>
                </a:cxn>
                <a:cxn ang="0">
                  <a:pos x="16" y="22"/>
                </a:cxn>
                <a:cxn ang="0">
                  <a:pos x="22" y="20"/>
                </a:cxn>
                <a:cxn ang="0">
                  <a:pos x="26" y="20"/>
                </a:cxn>
                <a:cxn ang="0">
                  <a:pos x="32" y="18"/>
                </a:cxn>
                <a:cxn ang="0">
                  <a:pos x="40" y="8"/>
                </a:cxn>
                <a:cxn ang="0">
                  <a:pos x="44" y="4"/>
                </a:cxn>
                <a:cxn ang="0">
                  <a:pos x="48" y="4"/>
                </a:cxn>
                <a:cxn ang="0">
                  <a:pos x="50" y="4"/>
                </a:cxn>
                <a:cxn ang="0">
                  <a:pos x="52" y="4"/>
                </a:cxn>
                <a:cxn ang="0">
                  <a:pos x="52" y="6"/>
                </a:cxn>
                <a:cxn ang="0">
                  <a:pos x="58" y="4"/>
                </a:cxn>
                <a:cxn ang="0">
                  <a:pos x="62" y="2"/>
                </a:cxn>
                <a:cxn ang="0">
                  <a:pos x="66" y="2"/>
                </a:cxn>
                <a:cxn ang="0">
                  <a:pos x="72" y="0"/>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7" name="Freeform 74"/>
            <p:cNvSpPr>
              <a:spLocks/>
            </p:cNvSpPr>
            <p:nvPr/>
          </p:nvSpPr>
          <p:spPr bwMode="auto">
            <a:xfrm>
              <a:off x="2203064" y="3962204"/>
              <a:ext cx="65763" cy="30229"/>
            </a:xfrm>
            <a:custGeom>
              <a:avLst/>
              <a:gdLst/>
              <a:ahLst/>
              <a:cxnLst>
                <a:cxn ang="0">
                  <a:pos x="36" y="16"/>
                </a:cxn>
                <a:cxn ang="0">
                  <a:pos x="30" y="16"/>
                </a:cxn>
                <a:cxn ang="0">
                  <a:pos x="24" y="16"/>
                </a:cxn>
                <a:cxn ang="0">
                  <a:pos x="10" y="14"/>
                </a:cxn>
                <a:cxn ang="0">
                  <a:pos x="4" y="12"/>
                </a:cxn>
                <a:cxn ang="0">
                  <a:pos x="0" y="8"/>
                </a:cxn>
                <a:cxn ang="0">
                  <a:pos x="6" y="6"/>
                </a:cxn>
                <a:cxn ang="0">
                  <a:pos x="8" y="0"/>
                </a:cxn>
                <a:cxn ang="0">
                  <a:pos x="12" y="0"/>
                </a:cxn>
                <a:cxn ang="0">
                  <a:pos x="16" y="2"/>
                </a:cxn>
                <a:cxn ang="0">
                  <a:pos x="20" y="4"/>
                </a:cxn>
                <a:cxn ang="0">
                  <a:pos x="24" y="8"/>
                </a:cxn>
                <a:cxn ang="0">
                  <a:pos x="30" y="10"/>
                </a:cxn>
                <a:cxn ang="0">
                  <a:pos x="34" y="10"/>
                </a:cxn>
                <a:cxn ang="0">
                  <a:pos x="36" y="12"/>
                </a:cxn>
                <a:cxn ang="0">
                  <a:pos x="38" y="14"/>
                </a:cxn>
                <a:cxn ang="0">
                  <a:pos x="38" y="16"/>
                </a:cxn>
                <a:cxn ang="0">
                  <a:pos x="36" y="16"/>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8" name="Freeform 75"/>
            <p:cNvSpPr>
              <a:spLocks/>
            </p:cNvSpPr>
            <p:nvPr/>
          </p:nvSpPr>
          <p:spPr bwMode="auto">
            <a:xfrm>
              <a:off x="2223831" y="3894189"/>
              <a:ext cx="173061" cy="113357"/>
            </a:xfrm>
            <a:custGeom>
              <a:avLst/>
              <a:gdLst/>
              <a:ahLst/>
              <a:cxnLst>
                <a:cxn ang="0">
                  <a:pos x="100" y="24"/>
                </a:cxn>
                <a:cxn ang="0">
                  <a:pos x="94" y="26"/>
                </a:cxn>
                <a:cxn ang="0">
                  <a:pos x="90" y="26"/>
                </a:cxn>
                <a:cxn ang="0">
                  <a:pos x="86" y="28"/>
                </a:cxn>
                <a:cxn ang="0">
                  <a:pos x="80" y="30"/>
                </a:cxn>
                <a:cxn ang="0">
                  <a:pos x="80" y="28"/>
                </a:cxn>
                <a:cxn ang="0">
                  <a:pos x="78" y="28"/>
                </a:cxn>
                <a:cxn ang="0">
                  <a:pos x="76" y="28"/>
                </a:cxn>
                <a:cxn ang="0">
                  <a:pos x="72" y="28"/>
                </a:cxn>
                <a:cxn ang="0">
                  <a:pos x="68" y="32"/>
                </a:cxn>
                <a:cxn ang="0">
                  <a:pos x="60" y="42"/>
                </a:cxn>
                <a:cxn ang="0">
                  <a:pos x="54" y="44"/>
                </a:cxn>
                <a:cxn ang="0">
                  <a:pos x="50" y="44"/>
                </a:cxn>
                <a:cxn ang="0">
                  <a:pos x="44" y="46"/>
                </a:cxn>
                <a:cxn ang="0">
                  <a:pos x="42" y="48"/>
                </a:cxn>
                <a:cxn ang="0">
                  <a:pos x="40" y="50"/>
                </a:cxn>
                <a:cxn ang="0">
                  <a:pos x="38" y="54"/>
                </a:cxn>
                <a:cxn ang="0">
                  <a:pos x="34" y="60"/>
                </a:cxn>
                <a:cxn ang="0">
                  <a:pos x="28" y="60"/>
                </a:cxn>
                <a:cxn ang="0">
                  <a:pos x="26" y="52"/>
                </a:cxn>
                <a:cxn ang="0">
                  <a:pos x="26" y="50"/>
                </a:cxn>
                <a:cxn ang="0">
                  <a:pos x="24" y="48"/>
                </a:cxn>
                <a:cxn ang="0">
                  <a:pos x="22" y="46"/>
                </a:cxn>
                <a:cxn ang="0">
                  <a:pos x="18" y="46"/>
                </a:cxn>
                <a:cxn ang="0">
                  <a:pos x="12" y="44"/>
                </a:cxn>
                <a:cxn ang="0">
                  <a:pos x="8" y="40"/>
                </a:cxn>
                <a:cxn ang="0">
                  <a:pos x="4" y="38"/>
                </a:cxn>
                <a:cxn ang="0">
                  <a:pos x="0" y="36"/>
                </a:cxn>
                <a:cxn ang="0">
                  <a:pos x="4" y="28"/>
                </a:cxn>
                <a:cxn ang="0">
                  <a:pos x="8" y="22"/>
                </a:cxn>
                <a:cxn ang="0">
                  <a:pos x="18" y="16"/>
                </a:cxn>
                <a:cxn ang="0">
                  <a:pos x="22" y="8"/>
                </a:cxn>
                <a:cxn ang="0">
                  <a:pos x="26" y="2"/>
                </a:cxn>
                <a:cxn ang="0">
                  <a:pos x="34" y="0"/>
                </a:cxn>
                <a:cxn ang="0">
                  <a:pos x="80" y="0"/>
                </a:cxn>
                <a:cxn ang="0">
                  <a:pos x="84" y="6"/>
                </a:cxn>
                <a:cxn ang="0">
                  <a:pos x="90" y="12"/>
                </a:cxn>
                <a:cxn ang="0">
                  <a:pos x="96" y="18"/>
                </a:cxn>
                <a:cxn ang="0">
                  <a:pos x="100" y="24"/>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9" name="Freeform 76"/>
            <p:cNvSpPr>
              <a:spLocks/>
            </p:cNvSpPr>
            <p:nvPr/>
          </p:nvSpPr>
          <p:spPr bwMode="auto">
            <a:xfrm>
              <a:off x="2234215" y="3822396"/>
              <a:ext cx="41534" cy="79350"/>
            </a:xfrm>
            <a:custGeom>
              <a:avLst/>
              <a:gdLst/>
              <a:ahLst/>
              <a:cxnLst>
                <a:cxn ang="0">
                  <a:pos x="24" y="6"/>
                </a:cxn>
                <a:cxn ang="0">
                  <a:pos x="18" y="10"/>
                </a:cxn>
                <a:cxn ang="0">
                  <a:pos x="18" y="18"/>
                </a:cxn>
                <a:cxn ang="0">
                  <a:pos x="16" y="26"/>
                </a:cxn>
                <a:cxn ang="0">
                  <a:pos x="14" y="32"/>
                </a:cxn>
                <a:cxn ang="0">
                  <a:pos x="10" y="36"/>
                </a:cxn>
                <a:cxn ang="0">
                  <a:pos x="10" y="42"/>
                </a:cxn>
                <a:cxn ang="0">
                  <a:pos x="0" y="42"/>
                </a:cxn>
                <a:cxn ang="0">
                  <a:pos x="4" y="10"/>
                </a:cxn>
                <a:cxn ang="0">
                  <a:pos x="8" y="10"/>
                </a:cxn>
                <a:cxn ang="0">
                  <a:pos x="10" y="8"/>
                </a:cxn>
                <a:cxn ang="0">
                  <a:pos x="12" y="6"/>
                </a:cxn>
                <a:cxn ang="0">
                  <a:pos x="14" y="2"/>
                </a:cxn>
                <a:cxn ang="0">
                  <a:pos x="16" y="0"/>
                </a:cxn>
                <a:cxn ang="0">
                  <a:pos x="20" y="0"/>
                </a:cxn>
                <a:cxn ang="0">
                  <a:pos x="22" y="2"/>
                </a:cxn>
                <a:cxn ang="0">
                  <a:pos x="22" y="6"/>
                </a:cxn>
                <a:cxn ang="0">
                  <a:pos x="24" y="6"/>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0" name="Freeform 78"/>
            <p:cNvSpPr>
              <a:spLocks/>
            </p:cNvSpPr>
            <p:nvPr/>
          </p:nvSpPr>
          <p:spPr bwMode="auto">
            <a:xfrm>
              <a:off x="2646100" y="3761939"/>
              <a:ext cx="76146" cy="68015"/>
            </a:xfrm>
            <a:custGeom>
              <a:avLst/>
              <a:gdLst/>
              <a:ahLst/>
              <a:cxnLst>
                <a:cxn ang="0">
                  <a:pos x="42" y="36"/>
                </a:cxn>
                <a:cxn ang="0">
                  <a:pos x="42" y="34"/>
                </a:cxn>
                <a:cxn ang="0">
                  <a:pos x="14" y="34"/>
                </a:cxn>
                <a:cxn ang="0">
                  <a:pos x="4" y="32"/>
                </a:cxn>
                <a:cxn ang="0">
                  <a:pos x="2" y="30"/>
                </a:cxn>
                <a:cxn ang="0">
                  <a:pos x="0" y="26"/>
                </a:cxn>
                <a:cxn ang="0">
                  <a:pos x="14" y="22"/>
                </a:cxn>
                <a:cxn ang="0">
                  <a:pos x="20" y="24"/>
                </a:cxn>
                <a:cxn ang="0">
                  <a:pos x="26" y="26"/>
                </a:cxn>
                <a:cxn ang="0">
                  <a:pos x="28" y="24"/>
                </a:cxn>
                <a:cxn ang="0">
                  <a:pos x="30" y="20"/>
                </a:cxn>
                <a:cxn ang="0">
                  <a:pos x="28" y="18"/>
                </a:cxn>
                <a:cxn ang="0">
                  <a:pos x="28" y="14"/>
                </a:cxn>
                <a:cxn ang="0">
                  <a:pos x="28" y="10"/>
                </a:cxn>
                <a:cxn ang="0">
                  <a:pos x="24" y="8"/>
                </a:cxn>
                <a:cxn ang="0">
                  <a:pos x="22" y="6"/>
                </a:cxn>
                <a:cxn ang="0">
                  <a:pos x="22" y="2"/>
                </a:cxn>
                <a:cxn ang="0">
                  <a:pos x="26" y="2"/>
                </a:cxn>
                <a:cxn ang="0">
                  <a:pos x="28" y="0"/>
                </a:cxn>
                <a:cxn ang="0">
                  <a:pos x="44" y="2"/>
                </a:cxn>
                <a:cxn ang="0">
                  <a:pos x="44" y="6"/>
                </a:cxn>
                <a:cxn ang="0">
                  <a:pos x="42" y="8"/>
                </a:cxn>
                <a:cxn ang="0">
                  <a:pos x="42" y="18"/>
                </a:cxn>
                <a:cxn ang="0">
                  <a:pos x="40" y="28"/>
                </a:cxn>
                <a:cxn ang="0">
                  <a:pos x="40" y="34"/>
                </a:cxn>
                <a:cxn ang="0">
                  <a:pos x="42" y="36"/>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1" name="Freeform 79"/>
            <p:cNvSpPr>
              <a:spLocks/>
            </p:cNvSpPr>
            <p:nvPr/>
          </p:nvSpPr>
          <p:spPr bwMode="auto">
            <a:xfrm>
              <a:off x="2715324" y="3765717"/>
              <a:ext cx="100375" cy="68015"/>
            </a:xfrm>
            <a:custGeom>
              <a:avLst/>
              <a:gdLst/>
              <a:ahLst/>
              <a:cxnLst>
                <a:cxn ang="0">
                  <a:pos x="0" y="32"/>
                </a:cxn>
                <a:cxn ang="0">
                  <a:pos x="0" y="26"/>
                </a:cxn>
                <a:cxn ang="0">
                  <a:pos x="2" y="16"/>
                </a:cxn>
                <a:cxn ang="0">
                  <a:pos x="2" y="6"/>
                </a:cxn>
                <a:cxn ang="0">
                  <a:pos x="4" y="4"/>
                </a:cxn>
                <a:cxn ang="0">
                  <a:pos x="4" y="0"/>
                </a:cxn>
                <a:cxn ang="0">
                  <a:pos x="14" y="2"/>
                </a:cxn>
                <a:cxn ang="0">
                  <a:pos x="26" y="2"/>
                </a:cxn>
                <a:cxn ang="0">
                  <a:pos x="26" y="4"/>
                </a:cxn>
                <a:cxn ang="0">
                  <a:pos x="28" y="4"/>
                </a:cxn>
                <a:cxn ang="0">
                  <a:pos x="34" y="4"/>
                </a:cxn>
                <a:cxn ang="0">
                  <a:pos x="36" y="4"/>
                </a:cxn>
                <a:cxn ang="0">
                  <a:pos x="38" y="6"/>
                </a:cxn>
                <a:cxn ang="0">
                  <a:pos x="40" y="8"/>
                </a:cxn>
                <a:cxn ang="0">
                  <a:pos x="42" y="8"/>
                </a:cxn>
                <a:cxn ang="0">
                  <a:pos x="42" y="10"/>
                </a:cxn>
                <a:cxn ang="0">
                  <a:pos x="42" y="12"/>
                </a:cxn>
                <a:cxn ang="0">
                  <a:pos x="48" y="14"/>
                </a:cxn>
                <a:cxn ang="0">
                  <a:pos x="52" y="16"/>
                </a:cxn>
                <a:cxn ang="0">
                  <a:pos x="54" y="18"/>
                </a:cxn>
                <a:cxn ang="0">
                  <a:pos x="58" y="26"/>
                </a:cxn>
                <a:cxn ang="0">
                  <a:pos x="52" y="28"/>
                </a:cxn>
                <a:cxn ang="0">
                  <a:pos x="50" y="32"/>
                </a:cxn>
                <a:cxn ang="0">
                  <a:pos x="48" y="30"/>
                </a:cxn>
                <a:cxn ang="0">
                  <a:pos x="46" y="28"/>
                </a:cxn>
                <a:cxn ang="0">
                  <a:pos x="30" y="28"/>
                </a:cxn>
                <a:cxn ang="0">
                  <a:pos x="28" y="30"/>
                </a:cxn>
                <a:cxn ang="0">
                  <a:pos x="26" y="30"/>
                </a:cxn>
                <a:cxn ang="0">
                  <a:pos x="18" y="30"/>
                </a:cxn>
                <a:cxn ang="0">
                  <a:pos x="14" y="30"/>
                </a:cxn>
                <a:cxn ang="0">
                  <a:pos x="12" y="34"/>
                </a:cxn>
                <a:cxn ang="0">
                  <a:pos x="8" y="36"/>
                </a:cxn>
                <a:cxn ang="0">
                  <a:pos x="2" y="36"/>
                </a:cxn>
                <a:cxn ang="0">
                  <a:pos x="2" y="34"/>
                </a:cxn>
                <a:cxn ang="0">
                  <a:pos x="0" y="32"/>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solidFill>
              <a:srgbClr val="003A70"/>
            </a:solid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62" name="Freeform 85"/>
            <p:cNvSpPr>
              <a:spLocks/>
            </p:cNvSpPr>
            <p:nvPr/>
          </p:nvSpPr>
          <p:spPr bwMode="auto">
            <a:xfrm>
              <a:off x="2974914" y="4075561"/>
              <a:ext cx="20767" cy="22671"/>
            </a:xfrm>
            <a:custGeom>
              <a:avLst/>
              <a:gdLst/>
              <a:ahLst/>
              <a:cxnLst>
                <a:cxn ang="0">
                  <a:pos x="8" y="12"/>
                </a:cxn>
                <a:cxn ang="0">
                  <a:pos x="10" y="8"/>
                </a:cxn>
                <a:cxn ang="0">
                  <a:pos x="12" y="8"/>
                </a:cxn>
                <a:cxn ang="0">
                  <a:pos x="12" y="4"/>
                </a:cxn>
                <a:cxn ang="0">
                  <a:pos x="10" y="2"/>
                </a:cxn>
                <a:cxn ang="0">
                  <a:pos x="6" y="0"/>
                </a:cxn>
                <a:cxn ang="0">
                  <a:pos x="0" y="10"/>
                </a:cxn>
                <a:cxn ang="0">
                  <a:pos x="8" y="12"/>
                </a:cxn>
              </a:cxnLst>
              <a:rect l="0" t="0" r="r" b="b"/>
              <a:pathLst>
                <a:path w="12" h="12">
                  <a:moveTo>
                    <a:pt x="8" y="12"/>
                  </a:moveTo>
                  <a:lnTo>
                    <a:pt x="10" y="8"/>
                  </a:lnTo>
                  <a:lnTo>
                    <a:pt x="12" y="8"/>
                  </a:lnTo>
                  <a:lnTo>
                    <a:pt x="12" y="4"/>
                  </a:lnTo>
                  <a:lnTo>
                    <a:pt x="10" y="2"/>
                  </a:lnTo>
                  <a:lnTo>
                    <a:pt x="6" y="0"/>
                  </a:lnTo>
                  <a:lnTo>
                    <a:pt x="0" y="10"/>
                  </a:lnTo>
                  <a:lnTo>
                    <a:pt x="8"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3" name="Freeform 86"/>
            <p:cNvSpPr>
              <a:spLocks/>
            </p:cNvSpPr>
            <p:nvPr/>
          </p:nvSpPr>
          <p:spPr bwMode="auto">
            <a:xfrm>
              <a:off x="3272579" y="4445862"/>
              <a:ext cx="69224" cy="64235"/>
            </a:xfrm>
            <a:custGeom>
              <a:avLst/>
              <a:gdLst/>
              <a:ahLst/>
              <a:cxnLst>
                <a:cxn ang="0">
                  <a:pos x="0" y="22"/>
                </a:cxn>
                <a:cxn ang="0">
                  <a:pos x="4" y="30"/>
                </a:cxn>
                <a:cxn ang="0">
                  <a:pos x="18" y="32"/>
                </a:cxn>
                <a:cxn ang="0">
                  <a:pos x="26" y="34"/>
                </a:cxn>
                <a:cxn ang="0">
                  <a:pos x="28" y="32"/>
                </a:cxn>
                <a:cxn ang="0">
                  <a:pos x="32" y="32"/>
                </a:cxn>
                <a:cxn ang="0">
                  <a:pos x="36" y="22"/>
                </a:cxn>
                <a:cxn ang="0">
                  <a:pos x="38" y="12"/>
                </a:cxn>
                <a:cxn ang="0">
                  <a:pos x="40" y="6"/>
                </a:cxn>
                <a:cxn ang="0">
                  <a:pos x="30" y="4"/>
                </a:cxn>
                <a:cxn ang="0">
                  <a:pos x="22" y="4"/>
                </a:cxn>
                <a:cxn ang="0">
                  <a:pos x="16" y="0"/>
                </a:cxn>
                <a:cxn ang="0">
                  <a:pos x="10" y="0"/>
                </a:cxn>
                <a:cxn ang="0">
                  <a:pos x="8" y="0"/>
                </a:cxn>
                <a:cxn ang="0">
                  <a:pos x="6" y="2"/>
                </a:cxn>
                <a:cxn ang="0">
                  <a:pos x="4" y="4"/>
                </a:cxn>
                <a:cxn ang="0">
                  <a:pos x="2" y="14"/>
                </a:cxn>
                <a:cxn ang="0">
                  <a:pos x="0" y="22"/>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4" name="Freeform 87"/>
            <p:cNvSpPr>
              <a:spLocks/>
            </p:cNvSpPr>
            <p:nvPr/>
          </p:nvSpPr>
          <p:spPr bwMode="auto">
            <a:xfrm>
              <a:off x="3234506" y="6218016"/>
              <a:ext cx="69224" cy="30229"/>
            </a:xfrm>
            <a:custGeom>
              <a:avLst/>
              <a:gdLst/>
              <a:ahLst/>
              <a:cxnLst>
                <a:cxn ang="0">
                  <a:pos x="12" y="14"/>
                </a:cxn>
                <a:cxn ang="0">
                  <a:pos x="14" y="14"/>
                </a:cxn>
                <a:cxn ang="0">
                  <a:pos x="14" y="12"/>
                </a:cxn>
                <a:cxn ang="0">
                  <a:pos x="16" y="8"/>
                </a:cxn>
                <a:cxn ang="0">
                  <a:pos x="16" y="14"/>
                </a:cxn>
                <a:cxn ang="0">
                  <a:pos x="18" y="16"/>
                </a:cxn>
                <a:cxn ang="0">
                  <a:pos x="20" y="16"/>
                </a:cxn>
                <a:cxn ang="0">
                  <a:pos x="22" y="14"/>
                </a:cxn>
                <a:cxn ang="0">
                  <a:pos x="28" y="14"/>
                </a:cxn>
                <a:cxn ang="0">
                  <a:pos x="32" y="10"/>
                </a:cxn>
                <a:cxn ang="0">
                  <a:pos x="38" y="6"/>
                </a:cxn>
                <a:cxn ang="0">
                  <a:pos x="40" y="0"/>
                </a:cxn>
                <a:cxn ang="0">
                  <a:pos x="28" y="0"/>
                </a:cxn>
                <a:cxn ang="0">
                  <a:pos x="24" y="0"/>
                </a:cxn>
                <a:cxn ang="0">
                  <a:pos x="20" y="2"/>
                </a:cxn>
                <a:cxn ang="0">
                  <a:pos x="18" y="2"/>
                </a:cxn>
                <a:cxn ang="0">
                  <a:pos x="8" y="2"/>
                </a:cxn>
                <a:cxn ang="0">
                  <a:pos x="0" y="12"/>
                </a:cxn>
                <a:cxn ang="0">
                  <a:pos x="4" y="14"/>
                </a:cxn>
                <a:cxn ang="0">
                  <a:pos x="12" y="14"/>
                </a:cxn>
              </a:cxnLst>
              <a:rect l="0" t="0" r="r" b="b"/>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5" name="Freeform 88"/>
            <p:cNvSpPr>
              <a:spLocks/>
            </p:cNvSpPr>
            <p:nvPr/>
          </p:nvSpPr>
          <p:spPr bwMode="auto">
            <a:xfrm>
              <a:off x="2978376" y="4151133"/>
              <a:ext cx="121143" cy="260722"/>
            </a:xfrm>
            <a:custGeom>
              <a:avLst/>
              <a:gdLst/>
              <a:ahLst/>
              <a:cxnLst>
                <a:cxn ang="0">
                  <a:pos x="26" y="0"/>
                </a:cxn>
                <a:cxn ang="0">
                  <a:pos x="22" y="8"/>
                </a:cxn>
                <a:cxn ang="0">
                  <a:pos x="18" y="14"/>
                </a:cxn>
                <a:cxn ang="0">
                  <a:pos x="12" y="18"/>
                </a:cxn>
                <a:cxn ang="0">
                  <a:pos x="10" y="24"/>
                </a:cxn>
                <a:cxn ang="0">
                  <a:pos x="12" y="28"/>
                </a:cxn>
                <a:cxn ang="0">
                  <a:pos x="18" y="32"/>
                </a:cxn>
                <a:cxn ang="0">
                  <a:pos x="0" y="42"/>
                </a:cxn>
                <a:cxn ang="0">
                  <a:pos x="0" y="54"/>
                </a:cxn>
                <a:cxn ang="0">
                  <a:pos x="2" y="58"/>
                </a:cxn>
                <a:cxn ang="0">
                  <a:pos x="4" y="60"/>
                </a:cxn>
                <a:cxn ang="0">
                  <a:pos x="8" y="64"/>
                </a:cxn>
                <a:cxn ang="0">
                  <a:pos x="8" y="68"/>
                </a:cxn>
                <a:cxn ang="0">
                  <a:pos x="20" y="68"/>
                </a:cxn>
                <a:cxn ang="0">
                  <a:pos x="20" y="76"/>
                </a:cxn>
                <a:cxn ang="0">
                  <a:pos x="20" y="78"/>
                </a:cxn>
                <a:cxn ang="0">
                  <a:pos x="24" y="82"/>
                </a:cxn>
                <a:cxn ang="0">
                  <a:pos x="26" y="88"/>
                </a:cxn>
                <a:cxn ang="0">
                  <a:pos x="26" y="94"/>
                </a:cxn>
                <a:cxn ang="0">
                  <a:pos x="26" y="98"/>
                </a:cxn>
                <a:cxn ang="0">
                  <a:pos x="26" y="102"/>
                </a:cxn>
                <a:cxn ang="0">
                  <a:pos x="24" y="106"/>
                </a:cxn>
                <a:cxn ang="0">
                  <a:pos x="22" y="112"/>
                </a:cxn>
                <a:cxn ang="0">
                  <a:pos x="24" y="122"/>
                </a:cxn>
                <a:cxn ang="0">
                  <a:pos x="26" y="130"/>
                </a:cxn>
                <a:cxn ang="0">
                  <a:pos x="32" y="136"/>
                </a:cxn>
                <a:cxn ang="0">
                  <a:pos x="34" y="138"/>
                </a:cxn>
                <a:cxn ang="0">
                  <a:pos x="38" y="138"/>
                </a:cxn>
                <a:cxn ang="0">
                  <a:pos x="44" y="138"/>
                </a:cxn>
                <a:cxn ang="0">
                  <a:pos x="48" y="136"/>
                </a:cxn>
                <a:cxn ang="0">
                  <a:pos x="54" y="132"/>
                </a:cxn>
                <a:cxn ang="0">
                  <a:pos x="60" y="126"/>
                </a:cxn>
                <a:cxn ang="0">
                  <a:pos x="64" y="124"/>
                </a:cxn>
                <a:cxn ang="0">
                  <a:pos x="70" y="124"/>
                </a:cxn>
                <a:cxn ang="0">
                  <a:pos x="68" y="118"/>
                </a:cxn>
                <a:cxn ang="0">
                  <a:pos x="66" y="112"/>
                </a:cxn>
                <a:cxn ang="0">
                  <a:pos x="60" y="104"/>
                </a:cxn>
                <a:cxn ang="0">
                  <a:pos x="54" y="96"/>
                </a:cxn>
                <a:cxn ang="0">
                  <a:pos x="54" y="92"/>
                </a:cxn>
                <a:cxn ang="0">
                  <a:pos x="54" y="86"/>
                </a:cxn>
                <a:cxn ang="0">
                  <a:pos x="54" y="82"/>
                </a:cxn>
                <a:cxn ang="0">
                  <a:pos x="54" y="78"/>
                </a:cxn>
                <a:cxn ang="0">
                  <a:pos x="58" y="74"/>
                </a:cxn>
                <a:cxn ang="0">
                  <a:pos x="64" y="70"/>
                </a:cxn>
                <a:cxn ang="0">
                  <a:pos x="68" y="64"/>
                </a:cxn>
                <a:cxn ang="0">
                  <a:pos x="70" y="44"/>
                </a:cxn>
                <a:cxn ang="0">
                  <a:pos x="60" y="36"/>
                </a:cxn>
                <a:cxn ang="0">
                  <a:pos x="56" y="32"/>
                </a:cxn>
                <a:cxn ang="0">
                  <a:pos x="52" y="32"/>
                </a:cxn>
                <a:cxn ang="0">
                  <a:pos x="46" y="32"/>
                </a:cxn>
                <a:cxn ang="0">
                  <a:pos x="46" y="24"/>
                </a:cxn>
                <a:cxn ang="0">
                  <a:pos x="44" y="20"/>
                </a:cxn>
                <a:cxn ang="0">
                  <a:pos x="40" y="12"/>
                </a:cxn>
                <a:cxn ang="0">
                  <a:pos x="32" y="4"/>
                </a:cxn>
                <a:cxn ang="0">
                  <a:pos x="26" y="0"/>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6" name="Freeform 89"/>
            <p:cNvSpPr>
              <a:spLocks/>
            </p:cNvSpPr>
            <p:nvPr/>
          </p:nvSpPr>
          <p:spPr bwMode="auto">
            <a:xfrm>
              <a:off x="3071829" y="4234261"/>
              <a:ext cx="114220" cy="162479"/>
            </a:xfrm>
            <a:custGeom>
              <a:avLst/>
              <a:gdLst/>
              <a:ahLst/>
              <a:cxnLst>
                <a:cxn ang="0">
                  <a:pos x="66" y="10"/>
                </a:cxn>
                <a:cxn ang="0">
                  <a:pos x="64" y="18"/>
                </a:cxn>
                <a:cxn ang="0">
                  <a:pos x="60" y="24"/>
                </a:cxn>
                <a:cxn ang="0">
                  <a:pos x="58" y="30"/>
                </a:cxn>
                <a:cxn ang="0">
                  <a:pos x="56" y="36"/>
                </a:cxn>
                <a:cxn ang="0">
                  <a:pos x="58" y="42"/>
                </a:cxn>
                <a:cxn ang="0">
                  <a:pos x="60" y="46"/>
                </a:cxn>
                <a:cxn ang="0">
                  <a:pos x="62" y="52"/>
                </a:cxn>
                <a:cxn ang="0">
                  <a:pos x="64" y="58"/>
                </a:cxn>
                <a:cxn ang="0">
                  <a:pos x="62" y="62"/>
                </a:cxn>
                <a:cxn ang="0">
                  <a:pos x="58" y="66"/>
                </a:cxn>
                <a:cxn ang="0">
                  <a:pos x="54" y="76"/>
                </a:cxn>
                <a:cxn ang="0">
                  <a:pos x="52" y="74"/>
                </a:cxn>
                <a:cxn ang="0">
                  <a:pos x="50" y="68"/>
                </a:cxn>
                <a:cxn ang="0">
                  <a:pos x="40" y="72"/>
                </a:cxn>
                <a:cxn ang="0">
                  <a:pos x="28" y="76"/>
                </a:cxn>
                <a:cxn ang="0">
                  <a:pos x="28" y="86"/>
                </a:cxn>
                <a:cxn ang="0">
                  <a:pos x="26" y="84"/>
                </a:cxn>
                <a:cxn ang="0">
                  <a:pos x="22" y="82"/>
                </a:cxn>
                <a:cxn ang="0">
                  <a:pos x="20" y="80"/>
                </a:cxn>
                <a:cxn ang="0">
                  <a:pos x="16" y="80"/>
                </a:cxn>
                <a:cxn ang="0">
                  <a:pos x="14" y="74"/>
                </a:cxn>
                <a:cxn ang="0">
                  <a:pos x="12" y="68"/>
                </a:cxn>
                <a:cxn ang="0">
                  <a:pos x="6" y="60"/>
                </a:cxn>
                <a:cxn ang="0">
                  <a:pos x="0" y="52"/>
                </a:cxn>
                <a:cxn ang="0">
                  <a:pos x="0" y="48"/>
                </a:cxn>
                <a:cxn ang="0">
                  <a:pos x="0" y="42"/>
                </a:cxn>
                <a:cxn ang="0">
                  <a:pos x="0" y="38"/>
                </a:cxn>
                <a:cxn ang="0">
                  <a:pos x="0" y="34"/>
                </a:cxn>
                <a:cxn ang="0">
                  <a:pos x="4" y="30"/>
                </a:cxn>
                <a:cxn ang="0">
                  <a:pos x="10" y="26"/>
                </a:cxn>
                <a:cxn ang="0">
                  <a:pos x="14" y="20"/>
                </a:cxn>
                <a:cxn ang="0">
                  <a:pos x="16" y="0"/>
                </a:cxn>
                <a:cxn ang="0">
                  <a:pos x="24" y="6"/>
                </a:cxn>
                <a:cxn ang="0">
                  <a:pos x="28" y="6"/>
                </a:cxn>
                <a:cxn ang="0">
                  <a:pos x="44" y="6"/>
                </a:cxn>
                <a:cxn ang="0">
                  <a:pos x="48" y="8"/>
                </a:cxn>
                <a:cxn ang="0">
                  <a:pos x="66" y="10"/>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7" name="Freeform 90"/>
            <p:cNvSpPr>
              <a:spLocks/>
            </p:cNvSpPr>
            <p:nvPr/>
          </p:nvSpPr>
          <p:spPr bwMode="auto">
            <a:xfrm>
              <a:off x="3165281" y="4253154"/>
              <a:ext cx="96914" cy="128472"/>
            </a:xfrm>
            <a:custGeom>
              <a:avLst/>
              <a:gdLst/>
              <a:ahLst/>
              <a:cxnLst>
                <a:cxn ang="0">
                  <a:pos x="56" y="28"/>
                </a:cxn>
                <a:cxn ang="0">
                  <a:pos x="54" y="26"/>
                </a:cxn>
                <a:cxn ang="0">
                  <a:pos x="48" y="40"/>
                </a:cxn>
                <a:cxn ang="0">
                  <a:pos x="40" y="52"/>
                </a:cxn>
                <a:cxn ang="0">
                  <a:pos x="34" y="58"/>
                </a:cxn>
                <a:cxn ang="0">
                  <a:pos x="28" y="64"/>
                </a:cxn>
                <a:cxn ang="0">
                  <a:pos x="22" y="68"/>
                </a:cxn>
                <a:cxn ang="0">
                  <a:pos x="12" y="68"/>
                </a:cxn>
                <a:cxn ang="0">
                  <a:pos x="6" y="68"/>
                </a:cxn>
                <a:cxn ang="0">
                  <a:pos x="0" y="66"/>
                </a:cxn>
                <a:cxn ang="0">
                  <a:pos x="4" y="56"/>
                </a:cxn>
                <a:cxn ang="0">
                  <a:pos x="8" y="52"/>
                </a:cxn>
                <a:cxn ang="0">
                  <a:pos x="10" y="48"/>
                </a:cxn>
                <a:cxn ang="0">
                  <a:pos x="8" y="42"/>
                </a:cxn>
                <a:cxn ang="0">
                  <a:pos x="6" y="36"/>
                </a:cxn>
                <a:cxn ang="0">
                  <a:pos x="4" y="32"/>
                </a:cxn>
                <a:cxn ang="0">
                  <a:pos x="2" y="26"/>
                </a:cxn>
                <a:cxn ang="0">
                  <a:pos x="4" y="20"/>
                </a:cxn>
                <a:cxn ang="0">
                  <a:pos x="6" y="14"/>
                </a:cxn>
                <a:cxn ang="0">
                  <a:pos x="10" y="8"/>
                </a:cxn>
                <a:cxn ang="0">
                  <a:pos x="12" y="0"/>
                </a:cxn>
                <a:cxn ang="0">
                  <a:pos x="26" y="4"/>
                </a:cxn>
                <a:cxn ang="0">
                  <a:pos x="34" y="10"/>
                </a:cxn>
                <a:cxn ang="0">
                  <a:pos x="44" y="18"/>
                </a:cxn>
                <a:cxn ang="0">
                  <a:pos x="54" y="26"/>
                </a:cxn>
                <a:cxn ang="0">
                  <a:pos x="56" y="28"/>
                </a:cxn>
              </a:cxnLst>
              <a:rect l="0" t="0" r="r" b="b"/>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8" name="Freeform 91"/>
            <p:cNvSpPr>
              <a:spLocks/>
            </p:cNvSpPr>
            <p:nvPr/>
          </p:nvSpPr>
          <p:spPr bwMode="auto">
            <a:xfrm>
              <a:off x="2653022" y="4045332"/>
              <a:ext cx="370349" cy="385415"/>
            </a:xfrm>
            <a:custGeom>
              <a:avLst/>
              <a:gdLst/>
              <a:ahLst/>
              <a:cxnLst>
                <a:cxn ang="0">
                  <a:pos x="206" y="70"/>
                </a:cxn>
                <a:cxn ang="0">
                  <a:pos x="200" y="84"/>
                </a:cxn>
                <a:cxn ang="0">
                  <a:pos x="188" y="110"/>
                </a:cxn>
                <a:cxn ang="0">
                  <a:pos x="196" y="120"/>
                </a:cxn>
                <a:cxn ang="0">
                  <a:pos x="192" y="134"/>
                </a:cxn>
                <a:cxn ang="0">
                  <a:pos x="170" y="146"/>
                </a:cxn>
                <a:cxn ang="0">
                  <a:pos x="150" y="148"/>
                </a:cxn>
                <a:cxn ang="0">
                  <a:pos x="142" y="162"/>
                </a:cxn>
                <a:cxn ang="0">
                  <a:pos x="152" y="176"/>
                </a:cxn>
                <a:cxn ang="0">
                  <a:pos x="124" y="200"/>
                </a:cxn>
                <a:cxn ang="0">
                  <a:pos x="102" y="204"/>
                </a:cxn>
                <a:cxn ang="0">
                  <a:pos x="96" y="188"/>
                </a:cxn>
                <a:cxn ang="0">
                  <a:pos x="86" y="166"/>
                </a:cxn>
                <a:cxn ang="0">
                  <a:pos x="90" y="158"/>
                </a:cxn>
                <a:cxn ang="0">
                  <a:pos x="86" y="146"/>
                </a:cxn>
                <a:cxn ang="0">
                  <a:pos x="82" y="130"/>
                </a:cxn>
                <a:cxn ang="0">
                  <a:pos x="84" y="104"/>
                </a:cxn>
                <a:cxn ang="0">
                  <a:pos x="66" y="106"/>
                </a:cxn>
                <a:cxn ang="0">
                  <a:pos x="50" y="100"/>
                </a:cxn>
                <a:cxn ang="0">
                  <a:pos x="24" y="90"/>
                </a:cxn>
                <a:cxn ang="0">
                  <a:pos x="12" y="82"/>
                </a:cxn>
                <a:cxn ang="0">
                  <a:pos x="16" y="70"/>
                </a:cxn>
                <a:cxn ang="0">
                  <a:pos x="8" y="56"/>
                </a:cxn>
                <a:cxn ang="0">
                  <a:pos x="0" y="44"/>
                </a:cxn>
                <a:cxn ang="0">
                  <a:pos x="18" y="16"/>
                </a:cxn>
                <a:cxn ang="0">
                  <a:pos x="30" y="16"/>
                </a:cxn>
                <a:cxn ang="0">
                  <a:pos x="24" y="28"/>
                </a:cxn>
                <a:cxn ang="0">
                  <a:pos x="28" y="48"/>
                </a:cxn>
                <a:cxn ang="0">
                  <a:pos x="38" y="44"/>
                </a:cxn>
                <a:cxn ang="0">
                  <a:pos x="36" y="30"/>
                </a:cxn>
                <a:cxn ang="0">
                  <a:pos x="32" y="20"/>
                </a:cxn>
                <a:cxn ang="0">
                  <a:pos x="50" y="4"/>
                </a:cxn>
                <a:cxn ang="0">
                  <a:pos x="66" y="4"/>
                </a:cxn>
                <a:cxn ang="0">
                  <a:pos x="82" y="12"/>
                </a:cxn>
                <a:cxn ang="0">
                  <a:pos x="106" y="22"/>
                </a:cxn>
                <a:cxn ang="0">
                  <a:pos x="126" y="26"/>
                </a:cxn>
                <a:cxn ang="0">
                  <a:pos x="162" y="20"/>
                </a:cxn>
                <a:cxn ang="0">
                  <a:pos x="174" y="18"/>
                </a:cxn>
                <a:cxn ang="0">
                  <a:pos x="174" y="34"/>
                </a:cxn>
                <a:cxn ang="0">
                  <a:pos x="190" y="38"/>
                </a:cxn>
                <a:cxn ang="0">
                  <a:pos x="196" y="52"/>
                </a:cxn>
                <a:cxn ang="0">
                  <a:pos x="204" y="54"/>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9" name="Freeform 92"/>
            <p:cNvSpPr>
              <a:spLocks/>
            </p:cNvSpPr>
            <p:nvPr/>
          </p:nvSpPr>
          <p:spPr bwMode="auto">
            <a:xfrm>
              <a:off x="2632255" y="4279605"/>
              <a:ext cx="1093742" cy="1318724"/>
            </a:xfrm>
            <a:custGeom>
              <a:avLst/>
              <a:gdLst/>
              <a:ahLst/>
              <a:cxnLst>
                <a:cxn ang="0">
                  <a:pos x="330" y="54"/>
                </a:cxn>
                <a:cxn ang="0">
                  <a:pos x="294" y="48"/>
                </a:cxn>
                <a:cxn ang="0">
                  <a:pos x="270" y="56"/>
                </a:cxn>
                <a:cxn ang="0">
                  <a:pos x="238" y="70"/>
                </a:cxn>
                <a:cxn ang="0">
                  <a:pos x="224" y="38"/>
                </a:cxn>
                <a:cxn ang="0">
                  <a:pos x="220" y="10"/>
                </a:cxn>
                <a:cxn ang="0">
                  <a:pos x="200" y="12"/>
                </a:cxn>
                <a:cxn ang="0">
                  <a:pos x="156" y="20"/>
                </a:cxn>
                <a:cxn ang="0">
                  <a:pos x="158" y="62"/>
                </a:cxn>
                <a:cxn ang="0">
                  <a:pos x="110" y="78"/>
                </a:cxn>
                <a:cxn ang="0">
                  <a:pos x="68" y="64"/>
                </a:cxn>
                <a:cxn ang="0">
                  <a:pos x="72" y="84"/>
                </a:cxn>
                <a:cxn ang="0">
                  <a:pos x="62" y="104"/>
                </a:cxn>
                <a:cxn ang="0">
                  <a:pos x="58" y="174"/>
                </a:cxn>
                <a:cxn ang="0">
                  <a:pos x="16" y="196"/>
                </a:cxn>
                <a:cxn ang="0">
                  <a:pos x="0" y="230"/>
                </a:cxn>
                <a:cxn ang="0">
                  <a:pos x="16" y="266"/>
                </a:cxn>
                <a:cxn ang="0">
                  <a:pos x="46" y="278"/>
                </a:cxn>
                <a:cxn ang="0">
                  <a:pos x="62" y="296"/>
                </a:cxn>
                <a:cxn ang="0">
                  <a:pos x="102" y="290"/>
                </a:cxn>
                <a:cxn ang="0">
                  <a:pos x="140" y="280"/>
                </a:cxn>
                <a:cxn ang="0">
                  <a:pos x="158" y="324"/>
                </a:cxn>
                <a:cxn ang="0">
                  <a:pos x="188" y="336"/>
                </a:cxn>
                <a:cxn ang="0">
                  <a:pos x="212" y="342"/>
                </a:cxn>
                <a:cxn ang="0">
                  <a:pos x="226" y="376"/>
                </a:cxn>
                <a:cxn ang="0">
                  <a:pos x="254" y="400"/>
                </a:cxn>
                <a:cxn ang="0">
                  <a:pos x="270" y="430"/>
                </a:cxn>
                <a:cxn ang="0">
                  <a:pos x="270" y="480"/>
                </a:cxn>
                <a:cxn ang="0">
                  <a:pos x="306" y="508"/>
                </a:cxn>
                <a:cxn ang="0">
                  <a:pos x="328" y="528"/>
                </a:cxn>
                <a:cxn ang="0">
                  <a:pos x="338" y="564"/>
                </a:cxn>
                <a:cxn ang="0">
                  <a:pos x="340" y="596"/>
                </a:cxn>
                <a:cxn ang="0">
                  <a:pos x="298" y="648"/>
                </a:cxn>
                <a:cxn ang="0">
                  <a:pos x="380" y="698"/>
                </a:cxn>
                <a:cxn ang="0">
                  <a:pos x="406" y="656"/>
                </a:cxn>
                <a:cxn ang="0">
                  <a:pos x="430" y="614"/>
                </a:cxn>
                <a:cxn ang="0">
                  <a:pos x="432" y="554"/>
                </a:cxn>
                <a:cxn ang="0">
                  <a:pos x="510" y="514"/>
                </a:cxn>
                <a:cxn ang="0">
                  <a:pos x="558" y="448"/>
                </a:cxn>
                <a:cxn ang="0">
                  <a:pos x="562" y="412"/>
                </a:cxn>
                <a:cxn ang="0">
                  <a:pos x="564" y="338"/>
                </a:cxn>
                <a:cxn ang="0">
                  <a:pos x="590" y="306"/>
                </a:cxn>
                <a:cxn ang="0">
                  <a:pos x="628" y="250"/>
                </a:cxn>
                <a:cxn ang="0">
                  <a:pos x="622" y="186"/>
                </a:cxn>
                <a:cxn ang="0">
                  <a:pos x="580" y="166"/>
                </a:cxn>
                <a:cxn ang="0">
                  <a:pos x="522" y="144"/>
                </a:cxn>
                <a:cxn ang="0">
                  <a:pos x="486" y="134"/>
                </a:cxn>
                <a:cxn ang="0">
                  <a:pos x="460" y="120"/>
                </a:cxn>
                <a:cxn ang="0">
                  <a:pos x="414" y="102"/>
                </a:cxn>
                <a:cxn ang="0">
                  <a:pos x="380" y="122"/>
                </a:cxn>
                <a:cxn ang="0">
                  <a:pos x="368" y="104"/>
                </a:cxn>
                <a:cxn ang="0">
                  <a:pos x="382" y="70"/>
                </a:cxn>
                <a:cxn ang="0">
                  <a:pos x="368" y="28"/>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0" name="Freeform 93"/>
            <p:cNvSpPr>
              <a:spLocks/>
            </p:cNvSpPr>
            <p:nvPr/>
          </p:nvSpPr>
          <p:spPr bwMode="auto">
            <a:xfrm>
              <a:off x="2434966" y="4404298"/>
              <a:ext cx="152293" cy="222936"/>
            </a:xfrm>
            <a:custGeom>
              <a:avLst/>
              <a:gdLst/>
              <a:ahLst/>
              <a:cxnLst>
                <a:cxn ang="0">
                  <a:pos x="12" y="86"/>
                </a:cxn>
                <a:cxn ang="0">
                  <a:pos x="10" y="90"/>
                </a:cxn>
                <a:cxn ang="0">
                  <a:pos x="12" y="92"/>
                </a:cxn>
                <a:cxn ang="0">
                  <a:pos x="12" y="98"/>
                </a:cxn>
                <a:cxn ang="0">
                  <a:pos x="10" y="102"/>
                </a:cxn>
                <a:cxn ang="0">
                  <a:pos x="8" y="106"/>
                </a:cxn>
                <a:cxn ang="0">
                  <a:pos x="18" y="112"/>
                </a:cxn>
                <a:cxn ang="0">
                  <a:pos x="30" y="118"/>
                </a:cxn>
                <a:cxn ang="0">
                  <a:pos x="34" y="116"/>
                </a:cxn>
                <a:cxn ang="0">
                  <a:pos x="36" y="112"/>
                </a:cxn>
                <a:cxn ang="0">
                  <a:pos x="40" y="102"/>
                </a:cxn>
                <a:cxn ang="0">
                  <a:pos x="46" y="88"/>
                </a:cxn>
                <a:cxn ang="0">
                  <a:pos x="50" y="84"/>
                </a:cxn>
                <a:cxn ang="0">
                  <a:pos x="56" y="80"/>
                </a:cxn>
                <a:cxn ang="0">
                  <a:pos x="68" y="74"/>
                </a:cxn>
                <a:cxn ang="0">
                  <a:pos x="78" y="66"/>
                </a:cxn>
                <a:cxn ang="0">
                  <a:pos x="84" y="54"/>
                </a:cxn>
                <a:cxn ang="0">
                  <a:pos x="86" y="50"/>
                </a:cxn>
                <a:cxn ang="0">
                  <a:pos x="86" y="42"/>
                </a:cxn>
                <a:cxn ang="0">
                  <a:pos x="88" y="40"/>
                </a:cxn>
                <a:cxn ang="0">
                  <a:pos x="86" y="32"/>
                </a:cxn>
                <a:cxn ang="0">
                  <a:pos x="84" y="28"/>
                </a:cxn>
                <a:cxn ang="0">
                  <a:pos x="86" y="26"/>
                </a:cxn>
                <a:cxn ang="0">
                  <a:pos x="70" y="24"/>
                </a:cxn>
                <a:cxn ang="0">
                  <a:pos x="56" y="18"/>
                </a:cxn>
                <a:cxn ang="0">
                  <a:pos x="42" y="10"/>
                </a:cxn>
                <a:cxn ang="0">
                  <a:pos x="34" y="2"/>
                </a:cxn>
                <a:cxn ang="0">
                  <a:pos x="28" y="0"/>
                </a:cxn>
                <a:cxn ang="0">
                  <a:pos x="20" y="2"/>
                </a:cxn>
                <a:cxn ang="0">
                  <a:pos x="14" y="6"/>
                </a:cxn>
                <a:cxn ang="0">
                  <a:pos x="12" y="10"/>
                </a:cxn>
                <a:cxn ang="0">
                  <a:pos x="12" y="14"/>
                </a:cxn>
                <a:cxn ang="0">
                  <a:pos x="12" y="26"/>
                </a:cxn>
                <a:cxn ang="0">
                  <a:pos x="6" y="40"/>
                </a:cxn>
                <a:cxn ang="0">
                  <a:pos x="2" y="54"/>
                </a:cxn>
                <a:cxn ang="0">
                  <a:pos x="0" y="64"/>
                </a:cxn>
                <a:cxn ang="0">
                  <a:pos x="4" y="70"/>
                </a:cxn>
                <a:cxn ang="0">
                  <a:pos x="6" y="72"/>
                </a:cxn>
                <a:cxn ang="0">
                  <a:pos x="10" y="72"/>
                </a:cxn>
                <a:cxn ang="0">
                  <a:pos x="14" y="70"/>
                </a:cxn>
                <a:cxn ang="0">
                  <a:pos x="18" y="66"/>
                </a:cxn>
                <a:cxn ang="0">
                  <a:pos x="18" y="74"/>
                </a:cxn>
                <a:cxn ang="0">
                  <a:pos x="18" y="80"/>
                </a:cxn>
                <a:cxn ang="0">
                  <a:pos x="12" y="84"/>
                </a:cxn>
                <a:cxn ang="0">
                  <a:pos x="8" y="86"/>
                </a:cxn>
                <a:cxn ang="0">
                  <a:pos x="10" y="86"/>
                </a:cxn>
                <a:cxn ang="0">
                  <a:pos x="12" y="86"/>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1" name="Freeform 94"/>
            <p:cNvSpPr>
              <a:spLocks/>
            </p:cNvSpPr>
            <p:nvPr/>
          </p:nvSpPr>
          <p:spPr bwMode="auto">
            <a:xfrm>
              <a:off x="2428044" y="4464755"/>
              <a:ext cx="359966" cy="627244"/>
            </a:xfrm>
            <a:custGeom>
              <a:avLst/>
              <a:gdLst/>
              <a:ahLst/>
              <a:cxnLst>
                <a:cxn ang="0">
                  <a:pos x="174" y="318"/>
                </a:cxn>
                <a:cxn ang="0">
                  <a:pos x="136" y="292"/>
                </a:cxn>
                <a:cxn ang="0">
                  <a:pos x="98" y="268"/>
                </a:cxn>
                <a:cxn ang="0">
                  <a:pos x="80" y="232"/>
                </a:cxn>
                <a:cxn ang="0">
                  <a:pos x="52" y="174"/>
                </a:cxn>
                <a:cxn ang="0">
                  <a:pos x="32" y="132"/>
                </a:cxn>
                <a:cxn ang="0">
                  <a:pos x="18" y="112"/>
                </a:cxn>
                <a:cxn ang="0">
                  <a:pos x="2" y="104"/>
                </a:cxn>
                <a:cxn ang="0">
                  <a:pos x="0" y="66"/>
                </a:cxn>
                <a:cxn ang="0">
                  <a:pos x="12" y="54"/>
                </a:cxn>
                <a:cxn ang="0">
                  <a:pos x="16" y="60"/>
                </a:cxn>
                <a:cxn ang="0">
                  <a:pos x="12" y="74"/>
                </a:cxn>
                <a:cxn ang="0">
                  <a:pos x="38" y="84"/>
                </a:cxn>
                <a:cxn ang="0">
                  <a:pos x="50" y="56"/>
                </a:cxn>
                <a:cxn ang="0">
                  <a:pos x="72" y="42"/>
                </a:cxn>
                <a:cxn ang="0">
                  <a:pos x="90" y="18"/>
                </a:cxn>
                <a:cxn ang="0">
                  <a:pos x="90" y="0"/>
                </a:cxn>
                <a:cxn ang="0">
                  <a:pos x="106" y="8"/>
                </a:cxn>
                <a:cxn ang="0">
                  <a:pos x="124" y="26"/>
                </a:cxn>
                <a:cxn ang="0">
                  <a:pos x="144" y="42"/>
                </a:cxn>
                <a:cxn ang="0">
                  <a:pos x="152" y="38"/>
                </a:cxn>
                <a:cxn ang="0">
                  <a:pos x="160" y="44"/>
                </a:cxn>
                <a:cxn ang="0">
                  <a:pos x="172" y="40"/>
                </a:cxn>
                <a:cxn ang="0">
                  <a:pos x="174" y="52"/>
                </a:cxn>
                <a:cxn ang="0">
                  <a:pos x="170" y="64"/>
                </a:cxn>
                <a:cxn ang="0">
                  <a:pos x="180" y="74"/>
                </a:cxn>
                <a:cxn ang="0">
                  <a:pos x="154" y="80"/>
                </a:cxn>
                <a:cxn ang="0">
                  <a:pos x="136" y="90"/>
                </a:cxn>
                <a:cxn ang="0">
                  <a:pos x="128" y="118"/>
                </a:cxn>
                <a:cxn ang="0">
                  <a:pos x="120" y="128"/>
                </a:cxn>
                <a:cxn ang="0">
                  <a:pos x="122" y="142"/>
                </a:cxn>
                <a:cxn ang="0">
                  <a:pos x="134" y="162"/>
                </a:cxn>
                <a:cxn ang="0">
                  <a:pos x="148" y="174"/>
                </a:cxn>
                <a:cxn ang="0">
                  <a:pos x="162" y="180"/>
                </a:cxn>
                <a:cxn ang="0">
                  <a:pos x="176" y="172"/>
                </a:cxn>
                <a:cxn ang="0">
                  <a:pos x="178" y="196"/>
                </a:cxn>
                <a:cxn ang="0">
                  <a:pos x="184" y="198"/>
                </a:cxn>
                <a:cxn ang="0">
                  <a:pos x="206" y="218"/>
                </a:cxn>
                <a:cxn ang="0">
                  <a:pos x="204" y="264"/>
                </a:cxn>
                <a:cxn ang="0">
                  <a:pos x="200" y="276"/>
                </a:cxn>
                <a:cxn ang="0">
                  <a:pos x="208" y="296"/>
                </a:cxn>
                <a:cxn ang="0">
                  <a:pos x="200" y="322"/>
                </a:cxn>
                <a:cxn ang="0">
                  <a:pos x="186" y="332"/>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2" name="Freeform 95"/>
            <p:cNvSpPr>
              <a:spLocks/>
            </p:cNvSpPr>
            <p:nvPr/>
          </p:nvSpPr>
          <p:spPr bwMode="auto">
            <a:xfrm>
              <a:off x="2760320" y="4797270"/>
              <a:ext cx="339199" cy="449651"/>
            </a:xfrm>
            <a:custGeom>
              <a:avLst/>
              <a:gdLst/>
              <a:ahLst/>
              <a:cxnLst>
                <a:cxn ang="0">
                  <a:pos x="10" y="34"/>
                </a:cxn>
                <a:cxn ang="0">
                  <a:pos x="16" y="50"/>
                </a:cxn>
                <a:cxn ang="0">
                  <a:pos x="12" y="88"/>
                </a:cxn>
                <a:cxn ang="0">
                  <a:pos x="10" y="94"/>
                </a:cxn>
                <a:cxn ang="0">
                  <a:pos x="10" y="114"/>
                </a:cxn>
                <a:cxn ang="0">
                  <a:pos x="16" y="120"/>
                </a:cxn>
                <a:cxn ang="0">
                  <a:pos x="12" y="132"/>
                </a:cxn>
                <a:cxn ang="0">
                  <a:pos x="18" y="156"/>
                </a:cxn>
                <a:cxn ang="0">
                  <a:pos x="26" y="198"/>
                </a:cxn>
                <a:cxn ang="0">
                  <a:pos x="30" y="202"/>
                </a:cxn>
                <a:cxn ang="0">
                  <a:pos x="36" y="208"/>
                </a:cxn>
                <a:cxn ang="0">
                  <a:pos x="44" y="234"/>
                </a:cxn>
                <a:cxn ang="0">
                  <a:pos x="50" y="238"/>
                </a:cxn>
                <a:cxn ang="0">
                  <a:pos x="60" y="232"/>
                </a:cxn>
                <a:cxn ang="0">
                  <a:pos x="76" y="226"/>
                </a:cxn>
                <a:cxn ang="0">
                  <a:pos x="92" y="230"/>
                </a:cxn>
                <a:cxn ang="0">
                  <a:pos x="100" y="232"/>
                </a:cxn>
                <a:cxn ang="0">
                  <a:pos x="112" y="228"/>
                </a:cxn>
                <a:cxn ang="0">
                  <a:pos x="126" y="204"/>
                </a:cxn>
                <a:cxn ang="0">
                  <a:pos x="132" y="188"/>
                </a:cxn>
                <a:cxn ang="0">
                  <a:pos x="144" y="176"/>
                </a:cxn>
                <a:cxn ang="0">
                  <a:pos x="162" y="172"/>
                </a:cxn>
                <a:cxn ang="0">
                  <a:pos x="178" y="174"/>
                </a:cxn>
                <a:cxn ang="0">
                  <a:pos x="190" y="174"/>
                </a:cxn>
                <a:cxn ang="0">
                  <a:pos x="196" y="162"/>
                </a:cxn>
                <a:cxn ang="0">
                  <a:pos x="196" y="148"/>
                </a:cxn>
                <a:cxn ang="0">
                  <a:pos x="186" y="138"/>
                </a:cxn>
                <a:cxn ang="0">
                  <a:pos x="180" y="130"/>
                </a:cxn>
                <a:cxn ang="0">
                  <a:pos x="180" y="120"/>
                </a:cxn>
                <a:cxn ang="0">
                  <a:pos x="158" y="116"/>
                </a:cxn>
                <a:cxn ang="0">
                  <a:pos x="152" y="108"/>
                </a:cxn>
                <a:cxn ang="0">
                  <a:pos x="152" y="94"/>
                </a:cxn>
                <a:cxn ang="0">
                  <a:pos x="148" y="90"/>
                </a:cxn>
                <a:cxn ang="0">
                  <a:pos x="142" y="70"/>
                </a:cxn>
                <a:cxn ang="0">
                  <a:pos x="134" y="66"/>
                </a:cxn>
                <a:cxn ang="0">
                  <a:pos x="120" y="68"/>
                </a:cxn>
                <a:cxn ang="0">
                  <a:pos x="114" y="66"/>
                </a:cxn>
                <a:cxn ang="0">
                  <a:pos x="108" y="60"/>
                </a:cxn>
                <a:cxn ang="0">
                  <a:pos x="100" y="54"/>
                </a:cxn>
                <a:cxn ang="0">
                  <a:pos x="94" y="54"/>
                </a:cxn>
                <a:cxn ang="0">
                  <a:pos x="74" y="44"/>
                </a:cxn>
                <a:cxn ang="0">
                  <a:pos x="66" y="30"/>
                </a:cxn>
                <a:cxn ang="0">
                  <a:pos x="66" y="10"/>
                </a:cxn>
                <a:cxn ang="0">
                  <a:pos x="64" y="2"/>
                </a:cxn>
                <a:cxn ang="0">
                  <a:pos x="56" y="0"/>
                </a:cxn>
                <a:cxn ang="0">
                  <a:pos x="42" y="6"/>
                </a:cxn>
                <a:cxn ang="0">
                  <a:pos x="20" y="22"/>
                </a:cxn>
                <a:cxn ang="0">
                  <a:pos x="8" y="26"/>
                </a:cxn>
                <a:cxn ang="0">
                  <a:pos x="0" y="24"/>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3" name="Freeform 96"/>
            <p:cNvSpPr>
              <a:spLocks/>
            </p:cNvSpPr>
            <p:nvPr/>
          </p:nvSpPr>
          <p:spPr bwMode="auto">
            <a:xfrm>
              <a:off x="2978376" y="5122228"/>
              <a:ext cx="231901" cy="287172"/>
            </a:xfrm>
            <a:custGeom>
              <a:avLst/>
              <a:gdLst/>
              <a:ahLst/>
              <a:cxnLst>
                <a:cxn ang="0">
                  <a:pos x="132" y="118"/>
                </a:cxn>
                <a:cxn ang="0">
                  <a:pos x="134" y="122"/>
                </a:cxn>
                <a:cxn ang="0">
                  <a:pos x="134" y="130"/>
                </a:cxn>
                <a:cxn ang="0">
                  <a:pos x="134" y="136"/>
                </a:cxn>
                <a:cxn ang="0">
                  <a:pos x="130" y="138"/>
                </a:cxn>
                <a:cxn ang="0">
                  <a:pos x="122" y="146"/>
                </a:cxn>
                <a:cxn ang="0">
                  <a:pos x="112" y="150"/>
                </a:cxn>
                <a:cxn ang="0">
                  <a:pos x="102" y="152"/>
                </a:cxn>
                <a:cxn ang="0">
                  <a:pos x="94" y="152"/>
                </a:cxn>
                <a:cxn ang="0">
                  <a:pos x="86" y="150"/>
                </a:cxn>
                <a:cxn ang="0">
                  <a:pos x="82" y="148"/>
                </a:cxn>
                <a:cxn ang="0">
                  <a:pos x="74" y="148"/>
                </a:cxn>
                <a:cxn ang="0">
                  <a:pos x="76" y="138"/>
                </a:cxn>
                <a:cxn ang="0">
                  <a:pos x="80" y="132"/>
                </a:cxn>
                <a:cxn ang="0">
                  <a:pos x="82" y="124"/>
                </a:cxn>
                <a:cxn ang="0">
                  <a:pos x="84" y="116"/>
                </a:cxn>
                <a:cxn ang="0">
                  <a:pos x="82" y="110"/>
                </a:cxn>
                <a:cxn ang="0">
                  <a:pos x="78" y="106"/>
                </a:cxn>
                <a:cxn ang="0">
                  <a:pos x="72" y="106"/>
                </a:cxn>
                <a:cxn ang="0">
                  <a:pos x="64" y="104"/>
                </a:cxn>
                <a:cxn ang="0">
                  <a:pos x="62" y="102"/>
                </a:cxn>
                <a:cxn ang="0">
                  <a:pos x="60" y="98"/>
                </a:cxn>
                <a:cxn ang="0">
                  <a:pos x="58" y="94"/>
                </a:cxn>
                <a:cxn ang="0">
                  <a:pos x="54" y="92"/>
                </a:cxn>
                <a:cxn ang="0">
                  <a:pos x="46" y="90"/>
                </a:cxn>
                <a:cxn ang="0">
                  <a:pos x="40" y="88"/>
                </a:cxn>
                <a:cxn ang="0">
                  <a:pos x="34" y="88"/>
                </a:cxn>
                <a:cxn ang="0">
                  <a:pos x="30" y="86"/>
                </a:cxn>
                <a:cxn ang="0">
                  <a:pos x="24" y="82"/>
                </a:cxn>
                <a:cxn ang="0">
                  <a:pos x="12" y="66"/>
                </a:cxn>
                <a:cxn ang="0">
                  <a:pos x="4" y="62"/>
                </a:cxn>
                <a:cxn ang="0">
                  <a:pos x="2" y="60"/>
                </a:cxn>
                <a:cxn ang="0">
                  <a:pos x="0" y="58"/>
                </a:cxn>
                <a:cxn ang="0">
                  <a:pos x="0" y="56"/>
                </a:cxn>
                <a:cxn ang="0">
                  <a:pos x="0" y="32"/>
                </a:cxn>
                <a:cxn ang="0">
                  <a:pos x="2" y="24"/>
                </a:cxn>
                <a:cxn ang="0">
                  <a:pos x="6" y="16"/>
                </a:cxn>
                <a:cxn ang="0">
                  <a:pos x="10" y="8"/>
                </a:cxn>
                <a:cxn ang="0">
                  <a:pos x="18" y="4"/>
                </a:cxn>
                <a:cxn ang="0">
                  <a:pos x="26" y="0"/>
                </a:cxn>
                <a:cxn ang="0">
                  <a:pos x="36" y="0"/>
                </a:cxn>
                <a:cxn ang="0">
                  <a:pos x="44" y="0"/>
                </a:cxn>
                <a:cxn ang="0">
                  <a:pos x="52" y="2"/>
                </a:cxn>
                <a:cxn ang="0">
                  <a:pos x="64" y="8"/>
                </a:cxn>
                <a:cxn ang="0">
                  <a:pos x="64" y="18"/>
                </a:cxn>
                <a:cxn ang="0">
                  <a:pos x="70" y="34"/>
                </a:cxn>
                <a:cxn ang="0">
                  <a:pos x="76" y="50"/>
                </a:cxn>
                <a:cxn ang="0">
                  <a:pos x="78" y="54"/>
                </a:cxn>
                <a:cxn ang="0">
                  <a:pos x="82" y="56"/>
                </a:cxn>
                <a:cxn ang="0">
                  <a:pos x="92" y="56"/>
                </a:cxn>
                <a:cxn ang="0">
                  <a:pos x="100" y="58"/>
                </a:cxn>
                <a:cxn ang="0">
                  <a:pos x="106" y="62"/>
                </a:cxn>
                <a:cxn ang="0">
                  <a:pos x="108" y="68"/>
                </a:cxn>
                <a:cxn ang="0">
                  <a:pos x="114" y="80"/>
                </a:cxn>
                <a:cxn ang="0">
                  <a:pos x="120" y="90"/>
                </a:cxn>
                <a:cxn ang="0">
                  <a:pos x="122" y="86"/>
                </a:cxn>
                <a:cxn ang="0">
                  <a:pos x="126" y="84"/>
                </a:cxn>
                <a:cxn ang="0">
                  <a:pos x="128" y="82"/>
                </a:cxn>
                <a:cxn ang="0">
                  <a:pos x="132" y="84"/>
                </a:cxn>
                <a:cxn ang="0">
                  <a:pos x="132" y="88"/>
                </a:cxn>
                <a:cxn ang="0">
                  <a:pos x="132" y="94"/>
                </a:cxn>
                <a:cxn ang="0">
                  <a:pos x="132" y="106"/>
                </a:cxn>
                <a:cxn ang="0">
                  <a:pos x="132" y="118"/>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4" name="Freeform 97"/>
            <p:cNvSpPr>
              <a:spLocks/>
            </p:cNvSpPr>
            <p:nvPr/>
          </p:nvSpPr>
          <p:spPr bwMode="auto">
            <a:xfrm>
              <a:off x="3144514" y="5503865"/>
              <a:ext cx="145370" cy="154921"/>
            </a:xfrm>
            <a:custGeom>
              <a:avLst/>
              <a:gdLst/>
              <a:ahLst/>
              <a:cxnLst>
                <a:cxn ang="0">
                  <a:pos x="2" y="0"/>
                </a:cxn>
                <a:cxn ang="0">
                  <a:pos x="12" y="0"/>
                </a:cxn>
                <a:cxn ang="0">
                  <a:pos x="22" y="4"/>
                </a:cxn>
                <a:cxn ang="0">
                  <a:pos x="34" y="12"/>
                </a:cxn>
                <a:cxn ang="0">
                  <a:pos x="44" y="18"/>
                </a:cxn>
                <a:cxn ang="0">
                  <a:pos x="66" y="36"/>
                </a:cxn>
                <a:cxn ang="0">
                  <a:pos x="84" y="50"/>
                </a:cxn>
                <a:cxn ang="0">
                  <a:pos x="78" y="62"/>
                </a:cxn>
                <a:cxn ang="0">
                  <a:pos x="72" y="72"/>
                </a:cxn>
                <a:cxn ang="0">
                  <a:pos x="66" y="78"/>
                </a:cxn>
                <a:cxn ang="0">
                  <a:pos x="60" y="82"/>
                </a:cxn>
                <a:cxn ang="0">
                  <a:pos x="58" y="82"/>
                </a:cxn>
                <a:cxn ang="0">
                  <a:pos x="40" y="80"/>
                </a:cxn>
                <a:cxn ang="0">
                  <a:pos x="24" y="76"/>
                </a:cxn>
                <a:cxn ang="0">
                  <a:pos x="12" y="72"/>
                </a:cxn>
                <a:cxn ang="0">
                  <a:pos x="0" y="66"/>
                </a:cxn>
                <a:cxn ang="0">
                  <a:pos x="2" y="0"/>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5" name="Freeform 98"/>
            <p:cNvSpPr>
              <a:spLocks/>
            </p:cNvSpPr>
            <p:nvPr/>
          </p:nvSpPr>
          <p:spPr bwMode="auto">
            <a:xfrm>
              <a:off x="2808777" y="5212914"/>
              <a:ext cx="425729" cy="1042888"/>
            </a:xfrm>
            <a:custGeom>
              <a:avLst/>
              <a:gdLst/>
              <a:ahLst/>
              <a:cxnLst>
                <a:cxn ang="0">
                  <a:pos x="206" y="128"/>
                </a:cxn>
                <a:cxn ang="0">
                  <a:pos x="244" y="96"/>
                </a:cxn>
                <a:cxn ang="0">
                  <a:pos x="242" y="68"/>
                </a:cxn>
                <a:cxn ang="0">
                  <a:pos x="232" y="82"/>
                </a:cxn>
                <a:cxn ang="0">
                  <a:pos x="210" y="102"/>
                </a:cxn>
                <a:cxn ang="0">
                  <a:pos x="180" y="100"/>
                </a:cxn>
                <a:cxn ang="0">
                  <a:pos x="180" y="76"/>
                </a:cxn>
                <a:cxn ang="0">
                  <a:pos x="170" y="58"/>
                </a:cxn>
                <a:cxn ang="0">
                  <a:pos x="156" y="46"/>
                </a:cxn>
                <a:cxn ang="0">
                  <a:pos x="132" y="40"/>
                </a:cxn>
                <a:cxn ang="0">
                  <a:pos x="102" y="14"/>
                </a:cxn>
                <a:cxn ang="0">
                  <a:pos x="76" y="10"/>
                </a:cxn>
                <a:cxn ang="0">
                  <a:pos x="56" y="8"/>
                </a:cxn>
                <a:cxn ang="0">
                  <a:pos x="28" y="16"/>
                </a:cxn>
                <a:cxn ang="0">
                  <a:pos x="22" y="46"/>
                </a:cxn>
                <a:cxn ang="0">
                  <a:pos x="14" y="80"/>
                </a:cxn>
                <a:cxn ang="0">
                  <a:pos x="8" y="112"/>
                </a:cxn>
                <a:cxn ang="0">
                  <a:pos x="4" y="144"/>
                </a:cxn>
                <a:cxn ang="0">
                  <a:pos x="2" y="170"/>
                </a:cxn>
                <a:cxn ang="0">
                  <a:pos x="8" y="192"/>
                </a:cxn>
                <a:cxn ang="0">
                  <a:pos x="18" y="218"/>
                </a:cxn>
                <a:cxn ang="0">
                  <a:pos x="16" y="266"/>
                </a:cxn>
                <a:cxn ang="0">
                  <a:pos x="18" y="292"/>
                </a:cxn>
                <a:cxn ang="0">
                  <a:pos x="22" y="312"/>
                </a:cxn>
                <a:cxn ang="0">
                  <a:pos x="26" y="348"/>
                </a:cxn>
                <a:cxn ang="0">
                  <a:pos x="26" y="374"/>
                </a:cxn>
                <a:cxn ang="0">
                  <a:pos x="54" y="414"/>
                </a:cxn>
                <a:cxn ang="0">
                  <a:pos x="54" y="438"/>
                </a:cxn>
                <a:cxn ang="0">
                  <a:pos x="56" y="464"/>
                </a:cxn>
                <a:cxn ang="0">
                  <a:pos x="54" y="476"/>
                </a:cxn>
                <a:cxn ang="0">
                  <a:pos x="52" y="504"/>
                </a:cxn>
                <a:cxn ang="0">
                  <a:pos x="70" y="524"/>
                </a:cxn>
                <a:cxn ang="0">
                  <a:pos x="88" y="546"/>
                </a:cxn>
                <a:cxn ang="0">
                  <a:pos x="124" y="526"/>
                </a:cxn>
                <a:cxn ang="0">
                  <a:pos x="124" y="514"/>
                </a:cxn>
                <a:cxn ang="0">
                  <a:pos x="134" y="502"/>
                </a:cxn>
                <a:cxn ang="0">
                  <a:pos x="142" y="484"/>
                </a:cxn>
                <a:cxn ang="0">
                  <a:pos x="152" y="464"/>
                </a:cxn>
                <a:cxn ang="0">
                  <a:pos x="128" y="450"/>
                </a:cxn>
                <a:cxn ang="0">
                  <a:pos x="116" y="436"/>
                </a:cxn>
                <a:cxn ang="0">
                  <a:pos x="140" y="410"/>
                </a:cxn>
                <a:cxn ang="0">
                  <a:pos x="140" y="388"/>
                </a:cxn>
                <a:cxn ang="0">
                  <a:pos x="142" y="378"/>
                </a:cxn>
                <a:cxn ang="0">
                  <a:pos x="152" y="374"/>
                </a:cxn>
                <a:cxn ang="0">
                  <a:pos x="134" y="370"/>
                </a:cxn>
                <a:cxn ang="0">
                  <a:pos x="136" y="346"/>
                </a:cxn>
                <a:cxn ang="0">
                  <a:pos x="164" y="344"/>
                </a:cxn>
                <a:cxn ang="0">
                  <a:pos x="156" y="326"/>
                </a:cxn>
                <a:cxn ang="0">
                  <a:pos x="192" y="308"/>
                </a:cxn>
                <a:cxn ang="0">
                  <a:pos x="224" y="290"/>
                </a:cxn>
                <a:cxn ang="0">
                  <a:pos x="226" y="258"/>
                </a:cxn>
                <a:cxn ang="0">
                  <a:pos x="220" y="242"/>
                </a:cxn>
                <a:cxn ang="0">
                  <a:pos x="196" y="154"/>
                </a:cxn>
                <a:cxn ang="0">
                  <a:pos x="216" y="116"/>
                </a:cxn>
                <a:cxn ang="0">
                  <a:pos x="246" y="92"/>
                </a:cxn>
                <a:cxn ang="0">
                  <a:pos x="244" y="78"/>
                </a:cxn>
                <a:cxn ang="0">
                  <a:pos x="238" y="102"/>
                </a:cxn>
                <a:cxn ang="0">
                  <a:pos x="200" y="142"/>
                </a:cxn>
                <a:cxn ang="0">
                  <a:pos x="196" y="154"/>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6" name="Freeform 99"/>
            <p:cNvSpPr>
              <a:spLocks/>
            </p:cNvSpPr>
            <p:nvPr/>
          </p:nvSpPr>
          <p:spPr bwMode="auto">
            <a:xfrm>
              <a:off x="2749936" y="5076885"/>
              <a:ext cx="332276" cy="1280939"/>
            </a:xfrm>
            <a:custGeom>
              <a:avLst/>
              <a:gdLst/>
              <a:ahLst/>
              <a:cxnLst>
                <a:cxn ang="0">
                  <a:pos x="120" y="612"/>
                </a:cxn>
                <a:cxn ang="0">
                  <a:pos x="98" y="592"/>
                </a:cxn>
                <a:cxn ang="0">
                  <a:pos x="88" y="566"/>
                </a:cxn>
                <a:cxn ang="0">
                  <a:pos x="88" y="546"/>
                </a:cxn>
                <a:cxn ang="0">
                  <a:pos x="92" y="534"/>
                </a:cxn>
                <a:cxn ang="0">
                  <a:pos x="86" y="504"/>
                </a:cxn>
                <a:cxn ang="0">
                  <a:pos x="84" y="484"/>
                </a:cxn>
                <a:cxn ang="0">
                  <a:pos x="64" y="446"/>
                </a:cxn>
                <a:cxn ang="0">
                  <a:pos x="54" y="408"/>
                </a:cxn>
                <a:cxn ang="0">
                  <a:pos x="58" y="382"/>
                </a:cxn>
                <a:cxn ang="0">
                  <a:pos x="50" y="352"/>
                </a:cxn>
                <a:cxn ang="0">
                  <a:pos x="52" y="332"/>
                </a:cxn>
                <a:cxn ang="0">
                  <a:pos x="50" y="282"/>
                </a:cxn>
                <a:cxn ang="0">
                  <a:pos x="38" y="258"/>
                </a:cxn>
                <a:cxn ang="0">
                  <a:pos x="38" y="234"/>
                </a:cxn>
                <a:cxn ang="0">
                  <a:pos x="36" y="212"/>
                </a:cxn>
                <a:cxn ang="0">
                  <a:pos x="50" y="172"/>
                </a:cxn>
                <a:cxn ang="0">
                  <a:pos x="46" y="134"/>
                </a:cxn>
                <a:cxn ang="0">
                  <a:pos x="62" y="112"/>
                </a:cxn>
                <a:cxn ang="0">
                  <a:pos x="60" y="90"/>
                </a:cxn>
                <a:cxn ang="0">
                  <a:pos x="48" y="80"/>
                </a:cxn>
                <a:cxn ang="0">
                  <a:pos x="34" y="52"/>
                </a:cxn>
                <a:cxn ang="0">
                  <a:pos x="14" y="0"/>
                </a:cxn>
                <a:cxn ang="0">
                  <a:pos x="0" y="8"/>
                </a:cxn>
                <a:cxn ang="0">
                  <a:pos x="14" y="66"/>
                </a:cxn>
                <a:cxn ang="0">
                  <a:pos x="16" y="106"/>
                </a:cxn>
                <a:cxn ang="0">
                  <a:pos x="10" y="192"/>
                </a:cxn>
                <a:cxn ang="0">
                  <a:pos x="18" y="210"/>
                </a:cxn>
                <a:cxn ang="0">
                  <a:pos x="14" y="218"/>
                </a:cxn>
                <a:cxn ang="0">
                  <a:pos x="24" y="286"/>
                </a:cxn>
                <a:cxn ang="0">
                  <a:pos x="22" y="326"/>
                </a:cxn>
                <a:cxn ang="0">
                  <a:pos x="12" y="350"/>
                </a:cxn>
                <a:cxn ang="0">
                  <a:pos x="18" y="372"/>
                </a:cxn>
                <a:cxn ang="0">
                  <a:pos x="26" y="418"/>
                </a:cxn>
                <a:cxn ang="0">
                  <a:pos x="40" y="462"/>
                </a:cxn>
                <a:cxn ang="0">
                  <a:pos x="44" y="448"/>
                </a:cxn>
                <a:cxn ang="0">
                  <a:pos x="52" y="442"/>
                </a:cxn>
                <a:cxn ang="0">
                  <a:pos x="56" y="480"/>
                </a:cxn>
                <a:cxn ang="0">
                  <a:pos x="48" y="490"/>
                </a:cxn>
                <a:cxn ang="0">
                  <a:pos x="46" y="506"/>
                </a:cxn>
                <a:cxn ang="0">
                  <a:pos x="46" y="524"/>
                </a:cxn>
                <a:cxn ang="0">
                  <a:pos x="58" y="540"/>
                </a:cxn>
                <a:cxn ang="0">
                  <a:pos x="54" y="560"/>
                </a:cxn>
                <a:cxn ang="0">
                  <a:pos x="66" y="582"/>
                </a:cxn>
                <a:cxn ang="0">
                  <a:pos x="96" y="606"/>
                </a:cxn>
                <a:cxn ang="0">
                  <a:pos x="96" y="630"/>
                </a:cxn>
                <a:cxn ang="0">
                  <a:pos x="156" y="664"/>
                </a:cxn>
                <a:cxn ang="0">
                  <a:pos x="172" y="672"/>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7" name="Freeform 100"/>
            <p:cNvSpPr>
              <a:spLocks/>
            </p:cNvSpPr>
            <p:nvPr/>
          </p:nvSpPr>
          <p:spPr bwMode="auto">
            <a:xfrm>
              <a:off x="3051062" y="6255801"/>
              <a:ext cx="117681" cy="105801"/>
            </a:xfrm>
            <a:custGeom>
              <a:avLst/>
              <a:gdLst/>
              <a:ahLst/>
              <a:cxnLst>
                <a:cxn ang="0">
                  <a:pos x="0" y="0"/>
                </a:cxn>
                <a:cxn ang="0">
                  <a:pos x="6" y="6"/>
                </a:cxn>
                <a:cxn ang="0">
                  <a:pos x="12" y="14"/>
                </a:cxn>
                <a:cxn ang="0">
                  <a:pos x="28" y="26"/>
                </a:cxn>
                <a:cxn ang="0">
                  <a:pos x="40" y="30"/>
                </a:cxn>
                <a:cxn ang="0">
                  <a:pos x="50" y="32"/>
                </a:cxn>
                <a:cxn ang="0">
                  <a:pos x="62" y="36"/>
                </a:cxn>
                <a:cxn ang="0">
                  <a:pos x="66" y="38"/>
                </a:cxn>
                <a:cxn ang="0">
                  <a:pos x="68" y="42"/>
                </a:cxn>
                <a:cxn ang="0">
                  <a:pos x="48" y="52"/>
                </a:cxn>
                <a:cxn ang="0">
                  <a:pos x="40" y="54"/>
                </a:cxn>
                <a:cxn ang="0">
                  <a:pos x="28" y="56"/>
                </a:cxn>
                <a:cxn ang="0">
                  <a:pos x="18" y="54"/>
                </a:cxn>
                <a:cxn ang="0">
                  <a:pos x="0" y="0"/>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8" name="Freeform 101"/>
            <p:cNvSpPr>
              <a:spLocks/>
            </p:cNvSpPr>
            <p:nvPr/>
          </p:nvSpPr>
          <p:spPr bwMode="auto">
            <a:xfrm>
              <a:off x="2493807" y="4022661"/>
              <a:ext cx="318431" cy="574344"/>
            </a:xfrm>
            <a:custGeom>
              <a:avLst/>
              <a:gdLst/>
              <a:ahLst/>
              <a:cxnLst>
                <a:cxn ang="0">
                  <a:pos x="6" y="184"/>
                </a:cxn>
                <a:cxn ang="0">
                  <a:pos x="18" y="172"/>
                </a:cxn>
                <a:cxn ang="0">
                  <a:pos x="28" y="158"/>
                </a:cxn>
                <a:cxn ang="0">
                  <a:pos x="26" y="118"/>
                </a:cxn>
                <a:cxn ang="0">
                  <a:pos x="22" y="100"/>
                </a:cxn>
                <a:cxn ang="0">
                  <a:pos x="16" y="90"/>
                </a:cxn>
                <a:cxn ang="0">
                  <a:pos x="26" y="76"/>
                </a:cxn>
                <a:cxn ang="0">
                  <a:pos x="32" y="72"/>
                </a:cxn>
                <a:cxn ang="0">
                  <a:pos x="46" y="62"/>
                </a:cxn>
                <a:cxn ang="0">
                  <a:pos x="56" y="54"/>
                </a:cxn>
                <a:cxn ang="0">
                  <a:pos x="60" y="34"/>
                </a:cxn>
                <a:cxn ang="0">
                  <a:pos x="72" y="24"/>
                </a:cxn>
                <a:cxn ang="0">
                  <a:pos x="86" y="18"/>
                </a:cxn>
                <a:cxn ang="0">
                  <a:pos x="118" y="4"/>
                </a:cxn>
                <a:cxn ang="0">
                  <a:pos x="128" y="8"/>
                </a:cxn>
                <a:cxn ang="0">
                  <a:pos x="118" y="18"/>
                </a:cxn>
                <a:cxn ang="0">
                  <a:pos x="94" y="48"/>
                </a:cxn>
                <a:cxn ang="0">
                  <a:pos x="98" y="64"/>
                </a:cxn>
                <a:cxn ang="0">
                  <a:pos x="106" y="76"/>
                </a:cxn>
                <a:cxn ang="0">
                  <a:pos x="102" y="92"/>
                </a:cxn>
                <a:cxn ang="0">
                  <a:pos x="112" y="100"/>
                </a:cxn>
                <a:cxn ang="0">
                  <a:pos x="142" y="106"/>
                </a:cxn>
                <a:cxn ang="0">
                  <a:pos x="152" y="118"/>
                </a:cxn>
                <a:cxn ang="0">
                  <a:pos x="170" y="118"/>
                </a:cxn>
                <a:cxn ang="0">
                  <a:pos x="176" y="132"/>
                </a:cxn>
                <a:cxn ang="0">
                  <a:pos x="174" y="154"/>
                </a:cxn>
                <a:cxn ang="0">
                  <a:pos x="182" y="168"/>
                </a:cxn>
                <a:cxn ang="0">
                  <a:pos x="178" y="174"/>
                </a:cxn>
                <a:cxn ang="0">
                  <a:pos x="184" y="190"/>
                </a:cxn>
                <a:cxn ang="0">
                  <a:pos x="148" y="200"/>
                </a:cxn>
                <a:cxn ang="0">
                  <a:pos x="146" y="206"/>
                </a:cxn>
                <a:cxn ang="0">
                  <a:pos x="152" y="220"/>
                </a:cxn>
                <a:cxn ang="0">
                  <a:pos x="140" y="226"/>
                </a:cxn>
                <a:cxn ang="0">
                  <a:pos x="142" y="240"/>
                </a:cxn>
                <a:cxn ang="0">
                  <a:pos x="146" y="276"/>
                </a:cxn>
                <a:cxn ang="0">
                  <a:pos x="132" y="298"/>
                </a:cxn>
                <a:cxn ang="0">
                  <a:pos x="136" y="286"/>
                </a:cxn>
                <a:cxn ang="0">
                  <a:pos x="134" y="274"/>
                </a:cxn>
                <a:cxn ang="0">
                  <a:pos x="122" y="278"/>
                </a:cxn>
                <a:cxn ang="0">
                  <a:pos x="114" y="272"/>
                </a:cxn>
                <a:cxn ang="0">
                  <a:pos x="106" y="276"/>
                </a:cxn>
                <a:cxn ang="0">
                  <a:pos x="86" y="260"/>
                </a:cxn>
                <a:cxn ang="0">
                  <a:pos x="68" y="242"/>
                </a:cxn>
                <a:cxn ang="0">
                  <a:pos x="52" y="234"/>
                </a:cxn>
                <a:cxn ang="0">
                  <a:pos x="36" y="226"/>
                </a:cxn>
                <a:cxn ang="0">
                  <a:pos x="0" y="204"/>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9" name="Freeform 104"/>
            <p:cNvSpPr>
              <a:spLocks/>
            </p:cNvSpPr>
            <p:nvPr/>
          </p:nvSpPr>
          <p:spPr bwMode="auto">
            <a:xfrm>
              <a:off x="5807920" y="4030218"/>
              <a:ext cx="290742" cy="460987"/>
            </a:xfrm>
            <a:custGeom>
              <a:avLst/>
              <a:gdLst/>
              <a:ahLst/>
              <a:cxnLst>
                <a:cxn ang="0">
                  <a:pos x="24" y="142"/>
                </a:cxn>
                <a:cxn ang="0">
                  <a:pos x="38" y="134"/>
                </a:cxn>
                <a:cxn ang="0">
                  <a:pos x="50" y="128"/>
                </a:cxn>
                <a:cxn ang="0">
                  <a:pos x="60" y="130"/>
                </a:cxn>
                <a:cxn ang="0">
                  <a:pos x="66" y="126"/>
                </a:cxn>
                <a:cxn ang="0">
                  <a:pos x="74" y="114"/>
                </a:cxn>
                <a:cxn ang="0">
                  <a:pos x="100" y="86"/>
                </a:cxn>
                <a:cxn ang="0">
                  <a:pos x="92" y="72"/>
                </a:cxn>
                <a:cxn ang="0">
                  <a:pos x="66" y="64"/>
                </a:cxn>
                <a:cxn ang="0">
                  <a:pos x="44" y="52"/>
                </a:cxn>
                <a:cxn ang="0">
                  <a:pos x="30" y="32"/>
                </a:cxn>
                <a:cxn ang="0">
                  <a:pos x="28" y="16"/>
                </a:cxn>
                <a:cxn ang="0">
                  <a:pos x="38" y="10"/>
                </a:cxn>
                <a:cxn ang="0">
                  <a:pos x="38" y="16"/>
                </a:cxn>
                <a:cxn ang="0">
                  <a:pos x="48" y="24"/>
                </a:cxn>
                <a:cxn ang="0">
                  <a:pos x="58" y="28"/>
                </a:cxn>
                <a:cxn ang="0">
                  <a:pos x="66" y="24"/>
                </a:cxn>
                <a:cxn ang="0">
                  <a:pos x="74" y="20"/>
                </a:cxn>
                <a:cxn ang="0">
                  <a:pos x="96" y="18"/>
                </a:cxn>
                <a:cxn ang="0">
                  <a:pos x="118" y="12"/>
                </a:cxn>
                <a:cxn ang="0">
                  <a:pos x="136" y="12"/>
                </a:cxn>
                <a:cxn ang="0">
                  <a:pos x="144" y="6"/>
                </a:cxn>
                <a:cxn ang="0">
                  <a:pos x="152" y="2"/>
                </a:cxn>
                <a:cxn ang="0">
                  <a:pos x="162" y="2"/>
                </a:cxn>
                <a:cxn ang="0">
                  <a:pos x="164" y="6"/>
                </a:cxn>
                <a:cxn ang="0">
                  <a:pos x="162" y="26"/>
                </a:cxn>
                <a:cxn ang="0">
                  <a:pos x="154" y="50"/>
                </a:cxn>
                <a:cxn ang="0">
                  <a:pos x="126" y="112"/>
                </a:cxn>
                <a:cxn ang="0">
                  <a:pos x="96" y="156"/>
                </a:cxn>
                <a:cxn ang="0">
                  <a:pos x="70" y="182"/>
                </a:cxn>
                <a:cxn ang="0">
                  <a:pos x="40" y="208"/>
                </a:cxn>
                <a:cxn ang="0">
                  <a:pos x="10" y="244"/>
                </a:cxn>
                <a:cxn ang="0">
                  <a:pos x="0" y="236"/>
                </a:cxn>
                <a:cxn ang="0">
                  <a:pos x="8" y="152"/>
                </a:cxn>
                <a:cxn ang="0">
                  <a:pos x="18" y="146"/>
                </a:cxn>
              </a:cxnLst>
              <a:rect l="0" t="0" r="r" b="b"/>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0" name="Freeform 105"/>
            <p:cNvSpPr>
              <a:spLocks/>
            </p:cNvSpPr>
            <p:nvPr/>
          </p:nvSpPr>
          <p:spPr bwMode="auto">
            <a:xfrm>
              <a:off x="4930503" y="4366513"/>
              <a:ext cx="48457" cy="45343"/>
            </a:xfrm>
            <a:custGeom>
              <a:avLst/>
              <a:gdLst/>
              <a:ahLst/>
              <a:cxnLst>
                <a:cxn ang="0">
                  <a:pos x="28" y="24"/>
                </a:cxn>
                <a:cxn ang="0">
                  <a:pos x="18" y="24"/>
                </a:cxn>
                <a:cxn ang="0">
                  <a:pos x="12" y="24"/>
                </a:cxn>
                <a:cxn ang="0">
                  <a:pos x="0" y="22"/>
                </a:cxn>
                <a:cxn ang="0">
                  <a:pos x="6" y="2"/>
                </a:cxn>
                <a:cxn ang="0">
                  <a:pos x="28" y="4"/>
                </a:cxn>
                <a:cxn ang="0">
                  <a:pos x="28" y="0"/>
                </a:cxn>
                <a:cxn ang="0">
                  <a:pos x="28" y="24"/>
                </a:cxn>
              </a:cxnLst>
              <a:rect l="0" t="0" r="r" b="b"/>
              <a:pathLst>
                <a:path w="28" h="24">
                  <a:moveTo>
                    <a:pt x="28" y="24"/>
                  </a:moveTo>
                  <a:lnTo>
                    <a:pt x="18" y="24"/>
                  </a:lnTo>
                  <a:lnTo>
                    <a:pt x="12" y="24"/>
                  </a:lnTo>
                  <a:lnTo>
                    <a:pt x="0" y="22"/>
                  </a:lnTo>
                  <a:lnTo>
                    <a:pt x="6" y="2"/>
                  </a:lnTo>
                  <a:lnTo>
                    <a:pt x="28" y="4"/>
                  </a:lnTo>
                  <a:lnTo>
                    <a:pt x="28" y="0"/>
                  </a:lnTo>
                  <a:lnTo>
                    <a:pt x="28"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1" name="Freeform 106"/>
            <p:cNvSpPr>
              <a:spLocks/>
            </p:cNvSpPr>
            <p:nvPr/>
          </p:nvSpPr>
          <p:spPr bwMode="auto">
            <a:xfrm>
              <a:off x="5845994" y="4857728"/>
              <a:ext cx="214595" cy="472322"/>
            </a:xfrm>
            <a:custGeom>
              <a:avLst/>
              <a:gdLst/>
              <a:ahLst/>
              <a:cxnLst>
                <a:cxn ang="0">
                  <a:pos x="30" y="84"/>
                </a:cxn>
                <a:cxn ang="0">
                  <a:pos x="38" y="76"/>
                </a:cxn>
                <a:cxn ang="0">
                  <a:pos x="44" y="68"/>
                </a:cxn>
                <a:cxn ang="0">
                  <a:pos x="56" y="68"/>
                </a:cxn>
                <a:cxn ang="0">
                  <a:pos x="64" y="64"/>
                </a:cxn>
                <a:cxn ang="0">
                  <a:pos x="88" y="32"/>
                </a:cxn>
                <a:cxn ang="0">
                  <a:pos x="92" y="28"/>
                </a:cxn>
                <a:cxn ang="0">
                  <a:pos x="100" y="26"/>
                </a:cxn>
                <a:cxn ang="0">
                  <a:pos x="104" y="12"/>
                </a:cxn>
                <a:cxn ang="0">
                  <a:pos x="110" y="0"/>
                </a:cxn>
                <a:cxn ang="0">
                  <a:pos x="112" y="16"/>
                </a:cxn>
                <a:cxn ang="0">
                  <a:pos x="122" y="52"/>
                </a:cxn>
                <a:cxn ang="0">
                  <a:pos x="124" y="68"/>
                </a:cxn>
                <a:cxn ang="0">
                  <a:pos x="120" y="74"/>
                </a:cxn>
                <a:cxn ang="0">
                  <a:pos x="118" y="70"/>
                </a:cxn>
                <a:cxn ang="0">
                  <a:pos x="112" y="68"/>
                </a:cxn>
                <a:cxn ang="0">
                  <a:pos x="110" y="78"/>
                </a:cxn>
                <a:cxn ang="0">
                  <a:pos x="112" y="86"/>
                </a:cxn>
                <a:cxn ang="0">
                  <a:pos x="114" y="90"/>
                </a:cxn>
                <a:cxn ang="0">
                  <a:pos x="106" y="106"/>
                </a:cxn>
                <a:cxn ang="0">
                  <a:pos x="82" y="162"/>
                </a:cxn>
                <a:cxn ang="0">
                  <a:pos x="70" y="206"/>
                </a:cxn>
                <a:cxn ang="0">
                  <a:pos x="64" y="222"/>
                </a:cxn>
                <a:cxn ang="0">
                  <a:pos x="58" y="240"/>
                </a:cxn>
                <a:cxn ang="0">
                  <a:pos x="42" y="246"/>
                </a:cxn>
                <a:cxn ang="0">
                  <a:pos x="28" y="250"/>
                </a:cxn>
                <a:cxn ang="0">
                  <a:pos x="14" y="244"/>
                </a:cxn>
                <a:cxn ang="0">
                  <a:pos x="8" y="228"/>
                </a:cxn>
                <a:cxn ang="0">
                  <a:pos x="0" y="192"/>
                </a:cxn>
                <a:cxn ang="0">
                  <a:pos x="6" y="174"/>
                </a:cxn>
                <a:cxn ang="0">
                  <a:pos x="12" y="164"/>
                </a:cxn>
                <a:cxn ang="0">
                  <a:pos x="24" y="144"/>
                </a:cxn>
                <a:cxn ang="0">
                  <a:pos x="24" y="128"/>
                </a:cxn>
                <a:cxn ang="0">
                  <a:pos x="18" y="114"/>
                </a:cxn>
                <a:cxn ang="0">
                  <a:pos x="26" y="84"/>
                </a:cxn>
              </a:cxnLst>
              <a:rect l="0" t="0" r="r" b="b"/>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2" name="Freeform 107"/>
            <p:cNvSpPr>
              <a:spLocks/>
            </p:cNvSpPr>
            <p:nvPr/>
          </p:nvSpPr>
          <p:spPr bwMode="auto">
            <a:xfrm>
              <a:off x="5326812" y="3350074"/>
              <a:ext cx="314971" cy="343851"/>
            </a:xfrm>
            <a:custGeom>
              <a:avLst/>
              <a:gdLst/>
              <a:ahLst/>
              <a:cxnLst>
                <a:cxn ang="0">
                  <a:pos x="174" y="160"/>
                </a:cxn>
                <a:cxn ang="0">
                  <a:pos x="162" y="170"/>
                </a:cxn>
                <a:cxn ang="0">
                  <a:pos x="146" y="182"/>
                </a:cxn>
                <a:cxn ang="0">
                  <a:pos x="12" y="176"/>
                </a:cxn>
                <a:cxn ang="0">
                  <a:pos x="8" y="44"/>
                </a:cxn>
                <a:cxn ang="0">
                  <a:pos x="2" y="38"/>
                </a:cxn>
                <a:cxn ang="0">
                  <a:pos x="0" y="26"/>
                </a:cxn>
                <a:cxn ang="0">
                  <a:pos x="4" y="18"/>
                </a:cxn>
                <a:cxn ang="0">
                  <a:pos x="2" y="12"/>
                </a:cxn>
                <a:cxn ang="0">
                  <a:pos x="0" y="8"/>
                </a:cxn>
                <a:cxn ang="0">
                  <a:pos x="6" y="0"/>
                </a:cxn>
                <a:cxn ang="0">
                  <a:pos x="54" y="12"/>
                </a:cxn>
                <a:cxn ang="0">
                  <a:pos x="76" y="12"/>
                </a:cxn>
                <a:cxn ang="0">
                  <a:pos x="92" y="4"/>
                </a:cxn>
                <a:cxn ang="0">
                  <a:pos x="104" y="2"/>
                </a:cxn>
                <a:cxn ang="0">
                  <a:pos x="112" y="8"/>
                </a:cxn>
                <a:cxn ang="0">
                  <a:pos x="124" y="10"/>
                </a:cxn>
                <a:cxn ang="0">
                  <a:pos x="138" y="8"/>
                </a:cxn>
                <a:cxn ang="0">
                  <a:pos x="142" y="10"/>
                </a:cxn>
                <a:cxn ang="0">
                  <a:pos x="152" y="22"/>
                </a:cxn>
                <a:cxn ang="0">
                  <a:pos x="158" y="42"/>
                </a:cxn>
                <a:cxn ang="0">
                  <a:pos x="154" y="64"/>
                </a:cxn>
                <a:cxn ang="0">
                  <a:pos x="152" y="68"/>
                </a:cxn>
                <a:cxn ang="0">
                  <a:pos x="150" y="66"/>
                </a:cxn>
                <a:cxn ang="0">
                  <a:pos x="142" y="64"/>
                </a:cxn>
                <a:cxn ang="0">
                  <a:pos x="128" y="40"/>
                </a:cxn>
                <a:cxn ang="0">
                  <a:pos x="122" y="38"/>
                </a:cxn>
                <a:cxn ang="0">
                  <a:pos x="136" y="66"/>
                </a:cxn>
                <a:cxn ang="0">
                  <a:pos x="162" y="112"/>
                </a:cxn>
                <a:cxn ang="0">
                  <a:pos x="174" y="126"/>
                </a:cxn>
                <a:cxn ang="0">
                  <a:pos x="178" y="150"/>
                </a:cxn>
                <a:cxn ang="0">
                  <a:pos x="180" y="160"/>
                </a:cxn>
              </a:cxnLst>
              <a:rect l="0" t="0" r="r" b="b"/>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3" name="Freeform 108"/>
            <p:cNvSpPr>
              <a:spLocks/>
            </p:cNvSpPr>
            <p:nvPr/>
          </p:nvSpPr>
          <p:spPr bwMode="auto">
            <a:xfrm>
              <a:off x="4920119" y="3293396"/>
              <a:ext cx="427460" cy="476102"/>
            </a:xfrm>
            <a:custGeom>
              <a:avLst/>
              <a:gdLst/>
              <a:ahLst/>
              <a:cxnLst>
                <a:cxn ang="0">
                  <a:pos x="243" y="80"/>
                </a:cxn>
                <a:cxn ang="0">
                  <a:pos x="239" y="70"/>
                </a:cxn>
                <a:cxn ang="0">
                  <a:pos x="235" y="60"/>
                </a:cxn>
                <a:cxn ang="0">
                  <a:pos x="237" y="52"/>
                </a:cxn>
                <a:cxn ang="0">
                  <a:pos x="241" y="44"/>
                </a:cxn>
                <a:cxn ang="0">
                  <a:pos x="235" y="40"/>
                </a:cxn>
                <a:cxn ang="0">
                  <a:pos x="237" y="34"/>
                </a:cxn>
                <a:cxn ang="0">
                  <a:pos x="215" y="20"/>
                </a:cxn>
                <a:cxn ang="0">
                  <a:pos x="203" y="12"/>
                </a:cxn>
                <a:cxn ang="0">
                  <a:pos x="193" y="4"/>
                </a:cxn>
                <a:cxn ang="0">
                  <a:pos x="181" y="6"/>
                </a:cxn>
                <a:cxn ang="0">
                  <a:pos x="163" y="20"/>
                </a:cxn>
                <a:cxn ang="0">
                  <a:pos x="161" y="28"/>
                </a:cxn>
                <a:cxn ang="0">
                  <a:pos x="163" y="38"/>
                </a:cxn>
                <a:cxn ang="0">
                  <a:pos x="163" y="44"/>
                </a:cxn>
                <a:cxn ang="0">
                  <a:pos x="157" y="52"/>
                </a:cxn>
                <a:cxn ang="0">
                  <a:pos x="145" y="54"/>
                </a:cxn>
                <a:cxn ang="0">
                  <a:pos x="133" y="46"/>
                </a:cxn>
                <a:cxn ang="0">
                  <a:pos x="115" y="38"/>
                </a:cxn>
                <a:cxn ang="0">
                  <a:pos x="107" y="36"/>
                </a:cxn>
                <a:cxn ang="0">
                  <a:pos x="99" y="34"/>
                </a:cxn>
                <a:cxn ang="0">
                  <a:pos x="89" y="24"/>
                </a:cxn>
                <a:cxn ang="0">
                  <a:pos x="81" y="16"/>
                </a:cxn>
                <a:cxn ang="0">
                  <a:pos x="53" y="10"/>
                </a:cxn>
                <a:cxn ang="0">
                  <a:pos x="30" y="0"/>
                </a:cxn>
                <a:cxn ang="0">
                  <a:pos x="26" y="10"/>
                </a:cxn>
                <a:cxn ang="0">
                  <a:pos x="26" y="18"/>
                </a:cxn>
                <a:cxn ang="0">
                  <a:pos x="12" y="30"/>
                </a:cxn>
                <a:cxn ang="0">
                  <a:pos x="8" y="40"/>
                </a:cxn>
                <a:cxn ang="0">
                  <a:pos x="4" y="52"/>
                </a:cxn>
                <a:cxn ang="0">
                  <a:pos x="0" y="62"/>
                </a:cxn>
                <a:cxn ang="0">
                  <a:pos x="2" y="74"/>
                </a:cxn>
                <a:cxn ang="0">
                  <a:pos x="4" y="88"/>
                </a:cxn>
                <a:cxn ang="0">
                  <a:pos x="2" y="124"/>
                </a:cxn>
                <a:cxn ang="0">
                  <a:pos x="2" y="136"/>
                </a:cxn>
                <a:cxn ang="0">
                  <a:pos x="10" y="152"/>
                </a:cxn>
                <a:cxn ang="0">
                  <a:pos x="18" y="162"/>
                </a:cxn>
                <a:cxn ang="0">
                  <a:pos x="32" y="168"/>
                </a:cxn>
                <a:cxn ang="0">
                  <a:pos x="40" y="182"/>
                </a:cxn>
                <a:cxn ang="0">
                  <a:pos x="46" y="182"/>
                </a:cxn>
                <a:cxn ang="0">
                  <a:pos x="61" y="184"/>
                </a:cxn>
                <a:cxn ang="0">
                  <a:pos x="71" y="190"/>
                </a:cxn>
                <a:cxn ang="0">
                  <a:pos x="105" y="182"/>
                </a:cxn>
                <a:cxn ang="0">
                  <a:pos x="235" y="244"/>
                </a:cxn>
                <a:cxn ang="0">
                  <a:pos x="247" y="206"/>
                </a:cxn>
              </a:cxnLst>
              <a:rect l="0" t="0" r="r" b="b"/>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4" name="Freeform 109"/>
            <p:cNvSpPr>
              <a:spLocks/>
            </p:cNvSpPr>
            <p:nvPr/>
          </p:nvSpPr>
          <p:spPr bwMode="auto">
            <a:xfrm>
              <a:off x="4864740" y="3157366"/>
              <a:ext cx="107298" cy="253165"/>
            </a:xfrm>
            <a:custGeom>
              <a:avLst/>
              <a:gdLst/>
              <a:ahLst/>
              <a:cxnLst>
                <a:cxn ang="0">
                  <a:pos x="30" y="128"/>
                </a:cxn>
                <a:cxn ang="0">
                  <a:pos x="30" y="130"/>
                </a:cxn>
                <a:cxn ang="0">
                  <a:pos x="26" y="104"/>
                </a:cxn>
                <a:cxn ang="0">
                  <a:pos x="22" y="98"/>
                </a:cxn>
                <a:cxn ang="0">
                  <a:pos x="18" y="92"/>
                </a:cxn>
                <a:cxn ang="0">
                  <a:pos x="14" y="86"/>
                </a:cxn>
                <a:cxn ang="0">
                  <a:pos x="10" y="82"/>
                </a:cxn>
                <a:cxn ang="0">
                  <a:pos x="8" y="78"/>
                </a:cxn>
                <a:cxn ang="0">
                  <a:pos x="4" y="74"/>
                </a:cxn>
                <a:cxn ang="0">
                  <a:pos x="0" y="68"/>
                </a:cxn>
                <a:cxn ang="0">
                  <a:pos x="0" y="62"/>
                </a:cxn>
                <a:cxn ang="0">
                  <a:pos x="0" y="58"/>
                </a:cxn>
                <a:cxn ang="0">
                  <a:pos x="2" y="56"/>
                </a:cxn>
                <a:cxn ang="0">
                  <a:pos x="6" y="54"/>
                </a:cxn>
                <a:cxn ang="0">
                  <a:pos x="8" y="50"/>
                </a:cxn>
                <a:cxn ang="0">
                  <a:pos x="10" y="42"/>
                </a:cxn>
                <a:cxn ang="0">
                  <a:pos x="10" y="36"/>
                </a:cxn>
                <a:cxn ang="0">
                  <a:pos x="10" y="24"/>
                </a:cxn>
                <a:cxn ang="0">
                  <a:pos x="12" y="14"/>
                </a:cxn>
                <a:cxn ang="0">
                  <a:pos x="14" y="4"/>
                </a:cxn>
                <a:cxn ang="0">
                  <a:pos x="14" y="2"/>
                </a:cxn>
                <a:cxn ang="0">
                  <a:pos x="20" y="0"/>
                </a:cxn>
                <a:cxn ang="0">
                  <a:pos x="30" y="0"/>
                </a:cxn>
                <a:cxn ang="0">
                  <a:pos x="34" y="0"/>
                </a:cxn>
                <a:cxn ang="0">
                  <a:pos x="38" y="2"/>
                </a:cxn>
                <a:cxn ang="0">
                  <a:pos x="42" y="2"/>
                </a:cxn>
                <a:cxn ang="0">
                  <a:pos x="48" y="4"/>
                </a:cxn>
                <a:cxn ang="0">
                  <a:pos x="46" y="8"/>
                </a:cxn>
                <a:cxn ang="0">
                  <a:pos x="44" y="12"/>
                </a:cxn>
                <a:cxn ang="0">
                  <a:pos x="44" y="16"/>
                </a:cxn>
                <a:cxn ang="0">
                  <a:pos x="42" y="20"/>
                </a:cxn>
                <a:cxn ang="0">
                  <a:pos x="44" y="24"/>
                </a:cxn>
                <a:cxn ang="0">
                  <a:pos x="46" y="28"/>
                </a:cxn>
                <a:cxn ang="0">
                  <a:pos x="50" y="30"/>
                </a:cxn>
                <a:cxn ang="0">
                  <a:pos x="52" y="32"/>
                </a:cxn>
                <a:cxn ang="0">
                  <a:pos x="50" y="42"/>
                </a:cxn>
                <a:cxn ang="0">
                  <a:pos x="46" y="46"/>
                </a:cxn>
                <a:cxn ang="0">
                  <a:pos x="42" y="52"/>
                </a:cxn>
                <a:cxn ang="0">
                  <a:pos x="40" y="58"/>
                </a:cxn>
                <a:cxn ang="0">
                  <a:pos x="42" y="60"/>
                </a:cxn>
                <a:cxn ang="0">
                  <a:pos x="46" y="64"/>
                </a:cxn>
                <a:cxn ang="0">
                  <a:pos x="54" y="66"/>
                </a:cxn>
                <a:cxn ang="0">
                  <a:pos x="62" y="72"/>
                </a:cxn>
                <a:cxn ang="0">
                  <a:pos x="58" y="76"/>
                </a:cxn>
                <a:cxn ang="0">
                  <a:pos x="58" y="82"/>
                </a:cxn>
                <a:cxn ang="0">
                  <a:pos x="58" y="84"/>
                </a:cxn>
                <a:cxn ang="0">
                  <a:pos x="58" y="90"/>
                </a:cxn>
                <a:cxn ang="0">
                  <a:pos x="50" y="96"/>
                </a:cxn>
                <a:cxn ang="0">
                  <a:pos x="44" y="102"/>
                </a:cxn>
                <a:cxn ang="0">
                  <a:pos x="40" y="108"/>
                </a:cxn>
                <a:cxn ang="0">
                  <a:pos x="40" y="112"/>
                </a:cxn>
                <a:cxn ang="0">
                  <a:pos x="42" y="112"/>
                </a:cxn>
                <a:cxn ang="0">
                  <a:pos x="36" y="124"/>
                </a:cxn>
                <a:cxn ang="0">
                  <a:pos x="32" y="128"/>
                </a:cxn>
                <a:cxn ang="0">
                  <a:pos x="32" y="134"/>
                </a:cxn>
                <a:cxn ang="0">
                  <a:pos x="30" y="128"/>
                </a:cxn>
              </a:cxnLst>
              <a:rect l="0" t="0" r="r" b="b"/>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5" name="Freeform 110"/>
            <p:cNvSpPr>
              <a:spLocks/>
            </p:cNvSpPr>
            <p:nvPr/>
          </p:nvSpPr>
          <p:spPr bwMode="auto">
            <a:xfrm>
              <a:off x="4439010" y="3161145"/>
              <a:ext cx="550332" cy="627245"/>
            </a:xfrm>
            <a:custGeom>
              <a:avLst/>
              <a:gdLst/>
              <a:ahLst/>
              <a:cxnLst>
                <a:cxn ang="0">
                  <a:pos x="110" y="34"/>
                </a:cxn>
                <a:cxn ang="0">
                  <a:pos x="124" y="26"/>
                </a:cxn>
                <a:cxn ang="0">
                  <a:pos x="146" y="14"/>
                </a:cxn>
                <a:cxn ang="0">
                  <a:pos x="186" y="4"/>
                </a:cxn>
                <a:cxn ang="0">
                  <a:pos x="202" y="4"/>
                </a:cxn>
                <a:cxn ang="0">
                  <a:pos x="210" y="8"/>
                </a:cxn>
                <a:cxn ang="0">
                  <a:pos x="220" y="6"/>
                </a:cxn>
                <a:cxn ang="0">
                  <a:pos x="224" y="2"/>
                </a:cxn>
                <a:cxn ang="0">
                  <a:pos x="248" y="0"/>
                </a:cxn>
                <a:cxn ang="0">
                  <a:pos x="258" y="10"/>
                </a:cxn>
                <a:cxn ang="0">
                  <a:pos x="256" y="34"/>
                </a:cxn>
                <a:cxn ang="0">
                  <a:pos x="254" y="48"/>
                </a:cxn>
                <a:cxn ang="0">
                  <a:pos x="248" y="54"/>
                </a:cxn>
                <a:cxn ang="0">
                  <a:pos x="246" y="60"/>
                </a:cxn>
                <a:cxn ang="0">
                  <a:pos x="250" y="72"/>
                </a:cxn>
                <a:cxn ang="0">
                  <a:pos x="256" y="80"/>
                </a:cxn>
                <a:cxn ang="0">
                  <a:pos x="264" y="90"/>
                </a:cxn>
                <a:cxn ang="0">
                  <a:pos x="272" y="102"/>
                </a:cxn>
                <a:cxn ang="0">
                  <a:pos x="276" y="126"/>
                </a:cxn>
                <a:cxn ang="0">
                  <a:pos x="278" y="138"/>
                </a:cxn>
                <a:cxn ang="0">
                  <a:pos x="282" y="150"/>
                </a:cxn>
                <a:cxn ang="0">
                  <a:pos x="284" y="190"/>
                </a:cxn>
                <a:cxn ang="0">
                  <a:pos x="278" y="202"/>
                </a:cxn>
                <a:cxn ang="0">
                  <a:pos x="282" y="210"/>
                </a:cxn>
                <a:cxn ang="0">
                  <a:pos x="290" y="228"/>
                </a:cxn>
                <a:cxn ang="0">
                  <a:pos x="306" y="236"/>
                </a:cxn>
                <a:cxn ang="0">
                  <a:pos x="314" y="244"/>
                </a:cxn>
                <a:cxn ang="0">
                  <a:pos x="248" y="300"/>
                </a:cxn>
                <a:cxn ang="0">
                  <a:pos x="182" y="332"/>
                </a:cxn>
                <a:cxn ang="0">
                  <a:pos x="170" y="314"/>
                </a:cxn>
                <a:cxn ang="0">
                  <a:pos x="152" y="302"/>
                </a:cxn>
                <a:cxn ang="0">
                  <a:pos x="148" y="294"/>
                </a:cxn>
                <a:cxn ang="0">
                  <a:pos x="0" y="160"/>
                </a:cxn>
                <a:cxn ang="0">
                  <a:pos x="18" y="144"/>
                </a:cxn>
                <a:cxn ang="0">
                  <a:pos x="48" y="132"/>
                </a:cxn>
                <a:cxn ang="0">
                  <a:pos x="56" y="124"/>
                </a:cxn>
                <a:cxn ang="0">
                  <a:pos x="66" y="116"/>
                </a:cxn>
                <a:cxn ang="0">
                  <a:pos x="72" y="112"/>
                </a:cxn>
                <a:cxn ang="0">
                  <a:pos x="72" y="102"/>
                </a:cxn>
                <a:cxn ang="0">
                  <a:pos x="84" y="96"/>
                </a:cxn>
                <a:cxn ang="0">
                  <a:pos x="96" y="92"/>
                </a:cxn>
                <a:cxn ang="0">
                  <a:pos x="110" y="92"/>
                </a:cxn>
                <a:cxn ang="0">
                  <a:pos x="112" y="86"/>
                </a:cxn>
                <a:cxn ang="0">
                  <a:pos x="96" y="36"/>
                </a:cxn>
              </a:cxnLst>
              <a:rect l="0" t="0" r="r" b="b"/>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6" name="Freeform 111"/>
            <p:cNvSpPr>
              <a:spLocks/>
            </p:cNvSpPr>
            <p:nvPr/>
          </p:nvSpPr>
          <p:spPr bwMode="auto">
            <a:xfrm>
              <a:off x="4321329" y="3206488"/>
              <a:ext cx="311509" cy="290951"/>
            </a:xfrm>
            <a:custGeom>
              <a:avLst/>
              <a:gdLst/>
              <a:ahLst/>
              <a:cxnLst>
                <a:cxn ang="0">
                  <a:pos x="68" y="152"/>
                </a:cxn>
                <a:cxn ang="0">
                  <a:pos x="68" y="136"/>
                </a:cxn>
                <a:cxn ang="0">
                  <a:pos x="76" y="124"/>
                </a:cxn>
                <a:cxn ang="0">
                  <a:pos x="86" y="120"/>
                </a:cxn>
                <a:cxn ang="0">
                  <a:pos x="100" y="114"/>
                </a:cxn>
                <a:cxn ang="0">
                  <a:pos x="116" y="108"/>
                </a:cxn>
                <a:cxn ang="0">
                  <a:pos x="122" y="104"/>
                </a:cxn>
                <a:cxn ang="0">
                  <a:pos x="124" y="100"/>
                </a:cxn>
                <a:cxn ang="0">
                  <a:pos x="128" y="94"/>
                </a:cxn>
                <a:cxn ang="0">
                  <a:pos x="134" y="92"/>
                </a:cxn>
                <a:cxn ang="0">
                  <a:pos x="138" y="90"/>
                </a:cxn>
                <a:cxn ang="0">
                  <a:pos x="140" y="88"/>
                </a:cxn>
                <a:cxn ang="0">
                  <a:pos x="140" y="86"/>
                </a:cxn>
                <a:cxn ang="0">
                  <a:pos x="140" y="78"/>
                </a:cxn>
                <a:cxn ang="0">
                  <a:pos x="148" y="76"/>
                </a:cxn>
                <a:cxn ang="0">
                  <a:pos x="152" y="72"/>
                </a:cxn>
                <a:cxn ang="0">
                  <a:pos x="158" y="68"/>
                </a:cxn>
                <a:cxn ang="0">
                  <a:pos x="164" y="68"/>
                </a:cxn>
                <a:cxn ang="0">
                  <a:pos x="174" y="68"/>
                </a:cxn>
                <a:cxn ang="0">
                  <a:pos x="178" y="68"/>
                </a:cxn>
                <a:cxn ang="0">
                  <a:pos x="180" y="66"/>
                </a:cxn>
                <a:cxn ang="0">
                  <a:pos x="180" y="62"/>
                </a:cxn>
                <a:cxn ang="0">
                  <a:pos x="172" y="36"/>
                </a:cxn>
                <a:cxn ang="0">
                  <a:pos x="164" y="12"/>
                </a:cxn>
                <a:cxn ang="0">
                  <a:pos x="166" y="12"/>
                </a:cxn>
                <a:cxn ang="0">
                  <a:pos x="148" y="14"/>
                </a:cxn>
                <a:cxn ang="0">
                  <a:pos x="136" y="12"/>
                </a:cxn>
                <a:cxn ang="0">
                  <a:pos x="126" y="10"/>
                </a:cxn>
                <a:cxn ang="0">
                  <a:pos x="124" y="8"/>
                </a:cxn>
                <a:cxn ang="0">
                  <a:pos x="124" y="4"/>
                </a:cxn>
                <a:cxn ang="0">
                  <a:pos x="122" y="2"/>
                </a:cxn>
                <a:cxn ang="0">
                  <a:pos x="118" y="0"/>
                </a:cxn>
                <a:cxn ang="0">
                  <a:pos x="114" y="2"/>
                </a:cxn>
                <a:cxn ang="0">
                  <a:pos x="110" y="4"/>
                </a:cxn>
                <a:cxn ang="0">
                  <a:pos x="106" y="14"/>
                </a:cxn>
                <a:cxn ang="0">
                  <a:pos x="102" y="26"/>
                </a:cxn>
                <a:cxn ang="0">
                  <a:pos x="98" y="32"/>
                </a:cxn>
                <a:cxn ang="0">
                  <a:pos x="92" y="40"/>
                </a:cxn>
                <a:cxn ang="0">
                  <a:pos x="82" y="44"/>
                </a:cxn>
                <a:cxn ang="0">
                  <a:pos x="74" y="52"/>
                </a:cxn>
                <a:cxn ang="0">
                  <a:pos x="66" y="58"/>
                </a:cxn>
                <a:cxn ang="0">
                  <a:pos x="62" y="64"/>
                </a:cxn>
                <a:cxn ang="0">
                  <a:pos x="60" y="70"/>
                </a:cxn>
                <a:cxn ang="0">
                  <a:pos x="60" y="82"/>
                </a:cxn>
                <a:cxn ang="0">
                  <a:pos x="58" y="94"/>
                </a:cxn>
                <a:cxn ang="0">
                  <a:pos x="54" y="108"/>
                </a:cxn>
                <a:cxn ang="0">
                  <a:pos x="50" y="114"/>
                </a:cxn>
                <a:cxn ang="0">
                  <a:pos x="44" y="118"/>
                </a:cxn>
                <a:cxn ang="0">
                  <a:pos x="32" y="130"/>
                </a:cxn>
                <a:cxn ang="0">
                  <a:pos x="24" y="136"/>
                </a:cxn>
                <a:cxn ang="0">
                  <a:pos x="18" y="140"/>
                </a:cxn>
                <a:cxn ang="0">
                  <a:pos x="12" y="142"/>
                </a:cxn>
                <a:cxn ang="0">
                  <a:pos x="4" y="146"/>
                </a:cxn>
                <a:cxn ang="0">
                  <a:pos x="0" y="154"/>
                </a:cxn>
                <a:cxn ang="0">
                  <a:pos x="68" y="152"/>
                </a:cxn>
              </a:cxnLst>
              <a:rect l="0" t="0" r="r" b="b"/>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7" name="Freeform 112"/>
            <p:cNvSpPr>
              <a:spLocks/>
            </p:cNvSpPr>
            <p:nvPr/>
          </p:nvSpPr>
          <p:spPr bwMode="auto">
            <a:xfrm>
              <a:off x="4217493" y="3493661"/>
              <a:ext cx="218056" cy="219158"/>
            </a:xfrm>
            <a:custGeom>
              <a:avLst/>
              <a:gdLst/>
              <a:ahLst/>
              <a:cxnLst>
                <a:cxn ang="0">
                  <a:pos x="126" y="0"/>
                </a:cxn>
                <a:cxn ang="0">
                  <a:pos x="126" y="32"/>
                </a:cxn>
                <a:cxn ang="0">
                  <a:pos x="76" y="32"/>
                </a:cxn>
                <a:cxn ang="0">
                  <a:pos x="76" y="78"/>
                </a:cxn>
                <a:cxn ang="0">
                  <a:pos x="66" y="82"/>
                </a:cxn>
                <a:cxn ang="0">
                  <a:pos x="58" y="90"/>
                </a:cxn>
                <a:cxn ang="0">
                  <a:pos x="56" y="116"/>
                </a:cxn>
                <a:cxn ang="0">
                  <a:pos x="0" y="116"/>
                </a:cxn>
                <a:cxn ang="0">
                  <a:pos x="0" y="108"/>
                </a:cxn>
                <a:cxn ang="0">
                  <a:pos x="2" y="100"/>
                </a:cxn>
                <a:cxn ang="0">
                  <a:pos x="10" y="88"/>
                </a:cxn>
                <a:cxn ang="0">
                  <a:pos x="20" y="74"/>
                </a:cxn>
                <a:cxn ang="0">
                  <a:pos x="24" y="66"/>
                </a:cxn>
                <a:cxn ang="0">
                  <a:pos x="38" y="42"/>
                </a:cxn>
                <a:cxn ang="0">
                  <a:pos x="50" y="20"/>
                </a:cxn>
                <a:cxn ang="0">
                  <a:pos x="56" y="12"/>
                </a:cxn>
                <a:cxn ang="0">
                  <a:pos x="60" y="2"/>
                </a:cxn>
                <a:cxn ang="0">
                  <a:pos x="126" y="0"/>
                </a:cxn>
              </a:cxnLst>
              <a:rect l="0" t="0" r="r" b="b"/>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8" name="Freeform 113"/>
            <p:cNvSpPr>
              <a:spLocks/>
            </p:cNvSpPr>
            <p:nvPr/>
          </p:nvSpPr>
          <p:spPr bwMode="auto">
            <a:xfrm>
              <a:off x="4217493" y="3493661"/>
              <a:ext cx="321893" cy="449651"/>
            </a:xfrm>
            <a:custGeom>
              <a:avLst/>
              <a:gdLst/>
              <a:ahLst/>
              <a:cxnLst>
                <a:cxn ang="0">
                  <a:pos x="128" y="0"/>
                </a:cxn>
                <a:cxn ang="0">
                  <a:pos x="126" y="0"/>
                </a:cxn>
                <a:cxn ang="0">
                  <a:pos x="126" y="32"/>
                </a:cxn>
                <a:cxn ang="0">
                  <a:pos x="76" y="32"/>
                </a:cxn>
                <a:cxn ang="0">
                  <a:pos x="76" y="78"/>
                </a:cxn>
                <a:cxn ang="0">
                  <a:pos x="66" y="82"/>
                </a:cxn>
                <a:cxn ang="0">
                  <a:pos x="58" y="90"/>
                </a:cxn>
                <a:cxn ang="0">
                  <a:pos x="56" y="116"/>
                </a:cxn>
                <a:cxn ang="0">
                  <a:pos x="0" y="116"/>
                </a:cxn>
                <a:cxn ang="0">
                  <a:pos x="2" y="124"/>
                </a:cxn>
                <a:cxn ang="0">
                  <a:pos x="6" y="128"/>
                </a:cxn>
                <a:cxn ang="0">
                  <a:pos x="10" y="134"/>
                </a:cxn>
                <a:cxn ang="0">
                  <a:pos x="12" y="138"/>
                </a:cxn>
                <a:cxn ang="0">
                  <a:pos x="10" y="142"/>
                </a:cxn>
                <a:cxn ang="0">
                  <a:pos x="8" y="146"/>
                </a:cxn>
                <a:cxn ang="0">
                  <a:pos x="6" y="150"/>
                </a:cxn>
                <a:cxn ang="0">
                  <a:pos x="6" y="152"/>
                </a:cxn>
                <a:cxn ang="0">
                  <a:pos x="6" y="156"/>
                </a:cxn>
                <a:cxn ang="0">
                  <a:pos x="10" y="158"/>
                </a:cxn>
                <a:cxn ang="0">
                  <a:pos x="14" y="166"/>
                </a:cxn>
                <a:cxn ang="0">
                  <a:pos x="12" y="166"/>
                </a:cxn>
                <a:cxn ang="0">
                  <a:pos x="14" y="176"/>
                </a:cxn>
                <a:cxn ang="0">
                  <a:pos x="12" y="186"/>
                </a:cxn>
                <a:cxn ang="0">
                  <a:pos x="10" y="196"/>
                </a:cxn>
                <a:cxn ang="0">
                  <a:pos x="6" y="206"/>
                </a:cxn>
                <a:cxn ang="0">
                  <a:pos x="10" y="206"/>
                </a:cxn>
                <a:cxn ang="0">
                  <a:pos x="12" y="206"/>
                </a:cxn>
                <a:cxn ang="0">
                  <a:pos x="16" y="206"/>
                </a:cxn>
                <a:cxn ang="0">
                  <a:pos x="18" y="204"/>
                </a:cxn>
                <a:cxn ang="0">
                  <a:pos x="22" y="202"/>
                </a:cxn>
                <a:cxn ang="0">
                  <a:pos x="26" y="202"/>
                </a:cxn>
                <a:cxn ang="0">
                  <a:pos x="34" y="204"/>
                </a:cxn>
                <a:cxn ang="0">
                  <a:pos x="42" y="208"/>
                </a:cxn>
                <a:cxn ang="0">
                  <a:pos x="48" y="210"/>
                </a:cxn>
                <a:cxn ang="0">
                  <a:pos x="50" y="216"/>
                </a:cxn>
                <a:cxn ang="0">
                  <a:pos x="60" y="230"/>
                </a:cxn>
                <a:cxn ang="0">
                  <a:pos x="64" y="234"/>
                </a:cxn>
                <a:cxn ang="0">
                  <a:pos x="70" y="238"/>
                </a:cxn>
                <a:cxn ang="0">
                  <a:pos x="76" y="228"/>
                </a:cxn>
                <a:cxn ang="0">
                  <a:pos x="78" y="222"/>
                </a:cxn>
                <a:cxn ang="0">
                  <a:pos x="82" y="222"/>
                </a:cxn>
                <a:cxn ang="0">
                  <a:pos x="88" y="220"/>
                </a:cxn>
                <a:cxn ang="0">
                  <a:pos x="86" y="226"/>
                </a:cxn>
                <a:cxn ang="0">
                  <a:pos x="88" y="230"/>
                </a:cxn>
                <a:cxn ang="0">
                  <a:pos x="92" y="224"/>
                </a:cxn>
                <a:cxn ang="0">
                  <a:pos x="94" y="224"/>
                </a:cxn>
                <a:cxn ang="0">
                  <a:pos x="96" y="222"/>
                </a:cxn>
                <a:cxn ang="0">
                  <a:pos x="98" y="224"/>
                </a:cxn>
                <a:cxn ang="0">
                  <a:pos x="100" y="226"/>
                </a:cxn>
                <a:cxn ang="0">
                  <a:pos x="102" y="228"/>
                </a:cxn>
                <a:cxn ang="0">
                  <a:pos x="106" y="226"/>
                </a:cxn>
                <a:cxn ang="0">
                  <a:pos x="110" y="224"/>
                </a:cxn>
                <a:cxn ang="0">
                  <a:pos x="172" y="224"/>
                </a:cxn>
                <a:cxn ang="0">
                  <a:pos x="174" y="216"/>
                </a:cxn>
                <a:cxn ang="0">
                  <a:pos x="176" y="208"/>
                </a:cxn>
                <a:cxn ang="0">
                  <a:pos x="172" y="208"/>
                </a:cxn>
                <a:cxn ang="0">
                  <a:pos x="170" y="206"/>
                </a:cxn>
                <a:cxn ang="0">
                  <a:pos x="158" y="50"/>
                </a:cxn>
                <a:cxn ang="0">
                  <a:pos x="186" y="50"/>
                </a:cxn>
                <a:cxn ang="0">
                  <a:pos x="128" y="6"/>
                </a:cxn>
                <a:cxn ang="0">
                  <a:pos x="128" y="0"/>
                </a:cxn>
              </a:cxnLst>
              <a:rect l="0" t="0" r="r" b="b"/>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9" name="Freeform 114"/>
            <p:cNvSpPr>
              <a:spLocks/>
            </p:cNvSpPr>
            <p:nvPr/>
          </p:nvSpPr>
          <p:spPr bwMode="auto">
            <a:xfrm>
              <a:off x="4335174" y="3588125"/>
              <a:ext cx="443036" cy="510108"/>
            </a:xfrm>
            <a:custGeom>
              <a:avLst/>
              <a:gdLst/>
              <a:ahLst/>
              <a:cxnLst>
                <a:cxn ang="0">
                  <a:pos x="8" y="178"/>
                </a:cxn>
                <a:cxn ang="0">
                  <a:pos x="14" y="172"/>
                </a:cxn>
                <a:cxn ang="0">
                  <a:pos x="18" y="176"/>
                </a:cxn>
                <a:cxn ang="0">
                  <a:pos x="24" y="174"/>
                </a:cxn>
                <a:cxn ang="0">
                  <a:pos x="28" y="172"/>
                </a:cxn>
                <a:cxn ang="0">
                  <a:pos x="32" y="176"/>
                </a:cxn>
                <a:cxn ang="0">
                  <a:pos x="38" y="176"/>
                </a:cxn>
                <a:cxn ang="0">
                  <a:pos x="104" y="174"/>
                </a:cxn>
                <a:cxn ang="0">
                  <a:pos x="108" y="158"/>
                </a:cxn>
                <a:cxn ang="0">
                  <a:pos x="102" y="156"/>
                </a:cxn>
                <a:cxn ang="0">
                  <a:pos x="118" y="0"/>
                </a:cxn>
                <a:cxn ang="0">
                  <a:pos x="208" y="72"/>
                </a:cxn>
                <a:cxn ang="0">
                  <a:pos x="220" y="84"/>
                </a:cxn>
                <a:cxn ang="0">
                  <a:pos x="242" y="92"/>
                </a:cxn>
                <a:cxn ang="0">
                  <a:pos x="256" y="104"/>
                </a:cxn>
                <a:cxn ang="0">
                  <a:pos x="252" y="162"/>
                </a:cxn>
                <a:cxn ang="0">
                  <a:pos x="240" y="174"/>
                </a:cxn>
                <a:cxn ang="0">
                  <a:pos x="218" y="176"/>
                </a:cxn>
                <a:cxn ang="0">
                  <a:pos x="186" y="184"/>
                </a:cxn>
                <a:cxn ang="0">
                  <a:pos x="146" y="198"/>
                </a:cxn>
                <a:cxn ang="0">
                  <a:pos x="142" y="206"/>
                </a:cxn>
                <a:cxn ang="0">
                  <a:pos x="136" y="212"/>
                </a:cxn>
                <a:cxn ang="0">
                  <a:pos x="124" y="212"/>
                </a:cxn>
                <a:cxn ang="0">
                  <a:pos x="124" y="228"/>
                </a:cxn>
                <a:cxn ang="0">
                  <a:pos x="116" y="236"/>
                </a:cxn>
                <a:cxn ang="0">
                  <a:pos x="108" y="244"/>
                </a:cxn>
                <a:cxn ang="0">
                  <a:pos x="106" y="256"/>
                </a:cxn>
                <a:cxn ang="0">
                  <a:pos x="100" y="266"/>
                </a:cxn>
                <a:cxn ang="0">
                  <a:pos x="90" y="264"/>
                </a:cxn>
                <a:cxn ang="0">
                  <a:pos x="76" y="268"/>
                </a:cxn>
                <a:cxn ang="0">
                  <a:pos x="64" y="268"/>
                </a:cxn>
                <a:cxn ang="0">
                  <a:pos x="58" y="252"/>
                </a:cxn>
                <a:cxn ang="0">
                  <a:pos x="50" y="234"/>
                </a:cxn>
                <a:cxn ang="0">
                  <a:pos x="42" y="234"/>
                </a:cxn>
                <a:cxn ang="0">
                  <a:pos x="34" y="236"/>
                </a:cxn>
                <a:cxn ang="0">
                  <a:pos x="10" y="232"/>
                </a:cxn>
                <a:cxn ang="0">
                  <a:pos x="10" y="218"/>
                </a:cxn>
                <a:cxn ang="0">
                  <a:pos x="4" y="200"/>
                </a:cxn>
                <a:cxn ang="0">
                  <a:pos x="2" y="186"/>
                </a:cxn>
              </a:cxnLst>
              <a:rect l="0" t="0" r="r" b="b"/>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solidFill>
              <a:schemeClr val="tx2"/>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0" name="Freeform 115"/>
            <p:cNvSpPr>
              <a:spLocks/>
            </p:cNvSpPr>
            <p:nvPr/>
          </p:nvSpPr>
          <p:spPr bwMode="auto">
            <a:xfrm>
              <a:off x="4670911" y="3637246"/>
              <a:ext cx="430921" cy="408087"/>
            </a:xfrm>
            <a:custGeom>
              <a:avLst/>
              <a:gdLst/>
              <a:ahLst/>
              <a:cxnLst>
                <a:cxn ang="0">
                  <a:pos x="215" y="8"/>
                </a:cxn>
                <a:cxn ang="0">
                  <a:pos x="205" y="2"/>
                </a:cxn>
                <a:cxn ang="0">
                  <a:pos x="190" y="0"/>
                </a:cxn>
                <a:cxn ang="0">
                  <a:pos x="184" y="0"/>
                </a:cxn>
                <a:cxn ang="0">
                  <a:pos x="86" y="76"/>
                </a:cxn>
                <a:cxn ang="0">
                  <a:pos x="62" y="128"/>
                </a:cxn>
                <a:cxn ang="0">
                  <a:pos x="54" y="144"/>
                </a:cxn>
                <a:cxn ang="0">
                  <a:pos x="36" y="150"/>
                </a:cxn>
                <a:cxn ang="0">
                  <a:pos x="0" y="156"/>
                </a:cxn>
                <a:cxn ang="0">
                  <a:pos x="4" y="172"/>
                </a:cxn>
                <a:cxn ang="0">
                  <a:pos x="12" y="178"/>
                </a:cxn>
                <a:cxn ang="0">
                  <a:pos x="14" y="186"/>
                </a:cxn>
                <a:cxn ang="0">
                  <a:pos x="14" y="194"/>
                </a:cxn>
                <a:cxn ang="0">
                  <a:pos x="24" y="198"/>
                </a:cxn>
                <a:cxn ang="0">
                  <a:pos x="32" y="204"/>
                </a:cxn>
                <a:cxn ang="0">
                  <a:pos x="42" y="206"/>
                </a:cxn>
                <a:cxn ang="0">
                  <a:pos x="52" y="216"/>
                </a:cxn>
                <a:cxn ang="0">
                  <a:pos x="60" y="188"/>
                </a:cxn>
                <a:cxn ang="0">
                  <a:pos x="70" y="180"/>
                </a:cxn>
                <a:cxn ang="0">
                  <a:pos x="86" y="176"/>
                </a:cxn>
                <a:cxn ang="0">
                  <a:pos x="92" y="178"/>
                </a:cxn>
                <a:cxn ang="0">
                  <a:pos x="104" y="188"/>
                </a:cxn>
                <a:cxn ang="0">
                  <a:pos x="110" y="192"/>
                </a:cxn>
                <a:cxn ang="0">
                  <a:pos x="114" y="188"/>
                </a:cxn>
                <a:cxn ang="0">
                  <a:pos x="120" y="186"/>
                </a:cxn>
                <a:cxn ang="0">
                  <a:pos x="132" y="190"/>
                </a:cxn>
                <a:cxn ang="0">
                  <a:pos x="142" y="194"/>
                </a:cxn>
                <a:cxn ang="0">
                  <a:pos x="156" y="188"/>
                </a:cxn>
                <a:cxn ang="0">
                  <a:pos x="170" y="184"/>
                </a:cxn>
                <a:cxn ang="0">
                  <a:pos x="180" y="186"/>
                </a:cxn>
                <a:cxn ang="0">
                  <a:pos x="193" y="188"/>
                </a:cxn>
                <a:cxn ang="0">
                  <a:pos x="203" y="184"/>
                </a:cxn>
                <a:cxn ang="0">
                  <a:pos x="215" y="166"/>
                </a:cxn>
                <a:cxn ang="0">
                  <a:pos x="221" y="150"/>
                </a:cxn>
                <a:cxn ang="0">
                  <a:pos x="235" y="132"/>
                </a:cxn>
                <a:cxn ang="0">
                  <a:pos x="243" y="118"/>
                </a:cxn>
                <a:cxn ang="0">
                  <a:pos x="243" y="72"/>
                </a:cxn>
                <a:cxn ang="0">
                  <a:pos x="247" y="64"/>
                </a:cxn>
                <a:cxn ang="0">
                  <a:pos x="247" y="48"/>
                </a:cxn>
                <a:cxn ang="0">
                  <a:pos x="235" y="22"/>
                </a:cxn>
                <a:cxn ang="0">
                  <a:pos x="229" y="8"/>
                </a:cxn>
              </a:cxnLst>
              <a:rect l="0" t="0" r="r" b="b"/>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1" name="Freeform 116"/>
            <p:cNvSpPr>
              <a:spLocks/>
            </p:cNvSpPr>
            <p:nvPr/>
          </p:nvSpPr>
          <p:spPr bwMode="auto">
            <a:xfrm>
              <a:off x="5039531" y="3637246"/>
              <a:ext cx="290742" cy="555451"/>
            </a:xfrm>
            <a:custGeom>
              <a:avLst/>
              <a:gdLst/>
              <a:ahLst/>
              <a:cxnLst>
                <a:cxn ang="0">
                  <a:pos x="168" y="138"/>
                </a:cxn>
                <a:cxn ang="0">
                  <a:pos x="152" y="144"/>
                </a:cxn>
                <a:cxn ang="0">
                  <a:pos x="146" y="158"/>
                </a:cxn>
                <a:cxn ang="0">
                  <a:pos x="140" y="172"/>
                </a:cxn>
                <a:cxn ang="0">
                  <a:pos x="138" y="194"/>
                </a:cxn>
                <a:cxn ang="0">
                  <a:pos x="134" y="202"/>
                </a:cxn>
                <a:cxn ang="0">
                  <a:pos x="144" y="206"/>
                </a:cxn>
                <a:cxn ang="0">
                  <a:pos x="148" y="216"/>
                </a:cxn>
                <a:cxn ang="0">
                  <a:pos x="152" y="228"/>
                </a:cxn>
                <a:cxn ang="0">
                  <a:pos x="142" y="228"/>
                </a:cxn>
                <a:cxn ang="0">
                  <a:pos x="130" y="238"/>
                </a:cxn>
                <a:cxn ang="0">
                  <a:pos x="122" y="256"/>
                </a:cxn>
                <a:cxn ang="0">
                  <a:pos x="118" y="260"/>
                </a:cxn>
                <a:cxn ang="0">
                  <a:pos x="90" y="264"/>
                </a:cxn>
                <a:cxn ang="0">
                  <a:pos x="86" y="276"/>
                </a:cxn>
                <a:cxn ang="0">
                  <a:pos x="76" y="284"/>
                </a:cxn>
                <a:cxn ang="0">
                  <a:pos x="52" y="290"/>
                </a:cxn>
                <a:cxn ang="0">
                  <a:pos x="46" y="286"/>
                </a:cxn>
                <a:cxn ang="0">
                  <a:pos x="38" y="292"/>
                </a:cxn>
                <a:cxn ang="0">
                  <a:pos x="36" y="292"/>
                </a:cxn>
                <a:cxn ang="0">
                  <a:pos x="30" y="274"/>
                </a:cxn>
                <a:cxn ang="0">
                  <a:pos x="12" y="256"/>
                </a:cxn>
                <a:cxn ang="0">
                  <a:pos x="10" y="250"/>
                </a:cxn>
                <a:cxn ang="0">
                  <a:pos x="18" y="246"/>
                </a:cxn>
                <a:cxn ang="0">
                  <a:pos x="28" y="240"/>
                </a:cxn>
                <a:cxn ang="0">
                  <a:pos x="26" y="230"/>
                </a:cxn>
                <a:cxn ang="0">
                  <a:pos x="26" y="206"/>
                </a:cxn>
                <a:cxn ang="0">
                  <a:pos x="16" y="192"/>
                </a:cxn>
                <a:cxn ang="0">
                  <a:pos x="10" y="188"/>
                </a:cxn>
                <a:cxn ang="0">
                  <a:pos x="4" y="182"/>
                </a:cxn>
                <a:cxn ang="0">
                  <a:pos x="2" y="166"/>
                </a:cxn>
                <a:cxn ang="0">
                  <a:pos x="8" y="150"/>
                </a:cxn>
                <a:cxn ang="0">
                  <a:pos x="22" y="132"/>
                </a:cxn>
                <a:cxn ang="0">
                  <a:pos x="30" y="118"/>
                </a:cxn>
                <a:cxn ang="0">
                  <a:pos x="30" y="72"/>
                </a:cxn>
                <a:cxn ang="0">
                  <a:pos x="34" y="64"/>
                </a:cxn>
                <a:cxn ang="0">
                  <a:pos x="34" y="48"/>
                </a:cxn>
                <a:cxn ang="0">
                  <a:pos x="22" y="22"/>
                </a:cxn>
                <a:cxn ang="0">
                  <a:pos x="20" y="8"/>
                </a:cxn>
                <a:cxn ang="0">
                  <a:pos x="162" y="70"/>
                </a:cxn>
              </a:cxnLst>
              <a:rect l="0" t="0" r="r" b="b"/>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2" name="Freeform 117"/>
            <p:cNvSpPr>
              <a:spLocks/>
            </p:cNvSpPr>
            <p:nvPr/>
          </p:nvSpPr>
          <p:spPr bwMode="auto">
            <a:xfrm>
              <a:off x="5821765" y="3992432"/>
              <a:ext cx="55379" cy="75572"/>
            </a:xfrm>
            <a:custGeom>
              <a:avLst/>
              <a:gdLst/>
              <a:ahLst/>
              <a:cxnLst>
                <a:cxn ang="0">
                  <a:pos x="16" y="0"/>
                </a:cxn>
                <a:cxn ang="0">
                  <a:pos x="24" y="8"/>
                </a:cxn>
                <a:cxn ang="0">
                  <a:pos x="30" y="14"/>
                </a:cxn>
                <a:cxn ang="0">
                  <a:pos x="32" y="20"/>
                </a:cxn>
                <a:cxn ang="0">
                  <a:pos x="30" y="26"/>
                </a:cxn>
                <a:cxn ang="0">
                  <a:pos x="26" y="30"/>
                </a:cxn>
                <a:cxn ang="0">
                  <a:pos x="22" y="34"/>
                </a:cxn>
                <a:cxn ang="0">
                  <a:pos x="16" y="38"/>
                </a:cxn>
                <a:cxn ang="0">
                  <a:pos x="6" y="40"/>
                </a:cxn>
                <a:cxn ang="0">
                  <a:pos x="2" y="38"/>
                </a:cxn>
                <a:cxn ang="0">
                  <a:pos x="0" y="32"/>
                </a:cxn>
                <a:cxn ang="0">
                  <a:pos x="2" y="24"/>
                </a:cxn>
                <a:cxn ang="0">
                  <a:pos x="8" y="16"/>
                </a:cxn>
                <a:cxn ang="0">
                  <a:pos x="22" y="6"/>
                </a:cxn>
                <a:cxn ang="0">
                  <a:pos x="16" y="0"/>
                </a:cxn>
              </a:cxnLst>
              <a:rect l="0" t="0" r="r" b="b"/>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3" name="Freeform 119"/>
            <p:cNvSpPr>
              <a:spLocks/>
            </p:cNvSpPr>
            <p:nvPr/>
          </p:nvSpPr>
          <p:spPr bwMode="auto">
            <a:xfrm>
              <a:off x="5070682" y="4068004"/>
              <a:ext cx="356505" cy="287172"/>
            </a:xfrm>
            <a:custGeom>
              <a:avLst/>
              <a:gdLst/>
              <a:ahLst/>
              <a:cxnLst>
                <a:cxn ang="0">
                  <a:pos x="204" y="106"/>
                </a:cxn>
                <a:cxn ang="0">
                  <a:pos x="204" y="96"/>
                </a:cxn>
                <a:cxn ang="0">
                  <a:pos x="196" y="88"/>
                </a:cxn>
                <a:cxn ang="0">
                  <a:pos x="178" y="70"/>
                </a:cxn>
                <a:cxn ang="0">
                  <a:pos x="170" y="62"/>
                </a:cxn>
                <a:cxn ang="0">
                  <a:pos x="168" y="54"/>
                </a:cxn>
                <a:cxn ang="0">
                  <a:pos x="158" y="46"/>
                </a:cxn>
                <a:cxn ang="0">
                  <a:pos x="156" y="40"/>
                </a:cxn>
                <a:cxn ang="0">
                  <a:pos x="144" y="28"/>
                </a:cxn>
                <a:cxn ang="0">
                  <a:pos x="140" y="12"/>
                </a:cxn>
                <a:cxn ang="0">
                  <a:pos x="136" y="0"/>
                </a:cxn>
                <a:cxn ang="0">
                  <a:pos x="132" y="0"/>
                </a:cxn>
                <a:cxn ang="0">
                  <a:pos x="124" y="0"/>
                </a:cxn>
                <a:cxn ang="0">
                  <a:pos x="112" y="10"/>
                </a:cxn>
                <a:cxn ang="0">
                  <a:pos x="104" y="28"/>
                </a:cxn>
                <a:cxn ang="0">
                  <a:pos x="100" y="32"/>
                </a:cxn>
                <a:cxn ang="0">
                  <a:pos x="72" y="36"/>
                </a:cxn>
                <a:cxn ang="0">
                  <a:pos x="68" y="48"/>
                </a:cxn>
                <a:cxn ang="0">
                  <a:pos x="58" y="56"/>
                </a:cxn>
                <a:cxn ang="0">
                  <a:pos x="34" y="62"/>
                </a:cxn>
                <a:cxn ang="0">
                  <a:pos x="28" y="58"/>
                </a:cxn>
                <a:cxn ang="0">
                  <a:pos x="20" y="64"/>
                </a:cxn>
                <a:cxn ang="0">
                  <a:pos x="18" y="64"/>
                </a:cxn>
                <a:cxn ang="0">
                  <a:pos x="8" y="74"/>
                </a:cxn>
                <a:cxn ang="0">
                  <a:pos x="0" y="94"/>
                </a:cxn>
                <a:cxn ang="0">
                  <a:pos x="2" y="112"/>
                </a:cxn>
                <a:cxn ang="0">
                  <a:pos x="20" y="140"/>
                </a:cxn>
                <a:cxn ang="0">
                  <a:pos x="32" y="146"/>
                </a:cxn>
                <a:cxn ang="0">
                  <a:pos x="42" y="136"/>
                </a:cxn>
                <a:cxn ang="0">
                  <a:pos x="62" y="136"/>
                </a:cxn>
                <a:cxn ang="0">
                  <a:pos x="66" y="118"/>
                </a:cxn>
                <a:cxn ang="0">
                  <a:pos x="72" y="112"/>
                </a:cxn>
                <a:cxn ang="0">
                  <a:pos x="78" y="108"/>
                </a:cxn>
                <a:cxn ang="0">
                  <a:pos x="90" y="110"/>
                </a:cxn>
                <a:cxn ang="0">
                  <a:pos x="112" y="122"/>
                </a:cxn>
                <a:cxn ang="0">
                  <a:pos x="128" y="122"/>
                </a:cxn>
                <a:cxn ang="0">
                  <a:pos x="130" y="120"/>
                </a:cxn>
                <a:cxn ang="0">
                  <a:pos x="134" y="114"/>
                </a:cxn>
                <a:cxn ang="0">
                  <a:pos x="140" y="116"/>
                </a:cxn>
                <a:cxn ang="0">
                  <a:pos x="150" y="112"/>
                </a:cxn>
                <a:cxn ang="0">
                  <a:pos x="160" y="110"/>
                </a:cxn>
                <a:cxn ang="0">
                  <a:pos x="174" y="104"/>
                </a:cxn>
                <a:cxn ang="0">
                  <a:pos x="184" y="104"/>
                </a:cxn>
                <a:cxn ang="0">
                  <a:pos x="204" y="106"/>
                </a:cxn>
              </a:cxnLst>
              <a:rect l="0" t="0" r="r" b="b"/>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4" name="Freeform 120"/>
            <p:cNvSpPr>
              <a:spLocks/>
            </p:cNvSpPr>
            <p:nvPr/>
          </p:nvSpPr>
          <p:spPr bwMode="auto">
            <a:xfrm>
              <a:off x="5614092" y="4290941"/>
              <a:ext cx="218056" cy="317401"/>
            </a:xfrm>
            <a:custGeom>
              <a:avLst/>
              <a:gdLst/>
              <a:ahLst/>
              <a:cxnLst>
                <a:cxn ang="0">
                  <a:pos x="120" y="10"/>
                </a:cxn>
                <a:cxn ang="0">
                  <a:pos x="116" y="10"/>
                </a:cxn>
                <a:cxn ang="0">
                  <a:pos x="112" y="6"/>
                </a:cxn>
                <a:cxn ang="0">
                  <a:pos x="110" y="4"/>
                </a:cxn>
                <a:cxn ang="0">
                  <a:pos x="106" y="4"/>
                </a:cxn>
                <a:cxn ang="0">
                  <a:pos x="102" y="4"/>
                </a:cxn>
                <a:cxn ang="0">
                  <a:pos x="100" y="6"/>
                </a:cxn>
                <a:cxn ang="0">
                  <a:pos x="96" y="10"/>
                </a:cxn>
                <a:cxn ang="0">
                  <a:pos x="90" y="16"/>
                </a:cxn>
                <a:cxn ang="0">
                  <a:pos x="90" y="18"/>
                </a:cxn>
                <a:cxn ang="0">
                  <a:pos x="86" y="18"/>
                </a:cxn>
                <a:cxn ang="0">
                  <a:pos x="78" y="18"/>
                </a:cxn>
                <a:cxn ang="0">
                  <a:pos x="70" y="14"/>
                </a:cxn>
                <a:cxn ang="0">
                  <a:pos x="58" y="8"/>
                </a:cxn>
                <a:cxn ang="0">
                  <a:pos x="46" y="4"/>
                </a:cxn>
                <a:cxn ang="0">
                  <a:pos x="38" y="2"/>
                </a:cxn>
                <a:cxn ang="0">
                  <a:pos x="30" y="0"/>
                </a:cxn>
                <a:cxn ang="0">
                  <a:pos x="4" y="0"/>
                </a:cxn>
                <a:cxn ang="0">
                  <a:pos x="0" y="4"/>
                </a:cxn>
                <a:cxn ang="0">
                  <a:pos x="4" y="12"/>
                </a:cxn>
                <a:cxn ang="0">
                  <a:pos x="8" y="20"/>
                </a:cxn>
                <a:cxn ang="0">
                  <a:pos x="14" y="32"/>
                </a:cxn>
                <a:cxn ang="0">
                  <a:pos x="16" y="38"/>
                </a:cxn>
                <a:cxn ang="0">
                  <a:pos x="16" y="42"/>
                </a:cxn>
                <a:cxn ang="0">
                  <a:pos x="16" y="48"/>
                </a:cxn>
                <a:cxn ang="0">
                  <a:pos x="16" y="52"/>
                </a:cxn>
                <a:cxn ang="0">
                  <a:pos x="0" y="76"/>
                </a:cxn>
                <a:cxn ang="0">
                  <a:pos x="0" y="100"/>
                </a:cxn>
                <a:cxn ang="0">
                  <a:pos x="62" y="138"/>
                </a:cxn>
                <a:cxn ang="0">
                  <a:pos x="62" y="146"/>
                </a:cxn>
                <a:cxn ang="0">
                  <a:pos x="88" y="168"/>
                </a:cxn>
                <a:cxn ang="0">
                  <a:pos x="90" y="164"/>
                </a:cxn>
                <a:cxn ang="0">
                  <a:pos x="94" y="158"/>
                </a:cxn>
                <a:cxn ang="0">
                  <a:pos x="108" y="130"/>
                </a:cxn>
                <a:cxn ang="0">
                  <a:pos x="122" y="106"/>
                </a:cxn>
                <a:cxn ang="0">
                  <a:pos x="116" y="102"/>
                </a:cxn>
                <a:cxn ang="0">
                  <a:pos x="112" y="98"/>
                </a:cxn>
                <a:cxn ang="0">
                  <a:pos x="112" y="32"/>
                </a:cxn>
                <a:cxn ang="0">
                  <a:pos x="120" y="14"/>
                </a:cxn>
                <a:cxn ang="0">
                  <a:pos x="126" y="10"/>
                </a:cxn>
                <a:cxn ang="0">
                  <a:pos x="120" y="10"/>
                </a:cxn>
              </a:cxnLst>
              <a:rect l="0" t="0" r="r" b="b"/>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5" name="Freeform 121"/>
            <p:cNvSpPr>
              <a:spLocks/>
            </p:cNvSpPr>
            <p:nvPr/>
          </p:nvSpPr>
          <p:spPr bwMode="auto">
            <a:xfrm>
              <a:off x="5489489" y="4290941"/>
              <a:ext cx="152294" cy="204043"/>
            </a:xfrm>
            <a:custGeom>
              <a:avLst/>
              <a:gdLst/>
              <a:ahLst/>
              <a:cxnLst>
                <a:cxn ang="0">
                  <a:pos x="76" y="0"/>
                </a:cxn>
                <a:cxn ang="0">
                  <a:pos x="72" y="4"/>
                </a:cxn>
                <a:cxn ang="0">
                  <a:pos x="76" y="12"/>
                </a:cxn>
                <a:cxn ang="0">
                  <a:pos x="80" y="20"/>
                </a:cxn>
                <a:cxn ang="0">
                  <a:pos x="86" y="32"/>
                </a:cxn>
                <a:cxn ang="0">
                  <a:pos x="88" y="38"/>
                </a:cxn>
                <a:cxn ang="0">
                  <a:pos x="88" y="42"/>
                </a:cxn>
                <a:cxn ang="0">
                  <a:pos x="88" y="48"/>
                </a:cxn>
                <a:cxn ang="0">
                  <a:pos x="88" y="52"/>
                </a:cxn>
                <a:cxn ang="0">
                  <a:pos x="72" y="76"/>
                </a:cxn>
                <a:cxn ang="0">
                  <a:pos x="72" y="100"/>
                </a:cxn>
                <a:cxn ang="0">
                  <a:pos x="20" y="98"/>
                </a:cxn>
                <a:cxn ang="0">
                  <a:pos x="14" y="102"/>
                </a:cxn>
                <a:cxn ang="0">
                  <a:pos x="10" y="108"/>
                </a:cxn>
                <a:cxn ang="0">
                  <a:pos x="0" y="108"/>
                </a:cxn>
                <a:cxn ang="0">
                  <a:pos x="0" y="86"/>
                </a:cxn>
                <a:cxn ang="0">
                  <a:pos x="6" y="76"/>
                </a:cxn>
                <a:cxn ang="0">
                  <a:pos x="12" y="64"/>
                </a:cxn>
                <a:cxn ang="0">
                  <a:pos x="18" y="56"/>
                </a:cxn>
                <a:cxn ang="0">
                  <a:pos x="24" y="48"/>
                </a:cxn>
                <a:cxn ang="0">
                  <a:pos x="24" y="38"/>
                </a:cxn>
                <a:cxn ang="0">
                  <a:pos x="22" y="34"/>
                </a:cxn>
                <a:cxn ang="0">
                  <a:pos x="22" y="28"/>
                </a:cxn>
                <a:cxn ang="0">
                  <a:pos x="20" y="16"/>
                </a:cxn>
                <a:cxn ang="0">
                  <a:pos x="24" y="14"/>
                </a:cxn>
                <a:cxn ang="0">
                  <a:pos x="30" y="12"/>
                </a:cxn>
                <a:cxn ang="0">
                  <a:pos x="52" y="12"/>
                </a:cxn>
                <a:cxn ang="0">
                  <a:pos x="62" y="10"/>
                </a:cxn>
                <a:cxn ang="0">
                  <a:pos x="72" y="4"/>
                </a:cxn>
                <a:cxn ang="0">
                  <a:pos x="76" y="0"/>
                </a:cxn>
              </a:cxnLst>
              <a:rect l="0" t="0" r="r" b="b"/>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6" name="Freeform 122"/>
            <p:cNvSpPr>
              <a:spLocks/>
            </p:cNvSpPr>
            <p:nvPr/>
          </p:nvSpPr>
          <p:spPr bwMode="auto">
            <a:xfrm>
              <a:off x="5486027" y="4476091"/>
              <a:ext cx="314971" cy="377858"/>
            </a:xfrm>
            <a:custGeom>
              <a:avLst/>
              <a:gdLst/>
              <a:ahLst/>
              <a:cxnLst>
                <a:cxn ang="0">
                  <a:pos x="74" y="2"/>
                </a:cxn>
                <a:cxn ang="0">
                  <a:pos x="136" y="48"/>
                </a:cxn>
                <a:cxn ang="0">
                  <a:pos x="160" y="74"/>
                </a:cxn>
                <a:cxn ang="0">
                  <a:pos x="156" y="84"/>
                </a:cxn>
                <a:cxn ang="0">
                  <a:pos x="152" y="92"/>
                </a:cxn>
                <a:cxn ang="0">
                  <a:pos x="154" y="102"/>
                </a:cxn>
                <a:cxn ang="0">
                  <a:pos x="162" y="110"/>
                </a:cxn>
                <a:cxn ang="0">
                  <a:pos x="164" y="126"/>
                </a:cxn>
                <a:cxn ang="0">
                  <a:pos x="164" y="156"/>
                </a:cxn>
                <a:cxn ang="0">
                  <a:pos x="172" y="168"/>
                </a:cxn>
                <a:cxn ang="0">
                  <a:pos x="182" y="178"/>
                </a:cxn>
                <a:cxn ang="0">
                  <a:pos x="166" y="180"/>
                </a:cxn>
                <a:cxn ang="0">
                  <a:pos x="152" y="188"/>
                </a:cxn>
                <a:cxn ang="0">
                  <a:pos x="134" y="194"/>
                </a:cxn>
                <a:cxn ang="0">
                  <a:pos x="130" y="198"/>
                </a:cxn>
                <a:cxn ang="0">
                  <a:pos x="122" y="198"/>
                </a:cxn>
                <a:cxn ang="0">
                  <a:pos x="116" y="196"/>
                </a:cxn>
                <a:cxn ang="0">
                  <a:pos x="112" y="200"/>
                </a:cxn>
                <a:cxn ang="0">
                  <a:pos x="82" y="198"/>
                </a:cxn>
                <a:cxn ang="0">
                  <a:pos x="80" y="170"/>
                </a:cxn>
                <a:cxn ang="0">
                  <a:pos x="76" y="160"/>
                </a:cxn>
                <a:cxn ang="0">
                  <a:pos x="46" y="150"/>
                </a:cxn>
                <a:cxn ang="0">
                  <a:pos x="30" y="142"/>
                </a:cxn>
                <a:cxn ang="0">
                  <a:pos x="24" y="138"/>
                </a:cxn>
                <a:cxn ang="0">
                  <a:pos x="20" y="134"/>
                </a:cxn>
                <a:cxn ang="0">
                  <a:pos x="16" y="120"/>
                </a:cxn>
                <a:cxn ang="0">
                  <a:pos x="10" y="110"/>
                </a:cxn>
                <a:cxn ang="0">
                  <a:pos x="0" y="100"/>
                </a:cxn>
                <a:cxn ang="0">
                  <a:pos x="0" y="92"/>
                </a:cxn>
                <a:cxn ang="0">
                  <a:pos x="0" y="84"/>
                </a:cxn>
                <a:cxn ang="0">
                  <a:pos x="0" y="78"/>
                </a:cxn>
                <a:cxn ang="0">
                  <a:pos x="2" y="68"/>
                </a:cxn>
                <a:cxn ang="0">
                  <a:pos x="20" y="50"/>
                </a:cxn>
                <a:cxn ang="0">
                  <a:pos x="22" y="42"/>
                </a:cxn>
                <a:cxn ang="0">
                  <a:pos x="20" y="38"/>
                </a:cxn>
                <a:cxn ang="0">
                  <a:pos x="16" y="34"/>
                </a:cxn>
                <a:cxn ang="0">
                  <a:pos x="20" y="28"/>
                </a:cxn>
                <a:cxn ang="0">
                  <a:pos x="22" y="22"/>
                </a:cxn>
                <a:cxn ang="0">
                  <a:pos x="24" y="16"/>
                </a:cxn>
                <a:cxn ang="0">
                  <a:pos x="20" y="6"/>
                </a:cxn>
                <a:cxn ang="0">
                  <a:pos x="24" y="0"/>
                </a:cxn>
              </a:cxnLst>
              <a:rect l="0" t="0" r="r" b="b"/>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7" name="Freeform 123"/>
            <p:cNvSpPr>
              <a:spLocks/>
            </p:cNvSpPr>
            <p:nvPr/>
          </p:nvSpPr>
          <p:spPr bwMode="auto">
            <a:xfrm>
              <a:off x="5475644" y="4476091"/>
              <a:ext cx="51918" cy="64235"/>
            </a:xfrm>
            <a:custGeom>
              <a:avLst/>
              <a:gdLst/>
              <a:ahLst/>
              <a:cxnLst>
                <a:cxn ang="0">
                  <a:pos x="26" y="28"/>
                </a:cxn>
                <a:cxn ang="0">
                  <a:pos x="28" y="26"/>
                </a:cxn>
                <a:cxn ang="0">
                  <a:pos x="28" y="22"/>
                </a:cxn>
                <a:cxn ang="0">
                  <a:pos x="30" y="22"/>
                </a:cxn>
                <a:cxn ang="0">
                  <a:pos x="30" y="16"/>
                </a:cxn>
                <a:cxn ang="0">
                  <a:pos x="28" y="12"/>
                </a:cxn>
                <a:cxn ang="0">
                  <a:pos x="26" y="6"/>
                </a:cxn>
                <a:cxn ang="0">
                  <a:pos x="28" y="0"/>
                </a:cxn>
                <a:cxn ang="0">
                  <a:pos x="24" y="2"/>
                </a:cxn>
                <a:cxn ang="0">
                  <a:pos x="22" y="4"/>
                </a:cxn>
                <a:cxn ang="0">
                  <a:pos x="18" y="10"/>
                </a:cxn>
                <a:cxn ang="0">
                  <a:pos x="8" y="10"/>
                </a:cxn>
                <a:cxn ang="0">
                  <a:pos x="2" y="18"/>
                </a:cxn>
                <a:cxn ang="0">
                  <a:pos x="0" y="24"/>
                </a:cxn>
                <a:cxn ang="0">
                  <a:pos x="0" y="30"/>
                </a:cxn>
                <a:cxn ang="0">
                  <a:pos x="0" y="32"/>
                </a:cxn>
                <a:cxn ang="0">
                  <a:pos x="0" y="34"/>
                </a:cxn>
                <a:cxn ang="0">
                  <a:pos x="12" y="34"/>
                </a:cxn>
                <a:cxn ang="0">
                  <a:pos x="14" y="30"/>
                </a:cxn>
                <a:cxn ang="0">
                  <a:pos x="14" y="28"/>
                </a:cxn>
                <a:cxn ang="0">
                  <a:pos x="16" y="26"/>
                </a:cxn>
                <a:cxn ang="0">
                  <a:pos x="26" y="26"/>
                </a:cxn>
                <a:cxn ang="0">
                  <a:pos x="26" y="28"/>
                </a:cxn>
              </a:cxnLst>
              <a:rect l="0" t="0" r="r" b="b"/>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8" name="Freeform 124"/>
            <p:cNvSpPr>
              <a:spLocks/>
            </p:cNvSpPr>
            <p:nvPr/>
          </p:nvSpPr>
          <p:spPr bwMode="auto">
            <a:xfrm>
              <a:off x="5475644" y="4525213"/>
              <a:ext cx="48457" cy="79350"/>
            </a:xfrm>
            <a:custGeom>
              <a:avLst/>
              <a:gdLst/>
              <a:ahLst/>
              <a:cxnLst>
                <a:cxn ang="0">
                  <a:pos x="0" y="8"/>
                </a:cxn>
                <a:cxn ang="0">
                  <a:pos x="2" y="12"/>
                </a:cxn>
                <a:cxn ang="0">
                  <a:pos x="6" y="14"/>
                </a:cxn>
                <a:cxn ang="0">
                  <a:pos x="6" y="16"/>
                </a:cxn>
                <a:cxn ang="0">
                  <a:pos x="4" y="20"/>
                </a:cxn>
                <a:cxn ang="0">
                  <a:pos x="4" y="24"/>
                </a:cxn>
                <a:cxn ang="0">
                  <a:pos x="4" y="28"/>
                </a:cxn>
                <a:cxn ang="0">
                  <a:pos x="6" y="34"/>
                </a:cxn>
                <a:cxn ang="0">
                  <a:pos x="8" y="42"/>
                </a:cxn>
                <a:cxn ang="0">
                  <a:pos x="14" y="34"/>
                </a:cxn>
                <a:cxn ang="0">
                  <a:pos x="22" y="28"/>
                </a:cxn>
                <a:cxn ang="0">
                  <a:pos x="26" y="24"/>
                </a:cxn>
                <a:cxn ang="0">
                  <a:pos x="28" y="20"/>
                </a:cxn>
                <a:cxn ang="0">
                  <a:pos x="28" y="16"/>
                </a:cxn>
                <a:cxn ang="0">
                  <a:pos x="28" y="14"/>
                </a:cxn>
                <a:cxn ang="0">
                  <a:pos x="26" y="12"/>
                </a:cxn>
                <a:cxn ang="0">
                  <a:pos x="24" y="10"/>
                </a:cxn>
                <a:cxn ang="0">
                  <a:pos x="22" y="8"/>
                </a:cxn>
                <a:cxn ang="0">
                  <a:pos x="24" y="2"/>
                </a:cxn>
                <a:cxn ang="0">
                  <a:pos x="26" y="0"/>
                </a:cxn>
                <a:cxn ang="0">
                  <a:pos x="16" y="0"/>
                </a:cxn>
                <a:cxn ang="0">
                  <a:pos x="14" y="2"/>
                </a:cxn>
                <a:cxn ang="0">
                  <a:pos x="14" y="4"/>
                </a:cxn>
                <a:cxn ang="0">
                  <a:pos x="12" y="8"/>
                </a:cxn>
                <a:cxn ang="0">
                  <a:pos x="0" y="8"/>
                </a:cxn>
                <a:cxn ang="0">
                  <a:pos x="0" y="6"/>
                </a:cxn>
                <a:cxn ang="0">
                  <a:pos x="0" y="4"/>
                </a:cxn>
                <a:cxn ang="0">
                  <a:pos x="0" y="8"/>
                </a:cxn>
              </a:cxnLst>
              <a:rect l="0" t="0" r="r" b="b"/>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9" name="Freeform 125"/>
            <p:cNvSpPr>
              <a:spLocks/>
            </p:cNvSpPr>
            <p:nvPr/>
          </p:nvSpPr>
          <p:spPr bwMode="auto">
            <a:xfrm>
              <a:off x="5015303" y="4260712"/>
              <a:ext cx="515720" cy="653694"/>
            </a:xfrm>
            <a:custGeom>
              <a:avLst/>
              <a:gdLst/>
              <a:ahLst/>
              <a:cxnLst>
                <a:cxn ang="0">
                  <a:pos x="270" y="256"/>
                </a:cxn>
                <a:cxn ang="0">
                  <a:pos x="258" y="266"/>
                </a:cxn>
                <a:cxn ang="0">
                  <a:pos x="258" y="318"/>
                </a:cxn>
                <a:cxn ang="0">
                  <a:pos x="276" y="324"/>
                </a:cxn>
                <a:cxn ang="0">
                  <a:pos x="272" y="344"/>
                </a:cxn>
                <a:cxn ang="0">
                  <a:pos x="262" y="338"/>
                </a:cxn>
                <a:cxn ang="0">
                  <a:pos x="242" y="320"/>
                </a:cxn>
                <a:cxn ang="0">
                  <a:pos x="232" y="316"/>
                </a:cxn>
                <a:cxn ang="0">
                  <a:pos x="224" y="320"/>
                </a:cxn>
                <a:cxn ang="0">
                  <a:pos x="208" y="312"/>
                </a:cxn>
                <a:cxn ang="0">
                  <a:pos x="186" y="300"/>
                </a:cxn>
                <a:cxn ang="0">
                  <a:pos x="166" y="302"/>
                </a:cxn>
                <a:cxn ang="0">
                  <a:pos x="158" y="294"/>
                </a:cxn>
                <a:cxn ang="0">
                  <a:pos x="152" y="280"/>
                </a:cxn>
                <a:cxn ang="0">
                  <a:pos x="152" y="232"/>
                </a:cxn>
                <a:cxn ang="0">
                  <a:pos x="134" y="232"/>
                </a:cxn>
                <a:cxn ang="0">
                  <a:pos x="110" y="228"/>
                </a:cxn>
                <a:cxn ang="0">
                  <a:pos x="106" y="242"/>
                </a:cxn>
                <a:cxn ang="0">
                  <a:pos x="82" y="242"/>
                </a:cxn>
                <a:cxn ang="0">
                  <a:pos x="66" y="220"/>
                </a:cxn>
                <a:cxn ang="0">
                  <a:pos x="0" y="202"/>
                </a:cxn>
                <a:cxn ang="0">
                  <a:pos x="8" y="184"/>
                </a:cxn>
                <a:cxn ang="0">
                  <a:pos x="20" y="184"/>
                </a:cxn>
                <a:cxn ang="0">
                  <a:pos x="26" y="180"/>
                </a:cxn>
                <a:cxn ang="0">
                  <a:pos x="32" y="184"/>
                </a:cxn>
                <a:cxn ang="0">
                  <a:pos x="46" y="182"/>
                </a:cxn>
                <a:cxn ang="0">
                  <a:pos x="56" y="156"/>
                </a:cxn>
                <a:cxn ang="0">
                  <a:pos x="64" y="136"/>
                </a:cxn>
                <a:cxn ang="0">
                  <a:pos x="74" y="118"/>
                </a:cxn>
                <a:cxn ang="0">
                  <a:pos x="82" y="108"/>
                </a:cxn>
                <a:cxn ang="0">
                  <a:pos x="80" y="98"/>
                </a:cxn>
                <a:cxn ang="0">
                  <a:pos x="98" y="44"/>
                </a:cxn>
                <a:cxn ang="0">
                  <a:pos x="94" y="36"/>
                </a:cxn>
                <a:cxn ang="0">
                  <a:pos x="98" y="16"/>
                </a:cxn>
                <a:cxn ang="0">
                  <a:pos x="108" y="6"/>
                </a:cxn>
                <a:cxn ang="0">
                  <a:pos x="122" y="8"/>
                </a:cxn>
                <a:cxn ang="0">
                  <a:pos x="152" y="20"/>
                </a:cxn>
                <a:cxn ang="0">
                  <a:pos x="162" y="18"/>
                </a:cxn>
                <a:cxn ang="0">
                  <a:pos x="170" y="14"/>
                </a:cxn>
                <a:cxn ang="0">
                  <a:pos x="182" y="10"/>
                </a:cxn>
                <a:cxn ang="0">
                  <a:pos x="204" y="8"/>
                </a:cxn>
                <a:cxn ang="0">
                  <a:pos x="216" y="2"/>
                </a:cxn>
                <a:cxn ang="0">
                  <a:pos x="246" y="14"/>
                </a:cxn>
                <a:cxn ang="0">
                  <a:pos x="260" y="16"/>
                </a:cxn>
                <a:cxn ang="0">
                  <a:pos x="272" y="16"/>
                </a:cxn>
                <a:cxn ang="0">
                  <a:pos x="284" y="24"/>
                </a:cxn>
                <a:cxn ang="0">
                  <a:pos x="296" y="50"/>
                </a:cxn>
                <a:cxn ang="0">
                  <a:pos x="292" y="72"/>
                </a:cxn>
                <a:cxn ang="0">
                  <a:pos x="274" y="102"/>
                </a:cxn>
                <a:cxn ang="0">
                  <a:pos x="268" y="132"/>
                </a:cxn>
                <a:cxn ang="0">
                  <a:pos x="268" y="152"/>
                </a:cxn>
                <a:cxn ang="0">
                  <a:pos x="270" y="160"/>
                </a:cxn>
                <a:cxn ang="0">
                  <a:pos x="272" y="174"/>
                </a:cxn>
                <a:cxn ang="0">
                  <a:pos x="272" y="192"/>
                </a:cxn>
                <a:cxn ang="0">
                  <a:pos x="274" y="202"/>
                </a:cxn>
                <a:cxn ang="0">
                  <a:pos x="272" y="214"/>
                </a:cxn>
                <a:cxn ang="0">
                  <a:pos x="288" y="228"/>
                </a:cxn>
                <a:cxn ang="0">
                  <a:pos x="292" y="248"/>
                </a:cxn>
              </a:cxnLst>
              <a:rect l="0" t="0" r="r" b="b"/>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0" name="Freeform 126"/>
            <p:cNvSpPr>
              <a:spLocks/>
            </p:cNvSpPr>
            <p:nvPr/>
          </p:nvSpPr>
          <p:spPr bwMode="auto">
            <a:xfrm>
              <a:off x="5499872" y="4812385"/>
              <a:ext cx="301126" cy="563008"/>
            </a:xfrm>
            <a:custGeom>
              <a:avLst/>
              <a:gdLst/>
              <a:ahLst/>
              <a:cxnLst>
                <a:cxn ang="0">
                  <a:pos x="32" y="288"/>
                </a:cxn>
                <a:cxn ang="0">
                  <a:pos x="34" y="274"/>
                </a:cxn>
                <a:cxn ang="0">
                  <a:pos x="44" y="268"/>
                </a:cxn>
                <a:cxn ang="0">
                  <a:pos x="66" y="258"/>
                </a:cxn>
                <a:cxn ang="0">
                  <a:pos x="74" y="248"/>
                </a:cxn>
                <a:cxn ang="0">
                  <a:pos x="78" y="218"/>
                </a:cxn>
                <a:cxn ang="0">
                  <a:pos x="76" y="204"/>
                </a:cxn>
                <a:cxn ang="0">
                  <a:pos x="74" y="192"/>
                </a:cxn>
                <a:cxn ang="0">
                  <a:pos x="70" y="182"/>
                </a:cxn>
                <a:cxn ang="0">
                  <a:pos x="70" y="172"/>
                </a:cxn>
                <a:cxn ang="0">
                  <a:pos x="76" y="162"/>
                </a:cxn>
                <a:cxn ang="0">
                  <a:pos x="94" y="152"/>
                </a:cxn>
                <a:cxn ang="0">
                  <a:pos x="102" y="140"/>
                </a:cxn>
                <a:cxn ang="0">
                  <a:pos x="112" y="128"/>
                </a:cxn>
                <a:cxn ang="0">
                  <a:pos x="150" y="108"/>
                </a:cxn>
                <a:cxn ang="0">
                  <a:pos x="162" y="94"/>
                </a:cxn>
                <a:cxn ang="0">
                  <a:pos x="168" y="76"/>
                </a:cxn>
                <a:cxn ang="0">
                  <a:pos x="170" y="56"/>
                </a:cxn>
                <a:cxn ang="0">
                  <a:pos x="174" y="48"/>
                </a:cxn>
                <a:cxn ang="0">
                  <a:pos x="172" y="10"/>
                </a:cxn>
                <a:cxn ang="0">
                  <a:pos x="166" y="2"/>
                </a:cxn>
                <a:cxn ang="0">
                  <a:pos x="154" y="6"/>
                </a:cxn>
                <a:cxn ang="0">
                  <a:pos x="130" y="14"/>
                </a:cxn>
                <a:cxn ang="0">
                  <a:pos x="124" y="18"/>
                </a:cxn>
                <a:cxn ang="0">
                  <a:pos x="118" y="20"/>
                </a:cxn>
                <a:cxn ang="0">
                  <a:pos x="112" y="18"/>
                </a:cxn>
                <a:cxn ang="0">
                  <a:pos x="106" y="20"/>
                </a:cxn>
                <a:cxn ang="0">
                  <a:pos x="100" y="22"/>
                </a:cxn>
                <a:cxn ang="0">
                  <a:pos x="72" y="28"/>
                </a:cxn>
                <a:cxn ang="0">
                  <a:pos x="72" y="42"/>
                </a:cxn>
                <a:cxn ang="0">
                  <a:pos x="80" y="56"/>
                </a:cxn>
                <a:cxn ang="0">
                  <a:pos x="92" y="74"/>
                </a:cxn>
                <a:cxn ang="0">
                  <a:pos x="92" y="88"/>
                </a:cxn>
                <a:cxn ang="0">
                  <a:pos x="88" y="100"/>
                </a:cxn>
                <a:cxn ang="0">
                  <a:pos x="82" y="106"/>
                </a:cxn>
                <a:cxn ang="0">
                  <a:pos x="78" y="110"/>
                </a:cxn>
                <a:cxn ang="0">
                  <a:pos x="76" y="114"/>
                </a:cxn>
                <a:cxn ang="0">
                  <a:pos x="68" y="108"/>
                </a:cxn>
                <a:cxn ang="0">
                  <a:pos x="68" y="90"/>
                </a:cxn>
                <a:cxn ang="0">
                  <a:pos x="70" y="72"/>
                </a:cxn>
                <a:cxn ang="0">
                  <a:pos x="56" y="72"/>
                </a:cxn>
                <a:cxn ang="0">
                  <a:pos x="50" y="64"/>
                </a:cxn>
                <a:cxn ang="0">
                  <a:pos x="34" y="70"/>
                </a:cxn>
                <a:cxn ang="0">
                  <a:pos x="12" y="76"/>
                </a:cxn>
                <a:cxn ang="0">
                  <a:pos x="0" y="82"/>
                </a:cxn>
                <a:cxn ang="0">
                  <a:pos x="18" y="102"/>
                </a:cxn>
                <a:cxn ang="0">
                  <a:pos x="36" y="110"/>
                </a:cxn>
                <a:cxn ang="0">
                  <a:pos x="44" y="120"/>
                </a:cxn>
                <a:cxn ang="0">
                  <a:pos x="44" y="136"/>
                </a:cxn>
                <a:cxn ang="0">
                  <a:pos x="40" y="148"/>
                </a:cxn>
                <a:cxn ang="0">
                  <a:pos x="40" y="168"/>
                </a:cxn>
                <a:cxn ang="0">
                  <a:pos x="36" y="188"/>
                </a:cxn>
                <a:cxn ang="0">
                  <a:pos x="18" y="208"/>
                </a:cxn>
                <a:cxn ang="0">
                  <a:pos x="14" y="226"/>
                </a:cxn>
                <a:cxn ang="0">
                  <a:pos x="20" y="242"/>
                </a:cxn>
                <a:cxn ang="0">
                  <a:pos x="20" y="258"/>
                </a:cxn>
                <a:cxn ang="0">
                  <a:pos x="18" y="298"/>
                </a:cxn>
                <a:cxn ang="0">
                  <a:pos x="30" y="298"/>
                </a:cxn>
              </a:cxnLst>
              <a:rect l="0" t="0" r="r" b="b"/>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1" name="Freeform 127"/>
            <p:cNvSpPr>
              <a:spLocks/>
            </p:cNvSpPr>
            <p:nvPr/>
          </p:nvSpPr>
          <p:spPr bwMode="auto">
            <a:xfrm>
              <a:off x="5112216" y="5209136"/>
              <a:ext cx="443036" cy="442094"/>
            </a:xfrm>
            <a:custGeom>
              <a:avLst/>
              <a:gdLst/>
              <a:ahLst/>
              <a:cxnLst>
                <a:cxn ang="0">
                  <a:pos x="252" y="92"/>
                </a:cxn>
                <a:cxn ang="0">
                  <a:pos x="256" y="100"/>
                </a:cxn>
                <a:cxn ang="0">
                  <a:pos x="256" y="108"/>
                </a:cxn>
                <a:cxn ang="0">
                  <a:pos x="248" y="118"/>
                </a:cxn>
                <a:cxn ang="0">
                  <a:pos x="226" y="136"/>
                </a:cxn>
                <a:cxn ang="0">
                  <a:pos x="206" y="170"/>
                </a:cxn>
                <a:cxn ang="0">
                  <a:pos x="182" y="198"/>
                </a:cxn>
                <a:cxn ang="0">
                  <a:pos x="162" y="206"/>
                </a:cxn>
                <a:cxn ang="0">
                  <a:pos x="146" y="212"/>
                </a:cxn>
                <a:cxn ang="0">
                  <a:pos x="132" y="220"/>
                </a:cxn>
                <a:cxn ang="0">
                  <a:pos x="112" y="222"/>
                </a:cxn>
                <a:cxn ang="0">
                  <a:pos x="82" y="220"/>
                </a:cxn>
                <a:cxn ang="0">
                  <a:pos x="78" y="228"/>
                </a:cxn>
                <a:cxn ang="0">
                  <a:pos x="58" y="228"/>
                </a:cxn>
                <a:cxn ang="0">
                  <a:pos x="46" y="234"/>
                </a:cxn>
                <a:cxn ang="0">
                  <a:pos x="22" y="210"/>
                </a:cxn>
                <a:cxn ang="0">
                  <a:pos x="22" y="200"/>
                </a:cxn>
                <a:cxn ang="0">
                  <a:pos x="24" y="184"/>
                </a:cxn>
                <a:cxn ang="0">
                  <a:pos x="20" y="174"/>
                </a:cxn>
                <a:cxn ang="0">
                  <a:pos x="16" y="166"/>
                </a:cxn>
                <a:cxn ang="0">
                  <a:pos x="10" y="140"/>
                </a:cxn>
                <a:cxn ang="0">
                  <a:pos x="0" y="122"/>
                </a:cxn>
                <a:cxn ang="0">
                  <a:pos x="6" y="114"/>
                </a:cxn>
                <a:cxn ang="0">
                  <a:pos x="14" y="120"/>
                </a:cxn>
                <a:cxn ang="0">
                  <a:pos x="24" y="126"/>
                </a:cxn>
                <a:cxn ang="0">
                  <a:pos x="42" y="126"/>
                </a:cxn>
                <a:cxn ang="0">
                  <a:pos x="52" y="118"/>
                </a:cxn>
                <a:cxn ang="0">
                  <a:pos x="54" y="54"/>
                </a:cxn>
                <a:cxn ang="0">
                  <a:pos x="68" y="64"/>
                </a:cxn>
                <a:cxn ang="0">
                  <a:pos x="70" y="74"/>
                </a:cxn>
                <a:cxn ang="0">
                  <a:pos x="66" y="90"/>
                </a:cxn>
                <a:cxn ang="0">
                  <a:pos x="90" y="84"/>
                </a:cxn>
                <a:cxn ang="0">
                  <a:pos x="106" y="64"/>
                </a:cxn>
                <a:cxn ang="0">
                  <a:pos x="116" y="62"/>
                </a:cxn>
                <a:cxn ang="0">
                  <a:pos x="126" y="68"/>
                </a:cxn>
                <a:cxn ang="0">
                  <a:pos x="138" y="68"/>
                </a:cxn>
                <a:cxn ang="0">
                  <a:pos x="146" y="60"/>
                </a:cxn>
                <a:cxn ang="0">
                  <a:pos x="152" y="50"/>
                </a:cxn>
                <a:cxn ang="0">
                  <a:pos x="158" y="46"/>
                </a:cxn>
                <a:cxn ang="0">
                  <a:pos x="172" y="32"/>
                </a:cxn>
                <a:cxn ang="0">
                  <a:pos x="188" y="10"/>
                </a:cxn>
                <a:cxn ang="0">
                  <a:pos x="202" y="2"/>
                </a:cxn>
                <a:cxn ang="0">
                  <a:pos x="216" y="2"/>
                </a:cxn>
                <a:cxn ang="0">
                  <a:pos x="228" y="6"/>
                </a:cxn>
                <a:cxn ang="0">
                  <a:pos x="238" y="16"/>
                </a:cxn>
                <a:cxn ang="0">
                  <a:pos x="244" y="32"/>
                </a:cxn>
                <a:cxn ang="0">
                  <a:pos x="244" y="48"/>
                </a:cxn>
                <a:cxn ang="0">
                  <a:pos x="242" y="88"/>
                </a:cxn>
              </a:cxnLst>
              <a:rect l="0" t="0" r="r" b="b"/>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2" name="Freeform 128"/>
            <p:cNvSpPr>
              <a:spLocks/>
            </p:cNvSpPr>
            <p:nvPr/>
          </p:nvSpPr>
          <p:spPr bwMode="auto">
            <a:xfrm>
              <a:off x="5396036" y="5435850"/>
              <a:ext cx="58841" cy="68015"/>
            </a:xfrm>
            <a:custGeom>
              <a:avLst/>
              <a:gdLst/>
              <a:ahLst/>
              <a:cxnLst>
                <a:cxn ang="0">
                  <a:pos x="28" y="0"/>
                </a:cxn>
                <a:cxn ang="0">
                  <a:pos x="22" y="0"/>
                </a:cxn>
                <a:cxn ang="0">
                  <a:pos x="8" y="10"/>
                </a:cxn>
                <a:cxn ang="0">
                  <a:pos x="2" y="18"/>
                </a:cxn>
                <a:cxn ang="0">
                  <a:pos x="0" y="22"/>
                </a:cxn>
                <a:cxn ang="0">
                  <a:pos x="0" y="26"/>
                </a:cxn>
                <a:cxn ang="0">
                  <a:pos x="2" y="32"/>
                </a:cxn>
                <a:cxn ang="0">
                  <a:pos x="6" y="34"/>
                </a:cxn>
                <a:cxn ang="0">
                  <a:pos x="10" y="36"/>
                </a:cxn>
                <a:cxn ang="0">
                  <a:pos x="14" y="36"/>
                </a:cxn>
                <a:cxn ang="0">
                  <a:pos x="18" y="32"/>
                </a:cxn>
                <a:cxn ang="0">
                  <a:pos x="24" y="26"/>
                </a:cxn>
                <a:cxn ang="0">
                  <a:pos x="32" y="18"/>
                </a:cxn>
                <a:cxn ang="0">
                  <a:pos x="34" y="10"/>
                </a:cxn>
                <a:cxn ang="0">
                  <a:pos x="30" y="6"/>
                </a:cxn>
                <a:cxn ang="0">
                  <a:pos x="28" y="4"/>
                </a:cxn>
                <a:cxn ang="0">
                  <a:pos x="28" y="0"/>
                </a:cxn>
              </a:cxnLst>
              <a:rect l="0" t="0" r="r" b="b"/>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3" name="Freeform 129"/>
            <p:cNvSpPr>
              <a:spLocks/>
            </p:cNvSpPr>
            <p:nvPr/>
          </p:nvSpPr>
          <p:spPr bwMode="auto">
            <a:xfrm>
              <a:off x="5496411" y="5341386"/>
              <a:ext cx="34612" cy="45343"/>
            </a:xfrm>
            <a:custGeom>
              <a:avLst/>
              <a:gdLst/>
              <a:ahLst/>
              <a:cxnLst>
                <a:cxn ang="0">
                  <a:pos x="20" y="18"/>
                </a:cxn>
                <a:cxn ang="0">
                  <a:pos x="18" y="22"/>
                </a:cxn>
                <a:cxn ang="0">
                  <a:pos x="16" y="24"/>
                </a:cxn>
                <a:cxn ang="0">
                  <a:pos x="14" y="24"/>
                </a:cxn>
                <a:cxn ang="0">
                  <a:pos x="6" y="24"/>
                </a:cxn>
                <a:cxn ang="0">
                  <a:pos x="2" y="22"/>
                </a:cxn>
                <a:cxn ang="0">
                  <a:pos x="0" y="18"/>
                </a:cxn>
                <a:cxn ang="0">
                  <a:pos x="0" y="12"/>
                </a:cxn>
                <a:cxn ang="0">
                  <a:pos x="0" y="8"/>
                </a:cxn>
                <a:cxn ang="0">
                  <a:pos x="2" y="6"/>
                </a:cxn>
                <a:cxn ang="0">
                  <a:pos x="8" y="2"/>
                </a:cxn>
                <a:cxn ang="0">
                  <a:pos x="14" y="0"/>
                </a:cxn>
                <a:cxn ang="0">
                  <a:pos x="20" y="0"/>
                </a:cxn>
                <a:cxn ang="0">
                  <a:pos x="20" y="18"/>
                </a:cxn>
              </a:cxnLst>
              <a:rect l="0" t="0" r="r" b="b"/>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4" name="Freeform 130"/>
            <p:cNvSpPr>
              <a:spLocks/>
            </p:cNvSpPr>
            <p:nvPr/>
          </p:nvSpPr>
          <p:spPr bwMode="auto">
            <a:xfrm>
              <a:off x="5368346" y="4986200"/>
              <a:ext cx="207673" cy="238051"/>
            </a:xfrm>
            <a:custGeom>
              <a:avLst/>
              <a:gdLst/>
              <a:ahLst/>
              <a:cxnLst>
                <a:cxn ang="0">
                  <a:pos x="78" y="0"/>
                </a:cxn>
                <a:cxn ang="0">
                  <a:pos x="78" y="6"/>
                </a:cxn>
                <a:cxn ang="0">
                  <a:pos x="94" y="10"/>
                </a:cxn>
                <a:cxn ang="0">
                  <a:pos x="106" y="14"/>
                </a:cxn>
                <a:cxn ang="0">
                  <a:pos x="112" y="18"/>
                </a:cxn>
                <a:cxn ang="0">
                  <a:pos x="116" y="22"/>
                </a:cxn>
                <a:cxn ang="0">
                  <a:pos x="120" y="28"/>
                </a:cxn>
                <a:cxn ang="0">
                  <a:pos x="120" y="36"/>
                </a:cxn>
                <a:cxn ang="0">
                  <a:pos x="120" y="44"/>
                </a:cxn>
                <a:cxn ang="0">
                  <a:pos x="118" y="50"/>
                </a:cxn>
                <a:cxn ang="0">
                  <a:pos x="116" y="56"/>
                </a:cxn>
                <a:cxn ang="0">
                  <a:pos x="116" y="66"/>
                </a:cxn>
                <a:cxn ang="0">
                  <a:pos x="116" y="76"/>
                </a:cxn>
                <a:cxn ang="0">
                  <a:pos x="114" y="86"/>
                </a:cxn>
                <a:cxn ang="0">
                  <a:pos x="112" y="96"/>
                </a:cxn>
                <a:cxn ang="0">
                  <a:pos x="106" y="104"/>
                </a:cxn>
                <a:cxn ang="0">
                  <a:pos x="94" y="116"/>
                </a:cxn>
                <a:cxn ang="0">
                  <a:pos x="90" y="126"/>
                </a:cxn>
                <a:cxn ang="0">
                  <a:pos x="80" y="124"/>
                </a:cxn>
                <a:cxn ang="0">
                  <a:pos x="74" y="122"/>
                </a:cxn>
                <a:cxn ang="0">
                  <a:pos x="68" y="120"/>
                </a:cxn>
                <a:cxn ang="0">
                  <a:pos x="62" y="118"/>
                </a:cxn>
                <a:cxn ang="0">
                  <a:pos x="54" y="120"/>
                </a:cxn>
                <a:cxn ang="0">
                  <a:pos x="50" y="114"/>
                </a:cxn>
                <a:cxn ang="0">
                  <a:pos x="46" y="114"/>
                </a:cxn>
                <a:cxn ang="0">
                  <a:pos x="42" y="112"/>
                </a:cxn>
                <a:cxn ang="0">
                  <a:pos x="38" y="110"/>
                </a:cxn>
                <a:cxn ang="0">
                  <a:pos x="34" y="108"/>
                </a:cxn>
                <a:cxn ang="0">
                  <a:pos x="34" y="102"/>
                </a:cxn>
                <a:cxn ang="0">
                  <a:pos x="32" y="92"/>
                </a:cxn>
                <a:cxn ang="0">
                  <a:pos x="30" y="86"/>
                </a:cxn>
                <a:cxn ang="0">
                  <a:pos x="26" y="82"/>
                </a:cxn>
                <a:cxn ang="0">
                  <a:pos x="18" y="76"/>
                </a:cxn>
                <a:cxn ang="0">
                  <a:pos x="12" y="72"/>
                </a:cxn>
                <a:cxn ang="0">
                  <a:pos x="8" y="66"/>
                </a:cxn>
                <a:cxn ang="0">
                  <a:pos x="6" y="62"/>
                </a:cxn>
                <a:cxn ang="0">
                  <a:pos x="8" y="60"/>
                </a:cxn>
                <a:cxn ang="0">
                  <a:pos x="6" y="58"/>
                </a:cxn>
                <a:cxn ang="0">
                  <a:pos x="4" y="54"/>
                </a:cxn>
                <a:cxn ang="0">
                  <a:pos x="0" y="48"/>
                </a:cxn>
                <a:cxn ang="0">
                  <a:pos x="0" y="42"/>
                </a:cxn>
                <a:cxn ang="0">
                  <a:pos x="6" y="46"/>
                </a:cxn>
                <a:cxn ang="0">
                  <a:pos x="12" y="46"/>
                </a:cxn>
                <a:cxn ang="0">
                  <a:pos x="16" y="46"/>
                </a:cxn>
                <a:cxn ang="0">
                  <a:pos x="20" y="46"/>
                </a:cxn>
                <a:cxn ang="0">
                  <a:pos x="30" y="36"/>
                </a:cxn>
                <a:cxn ang="0">
                  <a:pos x="42" y="24"/>
                </a:cxn>
                <a:cxn ang="0">
                  <a:pos x="54" y="16"/>
                </a:cxn>
                <a:cxn ang="0">
                  <a:pos x="58" y="12"/>
                </a:cxn>
                <a:cxn ang="0">
                  <a:pos x="56" y="8"/>
                </a:cxn>
                <a:cxn ang="0">
                  <a:pos x="56" y="6"/>
                </a:cxn>
                <a:cxn ang="0">
                  <a:pos x="58" y="4"/>
                </a:cxn>
                <a:cxn ang="0">
                  <a:pos x="62" y="2"/>
                </a:cxn>
                <a:cxn ang="0">
                  <a:pos x="68" y="0"/>
                </a:cxn>
                <a:cxn ang="0">
                  <a:pos x="76" y="0"/>
                </a:cxn>
                <a:cxn ang="0">
                  <a:pos x="78" y="0"/>
                </a:cxn>
              </a:cxnLst>
              <a:rect l="0" t="0" r="r" b="b"/>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5" name="Freeform 131"/>
            <p:cNvSpPr>
              <a:spLocks/>
            </p:cNvSpPr>
            <p:nvPr/>
          </p:nvSpPr>
          <p:spPr bwMode="auto">
            <a:xfrm>
              <a:off x="5576019" y="4778378"/>
              <a:ext cx="83069" cy="256944"/>
            </a:xfrm>
            <a:custGeom>
              <a:avLst/>
              <a:gdLst/>
              <a:ahLst/>
              <a:cxnLst>
                <a:cxn ang="0">
                  <a:pos x="0" y="82"/>
                </a:cxn>
                <a:cxn ang="0">
                  <a:pos x="6" y="82"/>
                </a:cxn>
                <a:cxn ang="0">
                  <a:pos x="8" y="88"/>
                </a:cxn>
                <a:cxn ang="0">
                  <a:pos x="12" y="90"/>
                </a:cxn>
                <a:cxn ang="0">
                  <a:pos x="18" y="90"/>
                </a:cxn>
                <a:cxn ang="0">
                  <a:pos x="26" y="90"/>
                </a:cxn>
                <a:cxn ang="0">
                  <a:pos x="26" y="100"/>
                </a:cxn>
                <a:cxn ang="0">
                  <a:pos x="24" y="108"/>
                </a:cxn>
                <a:cxn ang="0">
                  <a:pos x="22" y="118"/>
                </a:cxn>
                <a:cxn ang="0">
                  <a:pos x="24" y="126"/>
                </a:cxn>
                <a:cxn ang="0">
                  <a:pos x="28" y="128"/>
                </a:cxn>
                <a:cxn ang="0">
                  <a:pos x="32" y="132"/>
                </a:cxn>
                <a:cxn ang="0">
                  <a:pos x="34" y="136"/>
                </a:cxn>
                <a:cxn ang="0">
                  <a:pos x="34" y="128"/>
                </a:cxn>
                <a:cxn ang="0">
                  <a:pos x="36" y="126"/>
                </a:cxn>
                <a:cxn ang="0">
                  <a:pos x="38" y="124"/>
                </a:cxn>
                <a:cxn ang="0">
                  <a:pos x="42" y="120"/>
                </a:cxn>
                <a:cxn ang="0">
                  <a:pos x="44" y="118"/>
                </a:cxn>
                <a:cxn ang="0">
                  <a:pos x="46" y="112"/>
                </a:cxn>
                <a:cxn ang="0">
                  <a:pos x="48" y="106"/>
                </a:cxn>
                <a:cxn ang="0">
                  <a:pos x="48" y="98"/>
                </a:cxn>
                <a:cxn ang="0">
                  <a:pos x="48" y="92"/>
                </a:cxn>
                <a:cxn ang="0">
                  <a:pos x="44" y="86"/>
                </a:cxn>
                <a:cxn ang="0">
                  <a:pos x="36" y="74"/>
                </a:cxn>
                <a:cxn ang="0">
                  <a:pos x="30" y="66"/>
                </a:cxn>
                <a:cxn ang="0">
                  <a:pos x="28" y="60"/>
                </a:cxn>
                <a:cxn ang="0">
                  <a:pos x="26" y="54"/>
                </a:cxn>
                <a:cxn ang="0">
                  <a:pos x="28" y="46"/>
                </a:cxn>
                <a:cxn ang="0">
                  <a:pos x="30" y="38"/>
                </a:cxn>
                <a:cxn ang="0">
                  <a:pos x="30" y="12"/>
                </a:cxn>
                <a:cxn ang="0">
                  <a:pos x="28" y="10"/>
                </a:cxn>
                <a:cxn ang="0">
                  <a:pos x="26" y="6"/>
                </a:cxn>
                <a:cxn ang="0">
                  <a:pos x="24" y="0"/>
                </a:cxn>
                <a:cxn ang="0">
                  <a:pos x="8" y="0"/>
                </a:cxn>
                <a:cxn ang="0">
                  <a:pos x="10" y="8"/>
                </a:cxn>
                <a:cxn ang="0">
                  <a:pos x="14" y="18"/>
                </a:cxn>
                <a:cxn ang="0">
                  <a:pos x="12" y="20"/>
                </a:cxn>
                <a:cxn ang="0">
                  <a:pos x="10" y="24"/>
                </a:cxn>
                <a:cxn ang="0">
                  <a:pos x="6" y="28"/>
                </a:cxn>
                <a:cxn ang="0">
                  <a:pos x="6" y="34"/>
                </a:cxn>
                <a:cxn ang="0">
                  <a:pos x="6" y="44"/>
                </a:cxn>
                <a:cxn ang="0">
                  <a:pos x="8" y="50"/>
                </a:cxn>
                <a:cxn ang="0">
                  <a:pos x="4" y="56"/>
                </a:cxn>
                <a:cxn ang="0">
                  <a:pos x="2" y="62"/>
                </a:cxn>
                <a:cxn ang="0">
                  <a:pos x="0" y="68"/>
                </a:cxn>
                <a:cxn ang="0">
                  <a:pos x="0" y="74"/>
                </a:cxn>
                <a:cxn ang="0">
                  <a:pos x="0" y="76"/>
                </a:cxn>
                <a:cxn ang="0">
                  <a:pos x="0" y="80"/>
                </a:cxn>
                <a:cxn ang="0">
                  <a:pos x="0" y="82"/>
                </a:cxn>
              </a:cxnLst>
              <a:rect l="0" t="0" r="r" b="b"/>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6" name="Freeform 132"/>
            <p:cNvSpPr>
              <a:spLocks/>
            </p:cNvSpPr>
            <p:nvPr/>
          </p:nvSpPr>
          <p:spPr bwMode="auto">
            <a:xfrm>
              <a:off x="5278355" y="4729256"/>
              <a:ext cx="321893" cy="343851"/>
            </a:xfrm>
            <a:custGeom>
              <a:avLst/>
              <a:gdLst/>
              <a:ahLst/>
              <a:cxnLst>
                <a:cxn ang="0">
                  <a:pos x="82" y="172"/>
                </a:cxn>
                <a:cxn ang="0">
                  <a:pos x="106" y="152"/>
                </a:cxn>
                <a:cxn ang="0">
                  <a:pos x="108" y="144"/>
                </a:cxn>
                <a:cxn ang="0">
                  <a:pos x="110" y="140"/>
                </a:cxn>
                <a:cxn ang="0">
                  <a:pos x="120" y="136"/>
                </a:cxn>
                <a:cxn ang="0">
                  <a:pos x="128" y="132"/>
                </a:cxn>
                <a:cxn ang="0">
                  <a:pos x="128" y="126"/>
                </a:cxn>
                <a:cxn ang="0">
                  <a:pos x="140" y="120"/>
                </a:cxn>
                <a:cxn ang="0">
                  <a:pos x="162" y="114"/>
                </a:cxn>
                <a:cxn ang="0">
                  <a:pos x="172" y="98"/>
                </a:cxn>
                <a:cxn ang="0">
                  <a:pos x="174" y="86"/>
                </a:cxn>
                <a:cxn ang="0">
                  <a:pos x="178" y="70"/>
                </a:cxn>
                <a:cxn ang="0">
                  <a:pos x="178" y="54"/>
                </a:cxn>
                <a:cxn ang="0">
                  <a:pos x="184" y="46"/>
                </a:cxn>
                <a:cxn ang="0">
                  <a:pos x="182" y="34"/>
                </a:cxn>
                <a:cxn ang="0">
                  <a:pos x="166" y="16"/>
                </a:cxn>
                <a:cxn ang="0">
                  <a:pos x="150" y="8"/>
                </a:cxn>
                <a:cxn ang="0">
                  <a:pos x="140" y="0"/>
                </a:cxn>
                <a:cxn ang="0">
                  <a:pos x="128" y="2"/>
                </a:cxn>
                <a:cxn ang="0">
                  <a:pos x="112" y="10"/>
                </a:cxn>
                <a:cxn ang="0">
                  <a:pos x="106" y="18"/>
                </a:cxn>
                <a:cxn ang="0">
                  <a:pos x="104" y="62"/>
                </a:cxn>
                <a:cxn ang="0">
                  <a:pos x="108" y="72"/>
                </a:cxn>
                <a:cxn ang="0">
                  <a:pos x="124" y="76"/>
                </a:cxn>
                <a:cxn ang="0">
                  <a:pos x="122" y="92"/>
                </a:cxn>
                <a:cxn ang="0">
                  <a:pos x="116" y="98"/>
                </a:cxn>
                <a:cxn ang="0">
                  <a:pos x="110" y="90"/>
                </a:cxn>
                <a:cxn ang="0">
                  <a:pos x="96" y="78"/>
                </a:cxn>
                <a:cxn ang="0">
                  <a:pos x="86" y="70"/>
                </a:cxn>
                <a:cxn ang="0">
                  <a:pos x="80" y="68"/>
                </a:cxn>
                <a:cxn ang="0">
                  <a:pos x="76" y="70"/>
                </a:cxn>
                <a:cxn ang="0">
                  <a:pos x="66" y="70"/>
                </a:cxn>
                <a:cxn ang="0">
                  <a:pos x="56" y="64"/>
                </a:cxn>
                <a:cxn ang="0">
                  <a:pos x="32" y="52"/>
                </a:cxn>
                <a:cxn ang="0">
                  <a:pos x="30" y="86"/>
                </a:cxn>
                <a:cxn ang="0">
                  <a:pos x="24" y="88"/>
                </a:cxn>
                <a:cxn ang="0">
                  <a:pos x="0" y="152"/>
                </a:cxn>
                <a:cxn ang="0">
                  <a:pos x="18" y="172"/>
                </a:cxn>
                <a:cxn ang="0">
                  <a:pos x="28" y="172"/>
                </a:cxn>
                <a:cxn ang="0">
                  <a:pos x="40" y="172"/>
                </a:cxn>
                <a:cxn ang="0">
                  <a:pos x="52" y="178"/>
                </a:cxn>
                <a:cxn ang="0">
                  <a:pos x="72" y="182"/>
                </a:cxn>
              </a:cxnLst>
              <a:rect l="0" t="0" r="r" b="b"/>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7" name="Freeform 133"/>
            <p:cNvSpPr>
              <a:spLocks/>
            </p:cNvSpPr>
            <p:nvPr/>
          </p:nvSpPr>
          <p:spPr bwMode="auto">
            <a:xfrm>
              <a:off x="4992805" y="4653684"/>
              <a:ext cx="340930" cy="415644"/>
            </a:xfrm>
            <a:custGeom>
              <a:avLst/>
              <a:gdLst/>
              <a:ahLst/>
              <a:cxnLst>
                <a:cxn ang="0">
                  <a:pos x="159" y="220"/>
                </a:cxn>
                <a:cxn ang="0">
                  <a:pos x="107" y="216"/>
                </a:cxn>
                <a:cxn ang="0">
                  <a:pos x="101" y="210"/>
                </a:cxn>
                <a:cxn ang="0">
                  <a:pos x="27" y="206"/>
                </a:cxn>
                <a:cxn ang="0">
                  <a:pos x="21" y="204"/>
                </a:cxn>
                <a:cxn ang="0">
                  <a:pos x="4" y="206"/>
                </a:cxn>
                <a:cxn ang="0">
                  <a:pos x="0" y="194"/>
                </a:cxn>
                <a:cxn ang="0">
                  <a:pos x="4" y="180"/>
                </a:cxn>
                <a:cxn ang="0">
                  <a:pos x="7" y="162"/>
                </a:cxn>
                <a:cxn ang="0">
                  <a:pos x="13" y="140"/>
                </a:cxn>
                <a:cxn ang="0">
                  <a:pos x="25" y="122"/>
                </a:cxn>
                <a:cxn ang="0">
                  <a:pos x="35" y="104"/>
                </a:cxn>
                <a:cxn ang="0">
                  <a:pos x="33" y="84"/>
                </a:cxn>
                <a:cxn ang="0">
                  <a:pos x="25" y="66"/>
                </a:cxn>
                <a:cxn ang="0">
                  <a:pos x="23" y="52"/>
                </a:cxn>
                <a:cxn ang="0">
                  <a:pos x="27" y="44"/>
                </a:cxn>
                <a:cxn ang="0">
                  <a:pos x="27" y="32"/>
                </a:cxn>
                <a:cxn ang="0">
                  <a:pos x="15" y="0"/>
                </a:cxn>
                <a:cxn ang="0">
                  <a:pos x="79" y="12"/>
                </a:cxn>
                <a:cxn ang="0">
                  <a:pos x="93" y="32"/>
                </a:cxn>
                <a:cxn ang="0">
                  <a:pos x="99" y="34"/>
                </a:cxn>
                <a:cxn ang="0">
                  <a:pos x="119" y="34"/>
                </a:cxn>
                <a:cxn ang="0">
                  <a:pos x="123" y="28"/>
                </a:cxn>
                <a:cxn ang="0">
                  <a:pos x="143" y="20"/>
                </a:cxn>
                <a:cxn ang="0">
                  <a:pos x="147" y="24"/>
                </a:cxn>
                <a:cxn ang="0">
                  <a:pos x="159" y="26"/>
                </a:cxn>
                <a:cxn ang="0">
                  <a:pos x="167" y="46"/>
                </a:cxn>
                <a:cxn ang="0">
                  <a:pos x="165" y="72"/>
                </a:cxn>
                <a:cxn ang="0">
                  <a:pos x="171" y="82"/>
                </a:cxn>
                <a:cxn ang="0">
                  <a:pos x="169" y="92"/>
                </a:cxn>
                <a:cxn ang="0">
                  <a:pos x="179" y="94"/>
                </a:cxn>
                <a:cxn ang="0">
                  <a:pos x="191" y="92"/>
                </a:cxn>
                <a:cxn ang="0">
                  <a:pos x="197" y="122"/>
                </a:cxn>
                <a:cxn ang="0">
                  <a:pos x="191" y="128"/>
                </a:cxn>
                <a:cxn ang="0">
                  <a:pos x="165" y="128"/>
                </a:cxn>
                <a:cxn ang="0">
                  <a:pos x="181" y="210"/>
                </a:cxn>
              </a:cxnLst>
              <a:rect l="0" t="0" r="r" b="b"/>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8" name="Freeform 134"/>
            <p:cNvSpPr>
              <a:spLocks/>
            </p:cNvSpPr>
            <p:nvPr/>
          </p:nvSpPr>
          <p:spPr bwMode="auto">
            <a:xfrm>
              <a:off x="5205669" y="5061771"/>
              <a:ext cx="256130" cy="317401"/>
            </a:xfrm>
            <a:custGeom>
              <a:avLst/>
              <a:gdLst/>
              <a:ahLst/>
              <a:cxnLst>
                <a:cxn ang="0">
                  <a:pos x="94" y="8"/>
                </a:cxn>
                <a:cxn ang="0">
                  <a:pos x="98" y="14"/>
                </a:cxn>
                <a:cxn ang="0">
                  <a:pos x="100" y="18"/>
                </a:cxn>
                <a:cxn ang="0">
                  <a:pos x="102" y="20"/>
                </a:cxn>
                <a:cxn ang="0">
                  <a:pos x="100" y="22"/>
                </a:cxn>
                <a:cxn ang="0">
                  <a:pos x="102" y="26"/>
                </a:cxn>
                <a:cxn ang="0">
                  <a:pos x="106" y="32"/>
                </a:cxn>
                <a:cxn ang="0">
                  <a:pos x="112" y="36"/>
                </a:cxn>
                <a:cxn ang="0">
                  <a:pos x="120" y="42"/>
                </a:cxn>
                <a:cxn ang="0">
                  <a:pos x="124" y="46"/>
                </a:cxn>
                <a:cxn ang="0">
                  <a:pos x="126" y="52"/>
                </a:cxn>
                <a:cxn ang="0">
                  <a:pos x="128" y="62"/>
                </a:cxn>
                <a:cxn ang="0">
                  <a:pos x="128" y="68"/>
                </a:cxn>
                <a:cxn ang="0">
                  <a:pos x="132" y="70"/>
                </a:cxn>
                <a:cxn ang="0">
                  <a:pos x="136" y="72"/>
                </a:cxn>
                <a:cxn ang="0">
                  <a:pos x="140" y="74"/>
                </a:cxn>
                <a:cxn ang="0">
                  <a:pos x="144" y="74"/>
                </a:cxn>
                <a:cxn ang="0">
                  <a:pos x="148" y="80"/>
                </a:cxn>
                <a:cxn ang="0">
                  <a:pos x="140" y="84"/>
                </a:cxn>
                <a:cxn ang="0">
                  <a:pos x="134" y="88"/>
                </a:cxn>
                <a:cxn ang="0">
                  <a:pos x="126" y="100"/>
                </a:cxn>
                <a:cxn ang="0">
                  <a:pos x="116" y="112"/>
                </a:cxn>
                <a:cxn ang="0">
                  <a:pos x="106" y="122"/>
                </a:cxn>
                <a:cxn ang="0">
                  <a:pos x="104" y="124"/>
                </a:cxn>
                <a:cxn ang="0">
                  <a:pos x="100" y="126"/>
                </a:cxn>
                <a:cxn ang="0">
                  <a:pos x="98" y="128"/>
                </a:cxn>
                <a:cxn ang="0">
                  <a:pos x="94" y="132"/>
                </a:cxn>
                <a:cxn ang="0">
                  <a:pos x="92" y="138"/>
                </a:cxn>
                <a:cxn ang="0">
                  <a:pos x="88" y="142"/>
                </a:cxn>
                <a:cxn ang="0">
                  <a:pos x="84" y="146"/>
                </a:cxn>
                <a:cxn ang="0">
                  <a:pos x="78" y="148"/>
                </a:cxn>
                <a:cxn ang="0">
                  <a:pos x="72" y="146"/>
                </a:cxn>
                <a:cxn ang="0">
                  <a:pos x="68" y="142"/>
                </a:cxn>
                <a:cxn ang="0">
                  <a:pos x="62" y="140"/>
                </a:cxn>
                <a:cxn ang="0">
                  <a:pos x="56" y="138"/>
                </a:cxn>
                <a:cxn ang="0">
                  <a:pos x="52" y="142"/>
                </a:cxn>
                <a:cxn ang="0">
                  <a:pos x="44" y="150"/>
                </a:cxn>
                <a:cxn ang="0">
                  <a:pos x="36" y="162"/>
                </a:cxn>
                <a:cxn ang="0">
                  <a:pos x="28" y="168"/>
                </a:cxn>
                <a:cxn ang="0">
                  <a:pos x="12" y="168"/>
                </a:cxn>
                <a:cxn ang="0">
                  <a:pos x="14" y="160"/>
                </a:cxn>
                <a:cxn ang="0">
                  <a:pos x="16" y="152"/>
                </a:cxn>
                <a:cxn ang="0">
                  <a:pos x="16" y="146"/>
                </a:cxn>
                <a:cxn ang="0">
                  <a:pos x="14" y="142"/>
                </a:cxn>
                <a:cxn ang="0">
                  <a:pos x="6" y="134"/>
                </a:cxn>
                <a:cxn ang="0">
                  <a:pos x="0" y="132"/>
                </a:cxn>
                <a:cxn ang="0">
                  <a:pos x="0" y="78"/>
                </a:cxn>
                <a:cxn ang="0">
                  <a:pos x="20" y="78"/>
                </a:cxn>
                <a:cxn ang="0">
                  <a:pos x="20" y="10"/>
                </a:cxn>
                <a:cxn ang="0">
                  <a:pos x="42" y="8"/>
                </a:cxn>
                <a:cxn ang="0">
                  <a:pos x="60" y="6"/>
                </a:cxn>
                <a:cxn ang="0">
                  <a:pos x="64" y="12"/>
                </a:cxn>
                <a:cxn ang="0">
                  <a:pos x="78" y="6"/>
                </a:cxn>
                <a:cxn ang="0">
                  <a:pos x="82" y="2"/>
                </a:cxn>
                <a:cxn ang="0">
                  <a:pos x="88" y="0"/>
                </a:cxn>
                <a:cxn ang="0">
                  <a:pos x="92" y="0"/>
                </a:cxn>
                <a:cxn ang="0">
                  <a:pos x="94" y="2"/>
                </a:cxn>
                <a:cxn ang="0">
                  <a:pos x="94" y="8"/>
                </a:cxn>
              </a:cxnLst>
              <a:rect l="0" t="0" r="r" b="b"/>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9" name="Freeform 135"/>
            <p:cNvSpPr>
              <a:spLocks/>
            </p:cNvSpPr>
            <p:nvPr/>
          </p:nvSpPr>
          <p:spPr bwMode="auto">
            <a:xfrm>
              <a:off x="4210570" y="3875297"/>
              <a:ext cx="141910" cy="154921"/>
            </a:xfrm>
            <a:custGeom>
              <a:avLst/>
              <a:gdLst/>
              <a:ahLst/>
              <a:cxnLst>
                <a:cxn ang="0">
                  <a:pos x="6" y="78"/>
                </a:cxn>
                <a:cxn ang="0">
                  <a:pos x="4" y="74"/>
                </a:cxn>
                <a:cxn ang="0">
                  <a:pos x="4" y="68"/>
                </a:cxn>
                <a:cxn ang="0">
                  <a:pos x="4" y="62"/>
                </a:cxn>
                <a:cxn ang="0">
                  <a:pos x="16" y="62"/>
                </a:cxn>
                <a:cxn ang="0">
                  <a:pos x="28" y="60"/>
                </a:cxn>
                <a:cxn ang="0">
                  <a:pos x="28" y="58"/>
                </a:cxn>
                <a:cxn ang="0">
                  <a:pos x="34" y="60"/>
                </a:cxn>
                <a:cxn ang="0">
                  <a:pos x="42" y="62"/>
                </a:cxn>
                <a:cxn ang="0">
                  <a:pos x="46" y="60"/>
                </a:cxn>
                <a:cxn ang="0">
                  <a:pos x="50" y="58"/>
                </a:cxn>
                <a:cxn ang="0">
                  <a:pos x="38" y="56"/>
                </a:cxn>
                <a:cxn ang="0">
                  <a:pos x="32" y="54"/>
                </a:cxn>
                <a:cxn ang="0">
                  <a:pos x="30" y="50"/>
                </a:cxn>
                <a:cxn ang="0">
                  <a:pos x="26" y="52"/>
                </a:cxn>
                <a:cxn ang="0">
                  <a:pos x="24" y="54"/>
                </a:cxn>
                <a:cxn ang="0">
                  <a:pos x="22" y="56"/>
                </a:cxn>
                <a:cxn ang="0">
                  <a:pos x="18" y="58"/>
                </a:cxn>
                <a:cxn ang="0">
                  <a:pos x="6" y="56"/>
                </a:cxn>
                <a:cxn ang="0">
                  <a:pos x="6" y="52"/>
                </a:cxn>
                <a:cxn ang="0">
                  <a:pos x="8" y="46"/>
                </a:cxn>
                <a:cxn ang="0">
                  <a:pos x="6" y="40"/>
                </a:cxn>
                <a:cxn ang="0">
                  <a:pos x="4" y="36"/>
                </a:cxn>
                <a:cxn ang="0">
                  <a:pos x="2" y="32"/>
                </a:cxn>
                <a:cxn ang="0">
                  <a:pos x="0" y="30"/>
                </a:cxn>
                <a:cxn ang="0">
                  <a:pos x="2" y="24"/>
                </a:cxn>
                <a:cxn ang="0">
                  <a:pos x="4" y="16"/>
                </a:cxn>
                <a:cxn ang="0">
                  <a:pos x="10" y="4"/>
                </a:cxn>
                <a:cxn ang="0">
                  <a:pos x="14" y="4"/>
                </a:cxn>
                <a:cxn ang="0">
                  <a:pos x="16" y="4"/>
                </a:cxn>
                <a:cxn ang="0">
                  <a:pos x="20" y="4"/>
                </a:cxn>
                <a:cxn ang="0">
                  <a:pos x="22" y="2"/>
                </a:cxn>
                <a:cxn ang="0">
                  <a:pos x="26" y="0"/>
                </a:cxn>
                <a:cxn ang="0">
                  <a:pos x="30" y="0"/>
                </a:cxn>
                <a:cxn ang="0">
                  <a:pos x="38" y="2"/>
                </a:cxn>
                <a:cxn ang="0">
                  <a:pos x="46" y="6"/>
                </a:cxn>
                <a:cxn ang="0">
                  <a:pos x="52" y="8"/>
                </a:cxn>
                <a:cxn ang="0">
                  <a:pos x="54" y="14"/>
                </a:cxn>
                <a:cxn ang="0">
                  <a:pos x="64" y="28"/>
                </a:cxn>
                <a:cxn ang="0">
                  <a:pos x="68" y="32"/>
                </a:cxn>
                <a:cxn ang="0">
                  <a:pos x="74" y="36"/>
                </a:cxn>
                <a:cxn ang="0">
                  <a:pos x="72" y="36"/>
                </a:cxn>
                <a:cxn ang="0">
                  <a:pos x="76" y="48"/>
                </a:cxn>
                <a:cxn ang="0">
                  <a:pos x="80" y="58"/>
                </a:cxn>
                <a:cxn ang="0">
                  <a:pos x="82" y="66"/>
                </a:cxn>
                <a:cxn ang="0">
                  <a:pos x="82" y="72"/>
                </a:cxn>
                <a:cxn ang="0">
                  <a:pos x="82" y="80"/>
                </a:cxn>
                <a:cxn ang="0">
                  <a:pos x="80" y="80"/>
                </a:cxn>
                <a:cxn ang="0">
                  <a:pos x="74" y="82"/>
                </a:cxn>
                <a:cxn ang="0">
                  <a:pos x="68" y="80"/>
                </a:cxn>
                <a:cxn ang="0">
                  <a:pos x="62" y="78"/>
                </a:cxn>
                <a:cxn ang="0">
                  <a:pos x="56" y="76"/>
                </a:cxn>
                <a:cxn ang="0">
                  <a:pos x="50" y="74"/>
                </a:cxn>
                <a:cxn ang="0">
                  <a:pos x="38" y="74"/>
                </a:cxn>
                <a:cxn ang="0">
                  <a:pos x="26" y="76"/>
                </a:cxn>
                <a:cxn ang="0">
                  <a:pos x="18" y="78"/>
                </a:cxn>
                <a:cxn ang="0">
                  <a:pos x="6" y="78"/>
                </a:cxn>
              </a:cxnLst>
              <a:rect l="0" t="0" r="r" b="b"/>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0" name="Freeform 136"/>
            <p:cNvSpPr>
              <a:spLocks/>
            </p:cNvSpPr>
            <p:nvPr/>
          </p:nvSpPr>
          <p:spPr bwMode="auto">
            <a:xfrm>
              <a:off x="4220954" y="4015105"/>
              <a:ext cx="76146" cy="45343"/>
            </a:xfrm>
            <a:custGeom>
              <a:avLst/>
              <a:gdLst/>
              <a:ahLst/>
              <a:cxnLst>
                <a:cxn ang="0">
                  <a:pos x="0" y="4"/>
                </a:cxn>
                <a:cxn ang="0">
                  <a:pos x="12" y="4"/>
                </a:cxn>
                <a:cxn ang="0">
                  <a:pos x="20" y="2"/>
                </a:cxn>
                <a:cxn ang="0">
                  <a:pos x="32" y="0"/>
                </a:cxn>
                <a:cxn ang="0">
                  <a:pos x="44" y="0"/>
                </a:cxn>
                <a:cxn ang="0">
                  <a:pos x="44" y="4"/>
                </a:cxn>
                <a:cxn ang="0">
                  <a:pos x="44" y="8"/>
                </a:cxn>
                <a:cxn ang="0">
                  <a:pos x="40" y="8"/>
                </a:cxn>
                <a:cxn ang="0">
                  <a:pos x="42" y="12"/>
                </a:cxn>
                <a:cxn ang="0">
                  <a:pos x="44" y="12"/>
                </a:cxn>
                <a:cxn ang="0">
                  <a:pos x="44" y="16"/>
                </a:cxn>
                <a:cxn ang="0">
                  <a:pos x="38" y="18"/>
                </a:cxn>
                <a:cxn ang="0">
                  <a:pos x="34" y="20"/>
                </a:cxn>
                <a:cxn ang="0">
                  <a:pos x="30" y="22"/>
                </a:cxn>
                <a:cxn ang="0">
                  <a:pos x="26" y="24"/>
                </a:cxn>
                <a:cxn ang="0">
                  <a:pos x="20" y="16"/>
                </a:cxn>
                <a:cxn ang="0">
                  <a:pos x="18" y="14"/>
                </a:cxn>
                <a:cxn ang="0">
                  <a:pos x="16" y="12"/>
                </a:cxn>
                <a:cxn ang="0">
                  <a:pos x="8" y="8"/>
                </a:cxn>
                <a:cxn ang="0">
                  <a:pos x="0" y="4"/>
                </a:cxn>
              </a:cxnLst>
              <a:rect l="0" t="0" r="r" b="b"/>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1" name="Freeform 137"/>
            <p:cNvSpPr>
              <a:spLocks/>
            </p:cNvSpPr>
            <p:nvPr/>
          </p:nvSpPr>
          <p:spPr bwMode="auto">
            <a:xfrm>
              <a:off x="4265949" y="4015105"/>
              <a:ext cx="190367" cy="181372"/>
            </a:xfrm>
            <a:custGeom>
              <a:avLst/>
              <a:gdLst/>
              <a:ahLst/>
              <a:cxnLst>
                <a:cxn ang="0">
                  <a:pos x="32" y="60"/>
                </a:cxn>
                <a:cxn ang="0">
                  <a:pos x="44" y="48"/>
                </a:cxn>
                <a:cxn ang="0">
                  <a:pos x="56" y="48"/>
                </a:cxn>
                <a:cxn ang="0">
                  <a:pos x="62" y="54"/>
                </a:cxn>
                <a:cxn ang="0">
                  <a:pos x="66" y="68"/>
                </a:cxn>
                <a:cxn ang="0">
                  <a:pos x="74" y="76"/>
                </a:cxn>
                <a:cxn ang="0">
                  <a:pos x="84" y="78"/>
                </a:cxn>
                <a:cxn ang="0">
                  <a:pos x="86" y="96"/>
                </a:cxn>
                <a:cxn ang="0">
                  <a:pos x="96" y="96"/>
                </a:cxn>
                <a:cxn ang="0">
                  <a:pos x="102" y="96"/>
                </a:cxn>
                <a:cxn ang="0">
                  <a:pos x="106" y="84"/>
                </a:cxn>
                <a:cxn ang="0">
                  <a:pos x="104" y="80"/>
                </a:cxn>
                <a:cxn ang="0">
                  <a:pos x="102" y="76"/>
                </a:cxn>
                <a:cxn ang="0">
                  <a:pos x="110" y="72"/>
                </a:cxn>
                <a:cxn ang="0">
                  <a:pos x="106" y="64"/>
                </a:cxn>
                <a:cxn ang="0">
                  <a:pos x="106" y="46"/>
                </a:cxn>
                <a:cxn ang="0">
                  <a:pos x="110" y="44"/>
                </a:cxn>
                <a:cxn ang="0">
                  <a:pos x="102" y="40"/>
                </a:cxn>
                <a:cxn ang="0">
                  <a:pos x="94" y="14"/>
                </a:cxn>
                <a:cxn ang="0">
                  <a:pos x="84" y="6"/>
                </a:cxn>
                <a:cxn ang="0">
                  <a:pos x="80" y="10"/>
                </a:cxn>
                <a:cxn ang="0">
                  <a:pos x="60" y="8"/>
                </a:cxn>
                <a:cxn ang="0">
                  <a:pos x="48" y="6"/>
                </a:cxn>
                <a:cxn ang="0">
                  <a:pos x="36" y="6"/>
                </a:cxn>
                <a:cxn ang="0">
                  <a:pos x="24" y="2"/>
                </a:cxn>
                <a:cxn ang="0">
                  <a:pos x="18" y="4"/>
                </a:cxn>
                <a:cxn ang="0">
                  <a:pos x="14" y="8"/>
                </a:cxn>
                <a:cxn ang="0">
                  <a:pos x="18" y="12"/>
                </a:cxn>
                <a:cxn ang="0">
                  <a:pos x="12" y="18"/>
                </a:cxn>
                <a:cxn ang="0">
                  <a:pos x="4" y="22"/>
                </a:cxn>
                <a:cxn ang="0">
                  <a:pos x="16" y="42"/>
                </a:cxn>
                <a:cxn ang="0">
                  <a:pos x="28" y="66"/>
                </a:cxn>
              </a:cxnLst>
              <a:rect l="0" t="0" r="r" b="b"/>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2" name="Freeform 138"/>
            <p:cNvSpPr>
              <a:spLocks/>
            </p:cNvSpPr>
            <p:nvPr/>
          </p:nvSpPr>
          <p:spPr bwMode="auto">
            <a:xfrm>
              <a:off x="4314406" y="4102011"/>
              <a:ext cx="72686" cy="105801"/>
            </a:xfrm>
            <a:custGeom>
              <a:avLst/>
              <a:gdLst/>
              <a:ahLst/>
              <a:cxnLst>
                <a:cxn ang="0">
                  <a:pos x="24" y="56"/>
                </a:cxn>
                <a:cxn ang="0">
                  <a:pos x="18" y="50"/>
                </a:cxn>
                <a:cxn ang="0">
                  <a:pos x="12" y="46"/>
                </a:cxn>
                <a:cxn ang="0">
                  <a:pos x="6" y="38"/>
                </a:cxn>
                <a:cxn ang="0">
                  <a:pos x="2" y="30"/>
                </a:cxn>
                <a:cxn ang="0">
                  <a:pos x="0" y="20"/>
                </a:cxn>
                <a:cxn ang="0">
                  <a:pos x="4" y="14"/>
                </a:cxn>
                <a:cxn ang="0">
                  <a:pos x="10" y="8"/>
                </a:cxn>
                <a:cxn ang="0">
                  <a:pos x="16" y="2"/>
                </a:cxn>
                <a:cxn ang="0">
                  <a:pos x="22" y="0"/>
                </a:cxn>
                <a:cxn ang="0">
                  <a:pos x="28" y="2"/>
                </a:cxn>
                <a:cxn ang="0">
                  <a:pos x="32" y="4"/>
                </a:cxn>
                <a:cxn ang="0">
                  <a:pos x="34" y="8"/>
                </a:cxn>
                <a:cxn ang="0">
                  <a:pos x="36" y="14"/>
                </a:cxn>
                <a:cxn ang="0">
                  <a:pos x="38" y="22"/>
                </a:cxn>
                <a:cxn ang="0">
                  <a:pos x="42" y="32"/>
                </a:cxn>
                <a:cxn ang="0">
                  <a:pos x="40" y="36"/>
                </a:cxn>
                <a:cxn ang="0">
                  <a:pos x="38" y="42"/>
                </a:cxn>
                <a:cxn ang="0">
                  <a:pos x="34" y="48"/>
                </a:cxn>
                <a:cxn ang="0">
                  <a:pos x="28" y="52"/>
                </a:cxn>
                <a:cxn ang="0">
                  <a:pos x="24" y="56"/>
                </a:cxn>
              </a:cxnLst>
              <a:rect l="0" t="0" r="r" b="b"/>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3" name="Freeform 139"/>
            <p:cNvSpPr>
              <a:spLocks/>
            </p:cNvSpPr>
            <p:nvPr/>
          </p:nvSpPr>
          <p:spPr bwMode="auto">
            <a:xfrm>
              <a:off x="4355942" y="4154912"/>
              <a:ext cx="110758" cy="136029"/>
            </a:xfrm>
            <a:custGeom>
              <a:avLst/>
              <a:gdLst/>
              <a:ahLst/>
              <a:cxnLst>
                <a:cxn ang="0">
                  <a:pos x="62" y="72"/>
                </a:cxn>
                <a:cxn ang="0">
                  <a:pos x="54" y="70"/>
                </a:cxn>
                <a:cxn ang="0">
                  <a:pos x="50" y="66"/>
                </a:cxn>
                <a:cxn ang="0">
                  <a:pos x="40" y="56"/>
                </a:cxn>
                <a:cxn ang="0">
                  <a:pos x="20" y="44"/>
                </a:cxn>
                <a:cxn ang="0">
                  <a:pos x="0" y="28"/>
                </a:cxn>
                <a:cxn ang="0">
                  <a:pos x="2" y="26"/>
                </a:cxn>
                <a:cxn ang="0">
                  <a:pos x="4" y="24"/>
                </a:cxn>
                <a:cxn ang="0">
                  <a:pos x="10" y="20"/>
                </a:cxn>
                <a:cxn ang="0">
                  <a:pos x="14" y="14"/>
                </a:cxn>
                <a:cxn ang="0">
                  <a:pos x="16" y="8"/>
                </a:cxn>
                <a:cxn ang="0">
                  <a:pos x="18" y="4"/>
                </a:cxn>
                <a:cxn ang="0">
                  <a:pos x="22" y="2"/>
                </a:cxn>
                <a:cxn ang="0">
                  <a:pos x="24" y="0"/>
                </a:cxn>
                <a:cxn ang="0">
                  <a:pos x="32" y="4"/>
                </a:cxn>
                <a:cxn ang="0">
                  <a:pos x="32" y="16"/>
                </a:cxn>
                <a:cxn ang="0">
                  <a:pos x="34" y="22"/>
                </a:cxn>
                <a:cxn ang="0">
                  <a:pos x="38" y="22"/>
                </a:cxn>
                <a:cxn ang="0">
                  <a:pos x="44" y="22"/>
                </a:cxn>
                <a:cxn ang="0">
                  <a:pos x="50" y="22"/>
                </a:cxn>
                <a:cxn ang="0">
                  <a:pos x="50" y="24"/>
                </a:cxn>
                <a:cxn ang="0">
                  <a:pos x="50" y="28"/>
                </a:cxn>
                <a:cxn ang="0">
                  <a:pos x="50" y="34"/>
                </a:cxn>
                <a:cxn ang="0">
                  <a:pos x="50" y="38"/>
                </a:cxn>
                <a:cxn ang="0">
                  <a:pos x="50" y="42"/>
                </a:cxn>
                <a:cxn ang="0">
                  <a:pos x="56" y="46"/>
                </a:cxn>
                <a:cxn ang="0">
                  <a:pos x="62" y="48"/>
                </a:cxn>
                <a:cxn ang="0">
                  <a:pos x="64" y="52"/>
                </a:cxn>
                <a:cxn ang="0">
                  <a:pos x="64" y="54"/>
                </a:cxn>
                <a:cxn ang="0">
                  <a:pos x="62" y="70"/>
                </a:cxn>
                <a:cxn ang="0">
                  <a:pos x="62" y="72"/>
                </a:cxn>
              </a:cxnLst>
              <a:rect l="0" t="0" r="r" b="b"/>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4" name="Freeform 140"/>
            <p:cNvSpPr>
              <a:spLocks/>
            </p:cNvSpPr>
            <p:nvPr/>
          </p:nvSpPr>
          <p:spPr bwMode="auto">
            <a:xfrm>
              <a:off x="4515157" y="3931975"/>
              <a:ext cx="211134" cy="185150"/>
            </a:xfrm>
            <a:custGeom>
              <a:avLst/>
              <a:gdLst/>
              <a:ahLst/>
              <a:cxnLst>
                <a:cxn ang="0">
                  <a:pos x="122" y="48"/>
                </a:cxn>
                <a:cxn ang="0">
                  <a:pos x="120" y="44"/>
                </a:cxn>
                <a:cxn ang="0">
                  <a:pos x="114" y="42"/>
                </a:cxn>
                <a:cxn ang="0">
                  <a:pos x="108" y="42"/>
                </a:cxn>
                <a:cxn ang="0">
                  <a:pos x="104" y="38"/>
                </a:cxn>
                <a:cxn ang="0">
                  <a:pos x="104" y="34"/>
                </a:cxn>
                <a:cxn ang="0">
                  <a:pos x="104" y="30"/>
                </a:cxn>
                <a:cxn ang="0">
                  <a:pos x="104" y="26"/>
                </a:cxn>
                <a:cxn ang="0">
                  <a:pos x="102" y="22"/>
                </a:cxn>
                <a:cxn ang="0">
                  <a:pos x="98" y="18"/>
                </a:cxn>
                <a:cxn ang="0">
                  <a:pos x="94" y="16"/>
                </a:cxn>
                <a:cxn ang="0">
                  <a:pos x="90" y="10"/>
                </a:cxn>
                <a:cxn ang="0">
                  <a:pos x="90" y="0"/>
                </a:cxn>
                <a:cxn ang="0">
                  <a:pos x="68" y="6"/>
                </a:cxn>
                <a:cxn ang="0">
                  <a:pos x="46" y="14"/>
                </a:cxn>
                <a:cxn ang="0">
                  <a:pos x="42" y="16"/>
                </a:cxn>
                <a:cxn ang="0">
                  <a:pos x="40" y="18"/>
                </a:cxn>
                <a:cxn ang="0">
                  <a:pos x="38" y="24"/>
                </a:cxn>
                <a:cxn ang="0">
                  <a:pos x="34" y="30"/>
                </a:cxn>
                <a:cxn ang="0">
                  <a:pos x="32" y="30"/>
                </a:cxn>
                <a:cxn ang="0">
                  <a:pos x="28" y="30"/>
                </a:cxn>
                <a:cxn ang="0">
                  <a:pos x="20" y="30"/>
                </a:cxn>
                <a:cxn ang="0">
                  <a:pos x="20" y="40"/>
                </a:cxn>
                <a:cxn ang="0">
                  <a:pos x="20" y="46"/>
                </a:cxn>
                <a:cxn ang="0">
                  <a:pos x="18" y="50"/>
                </a:cxn>
                <a:cxn ang="0">
                  <a:pos x="12" y="54"/>
                </a:cxn>
                <a:cxn ang="0">
                  <a:pos x="6" y="58"/>
                </a:cxn>
                <a:cxn ang="0">
                  <a:pos x="4" y="62"/>
                </a:cxn>
                <a:cxn ang="0">
                  <a:pos x="4" y="66"/>
                </a:cxn>
                <a:cxn ang="0">
                  <a:pos x="2" y="74"/>
                </a:cxn>
                <a:cxn ang="0">
                  <a:pos x="0" y="80"/>
                </a:cxn>
                <a:cxn ang="0">
                  <a:pos x="4" y="84"/>
                </a:cxn>
                <a:cxn ang="0">
                  <a:pos x="8" y="90"/>
                </a:cxn>
                <a:cxn ang="0">
                  <a:pos x="12" y="94"/>
                </a:cxn>
                <a:cxn ang="0">
                  <a:pos x="18" y="96"/>
                </a:cxn>
                <a:cxn ang="0">
                  <a:pos x="22" y="96"/>
                </a:cxn>
                <a:cxn ang="0">
                  <a:pos x="24" y="94"/>
                </a:cxn>
                <a:cxn ang="0">
                  <a:pos x="28" y="92"/>
                </a:cxn>
                <a:cxn ang="0">
                  <a:pos x="32" y="92"/>
                </a:cxn>
                <a:cxn ang="0">
                  <a:pos x="36" y="92"/>
                </a:cxn>
                <a:cxn ang="0">
                  <a:pos x="38" y="94"/>
                </a:cxn>
                <a:cxn ang="0">
                  <a:pos x="40" y="98"/>
                </a:cxn>
                <a:cxn ang="0">
                  <a:pos x="42" y="98"/>
                </a:cxn>
                <a:cxn ang="0">
                  <a:pos x="42" y="86"/>
                </a:cxn>
                <a:cxn ang="0">
                  <a:pos x="42" y="72"/>
                </a:cxn>
                <a:cxn ang="0">
                  <a:pos x="50" y="72"/>
                </a:cxn>
                <a:cxn ang="0">
                  <a:pos x="58" y="72"/>
                </a:cxn>
                <a:cxn ang="0">
                  <a:pos x="76" y="72"/>
                </a:cxn>
                <a:cxn ang="0">
                  <a:pos x="106" y="72"/>
                </a:cxn>
                <a:cxn ang="0">
                  <a:pos x="106" y="68"/>
                </a:cxn>
                <a:cxn ang="0">
                  <a:pos x="108" y="66"/>
                </a:cxn>
                <a:cxn ang="0">
                  <a:pos x="114" y="64"/>
                </a:cxn>
                <a:cxn ang="0">
                  <a:pos x="122" y="60"/>
                </a:cxn>
                <a:cxn ang="0">
                  <a:pos x="122" y="58"/>
                </a:cxn>
                <a:cxn ang="0">
                  <a:pos x="122" y="56"/>
                </a:cxn>
                <a:cxn ang="0">
                  <a:pos x="122" y="50"/>
                </a:cxn>
                <a:cxn ang="0">
                  <a:pos x="122" y="48"/>
                </a:cxn>
              </a:cxnLst>
              <a:rect l="0" t="0" r="r" b="b"/>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5" name="Freeform 141"/>
            <p:cNvSpPr>
              <a:spLocks/>
            </p:cNvSpPr>
            <p:nvPr/>
          </p:nvSpPr>
          <p:spPr bwMode="auto">
            <a:xfrm>
              <a:off x="4442471" y="4083118"/>
              <a:ext cx="155755" cy="207822"/>
            </a:xfrm>
            <a:custGeom>
              <a:avLst/>
              <a:gdLst/>
              <a:ahLst/>
              <a:cxnLst>
                <a:cxn ang="0">
                  <a:pos x="4" y="48"/>
                </a:cxn>
                <a:cxn ang="0">
                  <a:pos x="2" y="44"/>
                </a:cxn>
                <a:cxn ang="0">
                  <a:pos x="0" y="40"/>
                </a:cxn>
                <a:cxn ang="0">
                  <a:pos x="8" y="36"/>
                </a:cxn>
                <a:cxn ang="0">
                  <a:pos x="4" y="28"/>
                </a:cxn>
                <a:cxn ang="0">
                  <a:pos x="4" y="10"/>
                </a:cxn>
                <a:cxn ang="0">
                  <a:pos x="8" y="8"/>
                </a:cxn>
                <a:cxn ang="0">
                  <a:pos x="20" y="4"/>
                </a:cxn>
                <a:cxn ang="0">
                  <a:pos x="32" y="8"/>
                </a:cxn>
                <a:cxn ang="0">
                  <a:pos x="42" y="0"/>
                </a:cxn>
                <a:cxn ang="0">
                  <a:pos x="50" y="10"/>
                </a:cxn>
                <a:cxn ang="0">
                  <a:pos x="60" y="16"/>
                </a:cxn>
                <a:cxn ang="0">
                  <a:pos x="66" y="14"/>
                </a:cxn>
                <a:cxn ang="0">
                  <a:pos x="74" y="12"/>
                </a:cxn>
                <a:cxn ang="0">
                  <a:pos x="80" y="14"/>
                </a:cxn>
                <a:cxn ang="0">
                  <a:pos x="84" y="18"/>
                </a:cxn>
                <a:cxn ang="0">
                  <a:pos x="90" y="32"/>
                </a:cxn>
                <a:cxn ang="0">
                  <a:pos x="88" y="46"/>
                </a:cxn>
                <a:cxn ang="0">
                  <a:pos x="82" y="60"/>
                </a:cxn>
                <a:cxn ang="0">
                  <a:pos x="82" y="86"/>
                </a:cxn>
                <a:cxn ang="0">
                  <a:pos x="88" y="98"/>
                </a:cxn>
                <a:cxn ang="0">
                  <a:pos x="78" y="98"/>
                </a:cxn>
                <a:cxn ang="0">
                  <a:pos x="62" y="96"/>
                </a:cxn>
                <a:cxn ang="0">
                  <a:pos x="48" y="98"/>
                </a:cxn>
                <a:cxn ang="0">
                  <a:pos x="26" y="108"/>
                </a:cxn>
                <a:cxn ang="0">
                  <a:pos x="12" y="110"/>
                </a:cxn>
                <a:cxn ang="0">
                  <a:pos x="14" y="90"/>
                </a:cxn>
                <a:cxn ang="0">
                  <a:pos x="6" y="84"/>
                </a:cxn>
                <a:cxn ang="0">
                  <a:pos x="0" y="76"/>
                </a:cxn>
                <a:cxn ang="0">
                  <a:pos x="0" y="66"/>
                </a:cxn>
                <a:cxn ang="0">
                  <a:pos x="0" y="60"/>
                </a:cxn>
                <a:cxn ang="0">
                  <a:pos x="2" y="56"/>
                </a:cxn>
              </a:cxnLst>
              <a:rect l="0" t="0" r="r" b="b"/>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6" name="Freeform 142"/>
            <p:cNvSpPr>
              <a:spLocks/>
            </p:cNvSpPr>
            <p:nvPr/>
          </p:nvSpPr>
          <p:spPr bwMode="auto">
            <a:xfrm>
              <a:off x="4580920" y="4068004"/>
              <a:ext cx="121143" cy="211600"/>
            </a:xfrm>
            <a:custGeom>
              <a:avLst/>
              <a:gdLst/>
              <a:ahLst/>
              <a:cxnLst>
                <a:cxn ang="0">
                  <a:pos x="68" y="92"/>
                </a:cxn>
                <a:cxn ang="0">
                  <a:pos x="60" y="94"/>
                </a:cxn>
                <a:cxn ang="0">
                  <a:pos x="50" y="98"/>
                </a:cxn>
                <a:cxn ang="0">
                  <a:pos x="34" y="108"/>
                </a:cxn>
                <a:cxn ang="0">
                  <a:pos x="28" y="110"/>
                </a:cxn>
                <a:cxn ang="0">
                  <a:pos x="16" y="112"/>
                </a:cxn>
                <a:cxn ang="0">
                  <a:pos x="8" y="112"/>
                </a:cxn>
                <a:cxn ang="0">
                  <a:pos x="2" y="94"/>
                </a:cxn>
                <a:cxn ang="0">
                  <a:pos x="0" y="78"/>
                </a:cxn>
                <a:cxn ang="0">
                  <a:pos x="2" y="68"/>
                </a:cxn>
                <a:cxn ang="0">
                  <a:pos x="4" y="62"/>
                </a:cxn>
                <a:cxn ang="0">
                  <a:pos x="8" y="54"/>
                </a:cxn>
                <a:cxn ang="0">
                  <a:pos x="10" y="44"/>
                </a:cxn>
                <a:cxn ang="0">
                  <a:pos x="10" y="40"/>
                </a:cxn>
                <a:cxn ang="0">
                  <a:pos x="8" y="36"/>
                </a:cxn>
                <a:cxn ang="0">
                  <a:pos x="4" y="26"/>
                </a:cxn>
                <a:cxn ang="0">
                  <a:pos x="4" y="14"/>
                </a:cxn>
                <a:cxn ang="0">
                  <a:pos x="4" y="0"/>
                </a:cxn>
                <a:cxn ang="0">
                  <a:pos x="12" y="0"/>
                </a:cxn>
                <a:cxn ang="0">
                  <a:pos x="20" y="0"/>
                </a:cxn>
                <a:cxn ang="0">
                  <a:pos x="38" y="0"/>
                </a:cxn>
                <a:cxn ang="0">
                  <a:pos x="50" y="0"/>
                </a:cxn>
                <a:cxn ang="0">
                  <a:pos x="52" y="6"/>
                </a:cxn>
                <a:cxn ang="0">
                  <a:pos x="54" y="12"/>
                </a:cxn>
                <a:cxn ang="0">
                  <a:pos x="56" y="14"/>
                </a:cxn>
                <a:cxn ang="0">
                  <a:pos x="56" y="20"/>
                </a:cxn>
                <a:cxn ang="0">
                  <a:pos x="56" y="26"/>
                </a:cxn>
                <a:cxn ang="0">
                  <a:pos x="56" y="28"/>
                </a:cxn>
                <a:cxn ang="0">
                  <a:pos x="56" y="30"/>
                </a:cxn>
                <a:cxn ang="0">
                  <a:pos x="58" y="36"/>
                </a:cxn>
                <a:cxn ang="0">
                  <a:pos x="58" y="40"/>
                </a:cxn>
                <a:cxn ang="0">
                  <a:pos x="58" y="44"/>
                </a:cxn>
                <a:cxn ang="0">
                  <a:pos x="60" y="50"/>
                </a:cxn>
                <a:cxn ang="0">
                  <a:pos x="60" y="74"/>
                </a:cxn>
                <a:cxn ang="0">
                  <a:pos x="56" y="76"/>
                </a:cxn>
                <a:cxn ang="0">
                  <a:pos x="62" y="84"/>
                </a:cxn>
                <a:cxn ang="0">
                  <a:pos x="70" y="92"/>
                </a:cxn>
                <a:cxn ang="0">
                  <a:pos x="68" y="92"/>
                </a:cxn>
              </a:cxnLst>
              <a:rect l="0" t="0" r="r" b="b"/>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7" name="Freeform 143"/>
            <p:cNvSpPr>
              <a:spLocks/>
            </p:cNvSpPr>
            <p:nvPr/>
          </p:nvSpPr>
          <p:spPr bwMode="auto">
            <a:xfrm>
              <a:off x="4667451" y="4068004"/>
              <a:ext cx="51918" cy="173814"/>
            </a:xfrm>
            <a:custGeom>
              <a:avLst/>
              <a:gdLst/>
              <a:ahLst/>
              <a:cxnLst>
                <a:cxn ang="0">
                  <a:pos x="20" y="92"/>
                </a:cxn>
                <a:cxn ang="0">
                  <a:pos x="12" y="84"/>
                </a:cxn>
                <a:cxn ang="0">
                  <a:pos x="6" y="76"/>
                </a:cxn>
                <a:cxn ang="0">
                  <a:pos x="10" y="74"/>
                </a:cxn>
                <a:cxn ang="0">
                  <a:pos x="10" y="50"/>
                </a:cxn>
                <a:cxn ang="0">
                  <a:pos x="8" y="44"/>
                </a:cxn>
                <a:cxn ang="0">
                  <a:pos x="8" y="40"/>
                </a:cxn>
                <a:cxn ang="0">
                  <a:pos x="8" y="36"/>
                </a:cxn>
                <a:cxn ang="0">
                  <a:pos x="6" y="30"/>
                </a:cxn>
                <a:cxn ang="0">
                  <a:pos x="6" y="28"/>
                </a:cxn>
                <a:cxn ang="0">
                  <a:pos x="6" y="26"/>
                </a:cxn>
                <a:cxn ang="0">
                  <a:pos x="6" y="20"/>
                </a:cxn>
                <a:cxn ang="0">
                  <a:pos x="6" y="14"/>
                </a:cxn>
                <a:cxn ang="0">
                  <a:pos x="4" y="12"/>
                </a:cxn>
                <a:cxn ang="0">
                  <a:pos x="2" y="6"/>
                </a:cxn>
                <a:cxn ang="0">
                  <a:pos x="0" y="0"/>
                </a:cxn>
                <a:cxn ang="0">
                  <a:pos x="18" y="0"/>
                </a:cxn>
                <a:cxn ang="0">
                  <a:pos x="14" y="4"/>
                </a:cxn>
                <a:cxn ang="0">
                  <a:pos x="14" y="10"/>
                </a:cxn>
                <a:cxn ang="0">
                  <a:pos x="14" y="12"/>
                </a:cxn>
                <a:cxn ang="0">
                  <a:pos x="16" y="16"/>
                </a:cxn>
                <a:cxn ang="0">
                  <a:pos x="24" y="22"/>
                </a:cxn>
                <a:cxn ang="0">
                  <a:pos x="24" y="26"/>
                </a:cxn>
                <a:cxn ang="0">
                  <a:pos x="24" y="40"/>
                </a:cxn>
                <a:cxn ang="0">
                  <a:pos x="26" y="52"/>
                </a:cxn>
                <a:cxn ang="0">
                  <a:pos x="26" y="64"/>
                </a:cxn>
                <a:cxn ang="0">
                  <a:pos x="28" y="84"/>
                </a:cxn>
                <a:cxn ang="0">
                  <a:pos x="28" y="86"/>
                </a:cxn>
                <a:cxn ang="0">
                  <a:pos x="30" y="88"/>
                </a:cxn>
                <a:cxn ang="0">
                  <a:pos x="20" y="92"/>
                </a:cxn>
              </a:cxnLst>
              <a:rect l="0" t="0" r="r" b="b"/>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8" name="Freeform 144"/>
            <p:cNvSpPr>
              <a:spLocks/>
            </p:cNvSpPr>
            <p:nvPr/>
          </p:nvSpPr>
          <p:spPr bwMode="auto">
            <a:xfrm>
              <a:off x="4691679" y="4026440"/>
              <a:ext cx="79608" cy="207822"/>
            </a:xfrm>
            <a:custGeom>
              <a:avLst/>
              <a:gdLst/>
              <a:ahLst/>
              <a:cxnLst>
                <a:cxn ang="0">
                  <a:pos x="16" y="110"/>
                </a:cxn>
                <a:cxn ang="0">
                  <a:pos x="30" y="104"/>
                </a:cxn>
                <a:cxn ang="0">
                  <a:pos x="30" y="60"/>
                </a:cxn>
                <a:cxn ang="0">
                  <a:pos x="40" y="46"/>
                </a:cxn>
                <a:cxn ang="0">
                  <a:pos x="44" y="36"/>
                </a:cxn>
                <a:cxn ang="0">
                  <a:pos x="46" y="30"/>
                </a:cxn>
                <a:cxn ang="0">
                  <a:pos x="44" y="18"/>
                </a:cxn>
                <a:cxn ang="0">
                  <a:pos x="40" y="10"/>
                </a:cxn>
                <a:cxn ang="0">
                  <a:pos x="34" y="6"/>
                </a:cxn>
                <a:cxn ang="0">
                  <a:pos x="30" y="0"/>
                </a:cxn>
                <a:cxn ang="0">
                  <a:pos x="20" y="2"/>
                </a:cxn>
                <a:cxn ang="0">
                  <a:pos x="20" y="0"/>
                </a:cxn>
                <a:cxn ang="0">
                  <a:pos x="20" y="6"/>
                </a:cxn>
                <a:cxn ang="0">
                  <a:pos x="20" y="8"/>
                </a:cxn>
                <a:cxn ang="0">
                  <a:pos x="20" y="10"/>
                </a:cxn>
                <a:cxn ang="0">
                  <a:pos x="12" y="14"/>
                </a:cxn>
                <a:cxn ang="0">
                  <a:pos x="6" y="16"/>
                </a:cxn>
                <a:cxn ang="0">
                  <a:pos x="4" y="18"/>
                </a:cxn>
                <a:cxn ang="0">
                  <a:pos x="4" y="22"/>
                </a:cxn>
                <a:cxn ang="0">
                  <a:pos x="0" y="26"/>
                </a:cxn>
                <a:cxn ang="0">
                  <a:pos x="0" y="32"/>
                </a:cxn>
                <a:cxn ang="0">
                  <a:pos x="0" y="34"/>
                </a:cxn>
                <a:cxn ang="0">
                  <a:pos x="2" y="38"/>
                </a:cxn>
                <a:cxn ang="0">
                  <a:pos x="10" y="44"/>
                </a:cxn>
                <a:cxn ang="0">
                  <a:pos x="10" y="48"/>
                </a:cxn>
                <a:cxn ang="0">
                  <a:pos x="10" y="62"/>
                </a:cxn>
                <a:cxn ang="0">
                  <a:pos x="12" y="74"/>
                </a:cxn>
                <a:cxn ang="0">
                  <a:pos x="12" y="86"/>
                </a:cxn>
                <a:cxn ang="0">
                  <a:pos x="14" y="106"/>
                </a:cxn>
                <a:cxn ang="0">
                  <a:pos x="16" y="110"/>
                </a:cxn>
              </a:cxnLst>
              <a:rect l="0" t="0" r="r" b="b"/>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9" name="Freeform 145"/>
            <p:cNvSpPr>
              <a:spLocks/>
            </p:cNvSpPr>
            <p:nvPr/>
          </p:nvSpPr>
          <p:spPr bwMode="auto">
            <a:xfrm>
              <a:off x="4743597" y="3969761"/>
              <a:ext cx="327085" cy="328737"/>
            </a:xfrm>
            <a:custGeom>
              <a:avLst/>
              <a:gdLst/>
              <a:ahLst/>
              <a:cxnLst>
                <a:cxn ang="0">
                  <a:pos x="74" y="170"/>
                </a:cxn>
                <a:cxn ang="0">
                  <a:pos x="52" y="172"/>
                </a:cxn>
                <a:cxn ang="0">
                  <a:pos x="40" y="152"/>
                </a:cxn>
                <a:cxn ang="0">
                  <a:pos x="32" y="138"/>
                </a:cxn>
                <a:cxn ang="0">
                  <a:pos x="18" y="132"/>
                </a:cxn>
                <a:cxn ang="0">
                  <a:pos x="0" y="90"/>
                </a:cxn>
                <a:cxn ang="0">
                  <a:pos x="14" y="66"/>
                </a:cxn>
                <a:cxn ang="0">
                  <a:pos x="14" y="48"/>
                </a:cxn>
                <a:cxn ang="0">
                  <a:pos x="14" y="26"/>
                </a:cxn>
                <a:cxn ang="0">
                  <a:pos x="22" y="8"/>
                </a:cxn>
                <a:cxn ang="0">
                  <a:pos x="34" y="0"/>
                </a:cxn>
                <a:cxn ang="0">
                  <a:pos x="46" y="0"/>
                </a:cxn>
                <a:cxn ang="0">
                  <a:pos x="56" y="8"/>
                </a:cxn>
                <a:cxn ang="0">
                  <a:pos x="64" y="14"/>
                </a:cxn>
                <a:cxn ang="0">
                  <a:pos x="72" y="14"/>
                </a:cxn>
                <a:cxn ang="0">
                  <a:pos x="74" y="10"/>
                </a:cxn>
                <a:cxn ang="0">
                  <a:pos x="86" y="10"/>
                </a:cxn>
                <a:cxn ang="0">
                  <a:pos x="94" y="16"/>
                </a:cxn>
                <a:cxn ang="0">
                  <a:pos x="108" y="16"/>
                </a:cxn>
                <a:cxn ang="0">
                  <a:pos x="120" y="10"/>
                </a:cxn>
                <a:cxn ang="0">
                  <a:pos x="134" y="8"/>
                </a:cxn>
                <a:cxn ang="0">
                  <a:pos x="142" y="10"/>
                </a:cxn>
                <a:cxn ang="0">
                  <a:pos x="155" y="10"/>
                </a:cxn>
                <a:cxn ang="0">
                  <a:pos x="171" y="0"/>
                </a:cxn>
                <a:cxn ang="0">
                  <a:pos x="179" y="10"/>
                </a:cxn>
                <a:cxn ang="0">
                  <a:pos x="185" y="26"/>
                </a:cxn>
                <a:cxn ang="0">
                  <a:pos x="187" y="46"/>
                </a:cxn>
                <a:cxn ang="0">
                  <a:pos x="179" y="46"/>
                </a:cxn>
                <a:cxn ang="0">
                  <a:pos x="171" y="70"/>
                </a:cxn>
                <a:cxn ang="0">
                  <a:pos x="161" y="92"/>
                </a:cxn>
                <a:cxn ang="0">
                  <a:pos x="157" y="96"/>
                </a:cxn>
                <a:cxn ang="0">
                  <a:pos x="153" y="98"/>
                </a:cxn>
                <a:cxn ang="0">
                  <a:pos x="146" y="120"/>
                </a:cxn>
                <a:cxn ang="0">
                  <a:pos x="138" y="134"/>
                </a:cxn>
                <a:cxn ang="0">
                  <a:pos x="132" y="134"/>
                </a:cxn>
                <a:cxn ang="0">
                  <a:pos x="128" y="124"/>
                </a:cxn>
                <a:cxn ang="0">
                  <a:pos x="116" y="130"/>
                </a:cxn>
                <a:cxn ang="0">
                  <a:pos x="104" y="138"/>
                </a:cxn>
                <a:cxn ang="0">
                  <a:pos x="98" y="150"/>
                </a:cxn>
                <a:cxn ang="0">
                  <a:pos x="96" y="168"/>
                </a:cxn>
                <a:cxn ang="0">
                  <a:pos x="90" y="168"/>
                </a:cxn>
              </a:cxnLst>
              <a:rect l="0" t="0" r="r" b="b"/>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0" name="Freeform 146"/>
            <p:cNvSpPr>
              <a:spLocks/>
            </p:cNvSpPr>
            <p:nvPr/>
          </p:nvSpPr>
          <p:spPr bwMode="auto">
            <a:xfrm>
              <a:off x="4899352" y="3988654"/>
              <a:ext cx="219787" cy="392972"/>
            </a:xfrm>
            <a:custGeom>
              <a:avLst/>
              <a:gdLst/>
              <a:ahLst/>
              <a:cxnLst>
                <a:cxn ang="0">
                  <a:pos x="6" y="148"/>
                </a:cxn>
                <a:cxn ang="0">
                  <a:pos x="10" y="136"/>
                </a:cxn>
                <a:cxn ang="0">
                  <a:pos x="20" y="124"/>
                </a:cxn>
                <a:cxn ang="0">
                  <a:pos x="32" y="116"/>
                </a:cxn>
                <a:cxn ang="0">
                  <a:pos x="40" y="122"/>
                </a:cxn>
                <a:cxn ang="0">
                  <a:pos x="44" y="126"/>
                </a:cxn>
                <a:cxn ang="0">
                  <a:pos x="52" y="120"/>
                </a:cxn>
                <a:cxn ang="0">
                  <a:pos x="61" y="98"/>
                </a:cxn>
                <a:cxn ang="0">
                  <a:pos x="65" y="88"/>
                </a:cxn>
                <a:cxn ang="0">
                  <a:pos x="69" y="84"/>
                </a:cxn>
                <a:cxn ang="0">
                  <a:pos x="75" y="72"/>
                </a:cxn>
                <a:cxn ang="0">
                  <a:pos x="85" y="50"/>
                </a:cxn>
                <a:cxn ang="0">
                  <a:pos x="93" y="36"/>
                </a:cxn>
                <a:cxn ang="0">
                  <a:pos x="99" y="20"/>
                </a:cxn>
                <a:cxn ang="0">
                  <a:pos x="93" y="12"/>
                </a:cxn>
                <a:cxn ang="0">
                  <a:pos x="91" y="2"/>
                </a:cxn>
                <a:cxn ang="0">
                  <a:pos x="97" y="6"/>
                </a:cxn>
                <a:cxn ang="0">
                  <a:pos x="107" y="20"/>
                </a:cxn>
                <a:cxn ang="0">
                  <a:pos x="107" y="44"/>
                </a:cxn>
                <a:cxn ang="0">
                  <a:pos x="109" y="54"/>
                </a:cxn>
                <a:cxn ang="0">
                  <a:pos x="99" y="60"/>
                </a:cxn>
                <a:cxn ang="0">
                  <a:pos x="91" y="64"/>
                </a:cxn>
                <a:cxn ang="0">
                  <a:pos x="93" y="70"/>
                </a:cxn>
                <a:cxn ang="0">
                  <a:pos x="111" y="88"/>
                </a:cxn>
                <a:cxn ang="0">
                  <a:pos x="117" y="106"/>
                </a:cxn>
                <a:cxn ang="0">
                  <a:pos x="107" y="116"/>
                </a:cxn>
                <a:cxn ang="0">
                  <a:pos x="99" y="136"/>
                </a:cxn>
                <a:cxn ang="0">
                  <a:pos x="101" y="154"/>
                </a:cxn>
                <a:cxn ang="0">
                  <a:pos x="119" y="182"/>
                </a:cxn>
                <a:cxn ang="0">
                  <a:pos x="127" y="208"/>
                </a:cxn>
                <a:cxn ang="0">
                  <a:pos x="111" y="208"/>
                </a:cxn>
                <a:cxn ang="0">
                  <a:pos x="103" y="204"/>
                </a:cxn>
                <a:cxn ang="0">
                  <a:pos x="81" y="202"/>
                </a:cxn>
                <a:cxn ang="0">
                  <a:pos x="46" y="204"/>
                </a:cxn>
                <a:cxn ang="0">
                  <a:pos x="24" y="198"/>
                </a:cxn>
                <a:cxn ang="0">
                  <a:pos x="22" y="182"/>
                </a:cxn>
                <a:cxn ang="0">
                  <a:pos x="24" y="168"/>
                </a:cxn>
                <a:cxn ang="0">
                  <a:pos x="10" y="164"/>
                </a:cxn>
                <a:cxn ang="0">
                  <a:pos x="0" y="158"/>
                </a:cxn>
              </a:cxnLst>
              <a:rect l="0" t="0" r="r" b="b"/>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1" name="Freeform 147"/>
            <p:cNvSpPr>
              <a:spLocks/>
            </p:cNvSpPr>
            <p:nvPr/>
          </p:nvSpPr>
          <p:spPr bwMode="auto">
            <a:xfrm>
              <a:off x="4916658" y="4366513"/>
              <a:ext cx="154024" cy="207822"/>
            </a:xfrm>
            <a:custGeom>
              <a:avLst/>
              <a:gdLst/>
              <a:ahLst/>
              <a:cxnLst>
                <a:cxn ang="0">
                  <a:pos x="36" y="24"/>
                </a:cxn>
                <a:cxn ang="0">
                  <a:pos x="26" y="24"/>
                </a:cxn>
                <a:cxn ang="0">
                  <a:pos x="20" y="24"/>
                </a:cxn>
                <a:cxn ang="0">
                  <a:pos x="8" y="22"/>
                </a:cxn>
                <a:cxn ang="0">
                  <a:pos x="2" y="44"/>
                </a:cxn>
                <a:cxn ang="0">
                  <a:pos x="2" y="50"/>
                </a:cxn>
                <a:cxn ang="0">
                  <a:pos x="0" y="58"/>
                </a:cxn>
                <a:cxn ang="0">
                  <a:pos x="0" y="70"/>
                </a:cxn>
                <a:cxn ang="0">
                  <a:pos x="4" y="76"/>
                </a:cxn>
                <a:cxn ang="0">
                  <a:pos x="8" y="82"/>
                </a:cxn>
                <a:cxn ang="0">
                  <a:pos x="14" y="88"/>
                </a:cxn>
                <a:cxn ang="0">
                  <a:pos x="30" y="100"/>
                </a:cxn>
                <a:cxn ang="0">
                  <a:pos x="34" y="104"/>
                </a:cxn>
                <a:cxn ang="0">
                  <a:pos x="38" y="110"/>
                </a:cxn>
                <a:cxn ang="0">
                  <a:pos x="42" y="108"/>
                </a:cxn>
                <a:cxn ang="0">
                  <a:pos x="44" y="106"/>
                </a:cxn>
                <a:cxn ang="0">
                  <a:pos x="46" y="104"/>
                </a:cxn>
                <a:cxn ang="0">
                  <a:pos x="44" y="100"/>
                </a:cxn>
                <a:cxn ang="0">
                  <a:pos x="42" y="98"/>
                </a:cxn>
                <a:cxn ang="0">
                  <a:pos x="42" y="96"/>
                </a:cxn>
                <a:cxn ang="0">
                  <a:pos x="44" y="90"/>
                </a:cxn>
                <a:cxn ang="0">
                  <a:pos x="46" y="88"/>
                </a:cxn>
                <a:cxn ang="0">
                  <a:pos x="55" y="84"/>
                </a:cxn>
                <a:cxn ang="0">
                  <a:pos x="55" y="80"/>
                </a:cxn>
                <a:cxn ang="0">
                  <a:pos x="59" y="76"/>
                </a:cxn>
                <a:cxn ang="0">
                  <a:pos x="63" y="78"/>
                </a:cxn>
                <a:cxn ang="0">
                  <a:pos x="65" y="82"/>
                </a:cxn>
                <a:cxn ang="0">
                  <a:pos x="67" y="86"/>
                </a:cxn>
                <a:cxn ang="0">
                  <a:pos x="71" y="88"/>
                </a:cxn>
                <a:cxn ang="0">
                  <a:pos x="75" y="86"/>
                </a:cxn>
                <a:cxn ang="0">
                  <a:pos x="79" y="84"/>
                </a:cxn>
                <a:cxn ang="0">
                  <a:pos x="81" y="86"/>
                </a:cxn>
                <a:cxn ang="0">
                  <a:pos x="83" y="86"/>
                </a:cxn>
                <a:cxn ang="0">
                  <a:pos x="85" y="84"/>
                </a:cxn>
                <a:cxn ang="0">
                  <a:pos x="85" y="80"/>
                </a:cxn>
                <a:cxn ang="0">
                  <a:pos x="87" y="74"/>
                </a:cxn>
                <a:cxn ang="0">
                  <a:pos x="87" y="52"/>
                </a:cxn>
                <a:cxn ang="0">
                  <a:pos x="83" y="50"/>
                </a:cxn>
                <a:cxn ang="0">
                  <a:pos x="83" y="46"/>
                </a:cxn>
                <a:cxn ang="0">
                  <a:pos x="81" y="44"/>
                </a:cxn>
                <a:cxn ang="0">
                  <a:pos x="81" y="40"/>
                </a:cxn>
                <a:cxn ang="0">
                  <a:pos x="83" y="36"/>
                </a:cxn>
                <a:cxn ang="0">
                  <a:pos x="83" y="32"/>
                </a:cxn>
                <a:cxn ang="0">
                  <a:pos x="87" y="30"/>
                </a:cxn>
                <a:cxn ang="0">
                  <a:pos x="89" y="26"/>
                </a:cxn>
                <a:cxn ang="0">
                  <a:pos x="87" y="20"/>
                </a:cxn>
                <a:cxn ang="0">
                  <a:pos x="83" y="18"/>
                </a:cxn>
                <a:cxn ang="0">
                  <a:pos x="77" y="18"/>
                </a:cxn>
                <a:cxn ang="0">
                  <a:pos x="69" y="18"/>
                </a:cxn>
                <a:cxn ang="0">
                  <a:pos x="71" y="2"/>
                </a:cxn>
                <a:cxn ang="0">
                  <a:pos x="36" y="0"/>
                </a:cxn>
                <a:cxn ang="0">
                  <a:pos x="36" y="24"/>
                </a:cxn>
              </a:cxnLst>
              <a:rect l="0" t="0" r="r" b="b"/>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2" name="Freeform 148"/>
            <p:cNvSpPr>
              <a:spLocks/>
            </p:cNvSpPr>
            <p:nvPr/>
          </p:nvSpPr>
          <p:spPr bwMode="auto">
            <a:xfrm>
              <a:off x="4982421" y="4324948"/>
              <a:ext cx="202481" cy="290951"/>
            </a:xfrm>
            <a:custGeom>
              <a:avLst/>
              <a:gdLst/>
              <a:ahLst/>
              <a:cxnLst>
                <a:cxn ang="0">
                  <a:pos x="27" y="148"/>
                </a:cxn>
                <a:cxn ang="0">
                  <a:pos x="21" y="148"/>
                </a:cxn>
                <a:cxn ang="0">
                  <a:pos x="13" y="154"/>
                </a:cxn>
                <a:cxn ang="0">
                  <a:pos x="0" y="132"/>
                </a:cxn>
                <a:cxn ang="0">
                  <a:pos x="6" y="128"/>
                </a:cxn>
                <a:cxn ang="0">
                  <a:pos x="6" y="122"/>
                </a:cxn>
                <a:cxn ang="0">
                  <a:pos x="4" y="118"/>
                </a:cxn>
                <a:cxn ang="0">
                  <a:pos x="8" y="110"/>
                </a:cxn>
                <a:cxn ang="0">
                  <a:pos x="17" y="102"/>
                </a:cxn>
                <a:cxn ang="0">
                  <a:pos x="25" y="100"/>
                </a:cxn>
                <a:cxn ang="0">
                  <a:pos x="29" y="108"/>
                </a:cxn>
                <a:cxn ang="0">
                  <a:pos x="37" y="108"/>
                </a:cxn>
                <a:cxn ang="0">
                  <a:pos x="43" y="108"/>
                </a:cxn>
                <a:cxn ang="0">
                  <a:pos x="47" y="106"/>
                </a:cxn>
                <a:cxn ang="0">
                  <a:pos x="49" y="96"/>
                </a:cxn>
                <a:cxn ang="0">
                  <a:pos x="45" y="72"/>
                </a:cxn>
                <a:cxn ang="0">
                  <a:pos x="43" y="66"/>
                </a:cxn>
                <a:cxn ang="0">
                  <a:pos x="45" y="58"/>
                </a:cxn>
                <a:cxn ang="0">
                  <a:pos x="49" y="52"/>
                </a:cxn>
                <a:cxn ang="0">
                  <a:pos x="49" y="42"/>
                </a:cxn>
                <a:cxn ang="0">
                  <a:pos x="39" y="40"/>
                </a:cxn>
                <a:cxn ang="0">
                  <a:pos x="33" y="26"/>
                </a:cxn>
                <a:cxn ang="0">
                  <a:pos x="59" y="28"/>
                </a:cxn>
                <a:cxn ang="0">
                  <a:pos x="73" y="30"/>
                </a:cxn>
                <a:cxn ang="0">
                  <a:pos x="79" y="16"/>
                </a:cxn>
                <a:cxn ang="0">
                  <a:pos x="87" y="4"/>
                </a:cxn>
                <a:cxn ang="0">
                  <a:pos x="103" y="0"/>
                </a:cxn>
                <a:cxn ang="0">
                  <a:pos x="113" y="2"/>
                </a:cxn>
                <a:cxn ang="0">
                  <a:pos x="115" y="6"/>
                </a:cxn>
                <a:cxn ang="0">
                  <a:pos x="115" y="20"/>
                </a:cxn>
                <a:cxn ang="0">
                  <a:pos x="99" y="64"/>
                </a:cxn>
                <a:cxn ang="0">
                  <a:pos x="99" y="70"/>
                </a:cxn>
                <a:cxn ang="0">
                  <a:pos x="99" y="78"/>
                </a:cxn>
                <a:cxn ang="0">
                  <a:pos x="93" y="84"/>
                </a:cxn>
                <a:cxn ang="0">
                  <a:pos x="85" y="92"/>
                </a:cxn>
                <a:cxn ang="0">
                  <a:pos x="79" y="106"/>
                </a:cxn>
                <a:cxn ang="0">
                  <a:pos x="75" y="122"/>
                </a:cxn>
                <a:cxn ang="0">
                  <a:pos x="69" y="142"/>
                </a:cxn>
                <a:cxn ang="0">
                  <a:pos x="61" y="150"/>
                </a:cxn>
                <a:cxn ang="0">
                  <a:pos x="51" y="150"/>
                </a:cxn>
                <a:cxn ang="0">
                  <a:pos x="49" y="146"/>
                </a:cxn>
                <a:cxn ang="0">
                  <a:pos x="43" y="146"/>
                </a:cxn>
                <a:cxn ang="0">
                  <a:pos x="39" y="150"/>
                </a:cxn>
                <a:cxn ang="0">
                  <a:pos x="33" y="150"/>
                </a:cxn>
              </a:cxnLst>
              <a:rect l="0" t="0" r="r" b="b"/>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3" name="Freeform 149"/>
            <p:cNvSpPr>
              <a:spLocks/>
            </p:cNvSpPr>
            <p:nvPr/>
          </p:nvSpPr>
          <p:spPr bwMode="auto">
            <a:xfrm>
              <a:off x="4992805" y="5039100"/>
              <a:ext cx="365158" cy="408087"/>
            </a:xfrm>
            <a:custGeom>
              <a:avLst/>
              <a:gdLst/>
              <a:ahLst/>
              <a:cxnLst>
                <a:cxn ang="0">
                  <a:pos x="181" y="8"/>
                </a:cxn>
                <a:cxn ang="0">
                  <a:pos x="159" y="16"/>
                </a:cxn>
                <a:cxn ang="0">
                  <a:pos x="117" y="16"/>
                </a:cxn>
                <a:cxn ang="0">
                  <a:pos x="107" y="12"/>
                </a:cxn>
                <a:cxn ang="0">
                  <a:pos x="105" y="10"/>
                </a:cxn>
                <a:cxn ang="0">
                  <a:pos x="101" y="6"/>
                </a:cxn>
                <a:cxn ang="0">
                  <a:pos x="33" y="6"/>
                </a:cxn>
                <a:cxn ang="0">
                  <a:pos x="27" y="2"/>
                </a:cxn>
                <a:cxn ang="0">
                  <a:pos x="25" y="0"/>
                </a:cxn>
                <a:cxn ang="0">
                  <a:pos x="21" y="0"/>
                </a:cxn>
                <a:cxn ang="0">
                  <a:pos x="11" y="2"/>
                </a:cxn>
                <a:cxn ang="0">
                  <a:pos x="4" y="2"/>
                </a:cxn>
                <a:cxn ang="0">
                  <a:pos x="0" y="0"/>
                </a:cxn>
                <a:cxn ang="0">
                  <a:pos x="2" y="16"/>
                </a:cxn>
                <a:cxn ang="0">
                  <a:pos x="7" y="30"/>
                </a:cxn>
                <a:cxn ang="0">
                  <a:pos x="13" y="42"/>
                </a:cxn>
                <a:cxn ang="0">
                  <a:pos x="21" y="54"/>
                </a:cxn>
                <a:cxn ang="0">
                  <a:pos x="29" y="66"/>
                </a:cxn>
                <a:cxn ang="0">
                  <a:pos x="37" y="76"/>
                </a:cxn>
                <a:cxn ang="0">
                  <a:pos x="39" y="90"/>
                </a:cxn>
                <a:cxn ang="0">
                  <a:pos x="41" y="104"/>
                </a:cxn>
                <a:cxn ang="0">
                  <a:pos x="41" y="126"/>
                </a:cxn>
                <a:cxn ang="0">
                  <a:pos x="43" y="152"/>
                </a:cxn>
                <a:cxn ang="0">
                  <a:pos x="45" y="174"/>
                </a:cxn>
                <a:cxn ang="0">
                  <a:pos x="49" y="184"/>
                </a:cxn>
                <a:cxn ang="0">
                  <a:pos x="53" y="194"/>
                </a:cxn>
                <a:cxn ang="0">
                  <a:pos x="61" y="204"/>
                </a:cxn>
                <a:cxn ang="0">
                  <a:pos x="69" y="212"/>
                </a:cxn>
                <a:cxn ang="0">
                  <a:pos x="73" y="208"/>
                </a:cxn>
                <a:cxn ang="0">
                  <a:pos x="75" y="204"/>
                </a:cxn>
                <a:cxn ang="0">
                  <a:pos x="79" y="204"/>
                </a:cxn>
                <a:cxn ang="0">
                  <a:pos x="83" y="210"/>
                </a:cxn>
                <a:cxn ang="0">
                  <a:pos x="89" y="214"/>
                </a:cxn>
                <a:cxn ang="0">
                  <a:pos x="93" y="216"/>
                </a:cxn>
                <a:cxn ang="0">
                  <a:pos x="101" y="216"/>
                </a:cxn>
                <a:cxn ang="0">
                  <a:pos x="111" y="216"/>
                </a:cxn>
                <a:cxn ang="0">
                  <a:pos x="117" y="212"/>
                </a:cxn>
                <a:cxn ang="0">
                  <a:pos x="121" y="208"/>
                </a:cxn>
                <a:cxn ang="0">
                  <a:pos x="125" y="206"/>
                </a:cxn>
                <a:cxn ang="0">
                  <a:pos x="123" y="144"/>
                </a:cxn>
                <a:cxn ang="0">
                  <a:pos x="123" y="90"/>
                </a:cxn>
                <a:cxn ang="0">
                  <a:pos x="143" y="90"/>
                </a:cxn>
                <a:cxn ang="0">
                  <a:pos x="143" y="22"/>
                </a:cxn>
                <a:cxn ang="0">
                  <a:pos x="165" y="20"/>
                </a:cxn>
                <a:cxn ang="0">
                  <a:pos x="183" y="18"/>
                </a:cxn>
                <a:cxn ang="0">
                  <a:pos x="187" y="24"/>
                </a:cxn>
                <a:cxn ang="0">
                  <a:pos x="201" y="18"/>
                </a:cxn>
                <a:cxn ang="0">
                  <a:pos x="205" y="14"/>
                </a:cxn>
                <a:cxn ang="0">
                  <a:pos x="211" y="12"/>
                </a:cxn>
                <a:cxn ang="0">
                  <a:pos x="205" y="8"/>
                </a:cxn>
                <a:cxn ang="0">
                  <a:pos x="201" y="6"/>
                </a:cxn>
                <a:cxn ang="0">
                  <a:pos x="193" y="8"/>
                </a:cxn>
                <a:cxn ang="0">
                  <a:pos x="187" y="10"/>
                </a:cxn>
                <a:cxn ang="0">
                  <a:pos x="183" y="8"/>
                </a:cxn>
                <a:cxn ang="0">
                  <a:pos x="181" y="6"/>
                </a:cxn>
                <a:cxn ang="0">
                  <a:pos x="181" y="8"/>
                </a:cxn>
              </a:cxnLst>
              <a:rect l="0" t="0" r="r" b="b"/>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4" name="Freeform 150"/>
            <p:cNvSpPr>
              <a:spLocks/>
            </p:cNvSpPr>
            <p:nvPr/>
          </p:nvSpPr>
          <p:spPr bwMode="auto">
            <a:xfrm>
              <a:off x="5672933" y="3826175"/>
              <a:ext cx="183444" cy="185150"/>
            </a:xfrm>
            <a:custGeom>
              <a:avLst/>
              <a:gdLst/>
              <a:ahLst/>
              <a:cxnLst>
                <a:cxn ang="0">
                  <a:pos x="32" y="0"/>
                </a:cxn>
                <a:cxn ang="0">
                  <a:pos x="28" y="4"/>
                </a:cxn>
                <a:cxn ang="0">
                  <a:pos x="22" y="10"/>
                </a:cxn>
                <a:cxn ang="0">
                  <a:pos x="14" y="14"/>
                </a:cxn>
                <a:cxn ang="0">
                  <a:pos x="6" y="16"/>
                </a:cxn>
                <a:cxn ang="0">
                  <a:pos x="6" y="26"/>
                </a:cxn>
                <a:cxn ang="0">
                  <a:pos x="4" y="34"/>
                </a:cxn>
                <a:cxn ang="0">
                  <a:pos x="0" y="46"/>
                </a:cxn>
                <a:cxn ang="0">
                  <a:pos x="0" y="62"/>
                </a:cxn>
                <a:cxn ang="0">
                  <a:pos x="18" y="62"/>
                </a:cxn>
                <a:cxn ang="0">
                  <a:pos x="24" y="64"/>
                </a:cxn>
                <a:cxn ang="0">
                  <a:pos x="28" y="54"/>
                </a:cxn>
                <a:cxn ang="0">
                  <a:pos x="38" y="58"/>
                </a:cxn>
                <a:cxn ang="0">
                  <a:pos x="54" y="58"/>
                </a:cxn>
                <a:cxn ang="0">
                  <a:pos x="68" y="62"/>
                </a:cxn>
                <a:cxn ang="0">
                  <a:pos x="82" y="76"/>
                </a:cxn>
                <a:cxn ang="0">
                  <a:pos x="96" y="92"/>
                </a:cxn>
                <a:cxn ang="0">
                  <a:pos x="102" y="98"/>
                </a:cxn>
                <a:cxn ang="0">
                  <a:pos x="106" y="94"/>
                </a:cxn>
                <a:cxn ang="0">
                  <a:pos x="96" y="80"/>
                </a:cxn>
                <a:cxn ang="0">
                  <a:pos x="86" y="68"/>
                </a:cxn>
                <a:cxn ang="0">
                  <a:pos x="74" y="56"/>
                </a:cxn>
                <a:cxn ang="0">
                  <a:pos x="62" y="48"/>
                </a:cxn>
                <a:cxn ang="0">
                  <a:pos x="52" y="42"/>
                </a:cxn>
                <a:cxn ang="0">
                  <a:pos x="46" y="30"/>
                </a:cxn>
                <a:cxn ang="0">
                  <a:pos x="40" y="14"/>
                </a:cxn>
                <a:cxn ang="0">
                  <a:pos x="32" y="0"/>
                </a:cxn>
              </a:cxnLst>
              <a:rect l="0" t="0" r="r" b="b"/>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5" name="Freeform 152"/>
            <p:cNvSpPr>
              <a:spLocks/>
            </p:cNvSpPr>
            <p:nvPr/>
          </p:nvSpPr>
          <p:spPr bwMode="auto">
            <a:xfrm>
              <a:off x="4217493" y="3969761"/>
              <a:ext cx="79608" cy="22671"/>
            </a:xfrm>
            <a:custGeom>
              <a:avLst/>
              <a:gdLst/>
              <a:ahLst/>
              <a:cxnLst>
                <a:cxn ang="0">
                  <a:pos x="4" y="6"/>
                </a:cxn>
                <a:cxn ang="0">
                  <a:pos x="14" y="8"/>
                </a:cxn>
                <a:cxn ang="0">
                  <a:pos x="18" y="6"/>
                </a:cxn>
                <a:cxn ang="0">
                  <a:pos x="20" y="4"/>
                </a:cxn>
                <a:cxn ang="0">
                  <a:pos x="22" y="2"/>
                </a:cxn>
                <a:cxn ang="0">
                  <a:pos x="26" y="0"/>
                </a:cxn>
                <a:cxn ang="0">
                  <a:pos x="28" y="4"/>
                </a:cxn>
                <a:cxn ang="0">
                  <a:pos x="34" y="6"/>
                </a:cxn>
                <a:cxn ang="0">
                  <a:pos x="46" y="8"/>
                </a:cxn>
                <a:cxn ang="0">
                  <a:pos x="42" y="10"/>
                </a:cxn>
                <a:cxn ang="0">
                  <a:pos x="38" y="12"/>
                </a:cxn>
                <a:cxn ang="0">
                  <a:pos x="30" y="10"/>
                </a:cxn>
                <a:cxn ang="0">
                  <a:pos x="24" y="8"/>
                </a:cxn>
                <a:cxn ang="0">
                  <a:pos x="24" y="10"/>
                </a:cxn>
                <a:cxn ang="0">
                  <a:pos x="12" y="12"/>
                </a:cxn>
                <a:cxn ang="0">
                  <a:pos x="0" y="12"/>
                </a:cxn>
                <a:cxn ang="0">
                  <a:pos x="2" y="8"/>
                </a:cxn>
                <a:cxn ang="0">
                  <a:pos x="2" y="6"/>
                </a:cxn>
                <a:cxn ang="0">
                  <a:pos x="4" y="6"/>
                </a:cxn>
              </a:cxnLst>
              <a:rect l="0" t="0" r="r" b="b"/>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6" name="Freeform 155"/>
            <p:cNvSpPr>
              <a:spLocks/>
            </p:cNvSpPr>
            <p:nvPr/>
          </p:nvSpPr>
          <p:spPr bwMode="auto">
            <a:xfrm>
              <a:off x="5004919" y="4600784"/>
              <a:ext cx="24229" cy="41564"/>
            </a:xfrm>
            <a:custGeom>
              <a:avLst/>
              <a:gdLst/>
              <a:ahLst/>
              <a:cxnLst>
                <a:cxn ang="0">
                  <a:pos x="6" y="22"/>
                </a:cxn>
                <a:cxn ang="0">
                  <a:pos x="0" y="8"/>
                </a:cxn>
                <a:cxn ang="0">
                  <a:pos x="4" y="4"/>
                </a:cxn>
                <a:cxn ang="0">
                  <a:pos x="8" y="2"/>
                </a:cxn>
                <a:cxn ang="0">
                  <a:pos x="12" y="0"/>
                </a:cxn>
                <a:cxn ang="0">
                  <a:pos x="14" y="2"/>
                </a:cxn>
                <a:cxn ang="0">
                  <a:pos x="14" y="4"/>
                </a:cxn>
                <a:cxn ang="0">
                  <a:pos x="10" y="6"/>
                </a:cxn>
                <a:cxn ang="0">
                  <a:pos x="8" y="10"/>
                </a:cxn>
                <a:cxn ang="0">
                  <a:pos x="8" y="20"/>
                </a:cxn>
                <a:cxn ang="0">
                  <a:pos x="6" y="22"/>
                </a:cxn>
              </a:cxnLst>
              <a:rect l="0" t="0" r="r" b="b"/>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7" name="Freeform 157"/>
            <p:cNvSpPr>
              <a:spLocks/>
            </p:cNvSpPr>
            <p:nvPr/>
          </p:nvSpPr>
          <p:spPr bwMode="auto">
            <a:xfrm>
              <a:off x="3393721" y="1736620"/>
              <a:ext cx="1086820" cy="649916"/>
            </a:xfrm>
            <a:custGeom>
              <a:avLst/>
              <a:gdLst/>
              <a:ahLst/>
              <a:cxnLst>
                <a:cxn ang="0">
                  <a:pos x="390" y="210"/>
                </a:cxn>
                <a:cxn ang="0">
                  <a:pos x="360" y="212"/>
                </a:cxn>
                <a:cxn ang="0">
                  <a:pos x="324" y="240"/>
                </a:cxn>
                <a:cxn ang="0">
                  <a:pos x="292" y="250"/>
                </a:cxn>
                <a:cxn ang="0">
                  <a:pos x="252" y="258"/>
                </a:cxn>
                <a:cxn ang="0">
                  <a:pos x="248" y="266"/>
                </a:cxn>
                <a:cxn ang="0">
                  <a:pos x="222" y="298"/>
                </a:cxn>
                <a:cxn ang="0">
                  <a:pos x="206" y="316"/>
                </a:cxn>
                <a:cxn ang="0">
                  <a:pos x="190" y="344"/>
                </a:cxn>
                <a:cxn ang="0">
                  <a:pos x="162" y="338"/>
                </a:cxn>
                <a:cxn ang="0">
                  <a:pos x="136" y="326"/>
                </a:cxn>
                <a:cxn ang="0">
                  <a:pos x="124" y="304"/>
                </a:cxn>
                <a:cxn ang="0">
                  <a:pos x="112" y="278"/>
                </a:cxn>
                <a:cxn ang="0">
                  <a:pos x="108" y="266"/>
                </a:cxn>
                <a:cxn ang="0">
                  <a:pos x="122" y="252"/>
                </a:cxn>
                <a:cxn ang="0">
                  <a:pos x="124" y="236"/>
                </a:cxn>
                <a:cxn ang="0">
                  <a:pos x="114" y="222"/>
                </a:cxn>
                <a:cxn ang="0">
                  <a:pos x="152" y="198"/>
                </a:cxn>
                <a:cxn ang="0">
                  <a:pos x="132" y="180"/>
                </a:cxn>
                <a:cxn ang="0">
                  <a:pos x="126" y="192"/>
                </a:cxn>
                <a:cxn ang="0">
                  <a:pos x="114" y="180"/>
                </a:cxn>
                <a:cxn ang="0">
                  <a:pos x="156" y="170"/>
                </a:cxn>
                <a:cxn ang="0">
                  <a:pos x="134" y="156"/>
                </a:cxn>
                <a:cxn ang="0">
                  <a:pos x="134" y="126"/>
                </a:cxn>
                <a:cxn ang="0">
                  <a:pos x="126" y="110"/>
                </a:cxn>
                <a:cxn ang="0">
                  <a:pos x="98" y="96"/>
                </a:cxn>
                <a:cxn ang="0">
                  <a:pos x="38" y="96"/>
                </a:cxn>
                <a:cxn ang="0">
                  <a:pos x="18" y="88"/>
                </a:cxn>
                <a:cxn ang="0">
                  <a:pos x="12" y="76"/>
                </a:cxn>
                <a:cxn ang="0">
                  <a:pos x="54" y="70"/>
                </a:cxn>
                <a:cxn ang="0">
                  <a:pos x="0" y="68"/>
                </a:cxn>
                <a:cxn ang="0">
                  <a:pos x="24" y="56"/>
                </a:cxn>
                <a:cxn ang="0">
                  <a:pos x="104" y="44"/>
                </a:cxn>
                <a:cxn ang="0">
                  <a:pos x="138" y="34"/>
                </a:cxn>
                <a:cxn ang="0">
                  <a:pos x="184" y="20"/>
                </a:cxn>
                <a:cxn ang="0">
                  <a:pos x="256" y="20"/>
                </a:cxn>
                <a:cxn ang="0">
                  <a:pos x="308" y="6"/>
                </a:cxn>
                <a:cxn ang="0">
                  <a:pos x="392" y="4"/>
                </a:cxn>
                <a:cxn ang="0">
                  <a:pos x="438" y="6"/>
                </a:cxn>
                <a:cxn ang="0">
                  <a:pos x="500" y="6"/>
                </a:cxn>
                <a:cxn ang="0">
                  <a:pos x="492" y="18"/>
                </a:cxn>
                <a:cxn ang="0">
                  <a:pos x="524" y="22"/>
                </a:cxn>
                <a:cxn ang="0">
                  <a:pos x="618" y="30"/>
                </a:cxn>
                <a:cxn ang="0">
                  <a:pos x="556" y="40"/>
                </a:cxn>
                <a:cxn ang="0">
                  <a:pos x="534" y="54"/>
                </a:cxn>
                <a:cxn ang="0">
                  <a:pos x="546" y="68"/>
                </a:cxn>
                <a:cxn ang="0">
                  <a:pos x="552" y="80"/>
                </a:cxn>
                <a:cxn ang="0">
                  <a:pos x="514" y="88"/>
                </a:cxn>
                <a:cxn ang="0">
                  <a:pos x="544" y="100"/>
                </a:cxn>
                <a:cxn ang="0">
                  <a:pos x="522" y="106"/>
                </a:cxn>
                <a:cxn ang="0">
                  <a:pos x="504" y="116"/>
                </a:cxn>
                <a:cxn ang="0">
                  <a:pos x="480" y="128"/>
                </a:cxn>
                <a:cxn ang="0">
                  <a:pos x="502" y="144"/>
                </a:cxn>
                <a:cxn ang="0">
                  <a:pos x="474" y="138"/>
                </a:cxn>
                <a:cxn ang="0">
                  <a:pos x="498" y="154"/>
                </a:cxn>
                <a:cxn ang="0">
                  <a:pos x="492" y="174"/>
                </a:cxn>
                <a:cxn ang="0">
                  <a:pos x="466" y="160"/>
                </a:cxn>
                <a:cxn ang="0">
                  <a:pos x="450" y="166"/>
                </a:cxn>
                <a:cxn ang="0">
                  <a:pos x="474" y="180"/>
                </a:cxn>
              </a:cxnLst>
              <a:rect l="0" t="0" r="r" b="b"/>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128" name="Freeform 158"/>
            <p:cNvSpPr>
              <a:spLocks/>
            </p:cNvSpPr>
            <p:nvPr/>
          </p:nvSpPr>
          <p:spPr bwMode="auto">
            <a:xfrm>
              <a:off x="4186338" y="2190049"/>
              <a:ext cx="218056" cy="102021"/>
            </a:xfrm>
            <a:custGeom>
              <a:avLst/>
              <a:gdLst/>
              <a:ahLst/>
              <a:cxnLst>
                <a:cxn ang="0">
                  <a:pos x="0" y="16"/>
                </a:cxn>
                <a:cxn ang="0">
                  <a:pos x="6" y="12"/>
                </a:cxn>
                <a:cxn ang="0">
                  <a:pos x="10" y="8"/>
                </a:cxn>
                <a:cxn ang="0">
                  <a:pos x="12" y="4"/>
                </a:cxn>
                <a:cxn ang="0">
                  <a:pos x="18" y="2"/>
                </a:cxn>
                <a:cxn ang="0">
                  <a:pos x="22" y="2"/>
                </a:cxn>
                <a:cxn ang="0">
                  <a:pos x="26" y="4"/>
                </a:cxn>
                <a:cxn ang="0">
                  <a:pos x="30" y="6"/>
                </a:cxn>
                <a:cxn ang="0">
                  <a:pos x="34" y="8"/>
                </a:cxn>
                <a:cxn ang="0">
                  <a:pos x="32" y="14"/>
                </a:cxn>
                <a:cxn ang="0">
                  <a:pos x="30" y="18"/>
                </a:cxn>
                <a:cxn ang="0">
                  <a:pos x="36" y="18"/>
                </a:cxn>
                <a:cxn ang="0">
                  <a:pos x="40" y="14"/>
                </a:cxn>
                <a:cxn ang="0">
                  <a:pos x="48" y="6"/>
                </a:cxn>
                <a:cxn ang="0">
                  <a:pos x="52" y="12"/>
                </a:cxn>
                <a:cxn ang="0">
                  <a:pos x="64" y="10"/>
                </a:cxn>
                <a:cxn ang="0">
                  <a:pos x="76" y="6"/>
                </a:cxn>
                <a:cxn ang="0">
                  <a:pos x="90" y="2"/>
                </a:cxn>
                <a:cxn ang="0">
                  <a:pos x="96" y="0"/>
                </a:cxn>
                <a:cxn ang="0">
                  <a:pos x="106" y="2"/>
                </a:cxn>
                <a:cxn ang="0">
                  <a:pos x="114" y="8"/>
                </a:cxn>
                <a:cxn ang="0">
                  <a:pos x="126" y="22"/>
                </a:cxn>
                <a:cxn ang="0">
                  <a:pos x="126" y="26"/>
                </a:cxn>
                <a:cxn ang="0">
                  <a:pos x="120" y="28"/>
                </a:cxn>
                <a:cxn ang="0">
                  <a:pos x="112" y="30"/>
                </a:cxn>
                <a:cxn ang="0">
                  <a:pos x="102" y="36"/>
                </a:cxn>
                <a:cxn ang="0">
                  <a:pos x="92" y="44"/>
                </a:cxn>
                <a:cxn ang="0">
                  <a:pos x="86" y="46"/>
                </a:cxn>
                <a:cxn ang="0">
                  <a:pos x="78" y="46"/>
                </a:cxn>
                <a:cxn ang="0">
                  <a:pos x="72" y="46"/>
                </a:cxn>
                <a:cxn ang="0">
                  <a:pos x="66" y="44"/>
                </a:cxn>
                <a:cxn ang="0">
                  <a:pos x="74" y="50"/>
                </a:cxn>
                <a:cxn ang="0">
                  <a:pos x="66" y="52"/>
                </a:cxn>
                <a:cxn ang="0">
                  <a:pos x="62" y="54"/>
                </a:cxn>
                <a:cxn ang="0">
                  <a:pos x="52" y="54"/>
                </a:cxn>
                <a:cxn ang="0">
                  <a:pos x="44" y="54"/>
                </a:cxn>
                <a:cxn ang="0">
                  <a:pos x="26" y="50"/>
                </a:cxn>
                <a:cxn ang="0">
                  <a:pos x="10" y="48"/>
                </a:cxn>
                <a:cxn ang="0">
                  <a:pos x="16" y="44"/>
                </a:cxn>
                <a:cxn ang="0">
                  <a:pos x="24" y="40"/>
                </a:cxn>
                <a:cxn ang="0">
                  <a:pos x="16" y="36"/>
                </a:cxn>
                <a:cxn ang="0">
                  <a:pos x="12" y="34"/>
                </a:cxn>
                <a:cxn ang="0">
                  <a:pos x="0" y="28"/>
                </a:cxn>
                <a:cxn ang="0">
                  <a:pos x="8" y="24"/>
                </a:cxn>
                <a:cxn ang="0">
                  <a:pos x="12" y="22"/>
                </a:cxn>
                <a:cxn ang="0">
                  <a:pos x="6" y="20"/>
                </a:cxn>
                <a:cxn ang="0">
                  <a:pos x="0" y="16"/>
                </a:cxn>
              </a:cxnLst>
              <a:rect l="0" t="0" r="r" b="b"/>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9" name="Freeform 159"/>
            <p:cNvSpPr>
              <a:spLocks/>
            </p:cNvSpPr>
            <p:nvPr/>
          </p:nvSpPr>
          <p:spPr bwMode="auto">
            <a:xfrm>
              <a:off x="4857813" y="1815970"/>
              <a:ext cx="247476" cy="94464"/>
            </a:xfrm>
            <a:custGeom>
              <a:avLst/>
              <a:gdLst/>
              <a:ahLst/>
              <a:cxnLst>
                <a:cxn ang="0">
                  <a:pos x="8" y="20"/>
                </a:cxn>
                <a:cxn ang="0">
                  <a:pos x="6" y="20"/>
                </a:cxn>
                <a:cxn ang="0">
                  <a:pos x="2" y="16"/>
                </a:cxn>
                <a:cxn ang="0">
                  <a:pos x="0" y="8"/>
                </a:cxn>
                <a:cxn ang="0">
                  <a:pos x="0" y="2"/>
                </a:cxn>
                <a:cxn ang="0">
                  <a:pos x="4" y="2"/>
                </a:cxn>
                <a:cxn ang="0">
                  <a:pos x="12" y="2"/>
                </a:cxn>
                <a:cxn ang="0">
                  <a:pos x="26" y="2"/>
                </a:cxn>
                <a:cxn ang="0">
                  <a:pos x="36" y="4"/>
                </a:cxn>
                <a:cxn ang="0">
                  <a:pos x="54" y="10"/>
                </a:cxn>
                <a:cxn ang="0">
                  <a:pos x="50" y="4"/>
                </a:cxn>
                <a:cxn ang="0">
                  <a:pos x="54" y="2"/>
                </a:cxn>
                <a:cxn ang="0">
                  <a:pos x="60" y="0"/>
                </a:cxn>
                <a:cxn ang="0">
                  <a:pos x="62" y="0"/>
                </a:cxn>
                <a:cxn ang="0">
                  <a:pos x="66" y="2"/>
                </a:cxn>
                <a:cxn ang="0">
                  <a:pos x="70" y="2"/>
                </a:cxn>
                <a:cxn ang="0">
                  <a:pos x="74" y="2"/>
                </a:cxn>
                <a:cxn ang="0">
                  <a:pos x="78" y="10"/>
                </a:cxn>
                <a:cxn ang="0">
                  <a:pos x="82" y="12"/>
                </a:cxn>
                <a:cxn ang="0">
                  <a:pos x="93" y="12"/>
                </a:cxn>
                <a:cxn ang="0">
                  <a:pos x="119" y="20"/>
                </a:cxn>
                <a:cxn ang="0">
                  <a:pos x="133" y="26"/>
                </a:cxn>
                <a:cxn ang="0">
                  <a:pos x="143" y="30"/>
                </a:cxn>
                <a:cxn ang="0">
                  <a:pos x="135" y="36"/>
                </a:cxn>
                <a:cxn ang="0">
                  <a:pos x="127" y="38"/>
                </a:cxn>
                <a:cxn ang="0">
                  <a:pos x="119" y="38"/>
                </a:cxn>
                <a:cxn ang="0">
                  <a:pos x="115" y="34"/>
                </a:cxn>
                <a:cxn ang="0">
                  <a:pos x="107" y="28"/>
                </a:cxn>
                <a:cxn ang="0">
                  <a:pos x="97" y="20"/>
                </a:cxn>
                <a:cxn ang="0">
                  <a:pos x="93" y="18"/>
                </a:cxn>
                <a:cxn ang="0">
                  <a:pos x="89" y="16"/>
                </a:cxn>
                <a:cxn ang="0">
                  <a:pos x="82" y="18"/>
                </a:cxn>
                <a:cxn ang="0">
                  <a:pos x="80" y="22"/>
                </a:cxn>
                <a:cxn ang="0">
                  <a:pos x="80" y="34"/>
                </a:cxn>
                <a:cxn ang="0">
                  <a:pos x="76" y="34"/>
                </a:cxn>
                <a:cxn ang="0">
                  <a:pos x="74" y="36"/>
                </a:cxn>
                <a:cxn ang="0">
                  <a:pos x="70" y="42"/>
                </a:cxn>
                <a:cxn ang="0">
                  <a:pos x="68" y="48"/>
                </a:cxn>
                <a:cxn ang="0">
                  <a:pos x="66" y="50"/>
                </a:cxn>
                <a:cxn ang="0">
                  <a:pos x="62" y="50"/>
                </a:cxn>
                <a:cxn ang="0">
                  <a:pos x="56" y="48"/>
                </a:cxn>
                <a:cxn ang="0">
                  <a:pos x="48" y="46"/>
                </a:cxn>
                <a:cxn ang="0">
                  <a:pos x="34" y="34"/>
                </a:cxn>
                <a:cxn ang="0">
                  <a:pos x="24" y="26"/>
                </a:cxn>
                <a:cxn ang="0">
                  <a:pos x="16" y="22"/>
                </a:cxn>
                <a:cxn ang="0">
                  <a:pos x="8" y="20"/>
                </a:cxn>
              </a:cxnLst>
              <a:rect l="0" t="0" r="r" b="b"/>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0" name="Freeform 160"/>
            <p:cNvSpPr>
              <a:spLocks/>
            </p:cNvSpPr>
            <p:nvPr/>
          </p:nvSpPr>
          <p:spPr bwMode="auto">
            <a:xfrm>
              <a:off x="4989340" y="1800855"/>
              <a:ext cx="147101" cy="34007"/>
            </a:xfrm>
            <a:custGeom>
              <a:avLst/>
              <a:gdLst/>
              <a:ahLst/>
              <a:cxnLst>
                <a:cxn ang="0">
                  <a:pos x="31" y="18"/>
                </a:cxn>
                <a:cxn ang="0">
                  <a:pos x="23" y="16"/>
                </a:cxn>
                <a:cxn ang="0">
                  <a:pos x="15" y="14"/>
                </a:cxn>
                <a:cxn ang="0">
                  <a:pos x="6" y="10"/>
                </a:cxn>
                <a:cxn ang="0">
                  <a:pos x="0" y="6"/>
                </a:cxn>
                <a:cxn ang="0">
                  <a:pos x="6" y="4"/>
                </a:cxn>
                <a:cxn ang="0">
                  <a:pos x="13" y="2"/>
                </a:cxn>
                <a:cxn ang="0">
                  <a:pos x="21" y="0"/>
                </a:cxn>
                <a:cxn ang="0">
                  <a:pos x="27" y="2"/>
                </a:cxn>
                <a:cxn ang="0">
                  <a:pos x="41" y="4"/>
                </a:cxn>
                <a:cxn ang="0">
                  <a:pos x="55" y="4"/>
                </a:cxn>
                <a:cxn ang="0">
                  <a:pos x="71" y="6"/>
                </a:cxn>
                <a:cxn ang="0">
                  <a:pos x="85" y="8"/>
                </a:cxn>
                <a:cxn ang="0">
                  <a:pos x="79" y="12"/>
                </a:cxn>
                <a:cxn ang="0">
                  <a:pos x="73" y="14"/>
                </a:cxn>
                <a:cxn ang="0">
                  <a:pos x="67" y="18"/>
                </a:cxn>
                <a:cxn ang="0">
                  <a:pos x="63" y="18"/>
                </a:cxn>
                <a:cxn ang="0">
                  <a:pos x="47" y="18"/>
                </a:cxn>
                <a:cxn ang="0">
                  <a:pos x="31" y="18"/>
                </a:cxn>
              </a:cxnLst>
              <a:rect l="0" t="0" r="r" b="b"/>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1" name="Freeform 161"/>
            <p:cNvSpPr>
              <a:spLocks/>
            </p:cNvSpPr>
            <p:nvPr/>
          </p:nvSpPr>
          <p:spPr bwMode="auto">
            <a:xfrm>
              <a:off x="5056850" y="2889088"/>
              <a:ext cx="93453" cy="71793"/>
            </a:xfrm>
            <a:custGeom>
              <a:avLst/>
              <a:gdLst/>
              <a:ahLst/>
              <a:cxnLst>
                <a:cxn ang="0">
                  <a:pos x="46" y="6"/>
                </a:cxn>
                <a:cxn ang="0">
                  <a:pos x="48" y="16"/>
                </a:cxn>
                <a:cxn ang="0">
                  <a:pos x="54" y="22"/>
                </a:cxn>
                <a:cxn ang="0">
                  <a:pos x="52" y="28"/>
                </a:cxn>
                <a:cxn ang="0">
                  <a:pos x="44" y="30"/>
                </a:cxn>
                <a:cxn ang="0">
                  <a:pos x="40" y="38"/>
                </a:cxn>
                <a:cxn ang="0">
                  <a:pos x="30" y="32"/>
                </a:cxn>
                <a:cxn ang="0">
                  <a:pos x="28" y="30"/>
                </a:cxn>
                <a:cxn ang="0">
                  <a:pos x="16" y="26"/>
                </a:cxn>
                <a:cxn ang="0">
                  <a:pos x="10" y="20"/>
                </a:cxn>
                <a:cxn ang="0">
                  <a:pos x="6" y="14"/>
                </a:cxn>
                <a:cxn ang="0">
                  <a:pos x="0" y="6"/>
                </a:cxn>
                <a:cxn ang="0">
                  <a:pos x="0" y="2"/>
                </a:cxn>
                <a:cxn ang="0">
                  <a:pos x="6" y="2"/>
                </a:cxn>
                <a:cxn ang="0">
                  <a:pos x="12" y="0"/>
                </a:cxn>
                <a:cxn ang="0">
                  <a:pos x="20" y="0"/>
                </a:cxn>
                <a:cxn ang="0">
                  <a:pos x="36" y="0"/>
                </a:cxn>
                <a:cxn ang="0">
                  <a:pos x="40" y="6"/>
                </a:cxn>
                <a:cxn ang="0">
                  <a:pos x="46" y="6"/>
                </a:cxn>
              </a:cxnLst>
              <a:rect l="0" t="0" r="r" b="b"/>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2" name="Freeform 162"/>
            <p:cNvSpPr>
              <a:spLocks/>
            </p:cNvSpPr>
            <p:nvPr/>
          </p:nvSpPr>
          <p:spPr bwMode="auto">
            <a:xfrm>
              <a:off x="5029160" y="2843745"/>
              <a:ext cx="110758" cy="98243"/>
            </a:xfrm>
            <a:custGeom>
              <a:avLst/>
              <a:gdLst/>
              <a:ahLst/>
              <a:cxnLst>
                <a:cxn ang="0">
                  <a:pos x="28" y="0"/>
                </a:cxn>
                <a:cxn ang="0">
                  <a:pos x="38" y="10"/>
                </a:cxn>
                <a:cxn ang="0">
                  <a:pos x="44" y="12"/>
                </a:cxn>
                <a:cxn ang="0">
                  <a:pos x="48" y="12"/>
                </a:cxn>
                <a:cxn ang="0">
                  <a:pos x="58" y="10"/>
                </a:cxn>
                <a:cxn ang="0">
                  <a:pos x="64" y="24"/>
                </a:cxn>
                <a:cxn ang="0">
                  <a:pos x="62" y="30"/>
                </a:cxn>
                <a:cxn ang="0">
                  <a:pos x="56" y="30"/>
                </a:cxn>
                <a:cxn ang="0">
                  <a:pos x="52" y="24"/>
                </a:cxn>
                <a:cxn ang="0">
                  <a:pos x="36" y="24"/>
                </a:cxn>
                <a:cxn ang="0">
                  <a:pos x="28" y="24"/>
                </a:cxn>
                <a:cxn ang="0">
                  <a:pos x="22" y="26"/>
                </a:cxn>
                <a:cxn ang="0">
                  <a:pos x="16" y="26"/>
                </a:cxn>
                <a:cxn ang="0">
                  <a:pos x="16" y="30"/>
                </a:cxn>
                <a:cxn ang="0">
                  <a:pos x="22" y="38"/>
                </a:cxn>
                <a:cxn ang="0">
                  <a:pos x="26" y="44"/>
                </a:cxn>
                <a:cxn ang="0">
                  <a:pos x="32" y="50"/>
                </a:cxn>
                <a:cxn ang="0">
                  <a:pos x="18" y="52"/>
                </a:cxn>
                <a:cxn ang="0">
                  <a:pos x="8" y="36"/>
                </a:cxn>
                <a:cxn ang="0">
                  <a:pos x="0" y="18"/>
                </a:cxn>
                <a:cxn ang="0">
                  <a:pos x="8" y="18"/>
                </a:cxn>
                <a:cxn ang="0">
                  <a:pos x="12" y="10"/>
                </a:cxn>
                <a:cxn ang="0">
                  <a:pos x="14" y="4"/>
                </a:cxn>
                <a:cxn ang="0">
                  <a:pos x="28" y="0"/>
                </a:cxn>
              </a:cxnLst>
              <a:rect l="0" t="0" r="r" b="b"/>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3" name="Freeform 163"/>
            <p:cNvSpPr>
              <a:spLocks/>
            </p:cNvSpPr>
            <p:nvPr/>
          </p:nvSpPr>
          <p:spPr bwMode="auto">
            <a:xfrm>
              <a:off x="5091462" y="2080471"/>
              <a:ext cx="252668" cy="317401"/>
            </a:xfrm>
            <a:custGeom>
              <a:avLst/>
              <a:gdLst/>
              <a:ahLst/>
              <a:cxnLst>
                <a:cxn ang="0">
                  <a:pos x="92" y="20"/>
                </a:cxn>
                <a:cxn ang="0">
                  <a:pos x="90" y="26"/>
                </a:cxn>
                <a:cxn ang="0">
                  <a:pos x="92" y="32"/>
                </a:cxn>
                <a:cxn ang="0">
                  <a:pos x="108" y="36"/>
                </a:cxn>
                <a:cxn ang="0">
                  <a:pos x="110" y="40"/>
                </a:cxn>
                <a:cxn ang="0">
                  <a:pos x="108" y="48"/>
                </a:cxn>
                <a:cxn ang="0">
                  <a:pos x="104" y="54"/>
                </a:cxn>
                <a:cxn ang="0">
                  <a:pos x="108" y="54"/>
                </a:cxn>
                <a:cxn ang="0">
                  <a:pos x="114" y="64"/>
                </a:cxn>
                <a:cxn ang="0">
                  <a:pos x="120" y="82"/>
                </a:cxn>
                <a:cxn ang="0">
                  <a:pos x="126" y="88"/>
                </a:cxn>
                <a:cxn ang="0">
                  <a:pos x="128" y="98"/>
                </a:cxn>
                <a:cxn ang="0">
                  <a:pos x="130" y="108"/>
                </a:cxn>
                <a:cxn ang="0">
                  <a:pos x="146" y="118"/>
                </a:cxn>
                <a:cxn ang="0">
                  <a:pos x="136" y="132"/>
                </a:cxn>
                <a:cxn ang="0">
                  <a:pos x="122" y="144"/>
                </a:cxn>
                <a:cxn ang="0">
                  <a:pos x="112" y="154"/>
                </a:cxn>
                <a:cxn ang="0">
                  <a:pos x="96" y="158"/>
                </a:cxn>
                <a:cxn ang="0">
                  <a:pos x="88" y="162"/>
                </a:cxn>
                <a:cxn ang="0">
                  <a:pos x="78" y="162"/>
                </a:cxn>
                <a:cxn ang="0">
                  <a:pos x="64" y="164"/>
                </a:cxn>
                <a:cxn ang="0">
                  <a:pos x="44" y="166"/>
                </a:cxn>
                <a:cxn ang="0">
                  <a:pos x="36" y="160"/>
                </a:cxn>
                <a:cxn ang="0">
                  <a:pos x="32" y="156"/>
                </a:cxn>
                <a:cxn ang="0">
                  <a:pos x="24" y="138"/>
                </a:cxn>
                <a:cxn ang="0">
                  <a:pos x="22" y="108"/>
                </a:cxn>
                <a:cxn ang="0">
                  <a:pos x="34" y="100"/>
                </a:cxn>
                <a:cxn ang="0">
                  <a:pos x="50" y="90"/>
                </a:cxn>
                <a:cxn ang="0">
                  <a:pos x="62" y="80"/>
                </a:cxn>
                <a:cxn ang="0">
                  <a:pos x="54" y="74"/>
                </a:cxn>
                <a:cxn ang="0">
                  <a:pos x="40" y="62"/>
                </a:cxn>
                <a:cxn ang="0">
                  <a:pos x="36" y="46"/>
                </a:cxn>
                <a:cxn ang="0">
                  <a:pos x="26" y="28"/>
                </a:cxn>
                <a:cxn ang="0">
                  <a:pos x="8" y="22"/>
                </a:cxn>
                <a:cxn ang="0">
                  <a:pos x="4" y="16"/>
                </a:cxn>
                <a:cxn ang="0">
                  <a:pos x="8" y="16"/>
                </a:cxn>
                <a:cxn ang="0">
                  <a:pos x="26" y="20"/>
                </a:cxn>
                <a:cxn ang="0">
                  <a:pos x="46" y="26"/>
                </a:cxn>
                <a:cxn ang="0">
                  <a:pos x="56" y="22"/>
                </a:cxn>
                <a:cxn ang="0">
                  <a:pos x="60" y="14"/>
                </a:cxn>
                <a:cxn ang="0">
                  <a:pos x="62" y="4"/>
                </a:cxn>
                <a:cxn ang="0">
                  <a:pos x="70" y="0"/>
                </a:cxn>
                <a:cxn ang="0">
                  <a:pos x="90" y="6"/>
                </a:cxn>
                <a:cxn ang="0">
                  <a:pos x="104" y="14"/>
                </a:cxn>
              </a:cxnLst>
              <a:rect l="0" t="0" r="r" b="b"/>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4" name="Freeform 164"/>
            <p:cNvSpPr>
              <a:spLocks/>
            </p:cNvSpPr>
            <p:nvPr/>
          </p:nvSpPr>
          <p:spPr bwMode="auto">
            <a:xfrm>
              <a:off x="5281829" y="3217824"/>
              <a:ext cx="72686" cy="15115"/>
            </a:xfrm>
            <a:custGeom>
              <a:avLst/>
              <a:gdLst/>
              <a:ahLst/>
              <a:cxnLst>
                <a:cxn ang="0">
                  <a:pos x="20" y="2"/>
                </a:cxn>
                <a:cxn ang="0">
                  <a:pos x="8" y="2"/>
                </a:cxn>
                <a:cxn ang="0">
                  <a:pos x="0" y="0"/>
                </a:cxn>
                <a:cxn ang="0">
                  <a:pos x="4" y="2"/>
                </a:cxn>
                <a:cxn ang="0">
                  <a:pos x="8" y="6"/>
                </a:cxn>
                <a:cxn ang="0">
                  <a:pos x="22" y="8"/>
                </a:cxn>
                <a:cxn ang="0">
                  <a:pos x="34" y="8"/>
                </a:cxn>
                <a:cxn ang="0">
                  <a:pos x="42" y="6"/>
                </a:cxn>
                <a:cxn ang="0">
                  <a:pos x="36" y="2"/>
                </a:cxn>
                <a:cxn ang="0">
                  <a:pos x="32" y="0"/>
                </a:cxn>
                <a:cxn ang="0">
                  <a:pos x="20" y="2"/>
                </a:cxn>
              </a:cxnLst>
              <a:rect l="0" t="0" r="r" b="b"/>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5" name="Freeform 165"/>
            <p:cNvSpPr>
              <a:spLocks/>
            </p:cNvSpPr>
            <p:nvPr/>
          </p:nvSpPr>
          <p:spPr bwMode="auto">
            <a:xfrm>
              <a:off x="4726304" y="3062902"/>
              <a:ext cx="27690" cy="18893"/>
            </a:xfrm>
            <a:custGeom>
              <a:avLst/>
              <a:gdLst/>
              <a:ahLst/>
              <a:cxnLst>
                <a:cxn ang="0">
                  <a:pos x="16" y="6"/>
                </a:cxn>
                <a:cxn ang="0">
                  <a:pos x="12" y="0"/>
                </a:cxn>
                <a:cxn ang="0">
                  <a:pos x="6" y="0"/>
                </a:cxn>
                <a:cxn ang="0">
                  <a:pos x="4" y="0"/>
                </a:cxn>
                <a:cxn ang="0">
                  <a:pos x="2" y="2"/>
                </a:cxn>
                <a:cxn ang="0">
                  <a:pos x="0" y="10"/>
                </a:cxn>
                <a:cxn ang="0">
                  <a:pos x="16" y="10"/>
                </a:cxn>
                <a:cxn ang="0">
                  <a:pos x="14" y="4"/>
                </a:cxn>
                <a:cxn ang="0">
                  <a:pos x="16" y="6"/>
                </a:cxn>
              </a:cxnLst>
              <a:rect l="0" t="0" r="r" b="b"/>
              <a:pathLst>
                <a:path w="16" h="10">
                  <a:moveTo>
                    <a:pt x="16" y="6"/>
                  </a:moveTo>
                  <a:lnTo>
                    <a:pt x="12" y="0"/>
                  </a:lnTo>
                  <a:lnTo>
                    <a:pt x="6" y="0"/>
                  </a:lnTo>
                  <a:lnTo>
                    <a:pt x="4" y="0"/>
                  </a:lnTo>
                  <a:lnTo>
                    <a:pt x="2" y="2"/>
                  </a:lnTo>
                  <a:lnTo>
                    <a:pt x="0" y="10"/>
                  </a:lnTo>
                  <a:lnTo>
                    <a:pt x="16" y="10"/>
                  </a:lnTo>
                  <a:lnTo>
                    <a:pt x="14" y="4"/>
                  </a:lnTo>
                  <a:lnTo>
                    <a:pt x="1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6" name="Freeform 166"/>
            <p:cNvSpPr>
              <a:spLocks/>
            </p:cNvSpPr>
            <p:nvPr/>
          </p:nvSpPr>
          <p:spPr bwMode="auto">
            <a:xfrm>
              <a:off x="4515169" y="2424322"/>
              <a:ext cx="190367" cy="290951"/>
            </a:xfrm>
            <a:custGeom>
              <a:avLst/>
              <a:gdLst/>
              <a:ahLst/>
              <a:cxnLst>
                <a:cxn ang="0">
                  <a:pos x="82" y="86"/>
                </a:cxn>
                <a:cxn ang="0">
                  <a:pos x="90" y="94"/>
                </a:cxn>
                <a:cxn ang="0">
                  <a:pos x="90" y="104"/>
                </a:cxn>
                <a:cxn ang="0">
                  <a:pos x="94" y="106"/>
                </a:cxn>
                <a:cxn ang="0">
                  <a:pos x="108" y="110"/>
                </a:cxn>
                <a:cxn ang="0">
                  <a:pos x="108" y="118"/>
                </a:cxn>
                <a:cxn ang="0">
                  <a:pos x="94" y="128"/>
                </a:cxn>
                <a:cxn ang="0">
                  <a:pos x="98" y="132"/>
                </a:cxn>
                <a:cxn ang="0">
                  <a:pos x="102" y="138"/>
                </a:cxn>
                <a:cxn ang="0">
                  <a:pos x="92" y="144"/>
                </a:cxn>
                <a:cxn ang="0">
                  <a:pos x="66" y="144"/>
                </a:cxn>
                <a:cxn ang="0">
                  <a:pos x="40" y="144"/>
                </a:cxn>
                <a:cxn ang="0">
                  <a:pos x="40" y="152"/>
                </a:cxn>
                <a:cxn ang="0">
                  <a:pos x="26" y="154"/>
                </a:cxn>
                <a:cxn ang="0">
                  <a:pos x="12" y="154"/>
                </a:cxn>
                <a:cxn ang="0">
                  <a:pos x="18" y="144"/>
                </a:cxn>
                <a:cxn ang="0">
                  <a:pos x="30" y="140"/>
                </a:cxn>
                <a:cxn ang="0">
                  <a:pos x="46" y="132"/>
                </a:cxn>
                <a:cxn ang="0">
                  <a:pos x="32" y="126"/>
                </a:cxn>
                <a:cxn ang="0">
                  <a:pos x="18" y="122"/>
                </a:cxn>
                <a:cxn ang="0">
                  <a:pos x="36" y="108"/>
                </a:cxn>
                <a:cxn ang="0">
                  <a:pos x="36" y="100"/>
                </a:cxn>
                <a:cxn ang="0">
                  <a:pos x="40" y="94"/>
                </a:cxn>
                <a:cxn ang="0">
                  <a:pos x="42" y="84"/>
                </a:cxn>
                <a:cxn ang="0">
                  <a:pos x="40" y="76"/>
                </a:cxn>
                <a:cxn ang="0">
                  <a:pos x="42" y="68"/>
                </a:cxn>
                <a:cxn ang="0">
                  <a:pos x="38" y="58"/>
                </a:cxn>
                <a:cxn ang="0">
                  <a:pos x="12" y="56"/>
                </a:cxn>
                <a:cxn ang="0">
                  <a:pos x="10" y="48"/>
                </a:cxn>
                <a:cxn ang="0">
                  <a:pos x="12" y="36"/>
                </a:cxn>
                <a:cxn ang="0">
                  <a:pos x="0" y="28"/>
                </a:cxn>
                <a:cxn ang="0">
                  <a:pos x="22" y="10"/>
                </a:cxn>
                <a:cxn ang="0">
                  <a:pos x="50" y="0"/>
                </a:cxn>
                <a:cxn ang="0">
                  <a:pos x="46" y="12"/>
                </a:cxn>
                <a:cxn ang="0">
                  <a:pos x="38" y="20"/>
                </a:cxn>
                <a:cxn ang="0">
                  <a:pos x="54" y="22"/>
                </a:cxn>
                <a:cxn ang="0">
                  <a:pos x="66" y="26"/>
                </a:cxn>
                <a:cxn ang="0">
                  <a:pos x="54" y="40"/>
                </a:cxn>
                <a:cxn ang="0">
                  <a:pos x="56" y="56"/>
                </a:cxn>
                <a:cxn ang="0">
                  <a:pos x="74" y="82"/>
                </a:cxn>
              </a:cxnLst>
              <a:rect l="0" t="0" r="r" b="b"/>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7" name="Freeform 167"/>
            <p:cNvSpPr>
              <a:spLocks/>
            </p:cNvSpPr>
            <p:nvPr/>
          </p:nvSpPr>
          <p:spPr bwMode="auto">
            <a:xfrm>
              <a:off x="4432101" y="2549016"/>
              <a:ext cx="103836" cy="120915"/>
            </a:xfrm>
            <a:custGeom>
              <a:avLst/>
              <a:gdLst/>
              <a:ahLst/>
              <a:cxnLst>
                <a:cxn ang="0">
                  <a:pos x="32" y="20"/>
                </a:cxn>
                <a:cxn ang="0">
                  <a:pos x="32" y="4"/>
                </a:cxn>
                <a:cxn ang="0">
                  <a:pos x="32" y="2"/>
                </a:cxn>
                <a:cxn ang="0">
                  <a:pos x="34" y="0"/>
                </a:cxn>
                <a:cxn ang="0">
                  <a:pos x="44" y="0"/>
                </a:cxn>
                <a:cxn ang="0">
                  <a:pos x="56" y="0"/>
                </a:cxn>
                <a:cxn ang="0">
                  <a:pos x="60" y="2"/>
                </a:cxn>
                <a:cxn ang="0">
                  <a:pos x="60" y="6"/>
                </a:cxn>
                <a:cxn ang="0">
                  <a:pos x="58" y="14"/>
                </a:cxn>
                <a:cxn ang="0">
                  <a:pos x="54" y="18"/>
                </a:cxn>
                <a:cxn ang="0">
                  <a:pos x="50" y="20"/>
                </a:cxn>
                <a:cxn ang="0">
                  <a:pos x="48" y="24"/>
                </a:cxn>
                <a:cxn ang="0">
                  <a:pos x="50" y="26"/>
                </a:cxn>
                <a:cxn ang="0">
                  <a:pos x="52" y="30"/>
                </a:cxn>
                <a:cxn ang="0">
                  <a:pos x="54" y="32"/>
                </a:cxn>
                <a:cxn ang="0">
                  <a:pos x="56" y="36"/>
                </a:cxn>
                <a:cxn ang="0">
                  <a:pos x="54" y="42"/>
                </a:cxn>
                <a:cxn ang="0">
                  <a:pos x="50" y="46"/>
                </a:cxn>
                <a:cxn ang="0">
                  <a:pos x="38" y="54"/>
                </a:cxn>
                <a:cxn ang="0">
                  <a:pos x="24" y="62"/>
                </a:cxn>
                <a:cxn ang="0">
                  <a:pos x="16" y="64"/>
                </a:cxn>
                <a:cxn ang="0">
                  <a:pos x="10" y="64"/>
                </a:cxn>
                <a:cxn ang="0">
                  <a:pos x="6" y="64"/>
                </a:cxn>
                <a:cxn ang="0">
                  <a:pos x="4" y="62"/>
                </a:cxn>
                <a:cxn ang="0">
                  <a:pos x="0" y="56"/>
                </a:cxn>
                <a:cxn ang="0">
                  <a:pos x="2" y="52"/>
                </a:cxn>
                <a:cxn ang="0">
                  <a:pos x="6" y="48"/>
                </a:cxn>
                <a:cxn ang="0">
                  <a:pos x="14" y="40"/>
                </a:cxn>
                <a:cxn ang="0">
                  <a:pos x="6" y="34"/>
                </a:cxn>
                <a:cxn ang="0">
                  <a:pos x="2" y="30"/>
                </a:cxn>
                <a:cxn ang="0">
                  <a:pos x="6" y="26"/>
                </a:cxn>
                <a:cxn ang="0">
                  <a:pos x="4" y="20"/>
                </a:cxn>
                <a:cxn ang="0">
                  <a:pos x="10" y="18"/>
                </a:cxn>
                <a:cxn ang="0">
                  <a:pos x="20" y="16"/>
                </a:cxn>
                <a:cxn ang="0">
                  <a:pos x="26" y="18"/>
                </a:cxn>
                <a:cxn ang="0">
                  <a:pos x="32" y="20"/>
                </a:cxn>
              </a:cxnLst>
              <a:rect l="0" t="0" r="r" b="b"/>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8" name="Freeform 168"/>
            <p:cNvSpPr>
              <a:spLocks/>
            </p:cNvSpPr>
            <p:nvPr/>
          </p:nvSpPr>
          <p:spPr bwMode="auto">
            <a:xfrm>
              <a:off x="4892442" y="2960881"/>
              <a:ext cx="17306" cy="52900"/>
            </a:xfrm>
            <a:custGeom>
              <a:avLst/>
              <a:gdLst/>
              <a:ahLst/>
              <a:cxnLst>
                <a:cxn ang="0">
                  <a:pos x="0" y="28"/>
                </a:cxn>
                <a:cxn ang="0">
                  <a:pos x="0" y="12"/>
                </a:cxn>
                <a:cxn ang="0">
                  <a:pos x="2" y="6"/>
                </a:cxn>
                <a:cxn ang="0">
                  <a:pos x="6" y="0"/>
                </a:cxn>
                <a:cxn ang="0">
                  <a:pos x="8" y="6"/>
                </a:cxn>
                <a:cxn ang="0">
                  <a:pos x="10" y="10"/>
                </a:cxn>
                <a:cxn ang="0">
                  <a:pos x="10" y="28"/>
                </a:cxn>
                <a:cxn ang="0">
                  <a:pos x="0" y="28"/>
                </a:cxn>
              </a:cxnLst>
              <a:rect l="0" t="0" r="r" b="b"/>
              <a:pathLst>
                <a:path w="10" h="28">
                  <a:moveTo>
                    <a:pt x="0" y="28"/>
                  </a:moveTo>
                  <a:lnTo>
                    <a:pt x="0" y="12"/>
                  </a:lnTo>
                  <a:lnTo>
                    <a:pt x="2" y="6"/>
                  </a:lnTo>
                  <a:lnTo>
                    <a:pt x="6" y="0"/>
                  </a:lnTo>
                  <a:lnTo>
                    <a:pt x="8" y="6"/>
                  </a:lnTo>
                  <a:lnTo>
                    <a:pt x="10" y="10"/>
                  </a:lnTo>
                  <a:lnTo>
                    <a:pt x="10" y="28"/>
                  </a:lnTo>
                  <a:lnTo>
                    <a:pt x="0"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9" name="Freeform 169"/>
            <p:cNvSpPr>
              <a:spLocks/>
            </p:cNvSpPr>
            <p:nvPr/>
          </p:nvSpPr>
          <p:spPr bwMode="auto">
            <a:xfrm>
              <a:off x="4868214" y="3021338"/>
              <a:ext cx="48457" cy="75572"/>
            </a:xfrm>
            <a:custGeom>
              <a:avLst/>
              <a:gdLst/>
              <a:ahLst/>
              <a:cxnLst>
                <a:cxn ang="0">
                  <a:pos x="12" y="8"/>
                </a:cxn>
                <a:cxn ang="0">
                  <a:pos x="16" y="4"/>
                </a:cxn>
                <a:cxn ang="0">
                  <a:pos x="20" y="0"/>
                </a:cxn>
                <a:cxn ang="0">
                  <a:pos x="24" y="4"/>
                </a:cxn>
                <a:cxn ang="0">
                  <a:pos x="28" y="8"/>
                </a:cxn>
                <a:cxn ang="0">
                  <a:pos x="28" y="34"/>
                </a:cxn>
                <a:cxn ang="0">
                  <a:pos x="24" y="36"/>
                </a:cxn>
                <a:cxn ang="0">
                  <a:pos x="20" y="38"/>
                </a:cxn>
                <a:cxn ang="0">
                  <a:pos x="14" y="40"/>
                </a:cxn>
                <a:cxn ang="0">
                  <a:pos x="10" y="36"/>
                </a:cxn>
                <a:cxn ang="0">
                  <a:pos x="10" y="34"/>
                </a:cxn>
                <a:cxn ang="0">
                  <a:pos x="10" y="30"/>
                </a:cxn>
                <a:cxn ang="0">
                  <a:pos x="10" y="14"/>
                </a:cxn>
                <a:cxn ang="0">
                  <a:pos x="4" y="12"/>
                </a:cxn>
                <a:cxn ang="0">
                  <a:pos x="0" y="8"/>
                </a:cxn>
                <a:cxn ang="0">
                  <a:pos x="4" y="6"/>
                </a:cxn>
                <a:cxn ang="0">
                  <a:pos x="8" y="6"/>
                </a:cxn>
                <a:cxn ang="0">
                  <a:pos x="12" y="8"/>
                </a:cxn>
              </a:cxnLst>
              <a:rect l="0" t="0" r="r" b="b"/>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0" name="Freeform 170"/>
            <p:cNvSpPr>
              <a:spLocks/>
            </p:cNvSpPr>
            <p:nvPr/>
          </p:nvSpPr>
          <p:spPr bwMode="auto">
            <a:xfrm>
              <a:off x="4992817" y="3127138"/>
              <a:ext cx="70955" cy="45343"/>
            </a:xfrm>
            <a:custGeom>
              <a:avLst/>
              <a:gdLst/>
              <a:ahLst/>
              <a:cxnLst>
                <a:cxn ang="0">
                  <a:pos x="41" y="12"/>
                </a:cxn>
                <a:cxn ang="0">
                  <a:pos x="39" y="16"/>
                </a:cxn>
                <a:cxn ang="0">
                  <a:pos x="39" y="18"/>
                </a:cxn>
                <a:cxn ang="0">
                  <a:pos x="39" y="22"/>
                </a:cxn>
                <a:cxn ang="0">
                  <a:pos x="39" y="24"/>
                </a:cxn>
                <a:cxn ang="0">
                  <a:pos x="31" y="22"/>
                </a:cxn>
                <a:cxn ang="0">
                  <a:pos x="17" y="16"/>
                </a:cxn>
                <a:cxn ang="0">
                  <a:pos x="4" y="10"/>
                </a:cxn>
                <a:cxn ang="0">
                  <a:pos x="0" y="6"/>
                </a:cxn>
                <a:cxn ang="0">
                  <a:pos x="0" y="2"/>
                </a:cxn>
                <a:cxn ang="0">
                  <a:pos x="2" y="0"/>
                </a:cxn>
                <a:cxn ang="0">
                  <a:pos x="9" y="0"/>
                </a:cxn>
                <a:cxn ang="0">
                  <a:pos x="19" y="2"/>
                </a:cxn>
                <a:cxn ang="0">
                  <a:pos x="27" y="4"/>
                </a:cxn>
                <a:cxn ang="0">
                  <a:pos x="33" y="2"/>
                </a:cxn>
                <a:cxn ang="0">
                  <a:pos x="41" y="0"/>
                </a:cxn>
                <a:cxn ang="0">
                  <a:pos x="41" y="4"/>
                </a:cxn>
                <a:cxn ang="0">
                  <a:pos x="41" y="12"/>
                </a:cxn>
              </a:cxnLst>
              <a:rect l="0" t="0" r="r" b="b"/>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1" name="Freeform 171"/>
            <p:cNvSpPr>
              <a:spLocks/>
            </p:cNvSpPr>
            <p:nvPr/>
          </p:nvSpPr>
          <p:spPr bwMode="auto">
            <a:xfrm>
              <a:off x="4909748" y="2511230"/>
              <a:ext cx="41534" cy="56679"/>
            </a:xfrm>
            <a:custGeom>
              <a:avLst/>
              <a:gdLst/>
              <a:ahLst/>
              <a:cxnLst>
                <a:cxn ang="0">
                  <a:pos x="12" y="4"/>
                </a:cxn>
                <a:cxn ang="0">
                  <a:pos x="12" y="12"/>
                </a:cxn>
                <a:cxn ang="0">
                  <a:pos x="18" y="8"/>
                </a:cxn>
                <a:cxn ang="0">
                  <a:pos x="24" y="4"/>
                </a:cxn>
                <a:cxn ang="0">
                  <a:pos x="24" y="16"/>
                </a:cxn>
                <a:cxn ang="0">
                  <a:pos x="22" y="20"/>
                </a:cxn>
                <a:cxn ang="0">
                  <a:pos x="18" y="26"/>
                </a:cxn>
                <a:cxn ang="0">
                  <a:pos x="16" y="30"/>
                </a:cxn>
                <a:cxn ang="0">
                  <a:pos x="14" y="30"/>
                </a:cxn>
                <a:cxn ang="0">
                  <a:pos x="14" y="28"/>
                </a:cxn>
                <a:cxn ang="0">
                  <a:pos x="12" y="24"/>
                </a:cxn>
                <a:cxn ang="0">
                  <a:pos x="10" y="20"/>
                </a:cxn>
                <a:cxn ang="0">
                  <a:pos x="6" y="14"/>
                </a:cxn>
                <a:cxn ang="0">
                  <a:pos x="2" y="10"/>
                </a:cxn>
                <a:cxn ang="0">
                  <a:pos x="0" y="6"/>
                </a:cxn>
                <a:cxn ang="0">
                  <a:pos x="0" y="4"/>
                </a:cxn>
                <a:cxn ang="0">
                  <a:pos x="2" y="2"/>
                </a:cxn>
                <a:cxn ang="0">
                  <a:pos x="4" y="0"/>
                </a:cxn>
                <a:cxn ang="0">
                  <a:pos x="6" y="0"/>
                </a:cxn>
                <a:cxn ang="0">
                  <a:pos x="8" y="0"/>
                </a:cxn>
                <a:cxn ang="0">
                  <a:pos x="12" y="4"/>
                </a:cxn>
              </a:cxnLst>
              <a:rect l="0" t="0" r="r" b="b"/>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2" name="Freeform 172"/>
            <p:cNvSpPr>
              <a:spLocks/>
            </p:cNvSpPr>
            <p:nvPr/>
          </p:nvSpPr>
          <p:spPr bwMode="auto">
            <a:xfrm>
              <a:off x="4909748" y="2114478"/>
              <a:ext cx="257861" cy="423201"/>
            </a:xfrm>
            <a:custGeom>
              <a:avLst/>
              <a:gdLst/>
              <a:ahLst/>
              <a:cxnLst>
                <a:cxn ang="0">
                  <a:pos x="145" y="44"/>
                </a:cxn>
                <a:cxn ang="0">
                  <a:pos x="141" y="28"/>
                </a:cxn>
                <a:cxn ang="0">
                  <a:pos x="131" y="10"/>
                </a:cxn>
                <a:cxn ang="0">
                  <a:pos x="113" y="4"/>
                </a:cxn>
                <a:cxn ang="0">
                  <a:pos x="97" y="4"/>
                </a:cxn>
                <a:cxn ang="0">
                  <a:pos x="77" y="6"/>
                </a:cxn>
                <a:cxn ang="0">
                  <a:pos x="59" y="12"/>
                </a:cxn>
                <a:cxn ang="0">
                  <a:pos x="42" y="32"/>
                </a:cxn>
                <a:cxn ang="0">
                  <a:pos x="32" y="54"/>
                </a:cxn>
                <a:cxn ang="0">
                  <a:pos x="30" y="76"/>
                </a:cxn>
                <a:cxn ang="0">
                  <a:pos x="12" y="76"/>
                </a:cxn>
                <a:cxn ang="0">
                  <a:pos x="6" y="82"/>
                </a:cxn>
                <a:cxn ang="0">
                  <a:pos x="4" y="90"/>
                </a:cxn>
                <a:cxn ang="0">
                  <a:pos x="8" y="108"/>
                </a:cxn>
                <a:cxn ang="0">
                  <a:pos x="12" y="130"/>
                </a:cxn>
                <a:cxn ang="0">
                  <a:pos x="14" y="134"/>
                </a:cxn>
                <a:cxn ang="0">
                  <a:pos x="0" y="168"/>
                </a:cxn>
                <a:cxn ang="0">
                  <a:pos x="14" y="182"/>
                </a:cxn>
                <a:cxn ang="0">
                  <a:pos x="30" y="204"/>
                </a:cxn>
                <a:cxn ang="0">
                  <a:pos x="28" y="216"/>
                </a:cxn>
                <a:cxn ang="0">
                  <a:pos x="30" y="222"/>
                </a:cxn>
                <a:cxn ang="0">
                  <a:pos x="38" y="224"/>
                </a:cxn>
                <a:cxn ang="0">
                  <a:pos x="52" y="216"/>
                </a:cxn>
                <a:cxn ang="0">
                  <a:pos x="63" y="212"/>
                </a:cxn>
                <a:cxn ang="0">
                  <a:pos x="73" y="208"/>
                </a:cxn>
                <a:cxn ang="0">
                  <a:pos x="81" y="204"/>
                </a:cxn>
                <a:cxn ang="0">
                  <a:pos x="83" y="200"/>
                </a:cxn>
                <a:cxn ang="0">
                  <a:pos x="79" y="170"/>
                </a:cxn>
                <a:cxn ang="0">
                  <a:pos x="89" y="164"/>
                </a:cxn>
                <a:cxn ang="0">
                  <a:pos x="99" y="156"/>
                </a:cxn>
                <a:cxn ang="0">
                  <a:pos x="95" y="154"/>
                </a:cxn>
                <a:cxn ang="0">
                  <a:pos x="105" y="150"/>
                </a:cxn>
                <a:cxn ang="0">
                  <a:pos x="87" y="140"/>
                </a:cxn>
                <a:cxn ang="0">
                  <a:pos x="79" y="130"/>
                </a:cxn>
                <a:cxn ang="0">
                  <a:pos x="79" y="114"/>
                </a:cxn>
                <a:cxn ang="0">
                  <a:pos x="91" y="98"/>
                </a:cxn>
                <a:cxn ang="0">
                  <a:pos x="113" y="84"/>
                </a:cxn>
                <a:cxn ang="0">
                  <a:pos x="121" y="72"/>
                </a:cxn>
                <a:cxn ang="0">
                  <a:pos x="121" y="62"/>
                </a:cxn>
                <a:cxn ang="0">
                  <a:pos x="129" y="58"/>
                </a:cxn>
                <a:cxn ang="0">
                  <a:pos x="141" y="56"/>
                </a:cxn>
              </a:cxnLst>
              <a:rect l="0" t="0" r="r" b="b"/>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3" name="Freeform 173"/>
            <p:cNvSpPr>
              <a:spLocks/>
            </p:cNvSpPr>
            <p:nvPr/>
          </p:nvSpPr>
          <p:spPr bwMode="auto">
            <a:xfrm>
              <a:off x="4778222" y="2054021"/>
              <a:ext cx="510529" cy="404308"/>
            </a:xfrm>
            <a:custGeom>
              <a:avLst/>
              <a:gdLst/>
              <a:ahLst/>
              <a:cxnLst>
                <a:cxn ang="0">
                  <a:pos x="271" y="20"/>
                </a:cxn>
                <a:cxn ang="0">
                  <a:pos x="245" y="16"/>
                </a:cxn>
                <a:cxn ang="0">
                  <a:pos x="241" y="28"/>
                </a:cxn>
                <a:cxn ang="0">
                  <a:pos x="233" y="40"/>
                </a:cxn>
                <a:cxn ang="0">
                  <a:pos x="207" y="34"/>
                </a:cxn>
                <a:cxn ang="0">
                  <a:pos x="187" y="30"/>
                </a:cxn>
                <a:cxn ang="0">
                  <a:pos x="173" y="36"/>
                </a:cxn>
                <a:cxn ang="0">
                  <a:pos x="141" y="40"/>
                </a:cxn>
                <a:cxn ang="0">
                  <a:pos x="118" y="64"/>
                </a:cxn>
                <a:cxn ang="0">
                  <a:pos x="106" y="96"/>
                </a:cxn>
                <a:cxn ang="0">
                  <a:pos x="88" y="108"/>
                </a:cxn>
                <a:cxn ang="0">
                  <a:pos x="80" y="118"/>
                </a:cxn>
                <a:cxn ang="0">
                  <a:pos x="84" y="140"/>
                </a:cxn>
                <a:cxn ang="0">
                  <a:pos x="88" y="164"/>
                </a:cxn>
                <a:cxn ang="0">
                  <a:pos x="76" y="200"/>
                </a:cxn>
                <a:cxn ang="0">
                  <a:pos x="64" y="188"/>
                </a:cxn>
                <a:cxn ang="0">
                  <a:pos x="50" y="206"/>
                </a:cxn>
                <a:cxn ang="0">
                  <a:pos x="26" y="212"/>
                </a:cxn>
                <a:cxn ang="0">
                  <a:pos x="8" y="202"/>
                </a:cxn>
                <a:cxn ang="0">
                  <a:pos x="12" y="194"/>
                </a:cxn>
                <a:cxn ang="0">
                  <a:pos x="2" y="188"/>
                </a:cxn>
                <a:cxn ang="0">
                  <a:pos x="8" y="174"/>
                </a:cxn>
                <a:cxn ang="0">
                  <a:pos x="0" y="144"/>
                </a:cxn>
                <a:cxn ang="0">
                  <a:pos x="22" y="136"/>
                </a:cxn>
                <a:cxn ang="0">
                  <a:pos x="38" y="124"/>
                </a:cxn>
                <a:cxn ang="0">
                  <a:pos x="54" y="120"/>
                </a:cxn>
                <a:cxn ang="0">
                  <a:pos x="64" y="118"/>
                </a:cxn>
                <a:cxn ang="0">
                  <a:pos x="62" y="116"/>
                </a:cxn>
                <a:cxn ang="0">
                  <a:pos x="60" y="106"/>
                </a:cxn>
                <a:cxn ang="0">
                  <a:pos x="80" y="94"/>
                </a:cxn>
                <a:cxn ang="0">
                  <a:pos x="94" y="68"/>
                </a:cxn>
                <a:cxn ang="0">
                  <a:pos x="106" y="60"/>
                </a:cxn>
                <a:cxn ang="0">
                  <a:pos x="112" y="50"/>
                </a:cxn>
                <a:cxn ang="0">
                  <a:pos x="106" y="44"/>
                </a:cxn>
                <a:cxn ang="0">
                  <a:pos x="106" y="42"/>
                </a:cxn>
                <a:cxn ang="0">
                  <a:pos x="114" y="34"/>
                </a:cxn>
                <a:cxn ang="0">
                  <a:pos x="135" y="36"/>
                </a:cxn>
                <a:cxn ang="0">
                  <a:pos x="139" y="26"/>
                </a:cxn>
                <a:cxn ang="0">
                  <a:pos x="161" y="16"/>
                </a:cxn>
                <a:cxn ang="0">
                  <a:pos x="169" y="16"/>
                </a:cxn>
                <a:cxn ang="0">
                  <a:pos x="185" y="12"/>
                </a:cxn>
                <a:cxn ang="0">
                  <a:pos x="227" y="0"/>
                </a:cxn>
                <a:cxn ang="0">
                  <a:pos x="243" y="8"/>
                </a:cxn>
                <a:cxn ang="0">
                  <a:pos x="251" y="2"/>
                </a:cxn>
                <a:cxn ang="0">
                  <a:pos x="271" y="4"/>
                </a:cxn>
                <a:cxn ang="0">
                  <a:pos x="289" y="14"/>
                </a:cxn>
                <a:cxn ang="0">
                  <a:pos x="287" y="18"/>
                </a:cxn>
                <a:cxn ang="0">
                  <a:pos x="295" y="26"/>
                </a:cxn>
              </a:cxnLst>
              <a:rect l="0" t="0" r="r" b="b"/>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4" name="Freeform 174"/>
            <p:cNvSpPr>
              <a:spLocks/>
            </p:cNvSpPr>
            <p:nvPr/>
          </p:nvSpPr>
          <p:spPr bwMode="auto">
            <a:xfrm>
              <a:off x="5188376" y="2401651"/>
              <a:ext cx="100375" cy="64235"/>
            </a:xfrm>
            <a:custGeom>
              <a:avLst/>
              <a:gdLst/>
              <a:ahLst/>
              <a:cxnLst>
                <a:cxn ang="0">
                  <a:pos x="58" y="34"/>
                </a:cxn>
                <a:cxn ang="0">
                  <a:pos x="52" y="24"/>
                </a:cxn>
                <a:cxn ang="0">
                  <a:pos x="48" y="16"/>
                </a:cxn>
                <a:cxn ang="0">
                  <a:pos x="52" y="16"/>
                </a:cxn>
                <a:cxn ang="0">
                  <a:pos x="54" y="14"/>
                </a:cxn>
                <a:cxn ang="0">
                  <a:pos x="54" y="4"/>
                </a:cxn>
                <a:cxn ang="0">
                  <a:pos x="48" y="6"/>
                </a:cxn>
                <a:cxn ang="0">
                  <a:pos x="44" y="6"/>
                </a:cxn>
                <a:cxn ang="0">
                  <a:pos x="40" y="4"/>
                </a:cxn>
                <a:cxn ang="0">
                  <a:pos x="32" y="0"/>
                </a:cxn>
                <a:cxn ang="0">
                  <a:pos x="24" y="0"/>
                </a:cxn>
                <a:cxn ang="0">
                  <a:pos x="14" y="2"/>
                </a:cxn>
                <a:cxn ang="0">
                  <a:pos x="6" y="6"/>
                </a:cxn>
                <a:cxn ang="0">
                  <a:pos x="2" y="8"/>
                </a:cxn>
                <a:cxn ang="0">
                  <a:pos x="0" y="10"/>
                </a:cxn>
                <a:cxn ang="0">
                  <a:pos x="2" y="16"/>
                </a:cxn>
                <a:cxn ang="0">
                  <a:pos x="6" y="20"/>
                </a:cxn>
                <a:cxn ang="0">
                  <a:pos x="10" y="22"/>
                </a:cxn>
                <a:cxn ang="0">
                  <a:pos x="18" y="24"/>
                </a:cxn>
                <a:cxn ang="0">
                  <a:pos x="26" y="22"/>
                </a:cxn>
                <a:cxn ang="0">
                  <a:pos x="30" y="22"/>
                </a:cxn>
                <a:cxn ang="0">
                  <a:pos x="34" y="24"/>
                </a:cxn>
                <a:cxn ang="0">
                  <a:pos x="36" y="28"/>
                </a:cxn>
                <a:cxn ang="0">
                  <a:pos x="38" y="32"/>
                </a:cxn>
                <a:cxn ang="0">
                  <a:pos x="42" y="34"/>
                </a:cxn>
                <a:cxn ang="0">
                  <a:pos x="44" y="34"/>
                </a:cxn>
                <a:cxn ang="0">
                  <a:pos x="46" y="30"/>
                </a:cxn>
                <a:cxn ang="0">
                  <a:pos x="50" y="30"/>
                </a:cxn>
                <a:cxn ang="0">
                  <a:pos x="54" y="32"/>
                </a:cxn>
                <a:cxn ang="0">
                  <a:pos x="58" y="34"/>
                </a:cxn>
              </a:cxnLst>
              <a:rect l="0" t="0" r="r" b="b"/>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5" name="Freeform 175"/>
            <p:cNvSpPr>
              <a:spLocks/>
            </p:cNvSpPr>
            <p:nvPr/>
          </p:nvSpPr>
          <p:spPr bwMode="auto">
            <a:xfrm>
              <a:off x="5150302" y="2443215"/>
              <a:ext cx="148832" cy="94464"/>
            </a:xfrm>
            <a:custGeom>
              <a:avLst/>
              <a:gdLst/>
              <a:ahLst/>
              <a:cxnLst>
                <a:cxn ang="0">
                  <a:pos x="68" y="50"/>
                </a:cxn>
                <a:cxn ang="0">
                  <a:pos x="74" y="50"/>
                </a:cxn>
                <a:cxn ang="0">
                  <a:pos x="80" y="48"/>
                </a:cxn>
                <a:cxn ang="0">
                  <a:pos x="84" y="46"/>
                </a:cxn>
                <a:cxn ang="0">
                  <a:pos x="86" y="42"/>
                </a:cxn>
                <a:cxn ang="0">
                  <a:pos x="86" y="38"/>
                </a:cxn>
                <a:cxn ang="0">
                  <a:pos x="84" y="30"/>
                </a:cxn>
                <a:cxn ang="0">
                  <a:pos x="84" y="26"/>
                </a:cxn>
                <a:cxn ang="0">
                  <a:pos x="80" y="12"/>
                </a:cxn>
                <a:cxn ang="0">
                  <a:pos x="76" y="10"/>
                </a:cxn>
                <a:cxn ang="0">
                  <a:pos x="72" y="8"/>
                </a:cxn>
                <a:cxn ang="0">
                  <a:pos x="68" y="8"/>
                </a:cxn>
                <a:cxn ang="0">
                  <a:pos x="66" y="12"/>
                </a:cxn>
                <a:cxn ang="0">
                  <a:pos x="64" y="12"/>
                </a:cxn>
                <a:cxn ang="0">
                  <a:pos x="60" y="10"/>
                </a:cxn>
                <a:cxn ang="0">
                  <a:pos x="58" y="6"/>
                </a:cxn>
                <a:cxn ang="0">
                  <a:pos x="56" y="2"/>
                </a:cxn>
                <a:cxn ang="0">
                  <a:pos x="52" y="0"/>
                </a:cxn>
                <a:cxn ang="0">
                  <a:pos x="48" y="0"/>
                </a:cxn>
                <a:cxn ang="0">
                  <a:pos x="40" y="2"/>
                </a:cxn>
                <a:cxn ang="0">
                  <a:pos x="42" y="4"/>
                </a:cxn>
                <a:cxn ang="0">
                  <a:pos x="44" y="12"/>
                </a:cxn>
                <a:cxn ang="0">
                  <a:pos x="42" y="16"/>
                </a:cxn>
                <a:cxn ang="0">
                  <a:pos x="42" y="18"/>
                </a:cxn>
                <a:cxn ang="0">
                  <a:pos x="38" y="22"/>
                </a:cxn>
                <a:cxn ang="0">
                  <a:pos x="32" y="24"/>
                </a:cxn>
                <a:cxn ang="0">
                  <a:pos x="30" y="24"/>
                </a:cxn>
                <a:cxn ang="0">
                  <a:pos x="28" y="22"/>
                </a:cxn>
                <a:cxn ang="0">
                  <a:pos x="24" y="18"/>
                </a:cxn>
                <a:cxn ang="0">
                  <a:pos x="18" y="12"/>
                </a:cxn>
                <a:cxn ang="0">
                  <a:pos x="16" y="10"/>
                </a:cxn>
                <a:cxn ang="0">
                  <a:pos x="12" y="10"/>
                </a:cxn>
                <a:cxn ang="0">
                  <a:pos x="8" y="10"/>
                </a:cxn>
                <a:cxn ang="0">
                  <a:pos x="6" y="12"/>
                </a:cxn>
                <a:cxn ang="0">
                  <a:pos x="2" y="20"/>
                </a:cxn>
                <a:cxn ang="0">
                  <a:pos x="2" y="26"/>
                </a:cxn>
                <a:cxn ang="0">
                  <a:pos x="0" y="30"/>
                </a:cxn>
                <a:cxn ang="0">
                  <a:pos x="2" y="38"/>
                </a:cxn>
                <a:cxn ang="0">
                  <a:pos x="2" y="36"/>
                </a:cxn>
                <a:cxn ang="0">
                  <a:pos x="4" y="34"/>
                </a:cxn>
                <a:cxn ang="0">
                  <a:pos x="12" y="34"/>
                </a:cxn>
                <a:cxn ang="0">
                  <a:pos x="24" y="34"/>
                </a:cxn>
                <a:cxn ang="0">
                  <a:pos x="28" y="36"/>
                </a:cxn>
                <a:cxn ang="0">
                  <a:pos x="34" y="38"/>
                </a:cxn>
                <a:cxn ang="0">
                  <a:pos x="42" y="36"/>
                </a:cxn>
                <a:cxn ang="0">
                  <a:pos x="50" y="32"/>
                </a:cxn>
                <a:cxn ang="0">
                  <a:pos x="54" y="38"/>
                </a:cxn>
                <a:cxn ang="0">
                  <a:pos x="58" y="40"/>
                </a:cxn>
                <a:cxn ang="0">
                  <a:pos x="58" y="44"/>
                </a:cxn>
                <a:cxn ang="0">
                  <a:pos x="60" y="48"/>
                </a:cxn>
                <a:cxn ang="0">
                  <a:pos x="66" y="50"/>
                </a:cxn>
                <a:cxn ang="0">
                  <a:pos x="68" y="50"/>
                </a:cxn>
              </a:cxnLst>
              <a:rect l="0" t="0" r="r" b="b"/>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6" name="Freeform 176"/>
            <p:cNvSpPr>
              <a:spLocks/>
            </p:cNvSpPr>
            <p:nvPr/>
          </p:nvSpPr>
          <p:spPr bwMode="auto">
            <a:xfrm>
              <a:off x="5150302" y="2503672"/>
              <a:ext cx="110758" cy="90686"/>
            </a:xfrm>
            <a:custGeom>
              <a:avLst/>
              <a:gdLst/>
              <a:ahLst/>
              <a:cxnLst>
                <a:cxn ang="0">
                  <a:pos x="64" y="18"/>
                </a:cxn>
                <a:cxn ang="0">
                  <a:pos x="60" y="16"/>
                </a:cxn>
                <a:cxn ang="0">
                  <a:pos x="58" y="12"/>
                </a:cxn>
                <a:cxn ang="0">
                  <a:pos x="58" y="8"/>
                </a:cxn>
                <a:cxn ang="0">
                  <a:pos x="54" y="6"/>
                </a:cxn>
                <a:cxn ang="0">
                  <a:pos x="50" y="0"/>
                </a:cxn>
                <a:cxn ang="0">
                  <a:pos x="42" y="4"/>
                </a:cxn>
                <a:cxn ang="0">
                  <a:pos x="34" y="6"/>
                </a:cxn>
                <a:cxn ang="0">
                  <a:pos x="28" y="4"/>
                </a:cxn>
                <a:cxn ang="0">
                  <a:pos x="24" y="2"/>
                </a:cxn>
                <a:cxn ang="0">
                  <a:pos x="12" y="2"/>
                </a:cxn>
                <a:cxn ang="0">
                  <a:pos x="4" y="2"/>
                </a:cxn>
                <a:cxn ang="0">
                  <a:pos x="2" y="4"/>
                </a:cxn>
                <a:cxn ang="0">
                  <a:pos x="0" y="6"/>
                </a:cxn>
                <a:cxn ang="0">
                  <a:pos x="0" y="20"/>
                </a:cxn>
                <a:cxn ang="0">
                  <a:pos x="8" y="20"/>
                </a:cxn>
                <a:cxn ang="0">
                  <a:pos x="16" y="20"/>
                </a:cxn>
                <a:cxn ang="0">
                  <a:pos x="22" y="22"/>
                </a:cxn>
                <a:cxn ang="0">
                  <a:pos x="28" y="24"/>
                </a:cxn>
                <a:cxn ang="0">
                  <a:pos x="26" y="36"/>
                </a:cxn>
                <a:cxn ang="0">
                  <a:pos x="30" y="40"/>
                </a:cxn>
                <a:cxn ang="0">
                  <a:pos x="32" y="40"/>
                </a:cxn>
                <a:cxn ang="0">
                  <a:pos x="34" y="42"/>
                </a:cxn>
                <a:cxn ang="0">
                  <a:pos x="38" y="46"/>
                </a:cxn>
                <a:cxn ang="0">
                  <a:pos x="40" y="48"/>
                </a:cxn>
                <a:cxn ang="0">
                  <a:pos x="44" y="46"/>
                </a:cxn>
                <a:cxn ang="0">
                  <a:pos x="50" y="46"/>
                </a:cxn>
                <a:cxn ang="0">
                  <a:pos x="56" y="34"/>
                </a:cxn>
                <a:cxn ang="0">
                  <a:pos x="58" y="30"/>
                </a:cxn>
                <a:cxn ang="0">
                  <a:pos x="64" y="24"/>
                </a:cxn>
                <a:cxn ang="0">
                  <a:pos x="64" y="20"/>
                </a:cxn>
                <a:cxn ang="0">
                  <a:pos x="64" y="18"/>
                </a:cxn>
              </a:cxnLst>
              <a:rect l="0" t="0" r="r" b="b"/>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7" name="Freeform 177"/>
            <p:cNvSpPr>
              <a:spLocks/>
            </p:cNvSpPr>
            <p:nvPr/>
          </p:nvSpPr>
          <p:spPr bwMode="auto">
            <a:xfrm>
              <a:off x="5129535" y="2541458"/>
              <a:ext cx="69224" cy="30229"/>
            </a:xfrm>
            <a:custGeom>
              <a:avLst/>
              <a:gdLst/>
              <a:ahLst/>
              <a:cxnLst>
                <a:cxn ang="0">
                  <a:pos x="38" y="16"/>
                </a:cxn>
                <a:cxn ang="0">
                  <a:pos x="40" y="4"/>
                </a:cxn>
                <a:cxn ang="0">
                  <a:pos x="34" y="2"/>
                </a:cxn>
                <a:cxn ang="0">
                  <a:pos x="28" y="0"/>
                </a:cxn>
                <a:cxn ang="0">
                  <a:pos x="20" y="0"/>
                </a:cxn>
                <a:cxn ang="0">
                  <a:pos x="14" y="0"/>
                </a:cxn>
                <a:cxn ang="0">
                  <a:pos x="12" y="6"/>
                </a:cxn>
                <a:cxn ang="0">
                  <a:pos x="8" y="6"/>
                </a:cxn>
                <a:cxn ang="0">
                  <a:pos x="4" y="8"/>
                </a:cxn>
                <a:cxn ang="0">
                  <a:pos x="2" y="12"/>
                </a:cxn>
                <a:cxn ang="0">
                  <a:pos x="0" y="16"/>
                </a:cxn>
                <a:cxn ang="0">
                  <a:pos x="38" y="16"/>
                </a:cxn>
              </a:cxnLst>
              <a:rect l="0" t="0" r="r" b="b"/>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8" name="Freeform 178"/>
            <p:cNvSpPr>
              <a:spLocks/>
            </p:cNvSpPr>
            <p:nvPr/>
          </p:nvSpPr>
          <p:spPr bwMode="auto">
            <a:xfrm>
              <a:off x="4432101" y="2991110"/>
              <a:ext cx="69224" cy="170036"/>
            </a:xfrm>
            <a:custGeom>
              <a:avLst/>
              <a:gdLst/>
              <a:ahLst/>
              <a:cxnLst>
                <a:cxn ang="0">
                  <a:pos x="24" y="90"/>
                </a:cxn>
                <a:cxn ang="0">
                  <a:pos x="16" y="90"/>
                </a:cxn>
                <a:cxn ang="0">
                  <a:pos x="12" y="90"/>
                </a:cxn>
                <a:cxn ang="0">
                  <a:pos x="8" y="90"/>
                </a:cxn>
                <a:cxn ang="0">
                  <a:pos x="6" y="76"/>
                </a:cxn>
                <a:cxn ang="0">
                  <a:pos x="8" y="66"/>
                </a:cxn>
                <a:cxn ang="0">
                  <a:pos x="6" y="64"/>
                </a:cxn>
                <a:cxn ang="0">
                  <a:pos x="4" y="64"/>
                </a:cxn>
                <a:cxn ang="0">
                  <a:pos x="0" y="62"/>
                </a:cxn>
                <a:cxn ang="0">
                  <a:pos x="0" y="58"/>
                </a:cxn>
                <a:cxn ang="0">
                  <a:pos x="0" y="52"/>
                </a:cxn>
                <a:cxn ang="0">
                  <a:pos x="2" y="48"/>
                </a:cxn>
                <a:cxn ang="0">
                  <a:pos x="6" y="38"/>
                </a:cxn>
                <a:cxn ang="0">
                  <a:pos x="10" y="32"/>
                </a:cxn>
                <a:cxn ang="0">
                  <a:pos x="12" y="26"/>
                </a:cxn>
                <a:cxn ang="0">
                  <a:pos x="12" y="22"/>
                </a:cxn>
                <a:cxn ang="0">
                  <a:pos x="12" y="18"/>
                </a:cxn>
                <a:cxn ang="0">
                  <a:pos x="10" y="16"/>
                </a:cxn>
                <a:cxn ang="0">
                  <a:pos x="8" y="14"/>
                </a:cxn>
                <a:cxn ang="0">
                  <a:pos x="8" y="12"/>
                </a:cxn>
                <a:cxn ang="0">
                  <a:pos x="10" y="6"/>
                </a:cxn>
                <a:cxn ang="0">
                  <a:pos x="12" y="0"/>
                </a:cxn>
                <a:cxn ang="0">
                  <a:pos x="16" y="4"/>
                </a:cxn>
                <a:cxn ang="0">
                  <a:pos x="22" y="6"/>
                </a:cxn>
                <a:cxn ang="0">
                  <a:pos x="36" y="6"/>
                </a:cxn>
                <a:cxn ang="0">
                  <a:pos x="38" y="8"/>
                </a:cxn>
                <a:cxn ang="0">
                  <a:pos x="40" y="12"/>
                </a:cxn>
                <a:cxn ang="0">
                  <a:pos x="38" y="24"/>
                </a:cxn>
                <a:cxn ang="0">
                  <a:pos x="34" y="34"/>
                </a:cxn>
                <a:cxn ang="0">
                  <a:pos x="30" y="40"/>
                </a:cxn>
                <a:cxn ang="0">
                  <a:pos x="28" y="50"/>
                </a:cxn>
                <a:cxn ang="0">
                  <a:pos x="30" y="54"/>
                </a:cxn>
                <a:cxn ang="0">
                  <a:pos x="30" y="60"/>
                </a:cxn>
                <a:cxn ang="0">
                  <a:pos x="30" y="64"/>
                </a:cxn>
                <a:cxn ang="0">
                  <a:pos x="28" y="68"/>
                </a:cxn>
                <a:cxn ang="0">
                  <a:pos x="30" y="70"/>
                </a:cxn>
                <a:cxn ang="0">
                  <a:pos x="32" y="74"/>
                </a:cxn>
                <a:cxn ang="0">
                  <a:pos x="30" y="78"/>
                </a:cxn>
                <a:cxn ang="0">
                  <a:pos x="28" y="80"/>
                </a:cxn>
                <a:cxn ang="0">
                  <a:pos x="26" y="84"/>
                </a:cxn>
                <a:cxn ang="0">
                  <a:pos x="24" y="86"/>
                </a:cxn>
                <a:cxn ang="0">
                  <a:pos x="24" y="90"/>
                </a:cxn>
              </a:cxnLst>
              <a:rect l="0" t="0" r="r" b="b"/>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9" name="Freeform 179"/>
            <p:cNvSpPr>
              <a:spLocks/>
            </p:cNvSpPr>
            <p:nvPr/>
          </p:nvSpPr>
          <p:spPr bwMode="auto">
            <a:xfrm>
              <a:off x="4442485" y="2934430"/>
              <a:ext cx="301126" cy="264500"/>
            </a:xfrm>
            <a:custGeom>
              <a:avLst/>
              <a:gdLst/>
              <a:ahLst/>
              <a:cxnLst>
                <a:cxn ang="0">
                  <a:pos x="174" y="34"/>
                </a:cxn>
                <a:cxn ang="0">
                  <a:pos x="164" y="44"/>
                </a:cxn>
                <a:cxn ang="0">
                  <a:pos x="138" y="56"/>
                </a:cxn>
                <a:cxn ang="0">
                  <a:pos x="128" y="68"/>
                </a:cxn>
                <a:cxn ang="0">
                  <a:pos x="128" y="86"/>
                </a:cxn>
                <a:cxn ang="0">
                  <a:pos x="124" y="96"/>
                </a:cxn>
                <a:cxn ang="0">
                  <a:pos x="106" y="118"/>
                </a:cxn>
                <a:cxn ang="0">
                  <a:pos x="102" y="126"/>
                </a:cxn>
                <a:cxn ang="0">
                  <a:pos x="64" y="128"/>
                </a:cxn>
                <a:cxn ang="0">
                  <a:pos x="56" y="134"/>
                </a:cxn>
                <a:cxn ang="0">
                  <a:pos x="50" y="140"/>
                </a:cxn>
                <a:cxn ang="0">
                  <a:pos x="42" y="140"/>
                </a:cxn>
                <a:cxn ang="0">
                  <a:pos x="36" y="130"/>
                </a:cxn>
                <a:cxn ang="0">
                  <a:pos x="34" y="122"/>
                </a:cxn>
                <a:cxn ang="0">
                  <a:pos x="24" y="120"/>
                </a:cxn>
                <a:cxn ang="0">
                  <a:pos x="20" y="116"/>
                </a:cxn>
                <a:cxn ang="0">
                  <a:pos x="24" y="108"/>
                </a:cxn>
                <a:cxn ang="0">
                  <a:pos x="24" y="100"/>
                </a:cxn>
                <a:cxn ang="0">
                  <a:pos x="24" y="94"/>
                </a:cxn>
                <a:cxn ang="0">
                  <a:pos x="24" y="84"/>
                </a:cxn>
                <a:cxn ang="0">
                  <a:pos x="24" y="70"/>
                </a:cxn>
                <a:cxn ang="0">
                  <a:pos x="32" y="54"/>
                </a:cxn>
                <a:cxn ang="0">
                  <a:pos x="32" y="38"/>
                </a:cxn>
                <a:cxn ang="0">
                  <a:pos x="16" y="36"/>
                </a:cxn>
                <a:cxn ang="0">
                  <a:pos x="6" y="30"/>
                </a:cxn>
                <a:cxn ang="0">
                  <a:pos x="4" y="22"/>
                </a:cxn>
                <a:cxn ang="0">
                  <a:pos x="0" y="16"/>
                </a:cxn>
                <a:cxn ang="0">
                  <a:pos x="0" y="10"/>
                </a:cxn>
                <a:cxn ang="0">
                  <a:pos x="12" y="6"/>
                </a:cxn>
                <a:cxn ang="0">
                  <a:pos x="14" y="0"/>
                </a:cxn>
                <a:cxn ang="0">
                  <a:pos x="40" y="2"/>
                </a:cxn>
                <a:cxn ang="0">
                  <a:pos x="80" y="8"/>
                </a:cxn>
                <a:cxn ang="0">
                  <a:pos x="124" y="16"/>
                </a:cxn>
                <a:cxn ang="0">
                  <a:pos x="150" y="20"/>
                </a:cxn>
                <a:cxn ang="0">
                  <a:pos x="154" y="22"/>
                </a:cxn>
                <a:cxn ang="0">
                  <a:pos x="174" y="32"/>
                </a:cxn>
              </a:cxnLst>
              <a:rect l="0" t="0" r="r" b="b"/>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0" name="Freeform 180"/>
            <p:cNvSpPr>
              <a:spLocks/>
            </p:cNvSpPr>
            <p:nvPr/>
          </p:nvSpPr>
          <p:spPr bwMode="auto">
            <a:xfrm>
              <a:off x="4553243" y="2688823"/>
              <a:ext cx="308048" cy="306065"/>
            </a:xfrm>
            <a:custGeom>
              <a:avLst/>
              <a:gdLst/>
              <a:ahLst/>
              <a:cxnLst>
                <a:cxn ang="0">
                  <a:pos x="174" y="128"/>
                </a:cxn>
                <a:cxn ang="0">
                  <a:pos x="162" y="136"/>
                </a:cxn>
                <a:cxn ang="0">
                  <a:pos x="154" y="142"/>
                </a:cxn>
                <a:cxn ang="0">
                  <a:pos x="138" y="138"/>
                </a:cxn>
                <a:cxn ang="0">
                  <a:pos x="126" y="134"/>
                </a:cxn>
                <a:cxn ang="0">
                  <a:pos x="114" y="138"/>
                </a:cxn>
                <a:cxn ang="0">
                  <a:pos x="110" y="150"/>
                </a:cxn>
                <a:cxn ang="0">
                  <a:pos x="96" y="156"/>
                </a:cxn>
                <a:cxn ang="0">
                  <a:pos x="88" y="150"/>
                </a:cxn>
                <a:cxn ang="0">
                  <a:pos x="72" y="148"/>
                </a:cxn>
                <a:cxn ang="0">
                  <a:pos x="38" y="140"/>
                </a:cxn>
                <a:cxn ang="0">
                  <a:pos x="44" y="136"/>
                </a:cxn>
                <a:cxn ang="0">
                  <a:pos x="48" y="114"/>
                </a:cxn>
                <a:cxn ang="0">
                  <a:pos x="48" y="92"/>
                </a:cxn>
                <a:cxn ang="0">
                  <a:pos x="38" y="68"/>
                </a:cxn>
                <a:cxn ang="0">
                  <a:pos x="30" y="62"/>
                </a:cxn>
                <a:cxn ang="0">
                  <a:pos x="8" y="58"/>
                </a:cxn>
                <a:cxn ang="0">
                  <a:pos x="2" y="50"/>
                </a:cxn>
                <a:cxn ang="0">
                  <a:pos x="6" y="42"/>
                </a:cxn>
                <a:cxn ang="0">
                  <a:pos x="16" y="36"/>
                </a:cxn>
                <a:cxn ang="0">
                  <a:pos x="24" y="36"/>
                </a:cxn>
                <a:cxn ang="0">
                  <a:pos x="32" y="40"/>
                </a:cxn>
                <a:cxn ang="0">
                  <a:pos x="42" y="42"/>
                </a:cxn>
                <a:cxn ang="0">
                  <a:pos x="44" y="36"/>
                </a:cxn>
                <a:cxn ang="0">
                  <a:pos x="40" y="32"/>
                </a:cxn>
                <a:cxn ang="0">
                  <a:pos x="46" y="26"/>
                </a:cxn>
                <a:cxn ang="0">
                  <a:pos x="56" y="30"/>
                </a:cxn>
                <a:cxn ang="0">
                  <a:pos x="66" y="30"/>
                </a:cxn>
                <a:cxn ang="0">
                  <a:pos x="68" y="22"/>
                </a:cxn>
                <a:cxn ang="0">
                  <a:pos x="80" y="14"/>
                </a:cxn>
                <a:cxn ang="0">
                  <a:pos x="86" y="6"/>
                </a:cxn>
                <a:cxn ang="0">
                  <a:pos x="98" y="0"/>
                </a:cxn>
                <a:cxn ang="0">
                  <a:pos x="106" y="8"/>
                </a:cxn>
                <a:cxn ang="0">
                  <a:pos x="120" y="12"/>
                </a:cxn>
                <a:cxn ang="0">
                  <a:pos x="122" y="18"/>
                </a:cxn>
                <a:cxn ang="0">
                  <a:pos x="130" y="20"/>
                </a:cxn>
                <a:cxn ang="0">
                  <a:pos x="132" y="22"/>
                </a:cxn>
                <a:cxn ang="0">
                  <a:pos x="140" y="28"/>
                </a:cxn>
                <a:cxn ang="0">
                  <a:pos x="154" y="30"/>
                </a:cxn>
                <a:cxn ang="0">
                  <a:pos x="168" y="34"/>
                </a:cxn>
                <a:cxn ang="0">
                  <a:pos x="174" y="44"/>
                </a:cxn>
                <a:cxn ang="0">
                  <a:pos x="168" y="60"/>
                </a:cxn>
                <a:cxn ang="0">
                  <a:pos x="164" y="64"/>
                </a:cxn>
                <a:cxn ang="0">
                  <a:pos x="158" y="70"/>
                </a:cxn>
                <a:cxn ang="0">
                  <a:pos x="150" y="82"/>
                </a:cxn>
                <a:cxn ang="0">
                  <a:pos x="154" y="88"/>
                </a:cxn>
                <a:cxn ang="0">
                  <a:pos x="154" y="84"/>
                </a:cxn>
                <a:cxn ang="0">
                  <a:pos x="160" y="84"/>
                </a:cxn>
                <a:cxn ang="0">
                  <a:pos x="162" y="96"/>
                </a:cxn>
                <a:cxn ang="0">
                  <a:pos x="166" y="100"/>
                </a:cxn>
                <a:cxn ang="0">
                  <a:pos x="158" y="108"/>
                </a:cxn>
                <a:cxn ang="0">
                  <a:pos x="170" y="124"/>
                </a:cxn>
                <a:cxn ang="0">
                  <a:pos x="178" y="128"/>
                </a:cxn>
              </a:cxnLst>
              <a:rect l="0" t="0" r="r" b="b"/>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1" name="Freeform 181"/>
            <p:cNvSpPr>
              <a:spLocks/>
            </p:cNvSpPr>
            <p:nvPr/>
          </p:nvSpPr>
          <p:spPr bwMode="auto">
            <a:xfrm>
              <a:off x="4722842" y="2677487"/>
              <a:ext cx="93453" cy="64235"/>
            </a:xfrm>
            <a:custGeom>
              <a:avLst/>
              <a:gdLst/>
              <a:ahLst/>
              <a:cxnLst>
                <a:cxn ang="0">
                  <a:pos x="46" y="34"/>
                </a:cxn>
                <a:cxn ang="0">
                  <a:pos x="46" y="32"/>
                </a:cxn>
                <a:cxn ang="0">
                  <a:pos x="46" y="30"/>
                </a:cxn>
                <a:cxn ang="0">
                  <a:pos x="44" y="28"/>
                </a:cxn>
                <a:cxn ang="0">
                  <a:pos x="46" y="26"/>
                </a:cxn>
                <a:cxn ang="0">
                  <a:pos x="48" y="22"/>
                </a:cxn>
                <a:cxn ang="0">
                  <a:pos x="52" y="20"/>
                </a:cxn>
                <a:cxn ang="0">
                  <a:pos x="54" y="16"/>
                </a:cxn>
                <a:cxn ang="0">
                  <a:pos x="52" y="12"/>
                </a:cxn>
                <a:cxn ang="0">
                  <a:pos x="50" y="10"/>
                </a:cxn>
                <a:cxn ang="0">
                  <a:pos x="44" y="6"/>
                </a:cxn>
                <a:cxn ang="0">
                  <a:pos x="30" y="0"/>
                </a:cxn>
                <a:cxn ang="0">
                  <a:pos x="16" y="4"/>
                </a:cxn>
                <a:cxn ang="0">
                  <a:pos x="12" y="2"/>
                </a:cxn>
                <a:cxn ang="0">
                  <a:pos x="10" y="0"/>
                </a:cxn>
                <a:cxn ang="0">
                  <a:pos x="0" y="6"/>
                </a:cxn>
                <a:cxn ang="0">
                  <a:pos x="2" y="10"/>
                </a:cxn>
                <a:cxn ang="0">
                  <a:pos x="8" y="14"/>
                </a:cxn>
                <a:cxn ang="0">
                  <a:pos x="14" y="16"/>
                </a:cxn>
                <a:cxn ang="0">
                  <a:pos x="22" y="18"/>
                </a:cxn>
                <a:cxn ang="0">
                  <a:pos x="22" y="22"/>
                </a:cxn>
                <a:cxn ang="0">
                  <a:pos x="24" y="24"/>
                </a:cxn>
                <a:cxn ang="0">
                  <a:pos x="28" y="26"/>
                </a:cxn>
                <a:cxn ang="0">
                  <a:pos x="32" y="26"/>
                </a:cxn>
                <a:cxn ang="0">
                  <a:pos x="32" y="28"/>
                </a:cxn>
                <a:cxn ang="0">
                  <a:pos x="34" y="28"/>
                </a:cxn>
                <a:cxn ang="0">
                  <a:pos x="38" y="32"/>
                </a:cxn>
                <a:cxn ang="0">
                  <a:pos x="42" y="34"/>
                </a:cxn>
                <a:cxn ang="0">
                  <a:pos x="46" y="34"/>
                </a:cxn>
              </a:cxnLst>
              <a:rect l="0" t="0" r="r" b="b"/>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2" name="Freeform 182"/>
            <p:cNvSpPr>
              <a:spLocks/>
            </p:cNvSpPr>
            <p:nvPr/>
          </p:nvSpPr>
          <p:spPr bwMode="auto">
            <a:xfrm>
              <a:off x="4740149" y="2598136"/>
              <a:ext cx="86531" cy="94464"/>
            </a:xfrm>
            <a:custGeom>
              <a:avLst/>
              <a:gdLst/>
              <a:ahLst/>
              <a:cxnLst>
                <a:cxn ang="0">
                  <a:pos x="50" y="0"/>
                </a:cxn>
                <a:cxn ang="0">
                  <a:pos x="50" y="10"/>
                </a:cxn>
                <a:cxn ang="0">
                  <a:pos x="48" y="18"/>
                </a:cxn>
                <a:cxn ang="0">
                  <a:pos x="48" y="24"/>
                </a:cxn>
                <a:cxn ang="0">
                  <a:pos x="50" y="24"/>
                </a:cxn>
                <a:cxn ang="0">
                  <a:pos x="46" y="30"/>
                </a:cxn>
                <a:cxn ang="0">
                  <a:pos x="44" y="34"/>
                </a:cxn>
                <a:cxn ang="0">
                  <a:pos x="42" y="38"/>
                </a:cxn>
                <a:cxn ang="0">
                  <a:pos x="40" y="44"/>
                </a:cxn>
                <a:cxn ang="0">
                  <a:pos x="38" y="48"/>
                </a:cxn>
                <a:cxn ang="0">
                  <a:pos x="36" y="50"/>
                </a:cxn>
                <a:cxn ang="0">
                  <a:pos x="26" y="46"/>
                </a:cxn>
                <a:cxn ang="0">
                  <a:pos x="20" y="42"/>
                </a:cxn>
                <a:cxn ang="0">
                  <a:pos x="6" y="46"/>
                </a:cxn>
                <a:cxn ang="0">
                  <a:pos x="2" y="44"/>
                </a:cxn>
                <a:cxn ang="0">
                  <a:pos x="0" y="42"/>
                </a:cxn>
                <a:cxn ang="0">
                  <a:pos x="10" y="36"/>
                </a:cxn>
                <a:cxn ang="0">
                  <a:pos x="14" y="30"/>
                </a:cxn>
                <a:cxn ang="0">
                  <a:pos x="18" y="24"/>
                </a:cxn>
                <a:cxn ang="0">
                  <a:pos x="20" y="18"/>
                </a:cxn>
                <a:cxn ang="0">
                  <a:pos x="22" y="14"/>
                </a:cxn>
                <a:cxn ang="0">
                  <a:pos x="28" y="14"/>
                </a:cxn>
                <a:cxn ang="0">
                  <a:pos x="32" y="6"/>
                </a:cxn>
                <a:cxn ang="0">
                  <a:pos x="38" y="4"/>
                </a:cxn>
                <a:cxn ang="0">
                  <a:pos x="42" y="2"/>
                </a:cxn>
                <a:cxn ang="0">
                  <a:pos x="50" y="0"/>
                </a:cxn>
              </a:cxnLst>
              <a:rect l="0" t="0" r="r" b="b"/>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3" name="Freeform 183"/>
            <p:cNvSpPr>
              <a:spLocks/>
            </p:cNvSpPr>
            <p:nvPr/>
          </p:nvSpPr>
          <p:spPr bwMode="auto">
            <a:xfrm>
              <a:off x="4854369" y="2465886"/>
              <a:ext cx="55379" cy="98243"/>
            </a:xfrm>
            <a:custGeom>
              <a:avLst/>
              <a:gdLst/>
              <a:ahLst/>
              <a:cxnLst>
                <a:cxn ang="0">
                  <a:pos x="22" y="52"/>
                </a:cxn>
                <a:cxn ang="0">
                  <a:pos x="8" y="52"/>
                </a:cxn>
                <a:cxn ang="0">
                  <a:pos x="10" y="52"/>
                </a:cxn>
                <a:cxn ang="0">
                  <a:pos x="12" y="50"/>
                </a:cxn>
                <a:cxn ang="0">
                  <a:pos x="6" y="50"/>
                </a:cxn>
                <a:cxn ang="0">
                  <a:pos x="6" y="42"/>
                </a:cxn>
                <a:cxn ang="0">
                  <a:pos x="4" y="38"/>
                </a:cxn>
                <a:cxn ang="0">
                  <a:pos x="2" y="32"/>
                </a:cxn>
                <a:cxn ang="0">
                  <a:pos x="0" y="26"/>
                </a:cxn>
                <a:cxn ang="0">
                  <a:pos x="2" y="22"/>
                </a:cxn>
                <a:cxn ang="0">
                  <a:pos x="4" y="18"/>
                </a:cxn>
                <a:cxn ang="0">
                  <a:pos x="12" y="12"/>
                </a:cxn>
                <a:cxn ang="0">
                  <a:pos x="28" y="0"/>
                </a:cxn>
                <a:cxn ang="0">
                  <a:pos x="28" y="14"/>
                </a:cxn>
                <a:cxn ang="0">
                  <a:pos x="26" y="16"/>
                </a:cxn>
                <a:cxn ang="0">
                  <a:pos x="28" y="18"/>
                </a:cxn>
                <a:cxn ang="0">
                  <a:pos x="32" y="20"/>
                </a:cxn>
                <a:cxn ang="0">
                  <a:pos x="30" y="24"/>
                </a:cxn>
                <a:cxn ang="0">
                  <a:pos x="28" y="28"/>
                </a:cxn>
                <a:cxn ang="0">
                  <a:pos x="26" y="28"/>
                </a:cxn>
                <a:cxn ang="0">
                  <a:pos x="22" y="30"/>
                </a:cxn>
                <a:cxn ang="0">
                  <a:pos x="24" y="36"/>
                </a:cxn>
                <a:cxn ang="0">
                  <a:pos x="28" y="40"/>
                </a:cxn>
                <a:cxn ang="0">
                  <a:pos x="22" y="40"/>
                </a:cxn>
                <a:cxn ang="0">
                  <a:pos x="22" y="52"/>
                </a:cxn>
              </a:cxnLst>
              <a:rect l="0" t="0" r="r" b="b"/>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4" name="Freeform 184"/>
            <p:cNvSpPr>
              <a:spLocks/>
            </p:cNvSpPr>
            <p:nvPr/>
          </p:nvSpPr>
          <p:spPr bwMode="auto">
            <a:xfrm>
              <a:off x="4802451" y="2564130"/>
              <a:ext cx="219787" cy="245608"/>
            </a:xfrm>
            <a:custGeom>
              <a:avLst/>
              <a:gdLst/>
              <a:ahLst/>
              <a:cxnLst>
                <a:cxn ang="0">
                  <a:pos x="22" y="128"/>
                </a:cxn>
                <a:cxn ang="0">
                  <a:pos x="40" y="126"/>
                </a:cxn>
                <a:cxn ang="0">
                  <a:pos x="52" y="130"/>
                </a:cxn>
                <a:cxn ang="0">
                  <a:pos x="62" y="130"/>
                </a:cxn>
                <a:cxn ang="0">
                  <a:pos x="80" y="130"/>
                </a:cxn>
                <a:cxn ang="0">
                  <a:pos x="102" y="126"/>
                </a:cxn>
                <a:cxn ang="0">
                  <a:pos x="102" y="116"/>
                </a:cxn>
                <a:cxn ang="0">
                  <a:pos x="110" y="110"/>
                </a:cxn>
                <a:cxn ang="0">
                  <a:pos x="108" y="102"/>
                </a:cxn>
                <a:cxn ang="0">
                  <a:pos x="92" y="90"/>
                </a:cxn>
                <a:cxn ang="0">
                  <a:pos x="90" y="80"/>
                </a:cxn>
                <a:cxn ang="0">
                  <a:pos x="121" y="70"/>
                </a:cxn>
                <a:cxn ang="0">
                  <a:pos x="127" y="60"/>
                </a:cxn>
                <a:cxn ang="0">
                  <a:pos x="114" y="34"/>
                </a:cxn>
                <a:cxn ang="0">
                  <a:pos x="110" y="12"/>
                </a:cxn>
                <a:cxn ang="0">
                  <a:pos x="102" y="6"/>
                </a:cxn>
                <a:cxn ang="0">
                  <a:pos x="92" y="4"/>
                </a:cxn>
                <a:cxn ang="0">
                  <a:pos x="80" y="10"/>
                </a:cxn>
                <a:cxn ang="0">
                  <a:pos x="70" y="12"/>
                </a:cxn>
                <a:cxn ang="0">
                  <a:pos x="52" y="0"/>
                </a:cxn>
                <a:cxn ang="0">
                  <a:pos x="40" y="8"/>
                </a:cxn>
                <a:cxn ang="0">
                  <a:pos x="50" y="20"/>
                </a:cxn>
                <a:cxn ang="0">
                  <a:pos x="42" y="16"/>
                </a:cxn>
                <a:cxn ang="0">
                  <a:pos x="38" y="18"/>
                </a:cxn>
                <a:cxn ang="0">
                  <a:pos x="34" y="20"/>
                </a:cxn>
                <a:cxn ang="0">
                  <a:pos x="26" y="18"/>
                </a:cxn>
                <a:cxn ang="0">
                  <a:pos x="14" y="18"/>
                </a:cxn>
                <a:cxn ang="0">
                  <a:pos x="12" y="36"/>
                </a:cxn>
                <a:cxn ang="0">
                  <a:pos x="14" y="42"/>
                </a:cxn>
                <a:cxn ang="0">
                  <a:pos x="8" y="52"/>
                </a:cxn>
                <a:cxn ang="0">
                  <a:pos x="4" y="62"/>
                </a:cxn>
                <a:cxn ang="0">
                  <a:pos x="0" y="68"/>
                </a:cxn>
                <a:cxn ang="0">
                  <a:pos x="8" y="76"/>
                </a:cxn>
                <a:cxn ang="0">
                  <a:pos x="6" y="80"/>
                </a:cxn>
                <a:cxn ang="0">
                  <a:pos x="10" y="92"/>
                </a:cxn>
                <a:cxn ang="0">
                  <a:pos x="10" y="96"/>
                </a:cxn>
                <a:cxn ang="0">
                  <a:pos x="24" y="100"/>
                </a:cxn>
                <a:cxn ang="0">
                  <a:pos x="30" y="112"/>
                </a:cxn>
                <a:cxn ang="0">
                  <a:pos x="24" y="126"/>
                </a:cxn>
              </a:cxnLst>
              <a:rect l="0" t="0" r="r" b="b"/>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5" name="Freeform 185"/>
            <p:cNvSpPr>
              <a:spLocks/>
            </p:cNvSpPr>
            <p:nvPr/>
          </p:nvSpPr>
          <p:spPr bwMode="auto">
            <a:xfrm>
              <a:off x="4812834" y="2802180"/>
              <a:ext cx="103836" cy="56679"/>
            </a:xfrm>
            <a:custGeom>
              <a:avLst/>
              <a:gdLst/>
              <a:ahLst/>
              <a:cxnLst>
                <a:cxn ang="0">
                  <a:pos x="50" y="4"/>
                </a:cxn>
                <a:cxn ang="0">
                  <a:pos x="44" y="2"/>
                </a:cxn>
                <a:cxn ang="0">
                  <a:pos x="34" y="0"/>
                </a:cxn>
                <a:cxn ang="0">
                  <a:pos x="26" y="0"/>
                </a:cxn>
                <a:cxn ang="0">
                  <a:pos x="16" y="2"/>
                </a:cxn>
                <a:cxn ang="0">
                  <a:pos x="18" y="2"/>
                </a:cxn>
                <a:cxn ang="0">
                  <a:pos x="18" y="0"/>
                </a:cxn>
                <a:cxn ang="0">
                  <a:pos x="16" y="2"/>
                </a:cxn>
                <a:cxn ang="0">
                  <a:pos x="14" y="4"/>
                </a:cxn>
                <a:cxn ang="0">
                  <a:pos x="12" y="8"/>
                </a:cxn>
                <a:cxn ang="0">
                  <a:pos x="8" y="10"/>
                </a:cxn>
                <a:cxn ang="0">
                  <a:pos x="4" y="14"/>
                </a:cxn>
                <a:cxn ang="0">
                  <a:pos x="0" y="22"/>
                </a:cxn>
                <a:cxn ang="0">
                  <a:pos x="0" y="28"/>
                </a:cxn>
                <a:cxn ang="0">
                  <a:pos x="4" y="28"/>
                </a:cxn>
                <a:cxn ang="0">
                  <a:pos x="4" y="26"/>
                </a:cxn>
                <a:cxn ang="0">
                  <a:pos x="4" y="24"/>
                </a:cxn>
                <a:cxn ang="0">
                  <a:pos x="8" y="26"/>
                </a:cxn>
                <a:cxn ang="0">
                  <a:pos x="10" y="24"/>
                </a:cxn>
                <a:cxn ang="0">
                  <a:pos x="12" y="30"/>
                </a:cxn>
                <a:cxn ang="0">
                  <a:pos x="26" y="30"/>
                </a:cxn>
                <a:cxn ang="0">
                  <a:pos x="28" y="28"/>
                </a:cxn>
                <a:cxn ang="0">
                  <a:pos x="30" y="26"/>
                </a:cxn>
                <a:cxn ang="0">
                  <a:pos x="32" y="26"/>
                </a:cxn>
                <a:cxn ang="0">
                  <a:pos x="36" y="28"/>
                </a:cxn>
                <a:cxn ang="0">
                  <a:pos x="40" y="30"/>
                </a:cxn>
                <a:cxn ang="0">
                  <a:pos x="44" y="30"/>
                </a:cxn>
                <a:cxn ang="0">
                  <a:pos x="44" y="26"/>
                </a:cxn>
                <a:cxn ang="0">
                  <a:pos x="48" y="24"/>
                </a:cxn>
                <a:cxn ang="0">
                  <a:pos x="54" y="22"/>
                </a:cxn>
                <a:cxn ang="0">
                  <a:pos x="60" y="20"/>
                </a:cxn>
                <a:cxn ang="0">
                  <a:pos x="60" y="14"/>
                </a:cxn>
                <a:cxn ang="0">
                  <a:pos x="58" y="14"/>
                </a:cxn>
                <a:cxn ang="0">
                  <a:pos x="54" y="12"/>
                </a:cxn>
                <a:cxn ang="0">
                  <a:pos x="50" y="8"/>
                </a:cxn>
                <a:cxn ang="0">
                  <a:pos x="50" y="4"/>
                </a:cxn>
              </a:cxnLst>
              <a:rect l="0" t="0" r="r" b="b"/>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6" name="Freeform 186"/>
            <p:cNvSpPr>
              <a:spLocks/>
            </p:cNvSpPr>
            <p:nvPr/>
          </p:nvSpPr>
          <p:spPr bwMode="auto">
            <a:xfrm>
              <a:off x="4899364" y="2756837"/>
              <a:ext cx="185175" cy="86908"/>
            </a:xfrm>
            <a:custGeom>
              <a:avLst/>
              <a:gdLst/>
              <a:ahLst/>
              <a:cxnLst>
                <a:cxn ang="0">
                  <a:pos x="65" y="8"/>
                </a:cxn>
                <a:cxn ang="0">
                  <a:pos x="69" y="6"/>
                </a:cxn>
                <a:cxn ang="0">
                  <a:pos x="71" y="4"/>
                </a:cxn>
                <a:cxn ang="0">
                  <a:pos x="75" y="2"/>
                </a:cxn>
                <a:cxn ang="0">
                  <a:pos x="79" y="0"/>
                </a:cxn>
                <a:cxn ang="0">
                  <a:pos x="85" y="2"/>
                </a:cxn>
                <a:cxn ang="0">
                  <a:pos x="91" y="4"/>
                </a:cxn>
                <a:cxn ang="0">
                  <a:pos x="95" y="6"/>
                </a:cxn>
                <a:cxn ang="0">
                  <a:pos x="101" y="6"/>
                </a:cxn>
                <a:cxn ang="0">
                  <a:pos x="103" y="14"/>
                </a:cxn>
                <a:cxn ang="0">
                  <a:pos x="107" y="18"/>
                </a:cxn>
                <a:cxn ang="0">
                  <a:pos x="101" y="24"/>
                </a:cxn>
                <a:cxn ang="0">
                  <a:pos x="99" y="30"/>
                </a:cxn>
                <a:cxn ang="0">
                  <a:pos x="95" y="38"/>
                </a:cxn>
                <a:cxn ang="0">
                  <a:pos x="93" y="40"/>
                </a:cxn>
                <a:cxn ang="0">
                  <a:pos x="79" y="42"/>
                </a:cxn>
                <a:cxn ang="0">
                  <a:pos x="75" y="44"/>
                </a:cxn>
                <a:cxn ang="0">
                  <a:pos x="73" y="44"/>
                </a:cxn>
                <a:cxn ang="0">
                  <a:pos x="65" y="46"/>
                </a:cxn>
                <a:cxn ang="0">
                  <a:pos x="52" y="44"/>
                </a:cxn>
                <a:cxn ang="0">
                  <a:pos x="42" y="40"/>
                </a:cxn>
                <a:cxn ang="0">
                  <a:pos x="36" y="38"/>
                </a:cxn>
                <a:cxn ang="0">
                  <a:pos x="26" y="36"/>
                </a:cxn>
                <a:cxn ang="0">
                  <a:pos x="22" y="36"/>
                </a:cxn>
                <a:cxn ang="0">
                  <a:pos x="22" y="38"/>
                </a:cxn>
                <a:cxn ang="0">
                  <a:pos x="10" y="38"/>
                </a:cxn>
                <a:cxn ang="0">
                  <a:pos x="8" y="38"/>
                </a:cxn>
                <a:cxn ang="0">
                  <a:pos x="4" y="36"/>
                </a:cxn>
                <a:cxn ang="0">
                  <a:pos x="0" y="32"/>
                </a:cxn>
                <a:cxn ang="0">
                  <a:pos x="0" y="28"/>
                </a:cxn>
                <a:cxn ang="0">
                  <a:pos x="6" y="28"/>
                </a:cxn>
                <a:cxn ang="0">
                  <a:pos x="18" y="28"/>
                </a:cxn>
                <a:cxn ang="0">
                  <a:pos x="24" y="28"/>
                </a:cxn>
                <a:cxn ang="0">
                  <a:pos x="32" y="24"/>
                </a:cxn>
                <a:cxn ang="0">
                  <a:pos x="46" y="24"/>
                </a:cxn>
                <a:cxn ang="0">
                  <a:pos x="44" y="20"/>
                </a:cxn>
                <a:cxn ang="0">
                  <a:pos x="46" y="14"/>
                </a:cxn>
                <a:cxn ang="0">
                  <a:pos x="50" y="12"/>
                </a:cxn>
                <a:cxn ang="0">
                  <a:pos x="54" y="8"/>
                </a:cxn>
                <a:cxn ang="0">
                  <a:pos x="58" y="6"/>
                </a:cxn>
                <a:cxn ang="0">
                  <a:pos x="56" y="6"/>
                </a:cxn>
                <a:cxn ang="0">
                  <a:pos x="65" y="8"/>
                </a:cxn>
              </a:cxnLst>
              <a:rect l="0" t="0" r="r" b="b"/>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7" name="Freeform 187"/>
            <p:cNvSpPr>
              <a:spLocks/>
            </p:cNvSpPr>
            <p:nvPr/>
          </p:nvSpPr>
          <p:spPr bwMode="auto">
            <a:xfrm>
              <a:off x="4826679" y="2824852"/>
              <a:ext cx="320162" cy="306065"/>
            </a:xfrm>
            <a:custGeom>
              <a:avLst/>
              <a:gdLst/>
              <a:ahLst/>
              <a:cxnLst>
                <a:cxn ang="0">
                  <a:pos x="12" y="52"/>
                </a:cxn>
                <a:cxn ang="0">
                  <a:pos x="0" y="36"/>
                </a:cxn>
                <a:cxn ang="0">
                  <a:pos x="8" y="28"/>
                </a:cxn>
                <a:cxn ang="0">
                  <a:pos x="4" y="24"/>
                </a:cxn>
                <a:cxn ang="0">
                  <a:pos x="4" y="18"/>
                </a:cxn>
                <a:cxn ang="0">
                  <a:pos x="20" y="16"/>
                </a:cxn>
                <a:cxn ang="0">
                  <a:pos x="24" y="14"/>
                </a:cxn>
                <a:cxn ang="0">
                  <a:pos x="32" y="18"/>
                </a:cxn>
                <a:cxn ang="0">
                  <a:pos x="36" y="14"/>
                </a:cxn>
                <a:cxn ang="0">
                  <a:pos x="46" y="10"/>
                </a:cxn>
                <a:cxn ang="0">
                  <a:pos x="52" y="2"/>
                </a:cxn>
                <a:cxn ang="0">
                  <a:pos x="64" y="0"/>
                </a:cxn>
                <a:cxn ang="0">
                  <a:pos x="74" y="2"/>
                </a:cxn>
                <a:cxn ang="0">
                  <a:pos x="94" y="8"/>
                </a:cxn>
                <a:cxn ang="0">
                  <a:pos x="96" y="16"/>
                </a:cxn>
                <a:cxn ang="0">
                  <a:pos x="86" y="28"/>
                </a:cxn>
                <a:cxn ang="0">
                  <a:pos x="84" y="38"/>
                </a:cxn>
                <a:cxn ang="0">
                  <a:pos x="84" y="48"/>
                </a:cxn>
                <a:cxn ang="0">
                  <a:pos x="96" y="58"/>
                </a:cxn>
                <a:cxn ang="0">
                  <a:pos x="109" y="64"/>
                </a:cxn>
                <a:cxn ang="0">
                  <a:pos x="119" y="72"/>
                </a:cxn>
                <a:cxn ang="0">
                  <a:pos x="125" y="86"/>
                </a:cxn>
                <a:cxn ang="0">
                  <a:pos x="135" y="92"/>
                </a:cxn>
                <a:cxn ang="0">
                  <a:pos x="139" y="90"/>
                </a:cxn>
                <a:cxn ang="0">
                  <a:pos x="145" y="98"/>
                </a:cxn>
                <a:cxn ang="0">
                  <a:pos x="161" y="108"/>
                </a:cxn>
                <a:cxn ang="0">
                  <a:pos x="179" y="120"/>
                </a:cxn>
                <a:cxn ang="0">
                  <a:pos x="179" y="124"/>
                </a:cxn>
                <a:cxn ang="0">
                  <a:pos x="169" y="122"/>
                </a:cxn>
                <a:cxn ang="0">
                  <a:pos x="159" y="118"/>
                </a:cxn>
                <a:cxn ang="0">
                  <a:pos x="153" y="124"/>
                </a:cxn>
                <a:cxn ang="0">
                  <a:pos x="155" y="128"/>
                </a:cxn>
                <a:cxn ang="0">
                  <a:pos x="161" y="136"/>
                </a:cxn>
                <a:cxn ang="0">
                  <a:pos x="163" y="140"/>
                </a:cxn>
                <a:cxn ang="0">
                  <a:pos x="161" y="146"/>
                </a:cxn>
                <a:cxn ang="0">
                  <a:pos x="155" y="152"/>
                </a:cxn>
                <a:cxn ang="0">
                  <a:pos x="151" y="158"/>
                </a:cxn>
                <a:cxn ang="0">
                  <a:pos x="141" y="162"/>
                </a:cxn>
                <a:cxn ang="0">
                  <a:pos x="145" y="152"/>
                </a:cxn>
                <a:cxn ang="0">
                  <a:pos x="147" y="142"/>
                </a:cxn>
                <a:cxn ang="0">
                  <a:pos x="145" y="132"/>
                </a:cxn>
                <a:cxn ang="0">
                  <a:pos x="135" y="124"/>
                </a:cxn>
                <a:cxn ang="0">
                  <a:pos x="119" y="112"/>
                </a:cxn>
                <a:cxn ang="0">
                  <a:pos x="84" y="92"/>
                </a:cxn>
                <a:cxn ang="0">
                  <a:pos x="64" y="74"/>
                </a:cxn>
                <a:cxn ang="0">
                  <a:pos x="52" y="50"/>
                </a:cxn>
                <a:cxn ang="0">
                  <a:pos x="36" y="44"/>
                </a:cxn>
                <a:cxn ang="0">
                  <a:pos x="28" y="50"/>
                </a:cxn>
                <a:cxn ang="0">
                  <a:pos x="20" y="56"/>
                </a:cxn>
              </a:cxnLst>
              <a:rect l="0" t="0" r="r" b="b"/>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8" name="Freeform 188"/>
            <p:cNvSpPr>
              <a:spLocks/>
            </p:cNvSpPr>
            <p:nvPr/>
          </p:nvSpPr>
          <p:spPr bwMode="auto">
            <a:xfrm>
              <a:off x="4999740" y="2560351"/>
              <a:ext cx="244016" cy="188929"/>
            </a:xfrm>
            <a:custGeom>
              <a:avLst/>
              <a:gdLst/>
              <a:ahLst/>
              <a:cxnLst>
                <a:cxn ang="0">
                  <a:pos x="121" y="100"/>
                </a:cxn>
                <a:cxn ang="0">
                  <a:pos x="117" y="100"/>
                </a:cxn>
                <a:cxn ang="0">
                  <a:pos x="111" y="100"/>
                </a:cxn>
                <a:cxn ang="0">
                  <a:pos x="101" y="98"/>
                </a:cxn>
                <a:cxn ang="0">
                  <a:pos x="91" y="100"/>
                </a:cxn>
                <a:cxn ang="0">
                  <a:pos x="85" y="100"/>
                </a:cxn>
                <a:cxn ang="0">
                  <a:pos x="83" y="100"/>
                </a:cxn>
                <a:cxn ang="0">
                  <a:pos x="81" y="96"/>
                </a:cxn>
                <a:cxn ang="0">
                  <a:pos x="75" y="96"/>
                </a:cxn>
                <a:cxn ang="0">
                  <a:pos x="71" y="96"/>
                </a:cxn>
                <a:cxn ang="0">
                  <a:pos x="69" y="96"/>
                </a:cxn>
                <a:cxn ang="0">
                  <a:pos x="67" y="94"/>
                </a:cxn>
                <a:cxn ang="0">
                  <a:pos x="65" y="88"/>
                </a:cxn>
                <a:cxn ang="0">
                  <a:pos x="61" y="86"/>
                </a:cxn>
                <a:cxn ang="0">
                  <a:pos x="55" y="84"/>
                </a:cxn>
                <a:cxn ang="0">
                  <a:pos x="47" y="82"/>
                </a:cxn>
                <a:cxn ang="0">
                  <a:pos x="43" y="78"/>
                </a:cxn>
                <a:cxn ang="0">
                  <a:pos x="41" y="82"/>
                </a:cxn>
                <a:cxn ang="0">
                  <a:pos x="37" y="82"/>
                </a:cxn>
                <a:cxn ang="0">
                  <a:pos x="35" y="82"/>
                </a:cxn>
                <a:cxn ang="0">
                  <a:pos x="35" y="78"/>
                </a:cxn>
                <a:cxn ang="0">
                  <a:pos x="13" y="72"/>
                </a:cxn>
                <a:cxn ang="0">
                  <a:pos x="13" y="62"/>
                </a:cxn>
                <a:cxn ang="0">
                  <a:pos x="7" y="48"/>
                </a:cxn>
                <a:cxn ang="0">
                  <a:pos x="0" y="36"/>
                </a:cxn>
                <a:cxn ang="0">
                  <a:pos x="0" y="18"/>
                </a:cxn>
                <a:cxn ang="0">
                  <a:pos x="5" y="18"/>
                </a:cxn>
                <a:cxn ang="0">
                  <a:pos x="13" y="16"/>
                </a:cxn>
                <a:cxn ang="0">
                  <a:pos x="25" y="10"/>
                </a:cxn>
                <a:cxn ang="0">
                  <a:pos x="41" y="0"/>
                </a:cxn>
                <a:cxn ang="0">
                  <a:pos x="59" y="0"/>
                </a:cxn>
                <a:cxn ang="0">
                  <a:pos x="61" y="4"/>
                </a:cxn>
                <a:cxn ang="0">
                  <a:pos x="61" y="6"/>
                </a:cxn>
                <a:cxn ang="0">
                  <a:pos x="65" y="8"/>
                </a:cxn>
                <a:cxn ang="0">
                  <a:pos x="75" y="6"/>
                </a:cxn>
                <a:cxn ang="0">
                  <a:pos x="113" y="6"/>
                </a:cxn>
                <a:cxn ang="0">
                  <a:pos x="117" y="10"/>
                </a:cxn>
                <a:cxn ang="0">
                  <a:pos x="119" y="12"/>
                </a:cxn>
                <a:cxn ang="0">
                  <a:pos x="123" y="14"/>
                </a:cxn>
                <a:cxn ang="0">
                  <a:pos x="125" y="16"/>
                </a:cxn>
                <a:cxn ang="0">
                  <a:pos x="129" y="22"/>
                </a:cxn>
                <a:cxn ang="0">
                  <a:pos x="131" y="28"/>
                </a:cxn>
                <a:cxn ang="0">
                  <a:pos x="131" y="34"/>
                </a:cxn>
                <a:cxn ang="0">
                  <a:pos x="135" y="40"/>
                </a:cxn>
                <a:cxn ang="0">
                  <a:pos x="129" y="44"/>
                </a:cxn>
                <a:cxn ang="0">
                  <a:pos x="127" y="46"/>
                </a:cxn>
                <a:cxn ang="0">
                  <a:pos x="125" y="46"/>
                </a:cxn>
                <a:cxn ang="0">
                  <a:pos x="125" y="50"/>
                </a:cxn>
                <a:cxn ang="0">
                  <a:pos x="127" y="54"/>
                </a:cxn>
                <a:cxn ang="0">
                  <a:pos x="133" y="62"/>
                </a:cxn>
                <a:cxn ang="0">
                  <a:pos x="141" y="76"/>
                </a:cxn>
                <a:cxn ang="0">
                  <a:pos x="135" y="80"/>
                </a:cxn>
                <a:cxn ang="0">
                  <a:pos x="131" y="88"/>
                </a:cxn>
                <a:cxn ang="0">
                  <a:pos x="121" y="98"/>
                </a:cxn>
                <a:cxn ang="0">
                  <a:pos x="121" y="100"/>
                </a:cxn>
              </a:cxnLst>
              <a:rect l="0" t="0" r="r" b="b"/>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9" name="Freeform 189"/>
            <p:cNvSpPr>
              <a:spLocks/>
            </p:cNvSpPr>
            <p:nvPr/>
          </p:nvSpPr>
          <p:spPr bwMode="auto">
            <a:xfrm>
              <a:off x="5153764" y="2975995"/>
              <a:ext cx="48457" cy="98243"/>
            </a:xfrm>
            <a:custGeom>
              <a:avLst/>
              <a:gdLst/>
              <a:ahLst/>
              <a:cxnLst>
                <a:cxn ang="0">
                  <a:pos x="28" y="30"/>
                </a:cxn>
                <a:cxn ang="0">
                  <a:pos x="28" y="38"/>
                </a:cxn>
                <a:cxn ang="0">
                  <a:pos x="24" y="42"/>
                </a:cxn>
                <a:cxn ang="0">
                  <a:pos x="20" y="46"/>
                </a:cxn>
                <a:cxn ang="0">
                  <a:pos x="16" y="52"/>
                </a:cxn>
                <a:cxn ang="0">
                  <a:pos x="12" y="46"/>
                </a:cxn>
                <a:cxn ang="0">
                  <a:pos x="8" y="42"/>
                </a:cxn>
                <a:cxn ang="0">
                  <a:pos x="6" y="26"/>
                </a:cxn>
                <a:cxn ang="0">
                  <a:pos x="4" y="16"/>
                </a:cxn>
                <a:cxn ang="0">
                  <a:pos x="0" y="8"/>
                </a:cxn>
                <a:cxn ang="0">
                  <a:pos x="2" y="6"/>
                </a:cxn>
                <a:cxn ang="0">
                  <a:pos x="2" y="2"/>
                </a:cxn>
                <a:cxn ang="0">
                  <a:pos x="2" y="0"/>
                </a:cxn>
                <a:cxn ang="0">
                  <a:pos x="6" y="0"/>
                </a:cxn>
                <a:cxn ang="0">
                  <a:pos x="10" y="0"/>
                </a:cxn>
                <a:cxn ang="0">
                  <a:pos x="12" y="2"/>
                </a:cxn>
                <a:cxn ang="0">
                  <a:pos x="18" y="8"/>
                </a:cxn>
                <a:cxn ang="0">
                  <a:pos x="18" y="16"/>
                </a:cxn>
                <a:cxn ang="0">
                  <a:pos x="18" y="22"/>
                </a:cxn>
                <a:cxn ang="0">
                  <a:pos x="22" y="28"/>
                </a:cxn>
                <a:cxn ang="0">
                  <a:pos x="26" y="28"/>
                </a:cxn>
                <a:cxn ang="0">
                  <a:pos x="28" y="30"/>
                </a:cxn>
              </a:cxnLst>
              <a:rect l="0" t="0" r="r" b="b"/>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0" name="Freeform 190"/>
            <p:cNvSpPr>
              <a:spLocks/>
            </p:cNvSpPr>
            <p:nvPr/>
          </p:nvSpPr>
          <p:spPr bwMode="auto">
            <a:xfrm>
              <a:off x="5181454" y="3006223"/>
              <a:ext cx="162677" cy="185151"/>
            </a:xfrm>
            <a:custGeom>
              <a:avLst/>
              <a:gdLst/>
              <a:ahLst/>
              <a:cxnLst>
                <a:cxn ang="0">
                  <a:pos x="20" y="12"/>
                </a:cxn>
                <a:cxn ang="0">
                  <a:pos x="36" y="8"/>
                </a:cxn>
                <a:cxn ang="0">
                  <a:pos x="38" y="2"/>
                </a:cxn>
                <a:cxn ang="0">
                  <a:pos x="42" y="4"/>
                </a:cxn>
                <a:cxn ang="0">
                  <a:pos x="54" y="2"/>
                </a:cxn>
                <a:cxn ang="0">
                  <a:pos x="64" y="2"/>
                </a:cxn>
                <a:cxn ang="0">
                  <a:pos x="70" y="6"/>
                </a:cxn>
                <a:cxn ang="0">
                  <a:pos x="78" y="6"/>
                </a:cxn>
                <a:cxn ang="0">
                  <a:pos x="84" y="4"/>
                </a:cxn>
                <a:cxn ang="0">
                  <a:pos x="88" y="0"/>
                </a:cxn>
                <a:cxn ang="0">
                  <a:pos x="90" y="4"/>
                </a:cxn>
                <a:cxn ang="0">
                  <a:pos x="94" y="16"/>
                </a:cxn>
                <a:cxn ang="0">
                  <a:pos x="60" y="20"/>
                </a:cxn>
                <a:cxn ang="0">
                  <a:pos x="58" y="24"/>
                </a:cxn>
                <a:cxn ang="0">
                  <a:pos x="56" y="28"/>
                </a:cxn>
                <a:cxn ang="0">
                  <a:pos x="46" y="26"/>
                </a:cxn>
                <a:cxn ang="0">
                  <a:pos x="38" y="22"/>
                </a:cxn>
                <a:cxn ang="0">
                  <a:pos x="40" y="28"/>
                </a:cxn>
                <a:cxn ang="0">
                  <a:pos x="44" y="38"/>
                </a:cxn>
                <a:cxn ang="0">
                  <a:pos x="54" y="48"/>
                </a:cxn>
                <a:cxn ang="0">
                  <a:pos x="70" y="60"/>
                </a:cxn>
                <a:cxn ang="0">
                  <a:pos x="66" y="64"/>
                </a:cxn>
                <a:cxn ang="0">
                  <a:pos x="60" y="68"/>
                </a:cxn>
                <a:cxn ang="0">
                  <a:pos x="52" y="64"/>
                </a:cxn>
                <a:cxn ang="0">
                  <a:pos x="58" y="74"/>
                </a:cxn>
                <a:cxn ang="0">
                  <a:pos x="46" y="74"/>
                </a:cxn>
                <a:cxn ang="0">
                  <a:pos x="50" y="84"/>
                </a:cxn>
                <a:cxn ang="0">
                  <a:pos x="54" y="98"/>
                </a:cxn>
                <a:cxn ang="0">
                  <a:pos x="42" y="90"/>
                </a:cxn>
                <a:cxn ang="0">
                  <a:pos x="38" y="84"/>
                </a:cxn>
                <a:cxn ang="0">
                  <a:pos x="30" y="82"/>
                </a:cxn>
                <a:cxn ang="0">
                  <a:pos x="24" y="78"/>
                </a:cxn>
                <a:cxn ang="0">
                  <a:pos x="18" y="58"/>
                </a:cxn>
                <a:cxn ang="0">
                  <a:pos x="12" y="46"/>
                </a:cxn>
                <a:cxn ang="0">
                  <a:pos x="4" y="30"/>
                </a:cxn>
                <a:cxn ang="0">
                  <a:pos x="12" y="22"/>
                </a:cxn>
              </a:cxnLst>
              <a:rect l="0" t="0" r="r" b="b"/>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1" name="Freeform 191"/>
            <p:cNvSpPr>
              <a:spLocks/>
            </p:cNvSpPr>
            <p:nvPr/>
          </p:nvSpPr>
          <p:spPr bwMode="auto">
            <a:xfrm>
              <a:off x="5074156" y="2726608"/>
              <a:ext cx="134987" cy="75572"/>
            </a:xfrm>
            <a:custGeom>
              <a:avLst/>
              <a:gdLst/>
              <a:ahLst/>
              <a:cxnLst>
                <a:cxn ang="0">
                  <a:pos x="22" y="0"/>
                </a:cxn>
                <a:cxn ang="0">
                  <a:pos x="24" y="6"/>
                </a:cxn>
                <a:cxn ang="0">
                  <a:pos x="26" y="8"/>
                </a:cxn>
                <a:cxn ang="0">
                  <a:pos x="28" y="8"/>
                </a:cxn>
                <a:cxn ang="0">
                  <a:pos x="32" y="8"/>
                </a:cxn>
                <a:cxn ang="0">
                  <a:pos x="38" y="8"/>
                </a:cxn>
                <a:cxn ang="0">
                  <a:pos x="40" y="12"/>
                </a:cxn>
                <a:cxn ang="0">
                  <a:pos x="42" y="12"/>
                </a:cxn>
                <a:cxn ang="0">
                  <a:pos x="48" y="12"/>
                </a:cxn>
                <a:cxn ang="0">
                  <a:pos x="58" y="10"/>
                </a:cxn>
                <a:cxn ang="0">
                  <a:pos x="68" y="12"/>
                </a:cxn>
                <a:cxn ang="0">
                  <a:pos x="74" y="12"/>
                </a:cxn>
                <a:cxn ang="0">
                  <a:pos x="78" y="12"/>
                </a:cxn>
                <a:cxn ang="0">
                  <a:pos x="78" y="16"/>
                </a:cxn>
                <a:cxn ang="0">
                  <a:pos x="76" y="24"/>
                </a:cxn>
                <a:cxn ang="0">
                  <a:pos x="76" y="26"/>
                </a:cxn>
                <a:cxn ang="0">
                  <a:pos x="72" y="26"/>
                </a:cxn>
                <a:cxn ang="0">
                  <a:pos x="64" y="24"/>
                </a:cxn>
                <a:cxn ang="0">
                  <a:pos x="56" y="24"/>
                </a:cxn>
                <a:cxn ang="0">
                  <a:pos x="52" y="24"/>
                </a:cxn>
                <a:cxn ang="0">
                  <a:pos x="50" y="26"/>
                </a:cxn>
                <a:cxn ang="0">
                  <a:pos x="46" y="30"/>
                </a:cxn>
                <a:cxn ang="0">
                  <a:pos x="36" y="34"/>
                </a:cxn>
                <a:cxn ang="0">
                  <a:pos x="20" y="40"/>
                </a:cxn>
                <a:cxn ang="0">
                  <a:pos x="12" y="38"/>
                </a:cxn>
                <a:cxn ang="0">
                  <a:pos x="6" y="34"/>
                </a:cxn>
                <a:cxn ang="0">
                  <a:pos x="2" y="30"/>
                </a:cxn>
                <a:cxn ang="0">
                  <a:pos x="0" y="22"/>
                </a:cxn>
                <a:cxn ang="0">
                  <a:pos x="6" y="16"/>
                </a:cxn>
                <a:cxn ang="0">
                  <a:pos x="12" y="14"/>
                </a:cxn>
                <a:cxn ang="0">
                  <a:pos x="18" y="12"/>
                </a:cxn>
                <a:cxn ang="0">
                  <a:pos x="18" y="10"/>
                </a:cxn>
                <a:cxn ang="0">
                  <a:pos x="18" y="6"/>
                </a:cxn>
                <a:cxn ang="0">
                  <a:pos x="20" y="6"/>
                </a:cxn>
                <a:cxn ang="0">
                  <a:pos x="22" y="0"/>
                </a:cxn>
              </a:cxnLst>
              <a:rect l="0" t="0" r="r" b="b"/>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2" name="Freeform 192"/>
            <p:cNvSpPr>
              <a:spLocks/>
            </p:cNvSpPr>
            <p:nvPr/>
          </p:nvSpPr>
          <p:spPr bwMode="auto">
            <a:xfrm>
              <a:off x="4958205" y="2696380"/>
              <a:ext cx="154024" cy="75572"/>
            </a:xfrm>
            <a:custGeom>
              <a:avLst/>
              <a:gdLst/>
              <a:ahLst/>
              <a:cxnLst>
                <a:cxn ang="0">
                  <a:pos x="89" y="16"/>
                </a:cxn>
                <a:cxn ang="0">
                  <a:pos x="85" y="14"/>
                </a:cxn>
                <a:cxn ang="0">
                  <a:pos x="79" y="12"/>
                </a:cxn>
                <a:cxn ang="0">
                  <a:pos x="71" y="10"/>
                </a:cxn>
                <a:cxn ang="0">
                  <a:pos x="67" y="6"/>
                </a:cxn>
                <a:cxn ang="0">
                  <a:pos x="65" y="10"/>
                </a:cxn>
                <a:cxn ang="0">
                  <a:pos x="61" y="10"/>
                </a:cxn>
                <a:cxn ang="0">
                  <a:pos x="59" y="10"/>
                </a:cxn>
                <a:cxn ang="0">
                  <a:pos x="59" y="6"/>
                </a:cxn>
                <a:cxn ang="0">
                  <a:pos x="37" y="0"/>
                </a:cxn>
                <a:cxn ang="0">
                  <a:pos x="31" y="0"/>
                </a:cxn>
                <a:cxn ang="0">
                  <a:pos x="29" y="0"/>
                </a:cxn>
                <a:cxn ang="0">
                  <a:pos x="0" y="10"/>
                </a:cxn>
                <a:cxn ang="0">
                  <a:pos x="2" y="14"/>
                </a:cxn>
                <a:cxn ang="0">
                  <a:pos x="2" y="20"/>
                </a:cxn>
                <a:cxn ang="0">
                  <a:pos x="10" y="26"/>
                </a:cxn>
                <a:cxn ang="0">
                  <a:pos x="18" y="32"/>
                </a:cxn>
                <a:cxn ang="0">
                  <a:pos x="24" y="38"/>
                </a:cxn>
                <a:cxn ang="0">
                  <a:pos x="31" y="40"/>
                </a:cxn>
                <a:cxn ang="0">
                  <a:pos x="35" y="38"/>
                </a:cxn>
                <a:cxn ang="0">
                  <a:pos x="37" y="36"/>
                </a:cxn>
                <a:cxn ang="0">
                  <a:pos x="41" y="34"/>
                </a:cxn>
                <a:cxn ang="0">
                  <a:pos x="45" y="32"/>
                </a:cxn>
                <a:cxn ang="0">
                  <a:pos x="51" y="34"/>
                </a:cxn>
                <a:cxn ang="0">
                  <a:pos x="55" y="36"/>
                </a:cxn>
                <a:cxn ang="0">
                  <a:pos x="61" y="38"/>
                </a:cxn>
                <a:cxn ang="0">
                  <a:pos x="65" y="38"/>
                </a:cxn>
                <a:cxn ang="0">
                  <a:pos x="67" y="38"/>
                </a:cxn>
                <a:cxn ang="0">
                  <a:pos x="73" y="32"/>
                </a:cxn>
                <a:cxn ang="0">
                  <a:pos x="79" y="30"/>
                </a:cxn>
                <a:cxn ang="0">
                  <a:pos x="85" y="28"/>
                </a:cxn>
                <a:cxn ang="0">
                  <a:pos x="85" y="26"/>
                </a:cxn>
                <a:cxn ang="0">
                  <a:pos x="85" y="22"/>
                </a:cxn>
                <a:cxn ang="0">
                  <a:pos x="87" y="22"/>
                </a:cxn>
                <a:cxn ang="0">
                  <a:pos x="89" y="16"/>
                </a:cxn>
              </a:cxnLst>
              <a:rect l="0" t="0" r="r" b="b"/>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3" name="Freeform 193"/>
            <p:cNvSpPr>
              <a:spLocks/>
            </p:cNvSpPr>
            <p:nvPr/>
          </p:nvSpPr>
          <p:spPr bwMode="auto">
            <a:xfrm>
              <a:off x="5319902" y="2768173"/>
              <a:ext cx="86531" cy="94464"/>
            </a:xfrm>
            <a:custGeom>
              <a:avLst/>
              <a:gdLst/>
              <a:ahLst/>
              <a:cxnLst>
                <a:cxn ang="0">
                  <a:pos x="26" y="50"/>
                </a:cxn>
                <a:cxn ang="0">
                  <a:pos x="22" y="34"/>
                </a:cxn>
                <a:cxn ang="0">
                  <a:pos x="18" y="24"/>
                </a:cxn>
                <a:cxn ang="0">
                  <a:pos x="14" y="16"/>
                </a:cxn>
                <a:cxn ang="0">
                  <a:pos x="8" y="10"/>
                </a:cxn>
                <a:cxn ang="0">
                  <a:pos x="0" y="8"/>
                </a:cxn>
                <a:cxn ang="0">
                  <a:pos x="16" y="0"/>
                </a:cxn>
                <a:cxn ang="0">
                  <a:pos x="24" y="2"/>
                </a:cxn>
                <a:cxn ang="0">
                  <a:pos x="32" y="6"/>
                </a:cxn>
                <a:cxn ang="0">
                  <a:pos x="40" y="18"/>
                </a:cxn>
                <a:cxn ang="0">
                  <a:pos x="44" y="24"/>
                </a:cxn>
                <a:cxn ang="0">
                  <a:pos x="50" y="36"/>
                </a:cxn>
                <a:cxn ang="0">
                  <a:pos x="34" y="34"/>
                </a:cxn>
                <a:cxn ang="0">
                  <a:pos x="34" y="44"/>
                </a:cxn>
                <a:cxn ang="0">
                  <a:pos x="26" y="48"/>
                </a:cxn>
                <a:cxn ang="0">
                  <a:pos x="26" y="50"/>
                </a:cxn>
              </a:cxnLst>
              <a:rect l="0" t="0" r="r" b="b"/>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4" name="Freeform 194"/>
            <p:cNvSpPr>
              <a:spLocks/>
            </p:cNvSpPr>
            <p:nvPr/>
          </p:nvSpPr>
          <p:spPr bwMode="auto">
            <a:xfrm>
              <a:off x="5060311" y="2771952"/>
              <a:ext cx="166139" cy="94464"/>
            </a:xfrm>
            <a:custGeom>
              <a:avLst/>
              <a:gdLst/>
              <a:ahLst/>
              <a:cxnLst>
                <a:cxn ang="0">
                  <a:pos x="58" y="46"/>
                </a:cxn>
                <a:cxn ang="0">
                  <a:pos x="56" y="44"/>
                </a:cxn>
                <a:cxn ang="0">
                  <a:pos x="54" y="42"/>
                </a:cxn>
                <a:cxn ang="0">
                  <a:pos x="44" y="46"/>
                </a:cxn>
                <a:cxn ang="0">
                  <a:pos x="38" y="48"/>
                </a:cxn>
                <a:cxn ang="0">
                  <a:pos x="30" y="50"/>
                </a:cxn>
                <a:cxn ang="0">
                  <a:pos x="26" y="50"/>
                </a:cxn>
                <a:cxn ang="0">
                  <a:pos x="22" y="48"/>
                </a:cxn>
                <a:cxn ang="0">
                  <a:pos x="16" y="44"/>
                </a:cxn>
                <a:cxn ang="0">
                  <a:pos x="8" y="38"/>
                </a:cxn>
                <a:cxn ang="0">
                  <a:pos x="0" y="32"/>
                </a:cxn>
                <a:cxn ang="0">
                  <a:pos x="2" y="30"/>
                </a:cxn>
                <a:cxn ang="0">
                  <a:pos x="6" y="22"/>
                </a:cxn>
                <a:cxn ang="0">
                  <a:pos x="8" y="16"/>
                </a:cxn>
                <a:cxn ang="0">
                  <a:pos x="14" y="10"/>
                </a:cxn>
                <a:cxn ang="0">
                  <a:pos x="20" y="14"/>
                </a:cxn>
                <a:cxn ang="0">
                  <a:pos x="28" y="16"/>
                </a:cxn>
                <a:cxn ang="0">
                  <a:pos x="44" y="10"/>
                </a:cxn>
                <a:cxn ang="0">
                  <a:pos x="54" y="6"/>
                </a:cxn>
                <a:cxn ang="0">
                  <a:pos x="58" y="2"/>
                </a:cxn>
                <a:cxn ang="0">
                  <a:pos x="60" y="0"/>
                </a:cxn>
                <a:cxn ang="0">
                  <a:pos x="64" y="0"/>
                </a:cxn>
                <a:cxn ang="0">
                  <a:pos x="72" y="0"/>
                </a:cxn>
                <a:cxn ang="0">
                  <a:pos x="80" y="2"/>
                </a:cxn>
                <a:cxn ang="0">
                  <a:pos x="84" y="2"/>
                </a:cxn>
                <a:cxn ang="0">
                  <a:pos x="86" y="4"/>
                </a:cxn>
                <a:cxn ang="0">
                  <a:pos x="90" y="6"/>
                </a:cxn>
                <a:cxn ang="0">
                  <a:pos x="96" y="8"/>
                </a:cxn>
                <a:cxn ang="0">
                  <a:pos x="94" y="14"/>
                </a:cxn>
                <a:cxn ang="0">
                  <a:pos x="90" y="16"/>
                </a:cxn>
                <a:cxn ang="0">
                  <a:pos x="86" y="18"/>
                </a:cxn>
                <a:cxn ang="0">
                  <a:pos x="82" y="22"/>
                </a:cxn>
                <a:cxn ang="0">
                  <a:pos x="82" y="30"/>
                </a:cxn>
                <a:cxn ang="0">
                  <a:pos x="80" y="36"/>
                </a:cxn>
                <a:cxn ang="0">
                  <a:pos x="78" y="38"/>
                </a:cxn>
                <a:cxn ang="0">
                  <a:pos x="74" y="42"/>
                </a:cxn>
                <a:cxn ang="0">
                  <a:pos x="68" y="42"/>
                </a:cxn>
                <a:cxn ang="0">
                  <a:pos x="62" y="42"/>
                </a:cxn>
                <a:cxn ang="0">
                  <a:pos x="58" y="46"/>
                </a:cxn>
              </a:cxnLst>
              <a:rect l="0" t="0" r="r" b="b"/>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5" name="Freeform 195"/>
            <p:cNvSpPr>
              <a:spLocks/>
            </p:cNvSpPr>
            <p:nvPr/>
          </p:nvSpPr>
          <p:spPr bwMode="auto">
            <a:xfrm>
              <a:off x="5205682" y="2628365"/>
              <a:ext cx="449958" cy="279615"/>
            </a:xfrm>
            <a:custGeom>
              <a:avLst/>
              <a:gdLst/>
              <a:ahLst/>
              <a:cxnLst>
                <a:cxn ang="0">
                  <a:pos x="60" y="84"/>
                </a:cxn>
                <a:cxn ang="0">
                  <a:pos x="44" y="90"/>
                </a:cxn>
                <a:cxn ang="0">
                  <a:pos x="26" y="88"/>
                </a:cxn>
                <a:cxn ang="0">
                  <a:pos x="12" y="84"/>
                </a:cxn>
                <a:cxn ang="0">
                  <a:pos x="2" y="80"/>
                </a:cxn>
                <a:cxn ang="0">
                  <a:pos x="2" y="66"/>
                </a:cxn>
                <a:cxn ang="0">
                  <a:pos x="12" y="52"/>
                </a:cxn>
                <a:cxn ang="0">
                  <a:pos x="22" y="38"/>
                </a:cxn>
                <a:cxn ang="0">
                  <a:pos x="8" y="20"/>
                </a:cxn>
                <a:cxn ang="0">
                  <a:pos x="24" y="10"/>
                </a:cxn>
                <a:cxn ang="0">
                  <a:pos x="64" y="10"/>
                </a:cxn>
                <a:cxn ang="0">
                  <a:pos x="96" y="14"/>
                </a:cxn>
                <a:cxn ang="0">
                  <a:pos x="116" y="8"/>
                </a:cxn>
                <a:cxn ang="0">
                  <a:pos x="138" y="6"/>
                </a:cxn>
                <a:cxn ang="0">
                  <a:pos x="166" y="8"/>
                </a:cxn>
                <a:cxn ang="0">
                  <a:pos x="168" y="22"/>
                </a:cxn>
                <a:cxn ang="0">
                  <a:pos x="186" y="30"/>
                </a:cxn>
                <a:cxn ang="0">
                  <a:pos x="198" y="36"/>
                </a:cxn>
                <a:cxn ang="0">
                  <a:pos x="216" y="36"/>
                </a:cxn>
                <a:cxn ang="0">
                  <a:pos x="234" y="48"/>
                </a:cxn>
                <a:cxn ang="0">
                  <a:pos x="260" y="56"/>
                </a:cxn>
                <a:cxn ang="0">
                  <a:pos x="254" y="64"/>
                </a:cxn>
                <a:cxn ang="0">
                  <a:pos x="260" y="78"/>
                </a:cxn>
                <a:cxn ang="0">
                  <a:pos x="244" y="84"/>
                </a:cxn>
                <a:cxn ang="0">
                  <a:pos x="236" y="92"/>
                </a:cxn>
                <a:cxn ang="0">
                  <a:pos x="226" y="100"/>
                </a:cxn>
                <a:cxn ang="0">
                  <a:pos x="208" y="106"/>
                </a:cxn>
                <a:cxn ang="0">
                  <a:pos x="190" y="112"/>
                </a:cxn>
                <a:cxn ang="0">
                  <a:pos x="184" y="118"/>
                </a:cxn>
                <a:cxn ang="0">
                  <a:pos x="194" y="128"/>
                </a:cxn>
                <a:cxn ang="0">
                  <a:pos x="212" y="138"/>
                </a:cxn>
                <a:cxn ang="0">
                  <a:pos x="200" y="140"/>
                </a:cxn>
                <a:cxn ang="0">
                  <a:pos x="186" y="146"/>
                </a:cxn>
                <a:cxn ang="0">
                  <a:pos x="174" y="138"/>
                </a:cxn>
                <a:cxn ang="0">
                  <a:pos x="160" y="128"/>
                </a:cxn>
                <a:cxn ang="0">
                  <a:pos x="172" y="118"/>
                </a:cxn>
                <a:cxn ang="0">
                  <a:pos x="160" y="118"/>
                </a:cxn>
                <a:cxn ang="0">
                  <a:pos x="146" y="114"/>
                </a:cxn>
                <a:cxn ang="0">
                  <a:pos x="140" y="108"/>
                </a:cxn>
                <a:cxn ang="0">
                  <a:pos x="130" y="112"/>
                </a:cxn>
                <a:cxn ang="0">
                  <a:pos x="124" y="120"/>
                </a:cxn>
                <a:cxn ang="0">
                  <a:pos x="114" y="128"/>
                </a:cxn>
                <a:cxn ang="0">
                  <a:pos x="102" y="128"/>
                </a:cxn>
                <a:cxn ang="0">
                  <a:pos x="92" y="124"/>
                </a:cxn>
                <a:cxn ang="0">
                  <a:pos x="100" y="108"/>
                </a:cxn>
                <a:cxn ang="0">
                  <a:pos x="116" y="110"/>
                </a:cxn>
                <a:cxn ang="0">
                  <a:pos x="106" y="92"/>
                </a:cxn>
                <a:cxn ang="0">
                  <a:pos x="90" y="76"/>
                </a:cxn>
                <a:cxn ang="0">
                  <a:pos x="74" y="78"/>
                </a:cxn>
              </a:cxnLst>
              <a:rect l="0" t="0" r="r" b="b"/>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6" name="Freeform 196"/>
            <p:cNvSpPr>
              <a:spLocks/>
            </p:cNvSpPr>
            <p:nvPr/>
          </p:nvSpPr>
          <p:spPr bwMode="auto">
            <a:xfrm>
              <a:off x="5216066" y="2503672"/>
              <a:ext cx="228440" cy="154922"/>
            </a:xfrm>
            <a:custGeom>
              <a:avLst/>
              <a:gdLst/>
              <a:ahLst/>
              <a:cxnLst>
                <a:cxn ang="0">
                  <a:pos x="122" y="72"/>
                </a:cxn>
                <a:cxn ang="0">
                  <a:pos x="110" y="74"/>
                </a:cxn>
                <a:cxn ang="0">
                  <a:pos x="106" y="82"/>
                </a:cxn>
                <a:cxn ang="0">
                  <a:pos x="98" y="82"/>
                </a:cxn>
                <a:cxn ang="0">
                  <a:pos x="90" y="80"/>
                </a:cxn>
                <a:cxn ang="0">
                  <a:pos x="80" y="82"/>
                </a:cxn>
                <a:cxn ang="0">
                  <a:pos x="74" y="82"/>
                </a:cxn>
                <a:cxn ang="0">
                  <a:pos x="62" y="78"/>
                </a:cxn>
                <a:cxn ang="0">
                  <a:pos x="58" y="76"/>
                </a:cxn>
                <a:cxn ang="0">
                  <a:pos x="40" y="76"/>
                </a:cxn>
                <a:cxn ang="0">
                  <a:pos x="30" y="76"/>
                </a:cxn>
                <a:cxn ang="0">
                  <a:pos x="22" y="76"/>
                </a:cxn>
                <a:cxn ang="0">
                  <a:pos x="16" y="78"/>
                </a:cxn>
                <a:cxn ang="0">
                  <a:pos x="0" y="80"/>
                </a:cxn>
                <a:cxn ang="0">
                  <a:pos x="0" y="76"/>
                </a:cxn>
                <a:cxn ang="0">
                  <a:pos x="10" y="70"/>
                </a:cxn>
                <a:cxn ang="0">
                  <a:pos x="6" y="64"/>
                </a:cxn>
                <a:cxn ang="0">
                  <a:pos x="4" y="52"/>
                </a:cxn>
                <a:cxn ang="0">
                  <a:pos x="2" y="48"/>
                </a:cxn>
                <a:cxn ang="0">
                  <a:pos x="12" y="46"/>
                </a:cxn>
                <a:cxn ang="0">
                  <a:pos x="18" y="34"/>
                </a:cxn>
                <a:cxn ang="0">
                  <a:pos x="26" y="24"/>
                </a:cxn>
                <a:cxn ang="0">
                  <a:pos x="26" y="18"/>
                </a:cxn>
                <a:cxn ang="0">
                  <a:pos x="30" y="18"/>
                </a:cxn>
                <a:cxn ang="0">
                  <a:pos x="36" y="18"/>
                </a:cxn>
                <a:cxn ang="0">
                  <a:pos x="46" y="14"/>
                </a:cxn>
                <a:cxn ang="0">
                  <a:pos x="48" y="6"/>
                </a:cxn>
                <a:cxn ang="0">
                  <a:pos x="60" y="4"/>
                </a:cxn>
                <a:cxn ang="0">
                  <a:pos x="68" y="0"/>
                </a:cxn>
                <a:cxn ang="0">
                  <a:pos x="76" y="4"/>
                </a:cxn>
                <a:cxn ang="0">
                  <a:pos x="98" y="4"/>
                </a:cxn>
                <a:cxn ang="0">
                  <a:pos x="106" y="16"/>
                </a:cxn>
                <a:cxn ang="0">
                  <a:pos x="106" y="24"/>
                </a:cxn>
                <a:cxn ang="0">
                  <a:pos x="112" y="28"/>
                </a:cxn>
                <a:cxn ang="0">
                  <a:pos x="116" y="34"/>
                </a:cxn>
                <a:cxn ang="0">
                  <a:pos x="120" y="40"/>
                </a:cxn>
                <a:cxn ang="0">
                  <a:pos x="122" y="42"/>
                </a:cxn>
                <a:cxn ang="0">
                  <a:pos x="130" y="44"/>
                </a:cxn>
                <a:cxn ang="0">
                  <a:pos x="132" y="50"/>
                </a:cxn>
                <a:cxn ang="0">
                  <a:pos x="126" y="52"/>
                </a:cxn>
                <a:cxn ang="0">
                  <a:pos x="114" y="54"/>
                </a:cxn>
                <a:cxn ang="0">
                  <a:pos x="118" y="62"/>
                </a:cxn>
                <a:cxn ang="0">
                  <a:pos x="122" y="72"/>
                </a:cxn>
              </a:cxnLst>
              <a:rect l="0" t="0" r="r" b="b"/>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7" name="Freeform 197"/>
            <p:cNvSpPr>
              <a:spLocks/>
            </p:cNvSpPr>
            <p:nvPr/>
          </p:nvSpPr>
          <p:spPr bwMode="auto">
            <a:xfrm>
              <a:off x="4992817" y="2832409"/>
              <a:ext cx="84800" cy="68015"/>
            </a:xfrm>
            <a:custGeom>
              <a:avLst/>
              <a:gdLst/>
              <a:ahLst/>
              <a:cxnLst>
                <a:cxn ang="0">
                  <a:pos x="0" y="4"/>
                </a:cxn>
                <a:cxn ang="0">
                  <a:pos x="13" y="6"/>
                </a:cxn>
                <a:cxn ang="0">
                  <a:pos x="21" y="4"/>
                </a:cxn>
                <a:cxn ang="0">
                  <a:pos x="25" y="2"/>
                </a:cxn>
                <a:cxn ang="0">
                  <a:pos x="39" y="0"/>
                </a:cxn>
                <a:cxn ang="0">
                  <a:pos x="49" y="6"/>
                </a:cxn>
                <a:cxn ang="0">
                  <a:pos x="35" y="10"/>
                </a:cxn>
                <a:cxn ang="0">
                  <a:pos x="33" y="16"/>
                </a:cxn>
                <a:cxn ang="0">
                  <a:pos x="29" y="24"/>
                </a:cxn>
                <a:cxn ang="0">
                  <a:pos x="21" y="24"/>
                </a:cxn>
                <a:cxn ang="0">
                  <a:pos x="17" y="28"/>
                </a:cxn>
                <a:cxn ang="0">
                  <a:pos x="15" y="36"/>
                </a:cxn>
                <a:cxn ang="0">
                  <a:pos x="11" y="32"/>
                </a:cxn>
                <a:cxn ang="0">
                  <a:pos x="7" y="26"/>
                </a:cxn>
                <a:cxn ang="0">
                  <a:pos x="4" y="18"/>
                </a:cxn>
                <a:cxn ang="0">
                  <a:pos x="0" y="14"/>
                </a:cxn>
                <a:cxn ang="0">
                  <a:pos x="0" y="4"/>
                </a:cxn>
              </a:cxnLst>
              <a:rect l="0" t="0" r="r" b="b"/>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8" name="Freeform 198"/>
            <p:cNvSpPr>
              <a:spLocks/>
            </p:cNvSpPr>
            <p:nvPr/>
          </p:nvSpPr>
          <p:spPr bwMode="auto">
            <a:xfrm>
              <a:off x="5184914" y="2987330"/>
              <a:ext cx="62302" cy="45343"/>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9" name="Freeform 199"/>
            <p:cNvSpPr>
              <a:spLocks/>
            </p:cNvSpPr>
            <p:nvPr/>
          </p:nvSpPr>
          <p:spPr bwMode="auto">
            <a:xfrm>
              <a:off x="5160687" y="2783287"/>
              <a:ext cx="245746" cy="151143"/>
            </a:xfrm>
            <a:custGeom>
              <a:avLst/>
              <a:gdLst/>
              <a:ahLst/>
              <a:cxnLst>
                <a:cxn ang="0">
                  <a:pos x="36" y="68"/>
                </a:cxn>
                <a:cxn ang="0">
                  <a:pos x="28" y="64"/>
                </a:cxn>
                <a:cxn ang="0">
                  <a:pos x="26" y="64"/>
                </a:cxn>
                <a:cxn ang="0">
                  <a:pos x="24" y="62"/>
                </a:cxn>
                <a:cxn ang="0">
                  <a:pos x="22" y="58"/>
                </a:cxn>
                <a:cxn ang="0">
                  <a:pos x="20" y="54"/>
                </a:cxn>
                <a:cxn ang="0">
                  <a:pos x="16" y="52"/>
                </a:cxn>
                <a:cxn ang="0">
                  <a:pos x="14" y="52"/>
                </a:cxn>
                <a:cxn ang="0">
                  <a:pos x="14" y="48"/>
                </a:cxn>
                <a:cxn ang="0">
                  <a:pos x="10" y="46"/>
                </a:cxn>
                <a:cxn ang="0">
                  <a:pos x="8" y="40"/>
                </a:cxn>
                <a:cxn ang="0">
                  <a:pos x="0" y="40"/>
                </a:cxn>
                <a:cxn ang="0">
                  <a:pos x="4" y="36"/>
                </a:cxn>
                <a:cxn ang="0">
                  <a:pos x="10" y="36"/>
                </a:cxn>
                <a:cxn ang="0">
                  <a:pos x="16" y="36"/>
                </a:cxn>
                <a:cxn ang="0">
                  <a:pos x="20" y="32"/>
                </a:cxn>
                <a:cxn ang="0">
                  <a:pos x="22" y="30"/>
                </a:cxn>
                <a:cxn ang="0">
                  <a:pos x="24" y="24"/>
                </a:cxn>
                <a:cxn ang="0">
                  <a:pos x="24" y="16"/>
                </a:cxn>
                <a:cxn ang="0">
                  <a:pos x="28" y="12"/>
                </a:cxn>
                <a:cxn ang="0">
                  <a:pos x="32" y="10"/>
                </a:cxn>
                <a:cxn ang="0">
                  <a:pos x="36" y="8"/>
                </a:cxn>
                <a:cxn ang="0">
                  <a:pos x="38" y="2"/>
                </a:cxn>
                <a:cxn ang="0">
                  <a:pos x="56" y="6"/>
                </a:cxn>
                <a:cxn ang="0">
                  <a:pos x="70" y="10"/>
                </a:cxn>
                <a:cxn ang="0">
                  <a:pos x="76" y="8"/>
                </a:cxn>
                <a:cxn ang="0">
                  <a:pos x="80" y="6"/>
                </a:cxn>
                <a:cxn ang="0">
                  <a:pos x="86" y="2"/>
                </a:cxn>
                <a:cxn ang="0">
                  <a:pos x="92" y="0"/>
                </a:cxn>
                <a:cxn ang="0">
                  <a:pos x="100" y="2"/>
                </a:cxn>
                <a:cxn ang="0">
                  <a:pos x="106" y="8"/>
                </a:cxn>
                <a:cxn ang="0">
                  <a:pos x="108" y="12"/>
                </a:cxn>
                <a:cxn ang="0">
                  <a:pos x="112" y="20"/>
                </a:cxn>
                <a:cxn ang="0">
                  <a:pos x="116" y="36"/>
                </a:cxn>
                <a:cxn ang="0">
                  <a:pos x="118" y="44"/>
                </a:cxn>
                <a:cxn ang="0">
                  <a:pos x="120" y="50"/>
                </a:cxn>
                <a:cxn ang="0">
                  <a:pos x="128" y="46"/>
                </a:cxn>
                <a:cxn ang="0">
                  <a:pos x="136" y="44"/>
                </a:cxn>
                <a:cxn ang="0">
                  <a:pos x="140" y="46"/>
                </a:cxn>
                <a:cxn ang="0">
                  <a:pos x="142" y="50"/>
                </a:cxn>
                <a:cxn ang="0">
                  <a:pos x="142" y="54"/>
                </a:cxn>
                <a:cxn ang="0">
                  <a:pos x="140" y="56"/>
                </a:cxn>
                <a:cxn ang="0">
                  <a:pos x="138" y="56"/>
                </a:cxn>
                <a:cxn ang="0">
                  <a:pos x="132" y="56"/>
                </a:cxn>
                <a:cxn ang="0">
                  <a:pos x="130" y="68"/>
                </a:cxn>
                <a:cxn ang="0">
                  <a:pos x="126" y="80"/>
                </a:cxn>
                <a:cxn ang="0">
                  <a:pos x="116" y="74"/>
                </a:cxn>
                <a:cxn ang="0">
                  <a:pos x="110" y="72"/>
                </a:cxn>
                <a:cxn ang="0">
                  <a:pos x="106" y="72"/>
                </a:cxn>
                <a:cxn ang="0">
                  <a:pos x="100" y="74"/>
                </a:cxn>
                <a:cxn ang="0">
                  <a:pos x="96" y="76"/>
                </a:cxn>
                <a:cxn ang="0">
                  <a:pos x="92" y="80"/>
                </a:cxn>
                <a:cxn ang="0">
                  <a:pos x="86" y="80"/>
                </a:cxn>
                <a:cxn ang="0">
                  <a:pos x="64" y="80"/>
                </a:cxn>
                <a:cxn ang="0">
                  <a:pos x="60" y="78"/>
                </a:cxn>
                <a:cxn ang="0">
                  <a:pos x="54" y="78"/>
                </a:cxn>
                <a:cxn ang="0">
                  <a:pos x="50" y="78"/>
                </a:cxn>
                <a:cxn ang="0">
                  <a:pos x="46" y="76"/>
                </a:cxn>
                <a:cxn ang="0">
                  <a:pos x="44" y="76"/>
                </a:cxn>
                <a:cxn ang="0">
                  <a:pos x="42" y="74"/>
                </a:cxn>
                <a:cxn ang="0">
                  <a:pos x="42" y="72"/>
                </a:cxn>
                <a:cxn ang="0">
                  <a:pos x="36" y="68"/>
                </a:cxn>
              </a:cxnLst>
              <a:rect l="0" t="0" r="r" b="b"/>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0" name="Freeform 200"/>
            <p:cNvSpPr>
              <a:spLocks/>
            </p:cNvSpPr>
            <p:nvPr/>
          </p:nvSpPr>
          <p:spPr bwMode="auto">
            <a:xfrm>
              <a:off x="5126074" y="2847523"/>
              <a:ext cx="117681" cy="143586"/>
            </a:xfrm>
            <a:custGeom>
              <a:avLst/>
              <a:gdLst/>
              <a:ahLst/>
              <a:cxnLst>
                <a:cxn ang="0">
                  <a:pos x="2" y="8"/>
                </a:cxn>
                <a:cxn ang="0">
                  <a:pos x="6" y="6"/>
                </a:cxn>
                <a:cxn ang="0">
                  <a:pos x="16" y="0"/>
                </a:cxn>
                <a:cxn ang="0">
                  <a:pos x="20" y="6"/>
                </a:cxn>
                <a:cxn ang="0">
                  <a:pos x="28" y="6"/>
                </a:cxn>
                <a:cxn ang="0">
                  <a:pos x="30" y="12"/>
                </a:cxn>
                <a:cxn ang="0">
                  <a:pos x="34" y="14"/>
                </a:cxn>
                <a:cxn ang="0">
                  <a:pos x="34" y="18"/>
                </a:cxn>
                <a:cxn ang="0">
                  <a:pos x="36" y="18"/>
                </a:cxn>
                <a:cxn ang="0">
                  <a:pos x="40" y="20"/>
                </a:cxn>
                <a:cxn ang="0">
                  <a:pos x="42" y="28"/>
                </a:cxn>
                <a:cxn ang="0">
                  <a:pos x="48" y="30"/>
                </a:cxn>
                <a:cxn ang="0">
                  <a:pos x="56" y="34"/>
                </a:cxn>
                <a:cxn ang="0">
                  <a:pos x="62" y="38"/>
                </a:cxn>
                <a:cxn ang="0">
                  <a:pos x="62" y="44"/>
                </a:cxn>
                <a:cxn ang="0">
                  <a:pos x="64" y="48"/>
                </a:cxn>
                <a:cxn ang="0">
                  <a:pos x="68" y="56"/>
                </a:cxn>
                <a:cxn ang="0">
                  <a:pos x="64" y="62"/>
                </a:cxn>
                <a:cxn ang="0">
                  <a:pos x="60" y="70"/>
                </a:cxn>
                <a:cxn ang="0">
                  <a:pos x="60" y="74"/>
                </a:cxn>
                <a:cxn ang="0">
                  <a:pos x="46" y="74"/>
                </a:cxn>
                <a:cxn ang="0">
                  <a:pos x="42" y="76"/>
                </a:cxn>
                <a:cxn ang="0">
                  <a:pos x="34" y="76"/>
                </a:cxn>
                <a:cxn ang="0">
                  <a:pos x="26" y="68"/>
                </a:cxn>
                <a:cxn ang="0">
                  <a:pos x="18" y="68"/>
                </a:cxn>
                <a:cxn ang="0">
                  <a:pos x="18" y="70"/>
                </a:cxn>
                <a:cxn ang="0">
                  <a:pos x="16" y="74"/>
                </a:cxn>
                <a:cxn ang="0">
                  <a:pos x="16" y="76"/>
                </a:cxn>
                <a:cxn ang="0">
                  <a:pos x="10" y="66"/>
                </a:cxn>
                <a:cxn ang="0">
                  <a:pos x="0" y="60"/>
                </a:cxn>
                <a:cxn ang="0">
                  <a:pos x="4" y="52"/>
                </a:cxn>
                <a:cxn ang="0">
                  <a:pos x="12" y="50"/>
                </a:cxn>
                <a:cxn ang="0">
                  <a:pos x="14" y="44"/>
                </a:cxn>
                <a:cxn ang="0">
                  <a:pos x="8" y="38"/>
                </a:cxn>
                <a:cxn ang="0">
                  <a:pos x="6" y="28"/>
                </a:cxn>
                <a:cxn ang="0">
                  <a:pos x="8" y="22"/>
                </a:cxn>
                <a:cxn ang="0">
                  <a:pos x="2" y="8"/>
                </a:cxn>
              </a:cxnLst>
              <a:rect l="0" t="0" r="r" b="b"/>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1" name="Freeform 201"/>
            <p:cNvSpPr>
              <a:spLocks/>
            </p:cNvSpPr>
            <p:nvPr/>
          </p:nvSpPr>
          <p:spPr bwMode="auto">
            <a:xfrm>
              <a:off x="5229911" y="2919317"/>
              <a:ext cx="152294" cy="98243"/>
            </a:xfrm>
            <a:custGeom>
              <a:avLst/>
              <a:gdLst/>
              <a:ahLst/>
              <a:cxnLst>
                <a:cxn ang="0">
                  <a:pos x="10" y="48"/>
                </a:cxn>
                <a:cxn ang="0">
                  <a:pos x="8" y="40"/>
                </a:cxn>
                <a:cxn ang="0">
                  <a:pos x="6" y="38"/>
                </a:cxn>
                <a:cxn ang="0">
                  <a:pos x="0" y="36"/>
                </a:cxn>
                <a:cxn ang="0">
                  <a:pos x="2" y="32"/>
                </a:cxn>
                <a:cxn ang="0">
                  <a:pos x="4" y="24"/>
                </a:cxn>
                <a:cxn ang="0">
                  <a:pos x="8" y="18"/>
                </a:cxn>
                <a:cxn ang="0">
                  <a:pos x="4" y="12"/>
                </a:cxn>
                <a:cxn ang="0">
                  <a:pos x="2" y="6"/>
                </a:cxn>
                <a:cxn ang="0">
                  <a:pos x="2" y="4"/>
                </a:cxn>
                <a:cxn ang="0">
                  <a:pos x="2" y="2"/>
                </a:cxn>
                <a:cxn ang="0">
                  <a:pos x="4" y="4"/>
                </a:cxn>
                <a:cxn ang="0">
                  <a:pos x="6" y="4"/>
                </a:cxn>
                <a:cxn ang="0">
                  <a:pos x="10" y="6"/>
                </a:cxn>
                <a:cxn ang="0">
                  <a:pos x="14" y="6"/>
                </a:cxn>
                <a:cxn ang="0">
                  <a:pos x="20" y="6"/>
                </a:cxn>
                <a:cxn ang="0">
                  <a:pos x="24" y="8"/>
                </a:cxn>
                <a:cxn ang="0">
                  <a:pos x="46" y="8"/>
                </a:cxn>
                <a:cxn ang="0">
                  <a:pos x="52" y="8"/>
                </a:cxn>
                <a:cxn ang="0">
                  <a:pos x="56" y="4"/>
                </a:cxn>
                <a:cxn ang="0">
                  <a:pos x="60" y="2"/>
                </a:cxn>
                <a:cxn ang="0">
                  <a:pos x="66" y="0"/>
                </a:cxn>
                <a:cxn ang="0">
                  <a:pos x="70" y="0"/>
                </a:cxn>
                <a:cxn ang="0">
                  <a:pos x="76" y="2"/>
                </a:cxn>
                <a:cxn ang="0">
                  <a:pos x="86" y="8"/>
                </a:cxn>
                <a:cxn ang="0">
                  <a:pos x="84" y="14"/>
                </a:cxn>
                <a:cxn ang="0">
                  <a:pos x="84" y="22"/>
                </a:cxn>
                <a:cxn ang="0">
                  <a:pos x="84" y="30"/>
                </a:cxn>
                <a:cxn ang="0">
                  <a:pos x="88" y="38"/>
                </a:cxn>
                <a:cxn ang="0">
                  <a:pos x="70" y="40"/>
                </a:cxn>
                <a:cxn ang="0">
                  <a:pos x="64" y="42"/>
                </a:cxn>
                <a:cxn ang="0">
                  <a:pos x="62" y="44"/>
                </a:cxn>
                <a:cxn ang="0">
                  <a:pos x="60" y="46"/>
                </a:cxn>
                <a:cxn ang="0">
                  <a:pos x="58" y="46"/>
                </a:cxn>
                <a:cxn ang="0">
                  <a:pos x="56" y="50"/>
                </a:cxn>
                <a:cxn ang="0">
                  <a:pos x="52" y="50"/>
                </a:cxn>
                <a:cxn ang="0">
                  <a:pos x="50" y="52"/>
                </a:cxn>
                <a:cxn ang="0">
                  <a:pos x="48" y="52"/>
                </a:cxn>
                <a:cxn ang="0">
                  <a:pos x="42" y="52"/>
                </a:cxn>
                <a:cxn ang="0">
                  <a:pos x="38" y="50"/>
                </a:cxn>
                <a:cxn ang="0">
                  <a:pos x="36" y="48"/>
                </a:cxn>
                <a:cxn ang="0">
                  <a:pos x="32" y="46"/>
                </a:cxn>
                <a:cxn ang="0">
                  <a:pos x="26" y="48"/>
                </a:cxn>
                <a:cxn ang="0">
                  <a:pos x="20" y="50"/>
                </a:cxn>
                <a:cxn ang="0">
                  <a:pos x="14" y="50"/>
                </a:cxn>
                <a:cxn ang="0">
                  <a:pos x="10" y="50"/>
                </a:cxn>
                <a:cxn ang="0">
                  <a:pos x="10" y="48"/>
                </a:cxn>
              </a:cxnLst>
              <a:rect l="0" t="0" r="r" b="b"/>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2" name="Freeform 202"/>
            <p:cNvSpPr>
              <a:spLocks/>
            </p:cNvSpPr>
            <p:nvPr/>
          </p:nvSpPr>
          <p:spPr bwMode="auto">
            <a:xfrm>
              <a:off x="4902826" y="2552794"/>
              <a:ext cx="24229" cy="7557"/>
            </a:xfrm>
            <a:custGeom>
              <a:avLst/>
              <a:gdLst/>
              <a:ahLst/>
              <a:cxnLst>
                <a:cxn ang="0">
                  <a:pos x="0" y="2"/>
                </a:cxn>
                <a:cxn ang="0">
                  <a:pos x="6" y="4"/>
                </a:cxn>
                <a:cxn ang="0">
                  <a:pos x="8" y="4"/>
                </a:cxn>
                <a:cxn ang="0">
                  <a:pos x="14" y="2"/>
                </a:cxn>
                <a:cxn ang="0">
                  <a:pos x="8" y="0"/>
                </a:cxn>
                <a:cxn ang="0">
                  <a:pos x="4" y="0"/>
                </a:cxn>
                <a:cxn ang="0">
                  <a:pos x="0" y="2"/>
                </a:cxn>
              </a:cxnLst>
              <a:rect l="0" t="0" r="r" b="b"/>
              <a:pathLst>
                <a:path w="14" h="4">
                  <a:moveTo>
                    <a:pt x="0" y="2"/>
                  </a:moveTo>
                  <a:lnTo>
                    <a:pt x="6" y="4"/>
                  </a:lnTo>
                  <a:lnTo>
                    <a:pt x="8" y="4"/>
                  </a:lnTo>
                  <a:lnTo>
                    <a:pt x="14" y="2"/>
                  </a:lnTo>
                  <a:lnTo>
                    <a:pt x="8" y="0"/>
                  </a:lnTo>
                  <a:lnTo>
                    <a:pt x="4" y="0"/>
                  </a:lnTo>
                  <a:lnTo>
                    <a:pt x="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3" name="Freeform 203"/>
            <p:cNvSpPr>
              <a:spLocks/>
            </p:cNvSpPr>
            <p:nvPr/>
          </p:nvSpPr>
          <p:spPr bwMode="auto">
            <a:xfrm>
              <a:off x="4691692" y="2972216"/>
              <a:ext cx="27690" cy="15115"/>
            </a:xfrm>
            <a:custGeom>
              <a:avLst/>
              <a:gdLst/>
              <a:ahLst/>
              <a:cxnLst>
                <a:cxn ang="0">
                  <a:pos x="14" y="4"/>
                </a:cxn>
                <a:cxn ang="0">
                  <a:pos x="12" y="6"/>
                </a:cxn>
                <a:cxn ang="0">
                  <a:pos x="6" y="8"/>
                </a:cxn>
                <a:cxn ang="0">
                  <a:pos x="2" y="8"/>
                </a:cxn>
                <a:cxn ang="0">
                  <a:pos x="0" y="6"/>
                </a:cxn>
                <a:cxn ang="0">
                  <a:pos x="0" y="4"/>
                </a:cxn>
                <a:cxn ang="0">
                  <a:pos x="2" y="0"/>
                </a:cxn>
                <a:cxn ang="0">
                  <a:pos x="6" y="0"/>
                </a:cxn>
                <a:cxn ang="0">
                  <a:pos x="8" y="0"/>
                </a:cxn>
                <a:cxn ang="0">
                  <a:pos x="10" y="2"/>
                </a:cxn>
                <a:cxn ang="0">
                  <a:pos x="16" y="6"/>
                </a:cxn>
                <a:cxn ang="0">
                  <a:pos x="14" y="4"/>
                </a:cxn>
              </a:cxnLst>
              <a:rect l="0" t="0" r="r" b="b"/>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4" name="Freeform 204"/>
            <p:cNvSpPr>
              <a:spLocks/>
            </p:cNvSpPr>
            <p:nvPr/>
          </p:nvSpPr>
          <p:spPr bwMode="auto">
            <a:xfrm>
              <a:off x="4798989" y="2715273"/>
              <a:ext cx="20767" cy="30229"/>
            </a:xfrm>
            <a:custGeom>
              <a:avLst/>
              <a:gdLst/>
              <a:ahLst/>
              <a:cxnLst>
                <a:cxn ang="0">
                  <a:pos x="8" y="0"/>
                </a:cxn>
                <a:cxn ang="0">
                  <a:pos x="6" y="2"/>
                </a:cxn>
                <a:cxn ang="0">
                  <a:pos x="4" y="4"/>
                </a:cxn>
                <a:cxn ang="0">
                  <a:pos x="2" y="6"/>
                </a:cxn>
                <a:cxn ang="0">
                  <a:pos x="0" y="8"/>
                </a:cxn>
                <a:cxn ang="0">
                  <a:pos x="2" y="12"/>
                </a:cxn>
                <a:cxn ang="0">
                  <a:pos x="2" y="14"/>
                </a:cxn>
                <a:cxn ang="0">
                  <a:pos x="8" y="14"/>
                </a:cxn>
                <a:cxn ang="0">
                  <a:pos x="12" y="16"/>
                </a:cxn>
                <a:cxn ang="0">
                  <a:pos x="12" y="12"/>
                </a:cxn>
                <a:cxn ang="0">
                  <a:pos x="12" y="8"/>
                </a:cxn>
                <a:cxn ang="0">
                  <a:pos x="8" y="0"/>
                </a:cxn>
              </a:cxnLst>
              <a:rect l="0" t="0" r="r" b="b"/>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5" name="Freeform 206"/>
            <p:cNvSpPr>
              <a:spLocks/>
            </p:cNvSpPr>
            <p:nvPr/>
          </p:nvSpPr>
          <p:spPr bwMode="auto">
            <a:xfrm>
              <a:off x="5600242" y="3334959"/>
              <a:ext cx="574561" cy="563008"/>
            </a:xfrm>
            <a:custGeom>
              <a:avLst/>
              <a:gdLst/>
              <a:ahLst/>
              <a:cxnLst>
                <a:cxn ang="0">
                  <a:pos x="224" y="72"/>
                </a:cxn>
                <a:cxn ang="0">
                  <a:pos x="230" y="80"/>
                </a:cxn>
                <a:cxn ang="0">
                  <a:pos x="236" y="88"/>
                </a:cxn>
                <a:cxn ang="0">
                  <a:pos x="244" y="102"/>
                </a:cxn>
                <a:cxn ang="0">
                  <a:pos x="254" y="118"/>
                </a:cxn>
                <a:cxn ang="0">
                  <a:pos x="260" y="130"/>
                </a:cxn>
                <a:cxn ang="0">
                  <a:pos x="268" y="144"/>
                </a:cxn>
                <a:cxn ang="0">
                  <a:pos x="280" y="156"/>
                </a:cxn>
                <a:cxn ang="0">
                  <a:pos x="332" y="164"/>
                </a:cxn>
                <a:cxn ang="0">
                  <a:pos x="282" y="242"/>
                </a:cxn>
                <a:cxn ang="0">
                  <a:pos x="190" y="298"/>
                </a:cxn>
                <a:cxn ang="0">
                  <a:pos x="168" y="270"/>
                </a:cxn>
                <a:cxn ang="0">
                  <a:pos x="162" y="270"/>
                </a:cxn>
                <a:cxn ang="0">
                  <a:pos x="152" y="264"/>
                </a:cxn>
                <a:cxn ang="0">
                  <a:pos x="148" y="270"/>
                </a:cxn>
                <a:cxn ang="0">
                  <a:pos x="144" y="280"/>
                </a:cxn>
                <a:cxn ang="0">
                  <a:pos x="134" y="264"/>
                </a:cxn>
                <a:cxn ang="0">
                  <a:pos x="118" y="248"/>
                </a:cxn>
                <a:cxn ang="0">
                  <a:pos x="108" y="228"/>
                </a:cxn>
                <a:cxn ang="0">
                  <a:pos x="98" y="214"/>
                </a:cxn>
                <a:cxn ang="0">
                  <a:pos x="82" y="200"/>
                </a:cxn>
                <a:cxn ang="0">
                  <a:pos x="82" y="200"/>
                </a:cxn>
                <a:cxn ang="0">
                  <a:pos x="76" y="162"/>
                </a:cxn>
                <a:cxn ang="0">
                  <a:pos x="58" y="142"/>
                </a:cxn>
                <a:cxn ang="0">
                  <a:pos x="42" y="124"/>
                </a:cxn>
                <a:cxn ang="0">
                  <a:pos x="16" y="76"/>
                </a:cxn>
                <a:cxn ang="0">
                  <a:pos x="4" y="66"/>
                </a:cxn>
                <a:cxn ang="0">
                  <a:pos x="16" y="56"/>
                </a:cxn>
                <a:cxn ang="0">
                  <a:pos x="24" y="46"/>
                </a:cxn>
                <a:cxn ang="0">
                  <a:pos x="34" y="42"/>
                </a:cxn>
                <a:cxn ang="0">
                  <a:pos x="44" y="36"/>
                </a:cxn>
                <a:cxn ang="0">
                  <a:pos x="62" y="0"/>
                </a:cxn>
                <a:cxn ang="0">
                  <a:pos x="122" y="26"/>
                </a:cxn>
                <a:cxn ang="0">
                  <a:pos x="128" y="32"/>
                </a:cxn>
                <a:cxn ang="0">
                  <a:pos x="134" y="44"/>
                </a:cxn>
                <a:cxn ang="0">
                  <a:pos x="180" y="54"/>
                </a:cxn>
                <a:cxn ang="0">
                  <a:pos x="200" y="60"/>
                </a:cxn>
                <a:cxn ang="0">
                  <a:pos x="222" y="64"/>
                </a:cxn>
              </a:cxnLst>
              <a:rect l="0" t="0" r="r" b="b"/>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6" name="Freeform 207"/>
            <p:cNvSpPr>
              <a:spLocks/>
            </p:cNvSpPr>
            <p:nvPr/>
          </p:nvSpPr>
          <p:spPr bwMode="auto">
            <a:xfrm>
              <a:off x="5524096" y="3206487"/>
              <a:ext cx="34612" cy="22671"/>
            </a:xfrm>
            <a:custGeom>
              <a:avLst/>
              <a:gdLst/>
              <a:ahLst/>
              <a:cxnLst>
                <a:cxn ang="0">
                  <a:pos x="8" y="12"/>
                </a:cxn>
                <a:cxn ang="0">
                  <a:pos x="0" y="12"/>
                </a:cxn>
                <a:cxn ang="0">
                  <a:pos x="0" y="8"/>
                </a:cxn>
                <a:cxn ang="0">
                  <a:pos x="2" y="6"/>
                </a:cxn>
                <a:cxn ang="0">
                  <a:pos x="4" y="4"/>
                </a:cxn>
                <a:cxn ang="0">
                  <a:pos x="6" y="0"/>
                </a:cxn>
                <a:cxn ang="0">
                  <a:pos x="8" y="4"/>
                </a:cxn>
                <a:cxn ang="0">
                  <a:pos x="12" y="4"/>
                </a:cxn>
                <a:cxn ang="0">
                  <a:pos x="20" y="0"/>
                </a:cxn>
                <a:cxn ang="0">
                  <a:pos x="20" y="4"/>
                </a:cxn>
                <a:cxn ang="0">
                  <a:pos x="16" y="8"/>
                </a:cxn>
                <a:cxn ang="0">
                  <a:pos x="8" y="12"/>
                </a:cxn>
              </a:cxnLst>
              <a:rect l="0" t="0" r="r" b="b"/>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7" name="Freeform 208"/>
            <p:cNvSpPr>
              <a:spLocks/>
            </p:cNvSpPr>
            <p:nvPr/>
          </p:nvSpPr>
          <p:spPr bwMode="auto">
            <a:xfrm>
              <a:off x="5333729" y="2991109"/>
              <a:ext cx="55379" cy="45343"/>
            </a:xfrm>
            <a:custGeom>
              <a:avLst/>
              <a:gdLst/>
              <a:ahLst/>
              <a:cxnLst>
                <a:cxn ang="0">
                  <a:pos x="28" y="0"/>
                </a:cxn>
                <a:cxn ang="0">
                  <a:pos x="10" y="2"/>
                </a:cxn>
                <a:cxn ang="0">
                  <a:pos x="4" y="4"/>
                </a:cxn>
                <a:cxn ang="0">
                  <a:pos x="2" y="6"/>
                </a:cxn>
                <a:cxn ang="0">
                  <a:pos x="0" y="8"/>
                </a:cxn>
                <a:cxn ang="0">
                  <a:pos x="2" y="10"/>
                </a:cxn>
                <a:cxn ang="0">
                  <a:pos x="2" y="12"/>
                </a:cxn>
                <a:cxn ang="0">
                  <a:pos x="6" y="14"/>
                </a:cxn>
                <a:cxn ang="0">
                  <a:pos x="6" y="24"/>
                </a:cxn>
                <a:cxn ang="0">
                  <a:pos x="12" y="22"/>
                </a:cxn>
                <a:cxn ang="0">
                  <a:pos x="20" y="18"/>
                </a:cxn>
                <a:cxn ang="0">
                  <a:pos x="32" y="8"/>
                </a:cxn>
                <a:cxn ang="0">
                  <a:pos x="30" y="6"/>
                </a:cxn>
                <a:cxn ang="0">
                  <a:pos x="26" y="0"/>
                </a:cxn>
                <a:cxn ang="0">
                  <a:pos x="28" y="0"/>
                </a:cxn>
              </a:cxnLst>
              <a:rect l="0" t="0" r="r" b="b"/>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8" name="Freeform 209"/>
            <p:cNvSpPr>
              <a:spLocks/>
            </p:cNvSpPr>
            <p:nvPr/>
          </p:nvSpPr>
          <p:spPr bwMode="auto">
            <a:xfrm>
              <a:off x="5572553" y="3300952"/>
              <a:ext cx="38074" cy="120915"/>
            </a:xfrm>
            <a:custGeom>
              <a:avLst/>
              <a:gdLst/>
              <a:ahLst/>
              <a:cxnLst>
                <a:cxn ang="0">
                  <a:pos x="14" y="0"/>
                </a:cxn>
                <a:cxn ang="0">
                  <a:pos x="20" y="0"/>
                </a:cxn>
                <a:cxn ang="0">
                  <a:pos x="20" y="8"/>
                </a:cxn>
                <a:cxn ang="0">
                  <a:pos x="16" y="8"/>
                </a:cxn>
                <a:cxn ang="0">
                  <a:pos x="12" y="28"/>
                </a:cxn>
                <a:cxn ang="0">
                  <a:pos x="22" y="28"/>
                </a:cxn>
                <a:cxn ang="0">
                  <a:pos x="16" y="64"/>
                </a:cxn>
                <a:cxn ang="0">
                  <a:pos x="10" y="48"/>
                </a:cxn>
                <a:cxn ang="0">
                  <a:pos x="4" y="40"/>
                </a:cxn>
                <a:cxn ang="0">
                  <a:pos x="2" y="36"/>
                </a:cxn>
                <a:cxn ang="0">
                  <a:pos x="0" y="30"/>
                </a:cxn>
                <a:cxn ang="0">
                  <a:pos x="2" y="26"/>
                </a:cxn>
                <a:cxn ang="0">
                  <a:pos x="4" y="20"/>
                </a:cxn>
                <a:cxn ang="0">
                  <a:pos x="10" y="12"/>
                </a:cxn>
                <a:cxn ang="0">
                  <a:pos x="14" y="0"/>
                </a:cxn>
              </a:cxnLst>
              <a:rect l="0" t="0" r="r" b="b"/>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9" name="Freeform 210"/>
            <p:cNvSpPr>
              <a:spLocks/>
            </p:cNvSpPr>
            <p:nvPr/>
          </p:nvSpPr>
          <p:spPr bwMode="auto">
            <a:xfrm>
              <a:off x="5607165" y="3157366"/>
              <a:ext cx="162677" cy="166258"/>
            </a:xfrm>
            <a:custGeom>
              <a:avLst/>
              <a:gdLst/>
              <a:ahLst/>
              <a:cxnLst>
                <a:cxn ang="0">
                  <a:pos x="0" y="82"/>
                </a:cxn>
                <a:cxn ang="0">
                  <a:pos x="10" y="84"/>
                </a:cxn>
                <a:cxn ang="0">
                  <a:pos x="14" y="88"/>
                </a:cxn>
                <a:cxn ang="0">
                  <a:pos x="18" y="88"/>
                </a:cxn>
                <a:cxn ang="0">
                  <a:pos x="20" y="88"/>
                </a:cxn>
                <a:cxn ang="0">
                  <a:pos x="80" y="54"/>
                </a:cxn>
                <a:cxn ang="0">
                  <a:pos x="80" y="46"/>
                </a:cxn>
                <a:cxn ang="0">
                  <a:pos x="80" y="40"/>
                </a:cxn>
                <a:cxn ang="0">
                  <a:pos x="82" y="34"/>
                </a:cxn>
                <a:cxn ang="0">
                  <a:pos x="84" y="28"/>
                </a:cxn>
                <a:cxn ang="0">
                  <a:pos x="82" y="26"/>
                </a:cxn>
                <a:cxn ang="0">
                  <a:pos x="80" y="22"/>
                </a:cxn>
                <a:cxn ang="0">
                  <a:pos x="82" y="16"/>
                </a:cxn>
                <a:cxn ang="0">
                  <a:pos x="84" y="14"/>
                </a:cxn>
                <a:cxn ang="0">
                  <a:pos x="88" y="14"/>
                </a:cxn>
                <a:cxn ang="0">
                  <a:pos x="94" y="4"/>
                </a:cxn>
                <a:cxn ang="0">
                  <a:pos x="94" y="0"/>
                </a:cxn>
                <a:cxn ang="0">
                  <a:pos x="86" y="2"/>
                </a:cxn>
                <a:cxn ang="0">
                  <a:pos x="74" y="4"/>
                </a:cxn>
                <a:cxn ang="0">
                  <a:pos x="68" y="2"/>
                </a:cxn>
                <a:cxn ang="0">
                  <a:pos x="66" y="2"/>
                </a:cxn>
                <a:cxn ang="0">
                  <a:pos x="62" y="4"/>
                </a:cxn>
                <a:cxn ang="0">
                  <a:pos x="56" y="8"/>
                </a:cxn>
                <a:cxn ang="0">
                  <a:pos x="52" y="10"/>
                </a:cxn>
                <a:cxn ang="0">
                  <a:pos x="46" y="10"/>
                </a:cxn>
                <a:cxn ang="0">
                  <a:pos x="40" y="8"/>
                </a:cxn>
                <a:cxn ang="0">
                  <a:pos x="36" y="6"/>
                </a:cxn>
                <a:cxn ang="0">
                  <a:pos x="30" y="8"/>
                </a:cxn>
                <a:cxn ang="0">
                  <a:pos x="24" y="10"/>
                </a:cxn>
                <a:cxn ang="0">
                  <a:pos x="16" y="8"/>
                </a:cxn>
                <a:cxn ang="0">
                  <a:pos x="12" y="8"/>
                </a:cxn>
                <a:cxn ang="0">
                  <a:pos x="12" y="4"/>
                </a:cxn>
                <a:cxn ang="0">
                  <a:pos x="8" y="4"/>
                </a:cxn>
                <a:cxn ang="0">
                  <a:pos x="8" y="22"/>
                </a:cxn>
                <a:cxn ang="0">
                  <a:pos x="4" y="24"/>
                </a:cxn>
                <a:cxn ang="0">
                  <a:pos x="4" y="30"/>
                </a:cxn>
                <a:cxn ang="0">
                  <a:pos x="2" y="46"/>
                </a:cxn>
                <a:cxn ang="0">
                  <a:pos x="12" y="50"/>
                </a:cxn>
                <a:cxn ang="0">
                  <a:pos x="10" y="58"/>
                </a:cxn>
                <a:cxn ang="0">
                  <a:pos x="6" y="60"/>
                </a:cxn>
                <a:cxn ang="0">
                  <a:pos x="2" y="60"/>
                </a:cxn>
                <a:cxn ang="0">
                  <a:pos x="4" y="64"/>
                </a:cxn>
                <a:cxn ang="0">
                  <a:pos x="6" y="66"/>
                </a:cxn>
                <a:cxn ang="0">
                  <a:pos x="4" y="72"/>
                </a:cxn>
                <a:cxn ang="0">
                  <a:pos x="0" y="76"/>
                </a:cxn>
                <a:cxn ang="0">
                  <a:pos x="0" y="82"/>
                </a:cxn>
              </a:cxnLst>
              <a:rect l="0" t="0" r="r" b="b"/>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0" name="Freeform 211"/>
            <p:cNvSpPr>
              <a:spLocks/>
            </p:cNvSpPr>
            <p:nvPr/>
          </p:nvSpPr>
          <p:spPr bwMode="auto">
            <a:xfrm>
              <a:off x="5693695" y="3153587"/>
              <a:ext cx="266513" cy="283393"/>
            </a:xfrm>
            <a:custGeom>
              <a:avLst/>
              <a:gdLst/>
              <a:ahLst/>
              <a:cxnLst>
                <a:cxn ang="0">
                  <a:pos x="48" y="2"/>
                </a:cxn>
                <a:cxn ang="0">
                  <a:pos x="62" y="2"/>
                </a:cxn>
                <a:cxn ang="0">
                  <a:pos x="66" y="0"/>
                </a:cxn>
                <a:cxn ang="0">
                  <a:pos x="70" y="2"/>
                </a:cxn>
                <a:cxn ang="0">
                  <a:pos x="76" y="2"/>
                </a:cxn>
                <a:cxn ang="0">
                  <a:pos x="80" y="12"/>
                </a:cxn>
                <a:cxn ang="0">
                  <a:pos x="88" y="20"/>
                </a:cxn>
                <a:cxn ang="0">
                  <a:pos x="98" y="24"/>
                </a:cxn>
                <a:cxn ang="0">
                  <a:pos x="108" y="28"/>
                </a:cxn>
                <a:cxn ang="0">
                  <a:pos x="102" y="40"/>
                </a:cxn>
                <a:cxn ang="0">
                  <a:pos x="100" y="48"/>
                </a:cxn>
                <a:cxn ang="0">
                  <a:pos x="98" y="56"/>
                </a:cxn>
                <a:cxn ang="0">
                  <a:pos x="100" y="62"/>
                </a:cxn>
                <a:cxn ang="0">
                  <a:pos x="102" y="68"/>
                </a:cxn>
                <a:cxn ang="0">
                  <a:pos x="108" y="74"/>
                </a:cxn>
                <a:cxn ang="0">
                  <a:pos x="112" y="78"/>
                </a:cxn>
                <a:cxn ang="0">
                  <a:pos x="124" y="86"/>
                </a:cxn>
                <a:cxn ang="0">
                  <a:pos x="132" y="92"/>
                </a:cxn>
                <a:cxn ang="0">
                  <a:pos x="136" y="96"/>
                </a:cxn>
                <a:cxn ang="0">
                  <a:pos x="136" y="102"/>
                </a:cxn>
                <a:cxn ang="0">
                  <a:pos x="138" y="112"/>
                </a:cxn>
                <a:cxn ang="0">
                  <a:pos x="142" y="116"/>
                </a:cxn>
                <a:cxn ang="0">
                  <a:pos x="148" y="122"/>
                </a:cxn>
                <a:cxn ang="0">
                  <a:pos x="152" y="126"/>
                </a:cxn>
                <a:cxn ang="0">
                  <a:pos x="154" y="132"/>
                </a:cxn>
                <a:cxn ang="0">
                  <a:pos x="152" y="134"/>
                </a:cxn>
                <a:cxn ang="0">
                  <a:pos x="148" y="132"/>
                </a:cxn>
                <a:cxn ang="0">
                  <a:pos x="142" y="132"/>
                </a:cxn>
                <a:cxn ang="0">
                  <a:pos x="138" y="132"/>
                </a:cxn>
                <a:cxn ang="0">
                  <a:pos x="134" y="136"/>
                </a:cxn>
                <a:cxn ang="0">
                  <a:pos x="130" y="142"/>
                </a:cxn>
                <a:cxn ang="0">
                  <a:pos x="126" y="150"/>
                </a:cxn>
                <a:cxn ang="0">
                  <a:pos x="98" y="150"/>
                </a:cxn>
                <a:cxn ang="0">
                  <a:pos x="80" y="140"/>
                </a:cxn>
                <a:cxn ang="0">
                  <a:pos x="80" y="130"/>
                </a:cxn>
                <a:cxn ang="0">
                  <a:pos x="74" y="128"/>
                </a:cxn>
                <a:cxn ang="0">
                  <a:pos x="70" y="126"/>
                </a:cxn>
                <a:cxn ang="0">
                  <a:pos x="68" y="122"/>
                </a:cxn>
                <a:cxn ang="0">
                  <a:pos x="64" y="120"/>
                </a:cxn>
                <a:cxn ang="0">
                  <a:pos x="8" y="96"/>
                </a:cxn>
                <a:cxn ang="0">
                  <a:pos x="0" y="74"/>
                </a:cxn>
                <a:cxn ang="0">
                  <a:pos x="30" y="56"/>
                </a:cxn>
                <a:cxn ang="0">
                  <a:pos x="30" y="48"/>
                </a:cxn>
                <a:cxn ang="0">
                  <a:pos x="30" y="42"/>
                </a:cxn>
                <a:cxn ang="0">
                  <a:pos x="32" y="36"/>
                </a:cxn>
                <a:cxn ang="0">
                  <a:pos x="34" y="30"/>
                </a:cxn>
                <a:cxn ang="0">
                  <a:pos x="32" y="28"/>
                </a:cxn>
                <a:cxn ang="0">
                  <a:pos x="30" y="24"/>
                </a:cxn>
                <a:cxn ang="0">
                  <a:pos x="32" y="18"/>
                </a:cxn>
                <a:cxn ang="0">
                  <a:pos x="34" y="16"/>
                </a:cxn>
                <a:cxn ang="0">
                  <a:pos x="38" y="16"/>
                </a:cxn>
                <a:cxn ang="0">
                  <a:pos x="44" y="6"/>
                </a:cxn>
                <a:cxn ang="0">
                  <a:pos x="44" y="2"/>
                </a:cxn>
                <a:cxn ang="0">
                  <a:pos x="48" y="2"/>
                </a:cxn>
              </a:cxnLst>
              <a:rect l="0" t="0" r="r" b="b"/>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1" name="Freeform 212"/>
            <p:cNvSpPr>
              <a:spLocks/>
            </p:cNvSpPr>
            <p:nvPr/>
          </p:nvSpPr>
          <p:spPr bwMode="auto">
            <a:xfrm>
              <a:off x="5333729" y="2983551"/>
              <a:ext cx="481108" cy="219158"/>
            </a:xfrm>
            <a:custGeom>
              <a:avLst/>
              <a:gdLst/>
              <a:ahLst/>
              <a:cxnLst>
                <a:cxn ang="0">
                  <a:pos x="166" y="96"/>
                </a:cxn>
                <a:cxn ang="0">
                  <a:pos x="170" y="100"/>
                </a:cxn>
                <a:cxn ang="0">
                  <a:pos x="182" y="102"/>
                </a:cxn>
                <a:cxn ang="0">
                  <a:pos x="194" y="98"/>
                </a:cxn>
                <a:cxn ang="0">
                  <a:pos x="204" y="102"/>
                </a:cxn>
                <a:cxn ang="0">
                  <a:pos x="214" y="100"/>
                </a:cxn>
                <a:cxn ang="0">
                  <a:pos x="224" y="94"/>
                </a:cxn>
                <a:cxn ang="0">
                  <a:pos x="232" y="96"/>
                </a:cxn>
                <a:cxn ang="0">
                  <a:pos x="252" y="92"/>
                </a:cxn>
                <a:cxn ang="0">
                  <a:pos x="270" y="92"/>
                </a:cxn>
                <a:cxn ang="0">
                  <a:pos x="278" y="90"/>
                </a:cxn>
                <a:cxn ang="0">
                  <a:pos x="274" y="70"/>
                </a:cxn>
                <a:cxn ang="0">
                  <a:pos x="270" y="52"/>
                </a:cxn>
                <a:cxn ang="0">
                  <a:pos x="274" y="44"/>
                </a:cxn>
                <a:cxn ang="0">
                  <a:pos x="268" y="36"/>
                </a:cxn>
                <a:cxn ang="0">
                  <a:pos x="260" y="32"/>
                </a:cxn>
                <a:cxn ang="0">
                  <a:pos x="258" y="20"/>
                </a:cxn>
                <a:cxn ang="0">
                  <a:pos x="252" y="10"/>
                </a:cxn>
                <a:cxn ang="0">
                  <a:pos x="226" y="10"/>
                </a:cxn>
                <a:cxn ang="0">
                  <a:pos x="194" y="16"/>
                </a:cxn>
                <a:cxn ang="0">
                  <a:pos x="170" y="18"/>
                </a:cxn>
                <a:cxn ang="0">
                  <a:pos x="148" y="10"/>
                </a:cxn>
                <a:cxn ang="0">
                  <a:pos x="124" y="0"/>
                </a:cxn>
                <a:cxn ang="0">
                  <a:pos x="102" y="2"/>
                </a:cxn>
                <a:cxn ang="0">
                  <a:pos x="84" y="12"/>
                </a:cxn>
                <a:cxn ang="0">
                  <a:pos x="64" y="14"/>
                </a:cxn>
                <a:cxn ang="0">
                  <a:pos x="60" y="12"/>
                </a:cxn>
                <a:cxn ang="0">
                  <a:pos x="46" y="12"/>
                </a:cxn>
                <a:cxn ang="0">
                  <a:pos x="34" y="14"/>
                </a:cxn>
                <a:cxn ang="0">
                  <a:pos x="44" y="24"/>
                </a:cxn>
                <a:cxn ang="0">
                  <a:pos x="12" y="28"/>
                </a:cxn>
                <a:cxn ang="0">
                  <a:pos x="0" y="40"/>
                </a:cxn>
                <a:cxn ang="0">
                  <a:pos x="4" y="42"/>
                </a:cxn>
                <a:cxn ang="0">
                  <a:pos x="8" y="46"/>
                </a:cxn>
                <a:cxn ang="0">
                  <a:pos x="14" y="54"/>
                </a:cxn>
                <a:cxn ang="0">
                  <a:pos x="10" y="60"/>
                </a:cxn>
                <a:cxn ang="0">
                  <a:pos x="18" y="66"/>
                </a:cxn>
                <a:cxn ang="0">
                  <a:pos x="22" y="76"/>
                </a:cxn>
                <a:cxn ang="0">
                  <a:pos x="30" y="86"/>
                </a:cxn>
                <a:cxn ang="0">
                  <a:pos x="46" y="96"/>
                </a:cxn>
                <a:cxn ang="0">
                  <a:pos x="76" y="104"/>
                </a:cxn>
                <a:cxn ang="0">
                  <a:pos x="78" y="96"/>
                </a:cxn>
                <a:cxn ang="0">
                  <a:pos x="74" y="94"/>
                </a:cxn>
                <a:cxn ang="0">
                  <a:pos x="82" y="92"/>
                </a:cxn>
                <a:cxn ang="0">
                  <a:pos x="90" y="94"/>
                </a:cxn>
                <a:cxn ang="0">
                  <a:pos x="104" y="106"/>
                </a:cxn>
                <a:cxn ang="0">
                  <a:pos x="114" y="108"/>
                </a:cxn>
                <a:cxn ang="0">
                  <a:pos x="120" y="106"/>
                </a:cxn>
                <a:cxn ang="0">
                  <a:pos x="132" y="94"/>
                </a:cxn>
                <a:cxn ang="0">
                  <a:pos x="138" y="92"/>
                </a:cxn>
                <a:cxn ang="0">
                  <a:pos x="142" y="94"/>
                </a:cxn>
                <a:cxn ang="0">
                  <a:pos x="148" y="96"/>
                </a:cxn>
                <a:cxn ang="0">
                  <a:pos x="154" y="94"/>
                </a:cxn>
                <a:cxn ang="0">
                  <a:pos x="162" y="96"/>
                </a:cxn>
                <a:cxn ang="0">
                  <a:pos x="156" y="98"/>
                </a:cxn>
                <a:cxn ang="0">
                  <a:pos x="162" y="116"/>
                </a:cxn>
              </a:cxnLst>
              <a:rect l="0" t="0" r="r" b="b"/>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2" name="Freeform 213"/>
            <p:cNvSpPr>
              <a:spLocks/>
            </p:cNvSpPr>
            <p:nvPr/>
          </p:nvSpPr>
          <p:spPr bwMode="auto">
            <a:xfrm>
              <a:off x="6039816" y="3535224"/>
              <a:ext cx="27690" cy="45343"/>
            </a:xfrm>
            <a:custGeom>
              <a:avLst/>
              <a:gdLst/>
              <a:ahLst/>
              <a:cxnLst>
                <a:cxn ang="0">
                  <a:pos x="0" y="12"/>
                </a:cxn>
                <a:cxn ang="0">
                  <a:pos x="2" y="10"/>
                </a:cxn>
                <a:cxn ang="0">
                  <a:pos x="4" y="8"/>
                </a:cxn>
                <a:cxn ang="0">
                  <a:pos x="2" y="0"/>
                </a:cxn>
                <a:cxn ang="0">
                  <a:pos x="10" y="0"/>
                </a:cxn>
                <a:cxn ang="0">
                  <a:pos x="12" y="6"/>
                </a:cxn>
                <a:cxn ang="0">
                  <a:pos x="14" y="10"/>
                </a:cxn>
                <a:cxn ang="0">
                  <a:pos x="16" y="12"/>
                </a:cxn>
                <a:cxn ang="0">
                  <a:pos x="14" y="16"/>
                </a:cxn>
                <a:cxn ang="0">
                  <a:pos x="10" y="20"/>
                </a:cxn>
                <a:cxn ang="0">
                  <a:pos x="6" y="24"/>
                </a:cxn>
                <a:cxn ang="0">
                  <a:pos x="4" y="20"/>
                </a:cxn>
                <a:cxn ang="0">
                  <a:pos x="0" y="12"/>
                </a:cxn>
              </a:cxnLst>
              <a:rect l="0" t="0" r="r" b="b"/>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3" name="Freeform 214"/>
            <p:cNvSpPr>
              <a:spLocks/>
            </p:cNvSpPr>
            <p:nvPr/>
          </p:nvSpPr>
          <p:spPr bwMode="auto">
            <a:xfrm>
              <a:off x="6088274" y="3569232"/>
              <a:ext cx="207673" cy="283393"/>
            </a:xfrm>
            <a:custGeom>
              <a:avLst/>
              <a:gdLst/>
              <a:ahLst/>
              <a:cxnLst>
                <a:cxn ang="0">
                  <a:pos x="66" y="4"/>
                </a:cxn>
                <a:cxn ang="0">
                  <a:pos x="72" y="12"/>
                </a:cxn>
                <a:cxn ang="0">
                  <a:pos x="76" y="22"/>
                </a:cxn>
                <a:cxn ang="0">
                  <a:pos x="82" y="26"/>
                </a:cxn>
                <a:cxn ang="0">
                  <a:pos x="88" y="28"/>
                </a:cxn>
                <a:cxn ang="0">
                  <a:pos x="102" y="30"/>
                </a:cxn>
                <a:cxn ang="0">
                  <a:pos x="110" y="34"/>
                </a:cxn>
                <a:cxn ang="0">
                  <a:pos x="116" y="38"/>
                </a:cxn>
                <a:cxn ang="0">
                  <a:pos x="118" y="42"/>
                </a:cxn>
                <a:cxn ang="0">
                  <a:pos x="120" y="50"/>
                </a:cxn>
                <a:cxn ang="0">
                  <a:pos x="118" y="58"/>
                </a:cxn>
                <a:cxn ang="0">
                  <a:pos x="116" y="64"/>
                </a:cxn>
                <a:cxn ang="0">
                  <a:pos x="104" y="76"/>
                </a:cxn>
                <a:cxn ang="0">
                  <a:pos x="98" y="82"/>
                </a:cxn>
                <a:cxn ang="0">
                  <a:pos x="94" y="86"/>
                </a:cxn>
                <a:cxn ang="0">
                  <a:pos x="92" y="90"/>
                </a:cxn>
                <a:cxn ang="0">
                  <a:pos x="92" y="98"/>
                </a:cxn>
                <a:cxn ang="0">
                  <a:pos x="92" y="110"/>
                </a:cxn>
                <a:cxn ang="0">
                  <a:pos x="84" y="112"/>
                </a:cxn>
                <a:cxn ang="0">
                  <a:pos x="78" y="110"/>
                </a:cxn>
                <a:cxn ang="0">
                  <a:pos x="78" y="120"/>
                </a:cxn>
                <a:cxn ang="0">
                  <a:pos x="78" y="122"/>
                </a:cxn>
                <a:cxn ang="0">
                  <a:pos x="78" y="126"/>
                </a:cxn>
                <a:cxn ang="0">
                  <a:pos x="72" y="128"/>
                </a:cxn>
                <a:cxn ang="0">
                  <a:pos x="66" y="130"/>
                </a:cxn>
                <a:cxn ang="0">
                  <a:pos x="64" y="132"/>
                </a:cxn>
                <a:cxn ang="0">
                  <a:pos x="62" y="136"/>
                </a:cxn>
                <a:cxn ang="0">
                  <a:pos x="58" y="140"/>
                </a:cxn>
                <a:cxn ang="0">
                  <a:pos x="56" y="144"/>
                </a:cxn>
                <a:cxn ang="0">
                  <a:pos x="44" y="146"/>
                </a:cxn>
                <a:cxn ang="0">
                  <a:pos x="36" y="148"/>
                </a:cxn>
                <a:cxn ang="0">
                  <a:pos x="30" y="148"/>
                </a:cxn>
                <a:cxn ang="0">
                  <a:pos x="20" y="150"/>
                </a:cxn>
                <a:cxn ang="0">
                  <a:pos x="0" y="126"/>
                </a:cxn>
                <a:cxn ang="0">
                  <a:pos x="0" y="118"/>
                </a:cxn>
                <a:cxn ang="0">
                  <a:pos x="50" y="74"/>
                </a:cxn>
                <a:cxn ang="0">
                  <a:pos x="50" y="40"/>
                </a:cxn>
                <a:cxn ang="0">
                  <a:pos x="42" y="34"/>
                </a:cxn>
                <a:cxn ang="0">
                  <a:pos x="66" y="0"/>
                </a:cxn>
                <a:cxn ang="0">
                  <a:pos x="66" y="4"/>
                </a:cxn>
              </a:cxnLst>
              <a:rect l="0" t="0" r="r" b="b"/>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4" name="Freeform 215"/>
            <p:cNvSpPr>
              <a:spLocks/>
            </p:cNvSpPr>
            <p:nvPr/>
          </p:nvSpPr>
          <p:spPr bwMode="auto">
            <a:xfrm>
              <a:off x="6178265" y="3523888"/>
              <a:ext cx="17306" cy="34007"/>
            </a:xfrm>
            <a:custGeom>
              <a:avLst/>
              <a:gdLst/>
              <a:ahLst/>
              <a:cxnLst>
                <a:cxn ang="0">
                  <a:pos x="0" y="8"/>
                </a:cxn>
                <a:cxn ang="0">
                  <a:pos x="6" y="0"/>
                </a:cxn>
                <a:cxn ang="0">
                  <a:pos x="10" y="6"/>
                </a:cxn>
                <a:cxn ang="0">
                  <a:pos x="10" y="14"/>
                </a:cxn>
                <a:cxn ang="0">
                  <a:pos x="6" y="18"/>
                </a:cxn>
                <a:cxn ang="0">
                  <a:pos x="4" y="16"/>
                </a:cxn>
                <a:cxn ang="0">
                  <a:pos x="2" y="12"/>
                </a:cxn>
                <a:cxn ang="0">
                  <a:pos x="0" y="8"/>
                </a:cxn>
              </a:cxnLst>
              <a:rect l="0" t="0" r="r" b="b"/>
              <a:pathLst>
                <a:path w="10" h="18">
                  <a:moveTo>
                    <a:pt x="0" y="8"/>
                  </a:moveTo>
                  <a:lnTo>
                    <a:pt x="6" y="0"/>
                  </a:lnTo>
                  <a:lnTo>
                    <a:pt x="10" y="6"/>
                  </a:lnTo>
                  <a:lnTo>
                    <a:pt x="10" y="14"/>
                  </a:lnTo>
                  <a:lnTo>
                    <a:pt x="6" y="18"/>
                  </a:lnTo>
                  <a:lnTo>
                    <a:pt x="4" y="16"/>
                  </a:lnTo>
                  <a:lnTo>
                    <a:pt x="2" y="12"/>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5" name="Freeform 216"/>
            <p:cNvSpPr>
              <a:spLocks/>
            </p:cNvSpPr>
            <p:nvPr/>
          </p:nvSpPr>
          <p:spPr bwMode="auto">
            <a:xfrm>
              <a:off x="6046739" y="3539003"/>
              <a:ext cx="155755" cy="94464"/>
            </a:xfrm>
            <a:custGeom>
              <a:avLst/>
              <a:gdLst/>
              <a:ahLst/>
              <a:cxnLst>
                <a:cxn ang="0">
                  <a:pos x="66" y="50"/>
                </a:cxn>
                <a:cxn ang="0">
                  <a:pos x="90" y="16"/>
                </a:cxn>
                <a:cxn ang="0">
                  <a:pos x="86" y="6"/>
                </a:cxn>
                <a:cxn ang="0">
                  <a:pos x="82" y="10"/>
                </a:cxn>
                <a:cxn ang="0">
                  <a:pos x="80" y="8"/>
                </a:cxn>
                <a:cxn ang="0">
                  <a:pos x="78" y="4"/>
                </a:cxn>
                <a:cxn ang="0">
                  <a:pos x="76" y="0"/>
                </a:cxn>
                <a:cxn ang="0">
                  <a:pos x="66" y="12"/>
                </a:cxn>
                <a:cxn ang="0">
                  <a:pos x="58" y="22"/>
                </a:cxn>
                <a:cxn ang="0">
                  <a:pos x="52" y="28"/>
                </a:cxn>
                <a:cxn ang="0">
                  <a:pos x="44" y="30"/>
                </a:cxn>
                <a:cxn ang="0">
                  <a:pos x="36" y="34"/>
                </a:cxn>
                <a:cxn ang="0">
                  <a:pos x="26" y="34"/>
                </a:cxn>
                <a:cxn ang="0">
                  <a:pos x="20" y="34"/>
                </a:cxn>
                <a:cxn ang="0">
                  <a:pos x="12" y="30"/>
                </a:cxn>
                <a:cxn ang="0">
                  <a:pos x="2" y="22"/>
                </a:cxn>
                <a:cxn ang="0">
                  <a:pos x="0" y="28"/>
                </a:cxn>
                <a:cxn ang="0">
                  <a:pos x="10" y="36"/>
                </a:cxn>
                <a:cxn ang="0">
                  <a:pos x="22" y="40"/>
                </a:cxn>
                <a:cxn ang="0">
                  <a:pos x="22" y="48"/>
                </a:cxn>
                <a:cxn ang="0">
                  <a:pos x="66" y="50"/>
                </a:cxn>
              </a:cxnLst>
              <a:rect l="0" t="0" r="r" b="b"/>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6" name="Freeform 217"/>
            <p:cNvSpPr>
              <a:spLocks/>
            </p:cNvSpPr>
            <p:nvPr/>
          </p:nvSpPr>
          <p:spPr bwMode="auto">
            <a:xfrm>
              <a:off x="5839067" y="3792168"/>
              <a:ext cx="283819" cy="200265"/>
            </a:xfrm>
            <a:custGeom>
              <a:avLst/>
              <a:gdLst/>
              <a:ahLst/>
              <a:cxnLst>
                <a:cxn ang="0">
                  <a:pos x="164" y="32"/>
                </a:cxn>
                <a:cxn ang="0">
                  <a:pos x="144" y="8"/>
                </a:cxn>
                <a:cxn ang="0">
                  <a:pos x="144" y="0"/>
                </a:cxn>
                <a:cxn ang="0">
                  <a:pos x="96" y="12"/>
                </a:cxn>
                <a:cxn ang="0">
                  <a:pos x="52" y="56"/>
                </a:cxn>
                <a:cxn ang="0">
                  <a:pos x="50" y="34"/>
                </a:cxn>
                <a:cxn ang="0">
                  <a:pos x="30" y="28"/>
                </a:cxn>
                <a:cxn ang="0">
                  <a:pos x="26" y="26"/>
                </a:cxn>
                <a:cxn ang="0">
                  <a:pos x="24" y="28"/>
                </a:cxn>
                <a:cxn ang="0">
                  <a:pos x="18" y="26"/>
                </a:cxn>
                <a:cxn ang="0">
                  <a:pos x="14" y="22"/>
                </a:cxn>
                <a:cxn ang="0">
                  <a:pos x="12" y="24"/>
                </a:cxn>
                <a:cxn ang="0">
                  <a:pos x="10" y="28"/>
                </a:cxn>
                <a:cxn ang="0">
                  <a:pos x="8" y="34"/>
                </a:cxn>
                <a:cxn ang="0">
                  <a:pos x="6" y="38"/>
                </a:cxn>
                <a:cxn ang="0">
                  <a:pos x="4" y="46"/>
                </a:cxn>
                <a:cxn ang="0">
                  <a:pos x="0" y="54"/>
                </a:cxn>
                <a:cxn ang="0">
                  <a:pos x="10" y="78"/>
                </a:cxn>
                <a:cxn ang="0">
                  <a:pos x="14" y="92"/>
                </a:cxn>
                <a:cxn ang="0">
                  <a:pos x="14" y="106"/>
                </a:cxn>
                <a:cxn ang="0">
                  <a:pos x="20" y="106"/>
                </a:cxn>
                <a:cxn ang="0">
                  <a:pos x="30" y="106"/>
                </a:cxn>
                <a:cxn ang="0">
                  <a:pos x="40" y="102"/>
                </a:cxn>
                <a:cxn ang="0">
                  <a:pos x="44" y="98"/>
                </a:cxn>
                <a:cxn ang="0">
                  <a:pos x="52" y="94"/>
                </a:cxn>
                <a:cxn ang="0">
                  <a:pos x="66" y="90"/>
                </a:cxn>
                <a:cxn ang="0">
                  <a:pos x="76" y="88"/>
                </a:cxn>
                <a:cxn ang="0">
                  <a:pos x="86" y="84"/>
                </a:cxn>
                <a:cxn ang="0">
                  <a:pos x="96" y="82"/>
                </a:cxn>
                <a:cxn ang="0">
                  <a:pos x="100" y="78"/>
                </a:cxn>
                <a:cxn ang="0">
                  <a:pos x="104" y="76"/>
                </a:cxn>
                <a:cxn ang="0">
                  <a:pos x="106" y="70"/>
                </a:cxn>
                <a:cxn ang="0">
                  <a:pos x="112" y="68"/>
                </a:cxn>
                <a:cxn ang="0">
                  <a:pos x="130" y="64"/>
                </a:cxn>
                <a:cxn ang="0">
                  <a:pos x="140" y="60"/>
                </a:cxn>
                <a:cxn ang="0">
                  <a:pos x="150" y="54"/>
                </a:cxn>
                <a:cxn ang="0">
                  <a:pos x="152" y="50"/>
                </a:cxn>
                <a:cxn ang="0">
                  <a:pos x="154" y="44"/>
                </a:cxn>
                <a:cxn ang="0">
                  <a:pos x="158" y="36"/>
                </a:cxn>
                <a:cxn ang="0">
                  <a:pos x="160" y="34"/>
                </a:cxn>
                <a:cxn ang="0">
                  <a:pos x="164" y="32"/>
                </a:cxn>
              </a:cxnLst>
              <a:rect l="0" t="0" r="r" b="b"/>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7" name="Freeform 218"/>
            <p:cNvSpPr>
              <a:spLocks/>
            </p:cNvSpPr>
            <p:nvPr/>
          </p:nvSpPr>
          <p:spPr bwMode="auto">
            <a:xfrm>
              <a:off x="5911751" y="3402974"/>
              <a:ext cx="72686" cy="52900"/>
            </a:xfrm>
            <a:custGeom>
              <a:avLst/>
              <a:gdLst/>
              <a:ahLst/>
              <a:cxnLst>
                <a:cxn ang="0">
                  <a:pos x="42" y="28"/>
                </a:cxn>
                <a:cxn ang="0">
                  <a:pos x="24" y="28"/>
                </a:cxn>
                <a:cxn ang="0">
                  <a:pos x="20" y="24"/>
                </a:cxn>
                <a:cxn ang="0">
                  <a:pos x="16" y="22"/>
                </a:cxn>
                <a:cxn ang="0">
                  <a:pos x="0" y="18"/>
                </a:cxn>
                <a:cxn ang="0">
                  <a:pos x="4" y="10"/>
                </a:cxn>
                <a:cxn ang="0">
                  <a:pos x="8" y="4"/>
                </a:cxn>
                <a:cxn ang="0">
                  <a:pos x="12" y="0"/>
                </a:cxn>
                <a:cxn ang="0">
                  <a:pos x="18" y="0"/>
                </a:cxn>
                <a:cxn ang="0">
                  <a:pos x="22" y="0"/>
                </a:cxn>
                <a:cxn ang="0">
                  <a:pos x="26" y="2"/>
                </a:cxn>
                <a:cxn ang="0">
                  <a:pos x="28" y="0"/>
                </a:cxn>
                <a:cxn ang="0">
                  <a:pos x="30" y="2"/>
                </a:cxn>
                <a:cxn ang="0">
                  <a:pos x="24" y="4"/>
                </a:cxn>
                <a:cxn ang="0">
                  <a:pos x="26" y="10"/>
                </a:cxn>
                <a:cxn ang="0">
                  <a:pos x="28" y="14"/>
                </a:cxn>
                <a:cxn ang="0">
                  <a:pos x="38" y="20"/>
                </a:cxn>
                <a:cxn ang="0">
                  <a:pos x="40" y="24"/>
                </a:cxn>
                <a:cxn ang="0">
                  <a:pos x="42" y="26"/>
                </a:cxn>
                <a:cxn ang="0">
                  <a:pos x="42" y="28"/>
                </a:cxn>
              </a:cxnLst>
              <a:rect l="0" t="0" r="r" b="b"/>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8" name="Freeform 219"/>
            <p:cNvSpPr>
              <a:spLocks/>
            </p:cNvSpPr>
            <p:nvPr/>
          </p:nvSpPr>
          <p:spPr bwMode="auto">
            <a:xfrm>
              <a:off x="5800993" y="3059123"/>
              <a:ext cx="574561" cy="502551"/>
            </a:xfrm>
            <a:custGeom>
              <a:avLst/>
              <a:gdLst/>
              <a:ahLst/>
              <a:cxnLst>
                <a:cxn ang="0">
                  <a:pos x="100" y="172"/>
                </a:cxn>
                <a:cxn ang="0">
                  <a:pos x="144" y="212"/>
                </a:cxn>
                <a:cxn ang="0">
                  <a:pos x="180" y="238"/>
                </a:cxn>
                <a:cxn ang="0">
                  <a:pos x="206" y="238"/>
                </a:cxn>
                <a:cxn ang="0">
                  <a:pos x="228" y="228"/>
                </a:cxn>
                <a:cxn ang="0">
                  <a:pos x="236" y="234"/>
                </a:cxn>
                <a:cxn ang="0">
                  <a:pos x="240" y="248"/>
                </a:cxn>
                <a:cxn ang="0">
                  <a:pos x="282" y="264"/>
                </a:cxn>
                <a:cxn ang="0">
                  <a:pos x="308" y="266"/>
                </a:cxn>
                <a:cxn ang="0">
                  <a:pos x="312" y="248"/>
                </a:cxn>
                <a:cxn ang="0">
                  <a:pos x="330" y="238"/>
                </a:cxn>
                <a:cxn ang="0">
                  <a:pos x="322" y="226"/>
                </a:cxn>
                <a:cxn ang="0">
                  <a:pos x="314" y="210"/>
                </a:cxn>
                <a:cxn ang="0">
                  <a:pos x="298" y="196"/>
                </a:cxn>
                <a:cxn ang="0">
                  <a:pos x="282" y="186"/>
                </a:cxn>
                <a:cxn ang="0">
                  <a:pos x="288" y="172"/>
                </a:cxn>
                <a:cxn ang="0">
                  <a:pos x="296" y="158"/>
                </a:cxn>
                <a:cxn ang="0">
                  <a:pos x="280" y="148"/>
                </a:cxn>
                <a:cxn ang="0">
                  <a:pos x="270" y="118"/>
                </a:cxn>
                <a:cxn ang="0">
                  <a:pos x="272" y="94"/>
                </a:cxn>
                <a:cxn ang="0">
                  <a:pos x="274" y="72"/>
                </a:cxn>
                <a:cxn ang="0">
                  <a:pos x="264" y="62"/>
                </a:cxn>
                <a:cxn ang="0">
                  <a:pos x="226" y="40"/>
                </a:cxn>
                <a:cxn ang="0">
                  <a:pos x="194" y="28"/>
                </a:cxn>
                <a:cxn ang="0">
                  <a:pos x="162" y="42"/>
                </a:cxn>
                <a:cxn ang="0">
                  <a:pos x="140" y="54"/>
                </a:cxn>
                <a:cxn ang="0">
                  <a:pos x="94" y="46"/>
                </a:cxn>
                <a:cxn ang="0">
                  <a:pos x="78" y="30"/>
                </a:cxn>
                <a:cxn ang="0">
                  <a:pos x="64" y="18"/>
                </a:cxn>
                <a:cxn ang="0">
                  <a:pos x="54" y="4"/>
                </a:cxn>
                <a:cxn ang="0">
                  <a:pos x="32" y="20"/>
                </a:cxn>
                <a:cxn ang="0">
                  <a:pos x="18" y="18"/>
                </a:cxn>
                <a:cxn ang="0">
                  <a:pos x="4" y="0"/>
                </a:cxn>
                <a:cxn ang="0">
                  <a:pos x="0" y="12"/>
                </a:cxn>
                <a:cxn ang="0">
                  <a:pos x="6" y="40"/>
                </a:cxn>
                <a:cxn ang="0">
                  <a:pos x="18" y="62"/>
                </a:cxn>
                <a:cxn ang="0">
                  <a:pos x="46" y="78"/>
                </a:cxn>
                <a:cxn ang="0">
                  <a:pos x="36" y="106"/>
                </a:cxn>
                <a:cxn ang="0">
                  <a:pos x="46" y="124"/>
                </a:cxn>
                <a:cxn ang="0">
                  <a:pos x="70" y="142"/>
                </a:cxn>
                <a:cxn ang="0">
                  <a:pos x="76" y="162"/>
                </a:cxn>
                <a:cxn ang="0">
                  <a:pos x="90" y="176"/>
                </a:cxn>
              </a:cxnLst>
              <a:rect l="0" t="0" r="r" b="b"/>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9" name="Freeform 220"/>
            <p:cNvSpPr>
              <a:spLocks/>
            </p:cNvSpPr>
            <p:nvPr/>
          </p:nvSpPr>
          <p:spPr bwMode="auto">
            <a:xfrm>
              <a:off x="5600242" y="3293395"/>
              <a:ext cx="107298" cy="147365"/>
            </a:xfrm>
            <a:custGeom>
              <a:avLst/>
              <a:gdLst/>
              <a:ahLst/>
              <a:cxnLst>
                <a:cxn ang="0">
                  <a:pos x="0" y="76"/>
                </a:cxn>
                <a:cxn ang="0">
                  <a:pos x="16" y="78"/>
                </a:cxn>
                <a:cxn ang="0">
                  <a:pos x="20" y="74"/>
                </a:cxn>
                <a:cxn ang="0">
                  <a:pos x="24" y="68"/>
                </a:cxn>
                <a:cxn ang="0">
                  <a:pos x="30" y="64"/>
                </a:cxn>
                <a:cxn ang="0">
                  <a:pos x="34" y="64"/>
                </a:cxn>
                <a:cxn ang="0">
                  <a:pos x="38" y="58"/>
                </a:cxn>
                <a:cxn ang="0">
                  <a:pos x="44" y="58"/>
                </a:cxn>
                <a:cxn ang="0">
                  <a:pos x="32" y="32"/>
                </a:cxn>
                <a:cxn ang="0">
                  <a:pos x="62" y="22"/>
                </a:cxn>
                <a:cxn ang="0">
                  <a:pos x="54" y="0"/>
                </a:cxn>
                <a:cxn ang="0">
                  <a:pos x="24" y="16"/>
                </a:cxn>
                <a:cxn ang="0">
                  <a:pos x="22" y="16"/>
                </a:cxn>
                <a:cxn ang="0">
                  <a:pos x="18" y="16"/>
                </a:cxn>
                <a:cxn ang="0">
                  <a:pos x="14" y="12"/>
                </a:cxn>
                <a:cxn ang="0">
                  <a:pos x="4" y="10"/>
                </a:cxn>
                <a:cxn ang="0">
                  <a:pos x="4" y="12"/>
                </a:cxn>
                <a:cxn ang="0">
                  <a:pos x="4" y="32"/>
                </a:cxn>
                <a:cxn ang="0">
                  <a:pos x="6" y="32"/>
                </a:cxn>
                <a:cxn ang="0">
                  <a:pos x="0" y="68"/>
                </a:cxn>
                <a:cxn ang="0">
                  <a:pos x="0" y="72"/>
                </a:cxn>
                <a:cxn ang="0">
                  <a:pos x="0" y="76"/>
                </a:cxn>
              </a:cxnLst>
              <a:rect l="0" t="0" r="r" b="b"/>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0" name="Freeform 221"/>
            <p:cNvSpPr>
              <a:spLocks/>
            </p:cNvSpPr>
            <p:nvPr/>
          </p:nvSpPr>
          <p:spPr bwMode="auto">
            <a:xfrm>
              <a:off x="5596782" y="3244273"/>
              <a:ext cx="31151" cy="56679"/>
            </a:xfrm>
            <a:custGeom>
              <a:avLst/>
              <a:gdLst/>
              <a:ahLst/>
              <a:cxnLst>
                <a:cxn ang="0">
                  <a:pos x="0" y="30"/>
                </a:cxn>
                <a:cxn ang="0">
                  <a:pos x="8" y="0"/>
                </a:cxn>
                <a:cxn ang="0">
                  <a:pos x="18" y="4"/>
                </a:cxn>
                <a:cxn ang="0">
                  <a:pos x="16" y="12"/>
                </a:cxn>
                <a:cxn ang="0">
                  <a:pos x="12" y="14"/>
                </a:cxn>
                <a:cxn ang="0">
                  <a:pos x="8" y="14"/>
                </a:cxn>
                <a:cxn ang="0">
                  <a:pos x="10" y="18"/>
                </a:cxn>
                <a:cxn ang="0">
                  <a:pos x="12" y="20"/>
                </a:cxn>
                <a:cxn ang="0">
                  <a:pos x="10" y="26"/>
                </a:cxn>
                <a:cxn ang="0">
                  <a:pos x="6" y="30"/>
                </a:cxn>
                <a:cxn ang="0">
                  <a:pos x="0" y="30"/>
                </a:cxn>
              </a:cxnLst>
              <a:rect l="0" t="0" r="r" b="b"/>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1" name="Freeform 222"/>
            <p:cNvSpPr>
              <a:spLocks/>
            </p:cNvSpPr>
            <p:nvPr/>
          </p:nvSpPr>
          <p:spPr bwMode="auto">
            <a:xfrm>
              <a:off x="5593320" y="3316066"/>
              <a:ext cx="17306" cy="37786"/>
            </a:xfrm>
            <a:custGeom>
              <a:avLst/>
              <a:gdLst/>
              <a:ahLst/>
              <a:cxnLst>
                <a:cxn ang="0">
                  <a:pos x="8" y="20"/>
                </a:cxn>
                <a:cxn ang="0">
                  <a:pos x="8" y="0"/>
                </a:cxn>
                <a:cxn ang="0">
                  <a:pos x="4" y="0"/>
                </a:cxn>
                <a:cxn ang="0">
                  <a:pos x="0" y="20"/>
                </a:cxn>
                <a:cxn ang="0">
                  <a:pos x="10" y="20"/>
                </a:cxn>
                <a:cxn ang="0">
                  <a:pos x="8" y="20"/>
                </a:cxn>
              </a:cxnLst>
              <a:rect l="0" t="0" r="r" b="b"/>
              <a:pathLst>
                <a:path w="10" h="20">
                  <a:moveTo>
                    <a:pt x="8" y="20"/>
                  </a:moveTo>
                  <a:lnTo>
                    <a:pt x="8" y="0"/>
                  </a:lnTo>
                  <a:lnTo>
                    <a:pt x="4" y="0"/>
                  </a:lnTo>
                  <a:lnTo>
                    <a:pt x="0" y="20"/>
                  </a:lnTo>
                  <a:lnTo>
                    <a:pt x="10" y="20"/>
                  </a:lnTo>
                  <a:lnTo>
                    <a:pt x="8"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2" name="Freeform 224"/>
            <p:cNvSpPr>
              <a:spLocks/>
            </p:cNvSpPr>
            <p:nvPr/>
          </p:nvSpPr>
          <p:spPr bwMode="auto">
            <a:xfrm>
              <a:off x="5638320" y="2095585"/>
              <a:ext cx="44996" cy="30229"/>
            </a:xfrm>
            <a:custGeom>
              <a:avLst/>
              <a:gdLst/>
              <a:ahLst/>
              <a:cxnLst>
                <a:cxn ang="0">
                  <a:pos x="26" y="10"/>
                </a:cxn>
                <a:cxn ang="0">
                  <a:pos x="20" y="14"/>
                </a:cxn>
                <a:cxn ang="0">
                  <a:pos x="14" y="16"/>
                </a:cxn>
                <a:cxn ang="0">
                  <a:pos x="8" y="16"/>
                </a:cxn>
                <a:cxn ang="0">
                  <a:pos x="4" y="12"/>
                </a:cxn>
                <a:cxn ang="0">
                  <a:pos x="2" y="8"/>
                </a:cxn>
                <a:cxn ang="0">
                  <a:pos x="0" y="2"/>
                </a:cxn>
                <a:cxn ang="0">
                  <a:pos x="8" y="0"/>
                </a:cxn>
                <a:cxn ang="0">
                  <a:pos x="12" y="2"/>
                </a:cxn>
                <a:cxn ang="0">
                  <a:pos x="16" y="2"/>
                </a:cxn>
                <a:cxn ang="0">
                  <a:pos x="20" y="4"/>
                </a:cxn>
                <a:cxn ang="0">
                  <a:pos x="26" y="10"/>
                </a:cxn>
              </a:cxnLst>
              <a:rect l="0" t="0" r="r" b="b"/>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3" name="Freeform 225"/>
            <p:cNvSpPr>
              <a:spLocks/>
            </p:cNvSpPr>
            <p:nvPr/>
          </p:nvSpPr>
          <p:spPr bwMode="auto">
            <a:xfrm>
              <a:off x="5672932" y="1891542"/>
              <a:ext cx="252668" cy="177594"/>
            </a:xfrm>
            <a:custGeom>
              <a:avLst/>
              <a:gdLst/>
              <a:ahLst/>
              <a:cxnLst>
                <a:cxn ang="0">
                  <a:pos x="38" y="94"/>
                </a:cxn>
                <a:cxn ang="0">
                  <a:pos x="34" y="92"/>
                </a:cxn>
                <a:cxn ang="0">
                  <a:pos x="30" y="86"/>
                </a:cxn>
                <a:cxn ang="0">
                  <a:pos x="24" y="76"/>
                </a:cxn>
                <a:cxn ang="0">
                  <a:pos x="16" y="76"/>
                </a:cxn>
                <a:cxn ang="0">
                  <a:pos x="8" y="76"/>
                </a:cxn>
                <a:cxn ang="0">
                  <a:pos x="4" y="74"/>
                </a:cxn>
                <a:cxn ang="0">
                  <a:pos x="0" y="72"/>
                </a:cxn>
                <a:cxn ang="0">
                  <a:pos x="0" y="70"/>
                </a:cxn>
                <a:cxn ang="0">
                  <a:pos x="4" y="68"/>
                </a:cxn>
                <a:cxn ang="0">
                  <a:pos x="6" y="66"/>
                </a:cxn>
                <a:cxn ang="0">
                  <a:pos x="10" y="60"/>
                </a:cxn>
                <a:cxn ang="0">
                  <a:pos x="12" y="54"/>
                </a:cxn>
                <a:cxn ang="0">
                  <a:pos x="16" y="54"/>
                </a:cxn>
                <a:cxn ang="0">
                  <a:pos x="22" y="52"/>
                </a:cxn>
                <a:cxn ang="0">
                  <a:pos x="24" y="42"/>
                </a:cxn>
                <a:cxn ang="0">
                  <a:pos x="26" y="34"/>
                </a:cxn>
                <a:cxn ang="0">
                  <a:pos x="30" y="28"/>
                </a:cxn>
                <a:cxn ang="0">
                  <a:pos x="36" y="22"/>
                </a:cxn>
                <a:cxn ang="0">
                  <a:pos x="52" y="16"/>
                </a:cxn>
                <a:cxn ang="0">
                  <a:pos x="68" y="10"/>
                </a:cxn>
                <a:cxn ang="0">
                  <a:pos x="100" y="10"/>
                </a:cxn>
                <a:cxn ang="0">
                  <a:pos x="114" y="2"/>
                </a:cxn>
                <a:cxn ang="0">
                  <a:pos x="122" y="0"/>
                </a:cxn>
                <a:cxn ang="0">
                  <a:pos x="132" y="0"/>
                </a:cxn>
                <a:cxn ang="0">
                  <a:pos x="140" y="0"/>
                </a:cxn>
                <a:cxn ang="0">
                  <a:pos x="146" y="2"/>
                </a:cxn>
                <a:cxn ang="0">
                  <a:pos x="146" y="6"/>
                </a:cxn>
                <a:cxn ang="0">
                  <a:pos x="144" y="10"/>
                </a:cxn>
                <a:cxn ang="0">
                  <a:pos x="138" y="12"/>
                </a:cxn>
                <a:cxn ang="0">
                  <a:pos x="124" y="16"/>
                </a:cxn>
                <a:cxn ang="0">
                  <a:pos x="86" y="26"/>
                </a:cxn>
                <a:cxn ang="0">
                  <a:pos x="70" y="32"/>
                </a:cxn>
                <a:cxn ang="0">
                  <a:pos x="56" y="40"/>
                </a:cxn>
                <a:cxn ang="0">
                  <a:pos x="52" y="44"/>
                </a:cxn>
                <a:cxn ang="0">
                  <a:pos x="46" y="50"/>
                </a:cxn>
                <a:cxn ang="0">
                  <a:pos x="42" y="56"/>
                </a:cxn>
                <a:cxn ang="0">
                  <a:pos x="40" y="62"/>
                </a:cxn>
                <a:cxn ang="0">
                  <a:pos x="42" y="70"/>
                </a:cxn>
                <a:cxn ang="0">
                  <a:pos x="46" y="74"/>
                </a:cxn>
                <a:cxn ang="0">
                  <a:pos x="50" y="78"/>
                </a:cxn>
                <a:cxn ang="0">
                  <a:pos x="56" y="80"/>
                </a:cxn>
                <a:cxn ang="0">
                  <a:pos x="68" y="86"/>
                </a:cxn>
                <a:cxn ang="0">
                  <a:pos x="74" y="88"/>
                </a:cxn>
                <a:cxn ang="0">
                  <a:pos x="78" y="92"/>
                </a:cxn>
                <a:cxn ang="0">
                  <a:pos x="68" y="92"/>
                </a:cxn>
                <a:cxn ang="0">
                  <a:pos x="58" y="92"/>
                </a:cxn>
                <a:cxn ang="0">
                  <a:pos x="38" y="94"/>
                </a:cxn>
              </a:cxnLst>
              <a:rect l="0" t="0" r="r" b="b"/>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4" name="Freeform 226"/>
            <p:cNvSpPr>
              <a:spLocks/>
            </p:cNvSpPr>
            <p:nvPr/>
          </p:nvSpPr>
          <p:spPr bwMode="auto">
            <a:xfrm>
              <a:off x="6247492" y="1793299"/>
              <a:ext cx="183444" cy="56679"/>
            </a:xfrm>
            <a:custGeom>
              <a:avLst/>
              <a:gdLst/>
              <a:ahLst/>
              <a:cxnLst>
                <a:cxn ang="0">
                  <a:pos x="106" y="26"/>
                </a:cxn>
                <a:cxn ang="0">
                  <a:pos x="98" y="28"/>
                </a:cxn>
                <a:cxn ang="0">
                  <a:pos x="92" y="28"/>
                </a:cxn>
                <a:cxn ang="0">
                  <a:pos x="82" y="26"/>
                </a:cxn>
                <a:cxn ang="0">
                  <a:pos x="80" y="28"/>
                </a:cxn>
                <a:cxn ang="0">
                  <a:pos x="78" y="30"/>
                </a:cxn>
                <a:cxn ang="0">
                  <a:pos x="64" y="28"/>
                </a:cxn>
                <a:cxn ang="0">
                  <a:pos x="50" y="24"/>
                </a:cxn>
                <a:cxn ang="0">
                  <a:pos x="44" y="22"/>
                </a:cxn>
                <a:cxn ang="0">
                  <a:pos x="38" y="18"/>
                </a:cxn>
                <a:cxn ang="0">
                  <a:pos x="36" y="14"/>
                </a:cxn>
                <a:cxn ang="0">
                  <a:pos x="36" y="10"/>
                </a:cxn>
                <a:cxn ang="0">
                  <a:pos x="20" y="10"/>
                </a:cxn>
                <a:cxn ang="0">
                  <a:pos x="10" y="10"/>
                </a:cxn>
                <a:cxn ang="0">
                  <a:pos x="4" y="8"/>
                </a:cxn>
                <a:cxn ang="0">
                  <a:pos x="2" y="6"/>
                </a:cxn>
                <a:cxn ang="0">
                  <a:pos x="0" y="4"/>
                </a:cxn>
                <a:cxn ang="0">
                  <a:pos x="2" y="2"/>
                </a:cxn>
                <a:cxn ang="0">
                  <a:pos x="4" y="2"/>
                </a:cxn>
                <a:cxn ang="0">
                  <a:pos x="12" y="0"/>
                </a:cxn>
                <a:cxn ang="0">
                  <a:pos x="24" y="0"/>
                </a:cxn>
                <a:cxn ang="0">
                  <a:pos x="34" y="0"/>
                </a:cxn>
                <a:cxn ang="0">
                  <a:pos x="44" y="2"/>
                </a:cxn>
                <a:cxn ang="0">
                  <a:pos x="52" y="4"/>
                </a:cxn>
                <a:cxn ang="0">
                  <a:pos x="54" y="8"/>
                </a:cxn>
                <a:cxn ang="0">
                  <a:pos x="54" y="10"/>
                </a:cxn>
                <a:cxn ang="0">
                  <a:pos x="48" y="10"/>
                </a:cxn>
                <a:cxn ang="0">
                  <a:pos x="60" y="12"/>
                </a:cxn>
                <a:cxn ang="0">
                  <a:pos x="66" y="14"/>
                </a:cxn>
                <a:cxn ang="0">
                  <a:pos x="70" y="14"/>
                </a:cxn>
                <a:cxn ang="0">
                  <a:pos x="74" y="14"/>
                </a:cxn>
                <a:cxn ang="0">
                  <a:pos x="78" y="12"/>
                </a:cxn>
                <a:cxn ang="0">
                  <a:pos x="86" y="14"/>
                </a:cxn>
                <a:cxn ang="0">
                  <a:pos x="92" y="16"/>
                </a:cxn>
                <a:cxn ang="0">
                  <a:pos x="102" y="26"/>
                </a:cxn>
                <a:cxn ang="0">
                  <a:pos x="106" y="26"/>
                </a:cxn>
              </a:cxnLst>
              <a:rect l="0" t="0" r="r" b="b"/>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5" name="Freeform 227"/>
            <p:cNvSpPr>
              <a:spLocks/>
            </p:cNvSpPr>
            <p:nvPr/>
          </p:nvSpPr>
          <p:spPr bwMode="auto">
            <a:xfrm>
              <a:off x="6448243" y="1831085"/>
              <a:ext cx="89991" cy="41564"/>
            </a:xfrm>
            <a:custGeom>
              <a:avLst/>
              <a:gdLst/>
              <a:ahLst/>
              <a:cxnLst>
                <a:cxn ang="0">
                  <a:pos x="6" y="22"/>
                </a:cxn>
                <a:cxn ang="0">
                  <a:pos x="4" y="22"/>
                </a:cxn>
                <a:cxn ang="0">
                  <a:pos x="2" y="20"/>
                </a:cxn>
                <a:cxn ang="0">
                  <a:pos x="0" y="18"/>
                </a:cxn>
                <a:cxn ang="0">
                  <a:pos x="0" y="6"/>
                </a:cxn>
                <a:cxn ang="0">
                  <a:pos x="4" y="2"/>
                </a:cxn>
                <a:cxn ang="0">
                  <a:pos x="6" y="0"/>
                </a:cxn>
                <a:cxn ang="0">
                  <a:pos x="14" y="0"/>
                </a:cxn>
                <a:cxn ang="0">
                  <a:pos x="20" y="4"/>
                </a:cxn>
                <a:cxn ang="0">
                  <a:pos x="32" y="6"/>
                </a:cxn>
                <a:cxn ang="0">
                  <a:pos x="52" y="10"/>
                </a:cxn>
                <a:cxn ang="0">
                  <a:pos x="50" y="14"/>
                </a:cxn>
                <a:cxn ang="0">
                  <a:pos x="46" y="16"/>
                </a:cxn>
                <a:cxn ang="0">
                  <a:pos x="40" y="18"/>
                </a:cxn>
                <a:cxn ang="0">
                  <a:pos x="28" y="18"/>
                </a:cxn>
                <a:cxn ang="0">
                  <a:pos x="20" y="20"/>
                </a:cxn>
                <a:cxn ang="0">
                  <a:pos x="14" y="22"/>
                </a:cxn>
                <a:cxn ang="0">
                  <a:pos x="6" y="22"/>
                </a:cxn>
              </a:cxnLst>
              <a:rect l="0" t="0" r="r" b="b"/>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6" name="Freeform 228"/>
            <p:cNvSpPr>
              <a:spLocks/>
            </p:cNvSpPr>
            <p:nvPr/>
          </p:nvSpPr>
          <p:spPr bwMode="auto">
            <a:xfrm>
              <a:off x="7216631" y="1910435"/>
              <a:ext cx="159215" cy="34007"/>
            </a:xfrm>
            <a:custGeom>
              <a:avLst/>
              <a:gdLst/>
              <a:ahLst/>
              <a:cxnLst>
                <a:cxn ang="0">
                  <a:pos x="72" y="12"/>
                </a:cxn>
                <a:cxn ang="0">
                  <a:pos x="72" y="18"/>
                </a:cxn>
                <a:cxn ang="0">
                  <a:pos x="38" y="18"/>
                </a:cxn>
                <a:cxn ang="0">
                  <a:pos x="28" y="18"/>
                </a:cxn>
                <a:cxn ang="0">
                  <a:pos x="14" y="18"/>
                </a:cxn>
                <a:cxn ang="0">
                  <a:pos x="10" y="16"/>
                </a:cxn>
                <a:cxn ang="0">
                  <a:pos x="4" y="12"/>
                </a:cxn>
                <a:cxn ang="0">
                  <a:pos x="0" y="10"/>
                </a:cxn>
                <a:cxn ang="0">
                  <a:pos x="0" y="6"/>
                </a:cxn>
                <a:cxn ang="0">
                  <a:pos x="0" y="4"/>
                </a:cxn>
                <a:cxn ang="0">
                  <a:pos x="4" y="2"/>
                </a:cxn>
                <a:cxn ang="0">
                  <a:pos x="10" y="0"/>
                </a:cxn>
                <a:cxn ang="0">
                  <a:pos x="14" y="0"/>
                </a:cxn>
                <a:cxn ang="0">
                  <a:pos x="20" y="4"/>
                </a:cxn>
                <a:cxn ang="0">
                  <a:pos x="26" y="6"/>
                </a:cxn>
                <a:cxn ang="0">
                  <a:pos x="32" y="6"/>
                </a:cxn>
                <a:cxn ang="0">
                  <a:pos x="36" y="6"/>
                </a:cxn>
                <a:cxn ang="0">
                  <a:pos x="36" y="4"/>
                </a:cxn>
                <a:cxn ang="0">
                  <a:pos x="38" y="2"/>
                </a:cxn>
                <a:cxn ang="0">
                  <a:pos x="40" y="2"/>
                </a:cxn>
                <a:cxn ang="0">
                  <a:pos x="54" y="2"/>
                </a:cxn>
                <a:cxn ang="0">
                  <a:pos x="68" y="4"/>
                </a:cxn>
                <a:cxn ang="0">
                  <a:pos x="84" y="6"/>
                </a:cxn>
                <a:cxn ang="0">
                  <a:pos x="90" y="8"/>
                </a:cxn>
                <a:cxn ang="0">
                  <a:pos x="92" y="12"/>
                </a:cxn>
                <a:cxn ang="0">
                  <a:pos x="82" y="16"/>
                </a:cxn>
                <a:cxn ang="0">
                  <a:pos x="76" y="16"/>
                </a:cxn>
                <a:cxn ang="0">
                  <a:pos x="72" y="12"/>
                </a:cxn>
              </a:cxnLst>
              <a:rect l="0" t="0" r="r" b="b"/>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7" name="Freeform 229"/>
            <p:cNvSpPr>
              <a:spLocks/>
            </p:cNvSpPr>
            <p:nvPr/>
          </p:nvSpPr>
          <p:spPr bwMode="auto">
            <a:xfrm>
              <a:off x="7400076" y="1921771"/>
              <a:ext cx="89991" cy="30229"/>
            </a:xfrm>
            <a:custGeom>
              <a:avLst/>
              <a:gdLst/>
              <a:ahLst/>
              <a:cxnLst>
                <a:cxn ang="0">
                  <a:pos x="42" y="16"/>
                </a:cxn>
                <a:cxn ang="0">
                  <a:pos x="32" y="16"/>
                </a:cxn>
                <a:cxn ang="0">
                  <a:pos x="18" y="12"/>
                </a:cxn>
                <a:cxn ang="0">
                  <a:pos x="6" y="8"/>
                </a:cxn>
                <a:cxn ang="0">
                  <a:pos x="2" y="4"/>
                </a:cxn>
                <a:cxn ang="0">
                  <a:pos x="0" y="0"/>
                </a:cxn>
                <a:cxn ang="0">
                  <a:pos x="8" y="0"/>
                </a:cxn>
                <a:cxn ang="0">
                  <a:pos x="18" y="4"/>
                </a:cxn>
                <a:cxn ang="0">
                  <a:pos x="30" y="4"/>
                </a:cxn>
                <a:cxn ang="0">
                  <a:pos x="42" y="6"/>
                </a:cxn>
                <a:cxn ang="0">
                  <a:pos x="46" y="6"/>
                </a:cxn>
                <a:cxn ang="0">
                  <a:pos x="52" y="8"/>
                </a:cxn>
                <a:cxn ang="0">
                  <a:pos x="48" y="14"/>
                </a:cxn>
                <a:cxn ang="0">
                  <a:pos x="42" y="16"/>
                </a:cxn>
              </a:cxnLst>
              <a:rect l="0" t="0" r="r" b="b"/>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8" name="Freeform 230"/>
            <p:cNvSpPr>
              <a:spLocks/>
            </p:cNvSpPr>
            <p:nvPr/>
          </p:nvSpPr>
          <p:spPr bwMode="auto">
            <a:xfrm>
              <a:off x="8203077" y="2035128"/>
              <a:ext cx="65763" cy="26450"/>
            </a:xfrm>
            <a:custGeom>
              <a:avLst/>
              <a:gdLst/>
              <a:ahLst/>
              <a:cxnLst>
                <a:cxn ang="0">
                  <a:pos x="18" y="10"/>
                </a:cxn>
                <a:cxn ang="0">
                  <a:pos x="14" y="12"/>
                </a:cxn>
                <a:cxn ang="0">
                  <a:pos x="10" y="14"/>
                </a:cxn>
                <a:cxn ang="0">
                  <a:pos x="6" y="14"/>
                </a:cxn>
                <a:cxn ang="0">
                  <a:pos x="2" y="12"/>
                </a:cxn>
                <a:cxn ang="0">
                  <a:pos x="0" y="8"/>
                </a:cxn>
                <a:cxn ang="0">
                  <a:pos x="2" y="6"/>
                </a:cxn>
                <a:cxn ang="0">
                  <a:pos x="8" y="2"/>
                </a:cxn>
                <a:cxn ang="0">
                  <a:pos x="14" y="0"/>
                </a:cxn>
                <a:cxn ang="0">
                  <a:pos x="22" y="0"/>
                </a:cxn>
                <a:cxn ang="0">
                  <a:pos x="28" y="4"/>
                </a:cxn>
                <a:cxn ang="0">
                  <a:pos x="38" y="10"/>
                </a:cxn>
                <a:cxn ang="0">
                  <a:pos x="28" y="12"/>
                </a:cxn>
                <a:cxn ang="0">
                  <a:pos x="18" y="10"/>
                </a:cxn>
              </a:cxnLst>
              <a:rect l="0" t="0" r="r" b="b"/>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9" name="Freeform 231"/>
            <p:cNvSpPr>
              <a:spLocks/>
            </p:cNvSpPr>
            <p:nvPr/>
          </p:nvSpPr>
          <p:spPr bwMode="auto">
            <a:xfrm>
              <a:off x="8019633" y="2579243"/>
              <a:ext cx="207673" cy="275836"/>
            </a:xfrm>
            <a:custGeom>
              <a:avLst/>
              <a:gdLst/>
              <a:ahLst/>
              <a:cxnLst>
                <a:cxn ang="0">
                  <a:pos x="0" y="0"/>
                </a:cxn>
                <a:cxn ang="0">
                  <a:pos x="98" y="90"/>
                </a:cxn>
                <a:cxn ang="0">
                  <a:pos x="94" y="90"/>
                </a:cxn>
                <a:cxn ang="0">
                  <a:pos x="92" y="90"/>
                </a:cxn>
                <a:cxn ang="0">
                  <a:pos x="88" y="88"/>
                </a:cxn>
                <a:cxn ang="0">
                  <a:pos x="82" y="86"/>
                </a:cxn>
                <a:cxn ang="0">
                  <a:pos x="78" y="88"/>
                </a:cxn>
                <a:cxn ang="0">
                  <a:pos x="76" y="90"/>
                </a:cxn>
                <a:cxn ang="0">
                  <a:pos x="78" y="98"/>
                </a:cxn>
                <a:cxn ang="0">
                  <a:pos x="82" y="106"/>
                </a:cxn>
                <a:cxn ang="0">
                  <a:pos x="88" y="114"/>
                </a:cxn>
                <a:cxn ang="0">
                  <a:pos x="92" y="118"/>
                </a:cxn>
                <a:cxn ang="0">
                  <a:pos x="108" y="130"/>
                </a:cxn>
                <a:cxn ang="0">
                  <a:pos x="120" y="138"/>
                </a:cxn>
                <a:cxn ang="0">
                  <a:pos x="112" y="138"/>
                </a:cxn>
                <a:cxn ang="0">
                  <a:pos x="108" y="136"/>
                </a:cxn>
                <a:cxn ang="0">
                  <a:pos x="102" y="134"/>
                </a:cxn>
                <a:cxn ang="0">
                  <a:pos x="102" y="146"/>
                </a:cxn>
                <a:cxn ang="0">
                  <a:pos x="94" y="140"/>
                </a:cxn>
                <a:cxn ang="0">
                  <a:pos x="88" y="130"/>
                </a:cxn>
                <a:cxn ang="0">
                  <a:pos x="76" y="114"/>
                </a:cxn>
                <a:cxn ang="0">
                  <a:pos x="66" y="94"/>
                </a:cxn>
                <a:cxn ang="0">
                  <a:pos x="54" y="76"/>
                </a:cxn>
                <a:cxn ang="0">
                  <a:pos x="44" y="62"/>
                </a:cxn>
                <a:cxn ang="0">
                  <a:pos x="34" y="50"/>
                </a:cxn>
                <a:cxn ang="0">
                  <a:pos x="24" y="42"/>
                </a:cxn>
                <a:cxn ang="0">
                  <a:pos x="12" y="36"/>
                </a:cxn>
                <a:cxn ang="0">
                  <a:pos x="10" y="32"/>
                </a:cxn>
                <a:cxn ang="0">
                  <a:pos x="6" y="28"/>
                </a:cxn>
                <a:cxn ang="0">
                  <a:pos x="4" y="22"/>
                </a:cxn>
                <a:cxn ang="0">
                  <a:pos x="2" y="16"/>
                </a:cxn>
                <a:cxn ang="0">
                  <a:pos x="0" y="0"/>
                </a:cxn>
              </a:cxnLst>
              <a:rect l="0" t="0" r="r" b="b"/>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0" name="Freeform 232"/>
            <p:cNvSpPr>
              <a:spLocks/>
            </p:cNvSpPr>
            <p:nvPr/>
          </p:nvSpPr>
          <p:spPr bwMode="auto">
            <a:xfrm>
              <a:off x="6015591" y="2972216"/>
              <a:ext cx="398040" cy="245607"/>
            </a:xfrm>
            <a:custGeom>
              <a:avLst/>
              <a:gdLst/>
              <a:ahLst/>
              <a:cxnLst>
                <a:cxn ang="0">
                  <a:pos x="18" y="6"/>
                </a:cxn>
                <a:cxn ang="0">
                  <a:pos x="42" y="22"/>
                </a:cxn>
                <a:cxn ang="0">
                  <a:pos x="66" y="24"/>
                </a:cxn>
                <a:cxn ang="0">
                  <a:pos x="78" y="4"/>
                </a:cxn>
                <a:cxn ang="0">
                  <a:pos x="104" y="6"/>
                </a:cxn>
                <a:cxn ang="0">
                  <a:pos x="112" y="18"/>
                </a:cxn>
                <a:cxn ang="0">
                  <a:pos x="114" y="26"/>
                </a:cxn>
                <a:cxn ang="0">
                  <a:pos x="130" y="28"/>
                </a:cxn>
                <a:cxn ang="0">
                  <a:pos x="146" y="38"/>
                </a:cxn>
                <a:cxn ang="0">
                  <a:pos x="170" y="60"/>
                </a:cxn>
                <a:cxn ang="0">
                  <a:pos x="192" y="70"/>
                </a:cxn>
                <a:cxn ang="0">
                  <a:pos x="216" y="84"/>
                </a:cxn>
                <a:cxn ang="0">
                  <a:pos x="226" y="86"/>
                </a:cxn>
                <a:cxn ang="0">
                  <a:pos x="230" y="96"/>
                </a:cxn>
                <a:cxn ang="0">
                  <a:pos x="220" y="100"/>
                </a:cxn>
                <a:cxn ang="0">
                  <a:pos x="206" y="92"/>
                </a:cxn>
                <a:cxn ang="0">
                  <a:pos x="186" y="122"/>
                </a:cxn>
                <a:cxn ang="0">
                  <a:pos x="170" y="130"/>
                </a:cxn>
                <a:cxn ang="0">
                  <a:pos x="150" y="128"/>
                </a:cxn>
                <a:cxn ang="0">
                  <a:pos x="148" y="112"/>
                </a:cxn>
                <a:cxn ang="0">
                  <a:pos x="132" y="106"/>
                </a:cxn>
                <a:cxn ang="0">
                  <a:pos x="108" y="92"/>
                </a:cxn>
                <a:cxn ang="0">
                  <a:pos x="78" y="74"/>
                </a:cxn>
                <a:cxn ang="0">
                  <a:pos x="54" y="76"/>
                </a:cxn>
                <a:cxn ang="0">
                  <a:pos x="30" y="92"/>
                </a:cxn>
                <a:cxn ang="0">
                  <a:pos x="24" y="68"/>
                </a:cxn>
                <a:cxn ang="0">
                  <a:pos x="8" y="52"/>
                </a:cxn>
                <a:cxn ang="0">
                  <a:pos x="0" y="36"/>
                </a:cxn>
                <a:cxn ang="0">
                  <a:pos x="8" y="30"/>
                </a:cxn>
                <a:cxn ang="0">
                  <a:pos x="22" y="36"/>
                </a:cxn>
                <a:cxn ang="0">
                  <a:pos x="22" y="22"/>
                </a:cxn>
                <a:cxn ang="0">
                  <a:pos x="10" y="10"/>
                </a:cxn>
              </a:cxnLst>
              <a:rect l="0" t="0" r="r" b="b"/>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1" name="Freeform 233"/>
            <p:cNvSpPr>
              <a:spLocks/>
            </p:cNvSpPr>
            <p:nvPr/>
          </p:nvSpPr>
          <p:spPr bwMode="auto">
            <a:xfrm>
              <a:off x="6479394" y="2953323"/>
              <a:ext cx="218056" cy="136029"/>
            </a:xfrm>
            <a:custGeom>
              <a:avLst/>
              <a:gdLst/>
              <a:ahLst/>
              <a:cxnLst>
                <a:cxn ang="0">
                  <a:pos x="12" y="60"/>
                </a:cxn>
                <a:cxn ang="0">
                  <a:pos x="20" y="58"/>
                </a:cxn>
                <a:cxn ang="0">
                  <a:pos x="28" y="56"/>
                </a:cxn>
                <a:cxn ang="0">
                  <a:pos x="36" y="52"/>
                </a:cxn>
                <a:cxn ang="0">
                  <a:pos x="42" y="44"/>
                </a:cxn>
                <a:cxn ang="0">
                  <a:pos x="32" y="40"/>
                </a:cxn>
                <a:cxn ang="0">
                  <a:pos x="20" y="32"/>
                </a:cxn>
                <a:cxn ang="0">
                  <a:pos x="16" y="36"/>
                </a:cxn>
                <a:cxn ang="0">
                  <a:pos x="6" y="34"/>
                </a:cxn>
                <a:cxn ang="0">
                  <a:pos x="0" y="32"/>
                </a:cxn>
                <a:cxn ang="0">
                  <a:pos x="2" y="28"/>
                </a:cxn>
                <a:cxn ang="0">
                  <a:pos x="6" y="20"/>
                </a:cxn>
                <a:cxn ang="0">
                  <a:pos x="6" y="8"/>
                </a:cxn>
                <a:cxn ang="0">
                  <a:pos x="18" y="6"/>
                </a:cxn>
                <a:cxn ang="0">
                  <a:pos x="24" y="8"/>
                </a:cxn>
                <a:cxn ang="0">
                  <a:pos x="30" y="10"/>
                </a:cxn>
                <a:cxn ang="0">
                  <a:pos x="38" y="12"/>
                </a:cxn>
                <a:cxn ang="0">
                  <a:pos x="38" y="4"/>
                </a:cxn>
                <a:cxn ang="0">
                  <a:pos x="48" y="0"/>
                </a:cxn>
                <a:cxn ang="0">
                  <a:pos x="56" y="2"/>
                </a:cxn>
                <a:cxn ang="0">
                  <a:pos x="62" y="4"/>
                </a:cxn>
                <a:cxn ang="0">
                  <a:pos x="68" y="6"/>
                </a:cxn>
                <a:cxn ang="0">
                  <a:pos x="86" y="6"/>
                </a:cxn>
                <a:cxn ang="0">
                  <a:pos x="100" y="6"/>
                </a:cxn>
                <a:cxn ang="0">
                  <a:pos x="112" y="6"/>
                </a:cxn>
                <a:cxn ang="0">
                  <a:pos x="126" y="12"/>
                </a:cxn>
                <a:cxn ang="0">
                  <a:pos x="122" y="18"/>
                </a:cxn>
                <a:cxn ang="0">
                  <a:pos x="118" y="24"/>
                </a:cxn>
                <a:cxn ang="0">
                  <a:pos x="114" y="30"/>
                </a:cxn>
                <a:cxn ang="0">
                  <a:pos x="106" y="36"/>
                </a:cxn>
                <a:cxn ang="0">
                  <a:pos x="100" y="42"/>
                </a:cxn>
                <a:cxn ang="0">
                  <a:pos x="88" y="50"/>
                </a:cxn>
                <a:cxn ang="0">
                  <a:pos x="76" y="52"/>
                </a:cxn>
                <a:cxn ang="0">
                  <a:pos x="68" y="52"/>
                </a:cxn>
                <a:cxn ang="0">
                  <a:pos x="60" y="56"/>
                </a:cxn>
                <a:cxn ang="0">
                  <a:pos x="56" y="58"/>
                </a:cxn>
                <a:cxn ang="0">
                  <a:pos x="50" y="64"/>
                </a:cxn>
                <a:cxn ang="0">
                  <a:pos x="50" y="68"/>
                </a:cxn>
                <a:cxn ang="0">
                  <a:pos x="44" y="72"/>
                </a:cxn>
                <a:cxn ang="0">
                  <a:pos x="38" y="72"/>
                </a:cxn>
                <a:cxn ang="0">
                  <a:pos x="30" y="72"/>
                </a:cxn>
                <a:cxn ang="0">
                  <a:pos x="24" y="70"/>
                </a:cxn>
                <a:cxn ang="0">
                  <a:pos x="18" y="70"/>
                </a:cxn>
                <a:cxn ang="0">
                  <a:pos x="10" y="70"/>
                </a:cxn>
                <a:cxn ang="0">
                  <a:pos x="12" y="60"/>
                </a:cxn>
              </a:cxnLst>
              <a:rect l="0" t="0" r="r" b="b"/>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2" name="Freeform 234"/>
            <p:cNvSpPr>
              <a:spLocks/>
            </p:cNvSpPr>
            <p:nvPr/>
          </p:nvSpPr>
          <p:spPr bwMode="auto">
            <a:xfrm>
              <a:off x="6084815" y="2870194"/>
              <a:ext cx="467264" cy="290951"/>
            </a:xfrm>
            <a:custGeom>
              <a:avLst/>
              <a:gdLst/>
              <a:ahLst/>
              <a:cxnLst>
                <a:cxn ang="0">
                  <a:pos x="0" y="10"/>
                </a:cxn>
                <a:cxn ang="0">
                  <a:pos x="74" y="18"/>
                </a:cxn>
                <a:cxn ang="0">
                  <a:pos x="110" y="38"/>
                </a:cxn>
                <a:cxn ang="0">
                  <a:pos x="136" y="36"/>
                </a:cxn>
                <a:cxn ang="0">
                  <a:pos x="152" y="50"/>
                </a:cxn>
                <a:cxn ang="0">
                  <a:pos x="160" y="62"/>
                </a:cxn>
                <a:cxn ang="0">
                  <a:pos x="170" y="68"/>
                </a:cxn>
                <a:cxn ang="0">
                  <a:pos x="194" y="82"/>
                </a:cxn>
                <a:cxn ang="0">
                  <a:pos x="202" y="92"/>
                </a:cxn>
                <a:cxn ang="0">
                  <a:pos x="214" y="74"/>
                </a:cxn>
                <a:cxn ang="0">
                  <a:pos x="228" y="64"/>
                </a:cxn>
                <a:cxn ang="0">
                  <a:pos x="230" y="72"/>
                </a:cxn>
                <a:cxn ang="0">
                  <a:pos x="232" y="78"/>
                </a:cxn>
                <a:cxn ang="0">
                  <a:pos x="244" y="80"/>
                </a:cxn>
                <a:cxn ang="0">
                  <a:pos x="260" y="84"/>
                </a:cxn>
                <a:cxn ang="0">
                  <a:pos x="264" y="96"/>
                </a:cxn>
                <a:cxn ang="0">
                  <a:pos x="240" y="104"/>
                </a:cxn>
                <a:cxn ang="0">
                  <a:pos x="226" y="102"/>
                </a:cxn>
                <a:cxn ang="0">
                  <a:pos x="238" y="92"/>
                </a:cxn>
                <a:cxn ang="0">
                  <a:pos x="226" y="92"/>
                </a:cxn>
                <a:cxn ang="0">
                  <a:pos x="216" y="100"/>
                </a:cxn>
                <a:cxn ang="0">
                  <a:pos x="208" y="112"/>
                </a:cxn>
                <a:cxn ang="0">
                  <a:pos x="194" y="118"/>
                </a:cxn>
                <a:cxn ang="0">
                  <a:pos x="200" y="124"/>
                </a:cxn>
                <a:cxn ang="0">
                  <a:pos x="210" y="132"/>
                </a:cxn>
                <a:cxn ang="0">
                  <a:pos x="206" y="152"/>
                </a:cxn>
                <a:cxn ang="0">
                  <a:pos x="190" y="152"/>
                </a:cxn>
                <a:cxn ang="0">
                  <a:pos x="182" y="138"/>
                </a:cxn>
                <a:cxn ang="0">
                  <a:pos x="164" y="134"/>
                </a:cxn>
                <a:cxn ang="0">
                  <a:pos x="140" y="122"/>
                </a:cxn>
                <a:cxn ang="0">
                  <a:pos x="118" y="106"/>
                </a:cxn>
                <a:cxn ang="0">
                  <a:pos x="104" y="88"/>
                </a:cxn>
                <a:cxn ang="0">
                  <a:pos x="80" y="82"/>
                </a:cxn>
                <a:cxn ang="0">
                  <a:pos x="72" y="72"/>
                </a:cxn>
                <a:cxn ang="0">
                  <a:pos x="64" y="60"/>
                </a:cxn>
                <a:cxn ang="0">
                  <a:pos x="38" y="58"/>
                </a:cxn>
                <a:cxn ang="0">
                  <a:pos x="26" y="74"/>
                </a:cxn>
                <a:cxn ang="0">
                  <a:pos x="10" y="76"/>
                </a:cxn>
              </a:cxnLst>
              <a:rect l="0" t="0" r="r" b="b"/>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3" name="Freeform 235"/>
            <p:cNvSpPr>
              <a:spLocks/>
            </p:cNvSpPr>
            <p:nvPr/>
          </p:nvSpPr>
          <p:spPr bwMode="auto">
            <a:xfrm>
              <a:off x="5821764" y="2533901"/>
              <a:ext cx="986445" cy="510108"/>
            </a:xfrm>
            <a:custGeom>
              <a:avLst/>
              <a:gdLst/>
              <a:ahLst/>
              <a:cxnLst>
                <a:cxn ang="0">
                  <a:pos x="108" y="248"/>
                </a:cxn>
                <a:cxn ang="0">
                  <a:pos x="102" y="236"/>
                </a:cxn>
                <a:cxn ang="0">
                  <a:pos x="84" y="222"/>
                </a:cxn>
                <a:cxn ang="0">
                  <a:pos x="58" y="194"/>
                </a:cxn>
                <a:cxn ang="0">
                  <a:pos x="70" y="184"/>
                </a:cxn>
                <a:cxn ang="0">
                  <a:pos x="92" y="168"/>
                </a:cxn>
                <a:cxn ang="0">
                  <a:pos x="80" y="152"/>
                </a:cxn>
                <a:cxn ang="0">
                  <a:pos x="64" y="152"/>
                </a:cxn>
                <a:cxn ang="0">
                  <a:pos x="36" y="152"/>
                </a:cxn>
                <a:cxn ang="0">
                  <a:pos x="10" y="126"/>
                </a:cxn>
                <a:cxn ang="0">
                  <a:pos x="0" y="126"/>
                </a:cxn>
                <a:cxn ang="0">
                  <a:pos x="10" y="88"/>
                </a:cxn>
                <a:cxn ang="0">
                  <a:pos x="24" y="82"/>
                </a:cxn>
                <a:cxn ang="0">
                  <a:pos x="86" y="72"/>
                </a:cxn>
                <a:cxn ang="0">
                  <a:pos x="122" y="86"/>
                </a:cxn>
                <a:cxn ang="0">
                  <a:pos x="170" y="86"/>
                </a:cxn>
                <a:cxn ang="0">
                  <a:pos x="202" y="84"/>
                </a:cxn>
                <a:cxn ang="0">
                  <a:pos x="184" y="56"/>
                </a:cxn>
                <a:cxn ang="0">
                  <a:pos x="188" y="36"/>
                </a:cxn>
                <a:cxn ang="0">
                  <a:pos x="270" y="10"/>
                </a:cxn>
                <a:cxn ang="0">
                  <a:pos x="320" y="22"/>
                </a:cxn>
                <a:cxn ang="0">
                  <a:pos x="370" y="32"/>
                </a:cxn>
                <a:cxn ang="0">
                  <a:pos x="396" y="28"/>
                </a:cxn>
                <a:cxn ang="0">
                  <a:pos x="472" y="84"/>
                </a:cxn>
                <a:cxn ang="0">
                  <a:pos x="486" y="84"/>
                </a:cxn>
                <a:cxn ang="0">
                  <a:pos x="534" y="94"/>
                </a:cxn>
                <a:cxn ang="0">
                  <a:pos x="564" y="112"/>
                </a:cxn>
                <a:cxn ang="0">
                  <a:pos x="544" y="130"/>
                </a:cxn>
                <a:cxn ang="0">
                  <a:pos x="540" y="154"/>
                </a:cxn>
                <a:cxn ang="0">
                  <a:pos x="522" y="160"/>
                </a:cxn>
                <a:cxn ang="0">
                  <a:pos x="510" y="186"/>
                </a:cxn>
                <a:cxn ang="0">
                  <a:pos x="510" y="210"/>
                </a:cxn>
                <a:cxn ang="0">
                  <a:pos x="492" y="228"/>
                </a:cxn>
                <a:cxn ang="0">
                  <a:pos x="448" y="228"/>
                </a:cxn>
                <a:cxn ang="0">
                  <a:pos x="418" y="234"/>
                </a:cxn>
                <a:cxn ang="0">
                  <a:pos x="386" y="242"/>
                </a:cxn>
                <a:cxn ang="0">
                  <a:pos x="358" y="264"/>
                </a:cxn>
                <a:cxn ang="0">
                  <a:pos x="346" y="260"/>
                </a:cxn>
                <a:cxn ang="0">
                  <a:pos x="314" y="244"/>
                </a:cxn>
                <a:cxn ang="0">
                  <a:pos x="244" y="218"/>
                </a:cxn>
                <a:cxn ang="0">
                  <a:pos x="152" y="188"/>
                </a:cxn>
                <a:cxn ang="0">
                  <a:pos x="140" y="242"/>
                </a:cxn>
              </a:cxnLst>
              <a:rect l="0" t="0" r="r" b="b"/>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4" name="Freeform 236"/>
            <p:cNvSpPr>
              <a:spLocks/>
            </p:cNvSpPr>
            <p:nvPr/>
          </p:nvSpPr>
          <p:spPr bwMode="auto">
            <a:xfrm>
              <a:off x="5821764" y="3074238"/>
              <a:ext cx="41534" cy="26450"/>
            </a:xfrm>
            <a:custGeom>
              <a:avLst/>
              <a:gdLst/>
              <a:ahLst/>
              <a:cxnLst>
                <a:cxn ang="0">
                  <a:pos x="0" y="2"/>
                </a:cxn>
                <a:cxn ang="0">
                  <a:pos x="8" y="0"/>
                </a:cxn>
                <a:cxn ang="0">
                  <a:pos x="18" y="8"/>
                </a:cxn>
                <a:cxn ang="0">
                  <a:pos x="24" y="12"/>
                </a:cxn>
                <a:cxn ang="0">
                  <a:pos x="16" y="14"/>
                </a:cxn>
                <a:cxn ang="0">
                  <a:pos x="12" y="14"/>
                </a:cxn>
                <a:cxn ang="0">
                  <a:pos x="6" y="10"/>
                </a:cxn>
                <a:cxn ang="0">
                  <a:pos x="0" y="2"/>
                </a:cxn>
              </a:cxnLst>
              <a:rect l="0" t="0" r="r" b="b"/>
              <a:pathLst>
                <a:path w="24" h="14">
                  <a:moveTo>
                    <a:pt x="0" y="2"/>
                  </a:moveTo>
                  <a:lnTo>
                    <a:pt x="8" y="0"/>
                  </a:lnTo>
                  <a:lnTo>
                    <a:pt x="18" y="8"/>
                  </a:lnTo>
                  <a:lnTo>
                    <a:pt x="24" y="12"/>
                  </a:lnTo>
                  <a:lnTo>
                    <a:pt x="16" y="14"/>
                  </a:lnTo>
                  <a:lnTo>
                    <a:pt x="12" y="14"/>
                  </a:lnTo>
                  <a:lnTo>
                    <a:pt x="6" y="10"/>
                  </a:lnTo>
                  <a:lnTo>
                    <a:pt x="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5" name="Freeform 237"/>
            <p:cNvSpPr>
              <a:spLocks/>
            </p:cNvSpPr>
            <p:nvPr/>
          </p:nvSpPr>
          <p:spPr bwMode="auto">
            <a:xfrm>
              <a:off x="5247203" y="1872649"/>
              <a:ext cx="3405832" cy="1144910"/>
            </a:xfrm>
            <a:custGeom>
              <a:avLst/>
              <a:gdLst/>
              <a:ahLst/>
              <a:cxnLst>
                <a:cxn ang="0">
                  <a:pos x="1020" y="450"/>
                </a:cxn>
                <a:cxn ang="0">
                  <a:pos x="1022" y="414"/>
                </a:cxn>
                <a:cxn ang="0">
                  <a:pos x="1108" y="438"/>
                </a:cxn>
                <a:cxn ang="0">
                  <a:pos x="1252" y="444"/>
                </a:cxn>
                <a:cxn ang="0">
                  <a:pos x="1328" y="436"/>
                </a:cxn>
                <a:cxn ang="0">
                  <a:pos x="1346" y="386"/>
                </a:cxn>
                <a:cxn ang="0">
                  <a:pos x="1506" y="466"/>
                </a:cxn>
                <a:cxn ang="0">
                  <a:pos x="1580" y="496"/>
                </a:cxn>
                <a:cxn ang="0">
                  <a:pos x="1590" y="576"/>
                </a:cxn>
                <a:cxn ang="0">
                  <a:pos x="1642" y="494"/>
                </a:cxn>
                <a:cxn ang="0">
                  <a:pos x="1550" y="376"/>
                </a:cxn>
                <a:cxn ang="0">
                  <a:pos x="1494" y="354"/>
                </a:cxn>
                <a:cxn ang="0">
                  <a:pos x="1534" y="286"/>
                </a:cxn>
                <a:cxn ang="0">
                  <a:pos x="1670" y="286"/>
                </a:cxn>
                <a:cxn ang="0">
                  <a:pos x="1694" y="250"/>
                </a:cxn>
                <a:cxn ang="0">
                  <a:pos x="1750" y="254"/>
                </a:cxn>
                <a:cxn ang="0">
                  <a:pos x="1776" y="378"/>
                </a:cxn>
                <a:cxn ang="0">
                  <a:pos x="1850" y="390"/>
                </a:cxn>
                <a:cxn ang="0">
                  <a:pos x="1846" y="354"/>
                </a:cxn>
                <a:cxn ang="0">
                  <a:pos x="1786" y="274"/>
                </a:cxn>
                <a:cxn ang="0">
                  <a:pos x="1906" y="218"/>
                </a:cxn>
                <a:cxn ang="0">
                  <a:pos x="1868" y="176"/>
                </a:cxn>
                <a:cxn ang="0">
                  <a:pos x="1962" y="182"/>
                </a:cxn>
                <a:cxn ang="0">
                  <a:pos x="1818" y="134"/>
                </a:cxn>
                <a:cxn ang="0">
                  <a:pos x="1660" y="130"/>
                </a:cxn>
                <a:cxn ang="0">
                  <a:pos x="1514" y="108"/>
                </a:cxn>
                <a:cxn ang="0">
                  <a:pos x="1354" y="68"/>
                </a:cxn>
                <a:cxn ang="0">
                  <a:pos x="1260" y="64"/>
                </a:cxn>
                <a:cxn ang="0">
                  <a:pos x="1136" y="94"/>
                </a:cxn>
                <a:cxn ang="0">
                  <a:pos x="924" y="56"/>
                </a:cxn>
                <a:cxn ang="0">
                  <a:pos x="764" y="0"/>
                </a:cxn>
                <a:cxn ang="0">
                  <a:pos x="618" y="32"/>
                </a:cxn>
                <a:cxn ang="0">
                  <a:pos x="552" y="76"/>
                </a:cxn>
                <a:cxn ang="0">
                  <a:pos x="502" y="68"/>
                </a:cxn>
                <a:cxn ang="0">
                  <a:pos x="486" y="82"/>
                </a:cxn>
                <a:cxn ang="0">
                  <a:pos x="446" y="114"/>
                </a:cxn>
                <a:cxn ang="0">
                  <a:pos x="400" y="116"/>
                </a:cxn>
                <a:cxn ang="0">
                  <a:pos x="334" y="128"/>
                </a:cxn>
                <a:cxn ang="0">
                  <a:pos x="250" y="142"/>
                </a:cxn>
                <a:cxn ang="0">
                  <a:pos x="198" y="166"/>
                </a:cxn>
                <a:cxn ang="0">
                  <a:pos x="132" y="210"/>
                </a:cxn>
                <a:cxn ang="0">
                  <a:pos x="134" y="172"/>
                </a:cxn>
                <a:cxn ang="0">
                  <a:pos x="28" y="114"/>
                </a:cxn>
                <a:cxn ang="0">
                  <a:pos x="20" y="148"/>
                </a:cxn>
                <a:cxn ang="0">
                  <a:pos x="30" y="192"/>
                </a:cxn>
                <a:cxn ang="0">
                  <a:pos x="38" y="246"/>
                </a:cxn>
                <a:cxn ang="0">
                  <a:pos x="16" y="300"/>
                </a:cxn>
                <a:cxn ang="0">
                  <a:pos x="68" y="338"/>
                </a:cxn>
                <a:cxn ang="0">
                  <a:pos x="110" y="386"/>
                </a:cxn>
                <a:cxn ang="0">
                  <a:pos x="178" y="440"/>
                </a:cxn>
                <a:cxn ang="0">
                  <a:pos x="230" y="464"/>
                </a:cxn>
                <a:cxn ang="0">
                  <a:pos x="206" y="520"/>
                </a:cxn>
                <a:cxn ang="0">
                  <a:pos x="284" y="570"/>
                </a:cxn>
                <a:cxn ang="0">
                  <a:pos x="364" y="606"/>
                </a:cxn>
                <a:cxn ang="0">
                  <a:pos x="350" y="526"/>
                </a:cxn>
                <a:cxn ang="0">
                  <a:pos x="332" y="478"/>
                </a:cxn>
                <a:cxn ang="0">
                  <a:pos x="402" y="416"/>
                </a:cxn>
                <a:cxn ang="0">
                  <a:pos x="516" y="406"/>
                </a:cxn>
                <a:cxn ang="0">
                  <a:pos x="684" y="382"/>
                </a:cxn>
                <a:cxn ang="0">
                  <a:pos x="836" y="436"/>
                </a:cxn>
              </a:cxnLst>
              <a:rect l="0" t="0" r="r" b="b"/>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6" name="Freeform 238"/>
            <p:cNvSpPr>
              <a:spLocks/>
            </p:cNvSpPr>
            <p:nvPr/>
          </p:nvSpPr>
          <p:spPr bwMode="auto">
            <a:xfrm>
              <a:off x="6420553" y="3032674"/>
              <a:ext cx="193828" cy="128472"/>
            </a:xfrm>
            <a:custGeom>
              <a:avLst/>
              <a:gdLst/>
              <a:ahLst/>
              <a:cxnLst>
                <a:cxn ang="0">
                  <a:pos x="0" y="26"/>
                </a:cxn>
                <a:cxn ang="0">
                  <a:pos x="14" y="26"/>
                </a:cxn>
                <a:cxn ang="0">
                  <a:pos x="16" y="16"/>
                </a:cxn>
                <a:cxn ang="0">
                  <a:pos x="22" y="14"/>
                </a:cxn>
                <a:cxn ang="0">
                  <a:pos x="22" y="4"/>
                </a:cxn>
                <a:cxn ang="0">
                  <a:pos x="32" y="6"/>
                </a:cxn>
                <a:cxn ang="0">
                  <a:pos x="36" y="0"/>
                </a:cxn>
                <a:cxn ang="0">
                  <a:pos x="44" y="6"/>
                </a:cxn>
                <a:cxn ang="0">
                  <a:pos x="44" y="10"/>
                </a:cxn>
                <a:cxn ang="0">
                  <a:pos x="36" y="14"/>
                </a:cxn>
                <a:cxn ang="0">
                  <a:pos x="32" y="16"/>
                </a:cxn>
                <a:cxn ang="0">
                  <a:pos x="40" y="16"/>
                </a:cxn>
                <a:cxn ang="0">
                  <a:pos x="46" y="18"/>
                </a:cxn>
                <a:cxn ang="0">
                  <a:pos x="44" y="28"/>
                </a:cxn>
                <a:cxn ang="0">
                  <a:pos x="58" y="28"/>
                </a:cxn>
                <a:cxn ang="0">
                  <a:pos x="64" y="30"/>
                </a:cxn>
                <a:cxn ang="0">
                  <a:pos x="78" y="30"/>
                </a:cxn>
                <a:cxn ang="0">
                  <a:pos x="84" y="26"/>
                </a:cxn>
                <a:cxn ang="0">
                  <a:pos x="84" y="30"/>
                </a:cxn>
                <a:cxn ang="0">
                  <a:pos x="88" y="32"/>
                </a:cxn>
                <a:cxn ang="0">
                  <a:pos x="98" y="38"/>
                </a:cxn>
                <a:cxn ang="0">
                  <a:pos x="102" y="44"/>
                </a:cxn>
                <a:cxn ang="0">
                  <a:pos x="108" y="48"/>
                </a:cxn>
                <a:cxn ang="0">
                  <a:pos x="112" y="58"/>
                </a:cxn>
                <a:cxn ang="0">
                  <a:pos x="106" y="60"/>
                </a:cxn>
                <a:cxn ang="0">
                  <a:pos x="98" y="62"/>
                </a:cxn>
                <a:cxn ang="0">
                  <a:pos x="90" y="64"/>
                </a:cxn>
                <a:cxn ang="0">
                  <a:pos x="82" y="66"/>
                </a:cxn>
                <a:cxn ang="0">
                  <a:pos x="76" y="68"/>
                </a:cxn>
                <a:cxn ang="0">
                  <a:pos x="74" y="68"/>
                </a:cxn>
                <a:cxn ang="0">
                  <a:pos x="70" y="68"/>
                </a:cxn>
                <a:cxn ang="0">
                  <a:pos x="66" y="64"/>
                </a:cxn>
                <a:cxn ang="0">
                  <a:pos x="60" y="58"/>
                </a:cxn>
                <a:cxn ang="0">
                  <a:pos x="58" y="50"/>
                </a:cxn>
                <a:cxn ang="0">
                  <a:pos x="54" y="40"/>
                </a:cxn>
                <a:cxn ang="0">
                  <a:pos x="48" y="40"/>
                </a:cxn>
                <a:cxn ang="0">
                  <a:pos x="44" y="46"/>
                </a:cxn>
                <a:cxn ang="0">
                  <a:pos x="40" y="50"/>
                </a:cxn>
                <a:cxn ang="0">
                  <a:pos x="34" y="56"/>
                </a:cxn>
                <a:cxn ang="0">
                  <a:pos x="30" y="60"/>
                </a:cxn>
                <a:cxn ang="0">
                  <a:pos x="20" y="66"/>
                </a:cxn>
                <a:cxn ang="0">
                  <a:pos x="12" y="66"/>
                </a:cxn>
                <a:cxn ang="0">
                  <a:pos x="16" y="56"/>
                </a:cxn>
                <a:cxn ang="0">
                  <a:pos x="16" y="46"/>
                </a:cxn>
                <a:cxn ang="0">
                  <a:pos x="12" y="42"/>
                </a:cxn>
                <a:cxn ang="0">
                  <a:pos x="6" y="38"/>
                </a:cxn>
                <a:cxn ang="0">
                  <a:pos x="0" y="32"/>
                </a:cxn>
                <a:cxn ang="0">
                  <a:pos x="0" y="26"/>
                </a:cxn>
              </a:cxnLst>
              <a:rect l="0" t="0" r="r" b="b"/>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7" name="Freeform 239"/>
            <p:cNvSpPr>
              <a:spLocks/>
            </p:cNvSpPr>
            <p:nvPr/>
          </p:nvSpPr>
          <p:spPr bwMode="auto">
            <a:xfrm>
              <a:off x="5666009" y="2934430"/>
              <a:ext cx="190367" cy="86908"/>
            </a:xfrm>
            <a:custGeom>
              <a:avLst/>
              <a:gdLst/>
              <a:ahLst/>
              <a:cxnLst>
                <a:cxn ang="0">
                  <a:pos x="36" y="36"/>
                </a:cxn>
                <a:cxn ang="0">
                  <a:pos x="44" y="34"/>
                </a:cxn>
                <a:cxn ang="0">
                  <a:pos x="50" y="34"/>
                </a:cxn>
                <a:cxn ang="0">
                  <a:pos x="60" y="36"/>
                </a:cxn>
                <a:cxn ang="0">
                  <a:pos x="64" y="40"/>
                </a:cxn>
                <a:cxn ang="0">
                  <a:pos x="66" y="42"/>
                </a:cxn>
                <a:cxn ang="0">
                  <a:pos x="66" y="44"/>
                </a:cxn>
                <a:cxn ang="0">
                  <a:pos x="78" y="44"/>
                </a:cxn>
                <a:cxn ang="0">
                  <a:pos x="86" y="44"/>
                </a:cxn>
                <a:cxn ang="0">
                  <a:pos x="88" y="38"/>
                </a:cxn>
                <a:cxn ang="0">
                  <a:pos x="96" y="42"/>
                </a:cxn>
                <a:cxn ang="0">
                  <a:pos x="100" y="46"/>
                </a:cxn>
                <a:cxn ang="0">
                  <a:pos x="110" y="46"/>
                </a:cxn>
                <a:cxn ang="0">
                  <a:pos x="106" y="40"/>
                </a:cxn>
                <a:cxn ang="0">
                  <a:pos x="104" y="36"/>
                </a:cxn>
                <a:cxn ang="0">
                  <a:pos x="108" y="32"/>
                </a:cxn>
                <a:cxn ang="0">
                  <a:pos x="98" y="30"/>
                </a:cxn>
                <a:cxn ang="0">
                  <a:pos x="92" y="22"/>
                </a:cxn>
                <a:cxn ang="0">
                  <a:pos x="76" y="16"/>
                </a:cxn>
                <a:cxn ang="0">
                  <a:pos x="62" y="16"/>
                </a:cxn>
                <a:cxn ang="0">
                  <a:pos x="52" y="10"/>
                </a:cxn>
                <a:cxn ang="0">
                  <a:pos x="40" y="8"/>
                </a:cxn>
                <a:cxn ang="0">
                  <a:pos x="30" y="6"/>
                </a:cxn>
                <a:cxn ang="0">
                  <a:pos x="18" y="2"/>
                </a:cxn>
                <a:cxn ang="0">
                  <a:pos x="0" y="0"/>
                </a:cxn>
                <a:cxn ang="0">
                  <a:pos x="6" y="4"/>
                </a:cxn>
                <a:cxn ang="0">
                  <a:pos x="12" y="8"/>
                </a:cxn>
                <a:cxn ang="0">
                  <a:pos x="20" y="12"/>
                </a:cxn>
                <a:cxn ang="0">
                  <a:pos x="24" y="14"/>
                </a:cxn>
                <a:cxn ang="0">
                  <a:pos x="30" y="16"/>
                </a:cxn>
                <a:cxn ang="0">
                  <a:pos x="32" y="20"/>
                </a:cxn>
                <a:cxn ang="0">
                  <a:pos x="34" y="24"/>
                </a:cxn>
                <a:cxn ang="0">
                  <a:pos x="34" y="26"/>
                </a:cxn>
                <a:cxn ang="0">
                  <a:pos x="36" y="30"/>
                </a:cxn>
                <a:cxn ang="0">
                  <a:pos x="36" y="32"/>
                </a:cxn>
                <a:cxn ang="0">
                  <a:pos x="36" y="36"/>
                </a:cxn>
              </a:cxnLst>
              <a:rect l="0" t="0" r="r" b="b"/>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8" name="Freeform 240"/>
            <p:cNvSpPr>
              <a:spLocks/>
            </p:cNvSpPr>
            <p:nvPr/>
          </p:nvSpPr>
          <p:spPr bwMode="auto">
            <a:xfrm>
              <a:off x="5780230" y="3017559"/>
              <a:ext cx="89991" cy="79350"/>
            </a:xfrm>
            <a:custGeom>
              <a:avLst/>
              <a:gdLst/>
              <a:ahLst/>
              <a:cxnLst>
                <a:cxn ang="0">
                  <a:pos x="0" y="0"/>
                </a:cxn>
                <a:cxn ang="0">
                  <a:pos x="20" y="0"/>
                </a:cxn>
                <a:cxn ang="0">
                  <a:pos x="26" y="6"/>
                </a:cxn>
                <a:cxn ang="0">
                  <a:pos x="28" y="6"/>
                </a:cxn>
                <a:cxn ang="0">
                  <a:pos x="30" y="10"/>
                </a:cxn>
                <a:cxn ang="0">
                  <a:pos x="32" y="16"/>
                </a:cxn>
                <a:cxn ang="0">
                  <a:pos x="38" y="22"/>
                </a:cxn>
                <a:cxn ang="0">
                  <a:pos x="40" y="22"/>
                </a:cxn>
                <a:cxn ang="0">
                  <a:pos x="48" y="26"/>
                </a:cxn>
                <a:cxn ang="0">
                  <a:pos x="52" y="38"/>
                </a:cxn>
                <a:cxn ang="0">
                  <a:pos x="48" y="42"/>
                </a:cxn>
                <a:cxn ang="0">
                  <a:pos x="42" y="38"/>
                </a:cxn>
                <a:cxn ang="0">
                  <a:pos x="38" y="34"/>
                </a:cxn>
                <a:cxn ang="0">
                  <a:pos x="32" y="30"/>
                </a:cxn>
                <a:cxn ang="0">
                  <a:pos x="24" y="32"/>
                </a:cxn>
                <a:cxn ang="0">
                  <a:pos x="20" y="26"/>
                </a:cxn>
                <a:cxn ang="0">
                  <a:pos x="16" y="22"/>
                </a:cxn>
                <a:cxn ang="0">
                  <a:pos x="12" y="20"/>
                </a:cxn>
                <a:cxn ang="0">
                  <a:pos x="2" y="18"/>
                </a:cxn>
                <a:cxn ang="0">
                  <a:pos x="2" y="10"/>
                </a:cxn>
                <a:cxn ang="0">
                  <a:pos x="0" y="0"/>
                </a:cxn>
              </a:cxnLst>
              <a:rect l="0" t="0" r="r" b="b"/>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9" name="Freeform 241"/>
            <p:cNvSpPr>
              <a:spLocks/>
            </p:cNvSpPr>
            <p:nvPr/>
          </p:nvSpPr>
          <p:spPr bwMode="auto">
            <a:xfrm>
              <a:off x="5814842" y="2994888"/>
              <a:ext cx="134987" cy="113357"/>
            </a:xfrm>
            <a:custGeom>
              <a:avLst/>
              <a:gdLst/>
              <a:ahLst/>
              <a:cxnLst>
                <a:cxn ang="0">
                  <a:pos x="52" y="2"/>
                </a:cxn>
                <a:cxn ang="0">
                  <a:pos x="48" y="6"/>
                </a:cxn>
                <a:cxn ang="0">
                  <a:pos x="42" y="12"/>
                </a:cxn>
                <a:cxn ang="0">
                  <a:pos x="36" y="12"/>
                </a:cxn>
                <a:cxn ang="0">
                  <a:pos x="32" y="8"/>
                </a:cxn>
                <a:cxn ang="0">
                  <a:pos x="28" y="6"/>
                </a:cxn>
                <a:cxn ang="0">
                  <a:pos x="22" y="0"/>
                </a:cxn>
                <a:cxn ang="0">
                  <a:pos x="18" y="4"/>
                </a:cxn>
                <a:cxn ang="0">
                  <a:pos x="20" y="8"/>
                </a:cxn>
                <a:cxn ang="0">
                  <a:pos x="24" y="14"/>
                </a:cxn>
                <a:cxn ang="0">
                  <a:pos x="20" y="14"/>
                </a:cxn>
                <a:cxn ang="0">
                  <a:pos x="14" y="14"/>
                </a:cxn>
                <a:cxn ang="0">
                  <a:pos x="10" y="10"/>
                </a:cxn>
                <a:cxn ang="0">
                  <a:pos x="2" y="6"/>
                </a:cxn>
                <a:cxn ang="0">
                  <a:pos x="0" y="12"/>
                </a:cxn>
                <a:cxn ang="0">
                  <a:pos x="6" y="18"/>
                </a:cxn>
                <a:cxn ang="0">
                  <a:pos x="8" y="18"/>
                </a:cxn>
                <a:cxn ang="0">
                  <a:pos x="10" y="24"/>
                </a:cxn>
                <a:cxn ang="0">
                  <a:pos x="12" y="28"/>
                </a:cxn>
                <a:cxn ang="0">
                  <a:pos x="14" y="30"/>
                </a:cxn>
                <a:cxn ang="0">
                  <a:pos x="20" y="34"/>
                </a:cxn>
                <a:cxn ang="0">
                  <a:pos x="28" y="38"/>
                </a:cxn>
                <a:cxn ang="0">
                  <a:pos x="32" y="50"/>
                </a:cxn>
                <a:cxn ang="0">
                  <a:pos x="36" y="46"/>
                </a:cxn>
                <a:cxn ang="0">
                  <a:pos x="42" y="42"/>
                </a:cxn>
                <a:cxn ang="0">
                  <a:pos x="46" y="38"/>
                </a:cxn>
                <a:cxn ang="0">
                  <a:pos x="54" y="38"/>
                </a:cxn>
                <a:cxn ang="0">
                  <a:pos x="54" y="44"/>
                </a:cxn>
                <a:cxn ang="0">
                  <a:pos x="56" y="46"/>
                </a:cxn>
                <a:cxn ang="0">
                  <a:pos x="56" y="52"/>
                </a:cxn>
                <a:cxn ang="0">
                  <a:pos x="58" y="54"/>
                </a:cxn>
                <a:cxn ang="0">
                  <a:pos x="60" y="56"/>
                </a:cxn>
                <a:cxn ang="0">
                  <a:pos x="64" y="56"/>
                </a:cxn>
                <a:cxn ang="0">
                  <a:pos x="68" y="60"/>
                </a:cxn>
                <a:cxn ang="0">
                  <a:pos x="72" y="28"/>
                </a:cxn>
                <a:cxn ang="0">
                  <a:pos x="78" y="28"/>
                </a:cxn>
                <a:cxn ang="0">
                  <a:pos x="64" y="18"/>
                </a:cxn>
                <a:cxn ang="0">
                  <a:pos x="62" y="14"/>
                </a:cxn>
                <a:cxn ang="0">
                  <a:pos x="56" y="8"/>
                </a:cxn>
                <a:cxn ang="0">
                  <a:pos x="56" y="6"/>
                </a:cxn>
                <a:cxn ang="0">
                  <a:pos x="52" y="2"/>
                </a:cxn>
              </a:cxnLst>
              <a:rect l="0" t="0" r="r" b="b"/>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0" name="Freeform 267"/>
            <p:cNvSpPr>
              <a:spLocks/>
            </p:cNvSpPr>
            <p:nvPr/>
          </p:nvSpPr>
          <p:spPr bwMode="auto">
            <a:xfrm>
              <a:off x="8580346" y="4525212"/>
              <a:ext cx="263052" cy="290951"/>
            </a:xfrm>
            <a:custGeom>
              <a:avLst/>
              <a:gdLst/>
              <a:ahLst/>
              <a:cxnLst>
                <a:cxn ang="0">
                  <a:pos x="4" y="76"/>
                </a:cxn>
                <a:cxn ang="0">
                  <a:pos x="0" y="84"/>
                </a:cxn>
                <a:cxn ang="0">
                  <a:pos x="4" y="126"/>
                </a:cxn>
                <a:cxn ang="0">
                  <a:pos x="24" y="130"/>
                </a:cxn>
                <a:cxn ang="0">
                  <a:pos x="32" y="126"/>
                </a:cxn>
                <a:cxn ang="0">
                  <a:pos x="38" y="118"/>
                </a:cxn>
                <a:cxn ang="0">
                  <a:pos x="42" y="118"/>
                </a:cxn>
                <a:cxn ang="0">
                  <a:pos x="42" y="104"/>
                </a:cxn>
                <a:cxn ang="0">
                  <a:pos x="52" y="98"/>
                </a:cxn>
                <a:cxn ang="0">
                  <a:pos x="82" y="106"/>
                </a:cxn>
                <a:cxn ang="0">
                  <a:pos x="88" y="114"/>
                </a:cxn>
                <a:cxn ang="0">
                  <a:pos x="92" y="126"/>
                </a:cxn>
                <a:cxn ang="0">
                  <a:pos x="92" y="130"/>
                </a:cxn>
                <a:cxn ang="0">
                  <a:pos x="98" y="138"/>
                </a:cxn>
                <a:cxn ang="0">
                  <a:pos x="120" y="146"/>
                </a:cxn>
                <a:cxn ang="0">
                  <a:pos x="136" y="152"/>
                </a:cxn>
                <a:cxn ang="0">
                  <a:pos x="142" y="154"/>
                </a:cxn>
                <a:cxn ang="0">
                  <a:pos x="150" y="152"/>
                </a:cxn>
                <a:cxn ang="0">
                  <a:pos x="150" y="146"/>
                </a:cxn>
                <a:cxn ang="0">
                  <a:pos x="144" y="138"/>
                </a:cxn>
                <a:cxn ang="0">
                  <a:pos x="136" y="132"/>
                </a:cxn>
                <a:cxn ang="0">
                  <a:pos x="130" y="122"/>
                </a:cxn>
                <a:cxn ang="0">
                  <a:pos x="124" y="118"/>
                </a:cxn>
                <a:cxn ang="0">
                  <a:pos x="118" y="116"/>
                </a:cxn>
                <a:cxn ang="0">
                  <a:pos x="112" y="104"/>
                </a:cxn>
                <a:cxn ang="0">
                  <a:pos x="108" y="98"/>
                </a:cxn>
                <a:cxn ang="0">
                  <a:pos x="96" y="84"/>
                </a:cxn>
                <a:cxn ang="0">
                  <a:pos x="112" y="84"/>
                </a:cxn>
                <a:cxn ang="0">
                  <a:pos x="122" y="82"/>
                </a:cxn>
                <a:cxn ang="0">
                  <a:pos x="126" y="76"/>
                </a:cxn>
                <a:cxn ang="0">
                  <a:pos x="116" y="72"/>
                </a:cxn>
                <a:cxn ang="0">
                  <a:pos x="96" y="62"/>
                </a:cxn>
                <a:cxn ang="0">
                  <a:pos x="90" y="58"/>
                </a:cxn>
                <a:cxn ang="0">
                  <a:pos x="82" y="58"/>
                </a:cxn>
                <a:cxn ang="0">
                  <a:pos x="80" y="52"/>
                </a:cxn>
                <a:cxn ang="0">
                  <a:pos x="80" y="44"/>
                </a:cxn>
                <a:cxn ang="0">
                  <a:pos x="56" y="22"/>
                </a:cxn>
                <a:cxn ang="0">
                  <a:pos x="4" y="0"/>
                </a:cxn>
              </a:cxnLst>
              <a:rect l="0" t="0" r="r" b="b"/>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1" name="Freeform 268"/>
            <p:cNvSpPr>
              <a:spLocks/>
            </p:cNvSpPr>
            <p:nvPr/>
          </p:nvSpPr>
          <p:spPr bwMode="auto">
            <a:xfrm>
              <a:off x="7313542" y="4245597"/>
              <a:ext cx="304587" cy="389194"/>
            </a:xfrm>
            <a:custGeom>
              <a:avLst/>
              <a:gdLst/>
              <a:ahLst/>
              <a:cxnLst>
                <a:cxn ang="0">
                  <a:pos x="36" y="46"/>
                </a:cxn>
                <a:cxn ang="0">
                  <a:pos x="22" y="28"/>
                </a:cxn>
                <a:cxn ang="0">
                  <a:pos x="6" y="14"/>
                </a:cxn>
                <a:cxn ang="0">
                  <a:pos x="0" y="4"/>
                </a:cxn>
                <a:cxn ang="0">
                  <a:pos x="4" y="0"/>
                </a:cxn>
                <a:cxn ang="0">
                  <a:pos x="10" y="0"/>
                </a:cxn>
                <a:cxn ang="0">
                  <a:pos x="18" y="6"/>
                </a:cxn>
                <a:cxn ang="0">
                  <a:pos x="36" y="6"/>
                </a:cxn>
                <a:cxn ang="0">
                  <a:pos x="44" y="14"/>
                </a:cxn>
                <a:cxn ang="0">
                  <a:pos x="52" y="28"/>
                </a:cxn>
                <a:cxn ang="0">
                  <a:pos x="62" y="34"/>
                </a:cxn>
                <a:cxn ang="0">
                  <a:pos x="70" y="38"/>
                </a:cxn>
                <a:cxn ang="0">
                  <a:pos x="82" y="52"/>
                </a:cxn>
                <a:cxn ang="0">
                  <a:pos x="90" y="62"/>
                </a:cxn>
                <a:cxn ang="0">
                  <a:pos x="98" y="62"/>
                </a:cxn>
                <a:cxn ang="0">
                  <a:pos x="108" y="72"/>
                </a:cxn>
                <a:cxn ang="0">
                  <a:pos x="120" y="82"/>
                </a:cxn>
                <a:cxn ang="0">
                  <a:pos x="124" y="84"/>
                </a:cxn>
                <a:cxn ang="0">
                  <a:pos x="128" y="86"/>
                </a:cxn>
                <a:cxn ang="0">
                  <a:pos x="124" y="94"/>
                </a:cxn>
                <a:cxn ang="0">
                  <a:pos x="140" y="102"/>
                </a:cxn>
                <a:cxn ang="0">
                  <a:pos x="138" y="118"/>
                </a:cxn>
                <a:cxn ang="0">
                  <a:pos x="146" y="122"/>
                </a:cxn>
                <a:cxn ang="0">
                  <a:pos x="152" y="134"/>
                </a:cxn>
                <a:cxn ang="0">
                  <a:pos x="152" y="138"/>
                </a:cxn>
                <a:cxn ang="0">
                  <a:pos x="158" y="138"/>
                </a:cxn>
                <a:cxn ang="0">
                  <a:pos x="162" y="144"/>
                </a:cxn>
                <a:cxn ang="0">
                  <a:pos x="174" y="152"/>
                </a:cxn>
                <a:cxn ang="0">
                  <a:pos x="174" y="192"/>
                </a:cxn>
                <a:cxn ang="0">
                  <a:pos x="170" y="206"/>
                </a:cxn>
                <a:cxn ang="0">
                  <a:pos x="160" y="204"/>
                </a:cxn>
                <a:cxn ang="0">
                  <a:pos x="152" y="206"/>
                </a:cxn>
                <a:cxn ang="0">
                  <a:pos x="146" y="204"/>
                </a:cxn>
                <a:cxn ang="0">
                  <a:pos x="140" y="192"/>
                </a:cxn>
                <a:cxn ang="0">
                  <a:pos x="124" y="180"/>
                </a:cxn>
                <a:cxn ang="0">
                  <a:pos x="112" y="168"/>
                </a:cxn>
                <a:cxn ang="0">
                  <a:pos x="98" y="150"/>
                </a:cxn>
                <a:cxn ang="0">
                  <a:pos x="94" y="138"/>
                </a:cxn>
                <a:cxn ang="0">
                  <a:pos x="82" y="114"/>
                </a:cxn>
                <a:cxn ang="0">
                  <a:pos x="66" y="94"/>
                </a:cxn>
                <a:cxn ang="0">
                  <a:pos x="64" y="82"/>
                </a:cxn>
                <a:cxn ang="0">
                  <a:pos x="60" y="70"/>
                </a:cxn>
                <a:cxn ang="0">
                  <a:pos x="48" y="62"/>
                </a:cxn>
                <a:cxn ang="0">
                  <a:pos x="40" y="54"/>
                </a:cxn>
              </a:cxnLst>
              <a:rect l="0" t="0" r="r" b="b"/>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2" name="Freeform 269"/>
            <p:cNvSpPr>
              <a:spLocks/>
            </p:cNvSpPr>
            <p:nvPr/>
          </p:nvSpPr>
          <p:spPr bwMode="auto">
            <a:xfrm>
              <a:off x="7704659" y="4302276"/>
              <a:ext cx="276897" cy="275836"/>
            </a:xfrm>
            <a:custGeom>
              <a:avLst/>
              <a:gdLst/>
              <a:ahLst/>
              <a:cxnLst>
                <a:cxn ang="0">
                  <a:pos x="126" y="2"/>
                </a:cxn>
                <a:cxn ang="0">
                  <a:pos x="114" y="0"/>
                </a:cxn>
                <a:cxn ang="0">
                  <a:pos x="102" y="4"/>
                </a:cxn>
                <a:cxn ang="0">
                  <a:pos x="92" y="14"/>
                </a:cxn>
                <a:cxn ang="0">
                  <a:pos x="84" y="40"/>
                </a:cxn>
                <a:cxn ang="0">
                  <a:pos x="82" y="52"/>
                </a:cxn>
                <a:cxn ang="0">
                  <a:pos x="74" y="50"/>
                </a:cxn>
                <a:cxn ang="0">
                  <a:pos x="66" y="44"/>
                </a:cxn>
                <a:cxn ang="0">
                  <a:pos x="58" y="42"/>
                </a:cxn>
                <a:cxn ang="0">
                  <a:pos x="50" y="50"/>
                </a:cxn>
                <a:cxn ang="0">
                  <a:pos x="40" y="54"/>
                </a:cxn>
                <a:cxn ang="0">
                  <a:pos x="28" y="54"/>
                </a:cxn>
                <a:cxn ang="0">
                  <a:pos x="16" y="50"/>
                </a:cxn>
                <a:cxn ang="0">
                  <a:pos x="14" y="46"/>
                </a:cxn>
                <a:cxn ang="0">
                  <a:pos x="14" y="34"/>
                </a:cxn>
                <a:cxn ang="0">
                  <a:pos x="4" y="44"/>
                </a:cxn>
                <a:cxn ang="0">
                  <a:pos x="0" y="60"/>
                </a:cxn>
                <a:cxn ang="0">
                  <a:pos x="4" y="72"/>
                </a:cxn>
                <a:cxn ang="0">
                  <a:pos x="2" y="78"/>
                </a:cxn>
                <a:cxn ang="0">
                  <a:pos x="8" y="86"/>
                </a:cxn>
                <a:cxn ang="0">
                  <a:pos x="10" y="92"/>
                </a:cxn>
                <a:cxn ang="0">
                  <a:pos x="18" y="96"/>
                </a:cxn>
                <a:cxn ang="0">
                  <a:pos x="18" y="102"/>
                </a:cxn>
                <a:cxn ang="0">
                  <a:pos x="16" y="108"/>
                </a:cxn>
                <a:cxn ang="0">
                  <a:pos x="18" y="110"/>
                </a:cxn>
                <a:cxn ang="0">
                  <a:pos x="20" y="120"/>
                </a:cxn>
                <a:cxn ang="0">
                  <a:pos x="28" y="126"/>
                </a:cxn>
                <a:cxn ang="0">
                  <a:pos x="42" y="128"/>
                </a:cxn>
                <a:cxn ang="0">
                  <a:pos x="44" y="134"/>
                </a:cxn>
                <a:cxn ang="0">
                  <a:pos x="54" y="134"/>
                </a:cxn>
                <a:cxn ang="0">
                  <a:pos x="62" y="130"/>
                </a:cxn>
                <a:cxn ang="0">
                  <a:pos x="72" y="130"/>
                </a:cxn>
                <a:cxn ang="0">
                  <a:pos x="82" y="134"/>
                </a:cxn>
                <a:cxn ang="0">
                  <a:pos x="88" y="140"/>
                </a:cxn>
                <a:cxn ang="0">
                  <a:pos x="88" y="146"/>
                </a:cxn>
                <a:cxn ang="0">
                  <a:pos x="98" y="144"/>
                </a:cxn>
                <a:cxn ang="0">
                  <a:pos x="112" y="138"/>
                </a:cxn>
                <a:cxn ang="0">
                  <a:pos x="120" y="134"/>
                </a:cxn>
                <a:cxn ang="0">
                  <a:pos x="116" y="130"/>
                </a:cxn>
                <a:cxn ang="0">
                  <a:pos x="118" y="124"/>
                </a:cxn>
                <a:cxn ang="0">
                  <a:pos x="122" y="114"/>
                </a:cxn>
                <a:cxn ang="0">
                  <a:pos x="120" y="106"/>
                </a:cxn>
                <a:cxn ang="0">
                  <a:pos x="126" y="94"/>
                </a:cxn>
                <a:cxn ang="0">
                  <a:pos x="136" y="82"/>
                </a:cxn>
                <a:cxn ang="0">
                  <a:pos x="142" y="60"/>
                </a:cxn>
                <a:cxn ang="0">
                  <a:pos x="148" y="56"/>
                </a:cxn>
                <a:cxn ang="0">
                  <a:pos x="160" y="56"/>
                </a:cxn>
                <a:cxn ang="0">
                  <a:pos x="150" y="46"/>
                </a:cxn>
                <a:cxn ang="0">
                  <a:pos x="144" y="34"/>
                </a:cxn>
                <a:cxn ang="0">
                  <a:pos x="148" y="28"/>
                </a:cxn>
                <a:cxn ang="0">
                  <a:pos x="138" y="22"/>
                </a:cxn>
                <a:cxn ang="0">
                  <a:pos x="136" y="8"/>
                </a:cxn>
              </a:cxnLst>
              <a:rect l="0" t="0" r="r" b="b"/>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3" name="Freeform 270"/>
            <p:cNvSpPr>
              <a:spLocks/>
            </p:cNvSpPr>
            <p:nvPr/>
          </p:nvSpPr>
          <p:spPr bwMode="auto">
            <a:xfrm>
              <a:off x="7701198" y="4816163"/>
              <a:ext cx="1100666" cy="974873"/>
            </a:xfrm>
            <a:custGeom>
              <a:avLst/>
              <a:gdLst/>
              <a:ahLst/>
              <a:cxnLst>
                <a:cxn ang="0">
                  <a:pos x="194" y="112"/>
                </a:cxn>
                <a:cxn ang="0">
                  <a:pos x="212" y="114"/>
                </a:cxn>
                <a:cxn ang="0">
                  <a:pos x="226" y="100"/>
                </a:cxn>
                <a:cxn ang="0">
                  <a:pos x="242" y="72"/>
                </a:cxn>
                <a:cxn ang="0">
                  <a:pos x="284" y="62"/>
                </a:cxn>
                <a:cxn ang="0">
                  <a:pos x="294" y="72"/>
                </a:cxn>
                <a:cxn ang="0">
                  <a:pos x="310" y="56"/>
                </a:cxn>
                <a:cxn ang="0">
                  <a:pos x="324" y="38"/>
                </a:cxn>
                <a:cxn ang="0">
                  <a:pos x="360" y="24"/>
                </a:cxn>
                <a:cxn ang="0">
                  <a:pos x="358" y="2"/>
                </a:cxn>
                <a:cxn ang="0">
                  <a:pos x="372" y="12"/>
                </a:cxn>
                <a:cxn ang="0">
                  <a:pos x="414" y="22"/>
                </a:cxn>
                <a:cxn ang="0">
                  <a:pos x="428" y="20"/>
                </a:cxn>
                <a:cxn ang="0">
                  <a:pos x="416" y="42"/>
                </a:cxn>
                <a:cxn ang="0">
                  <a:pos x="424" y="52"/>
                </a:cxn>
                <a:cxn ang="0">
                  <a:pos x="418" y="56"/>
                </a:cxn>
                <a:cxn ang="0">
                  <a:pos x="408" y="80"/>
                </a:cxn>
                <a:cxn ang="0">
                  <a:pos x="442" y="104"/>
                </a:cxn>
                <a:cxn ang="0">
                  <a:pos x="468" y="122"/>
                </a:cxn>
                <a:cxn ang="0">
                  <a:pos x="490" y="92"/>
                </a:cxn>
                <a:cxn ang="0">
                  <a:pos x="510" y="32"/>
                </a:cxn>
                <a:cxn ang="0">
                  <a:pos x="532" y="0"/>
                </a:cxn>
                <a:cxn ang="0">
                  <a:pos x="538" y="56"/>
                </a:cxn>
                <a:cxn ang="0">
                  <a:pos x="558" y="76"/>
                </a:cxn>
                <a:cxn ang="0">
                  <a:pos x="560" y="118"/>
                </a:cxn>
                <a:cxn ang="0">
                  <a:pos x="568" y="152"/>
                </a:cxn>
                <a:cxn ang="0">
                  <a:pos x="596" y="182"/>
                </a:cxn>
                <a:cxn ang="0">
                  <a:pos x="604" y="208"/>
                </a:cxn>
                <a:cxn ang="0">
                  <a:pos x="618" y="234"/>
                </a:cxn>
                <a:cxn ang="0">
                  <a:pos x="634" y="270"/>
                </a:cxn>
                <a:cxn ang="0">
                  <a:pos x="626" y="322"/>
                </a:cxn>
                <a:cxn ang="0">
                  <a:pos x="594" y="378"/>
                </a:cxn>
                <a:cxn ang="0">
                  <a:pos x="558" y="408"/>
                </a:cxn>
                <a:cxn ang="0">
                  <a:pos x="500" y="480"/>
                </a:cxn>
                <a:cxn ang="0">
                  <a:pos x="476" y="490"/>
                </a:cxn>
                <a:cxn ang="0">
                  <a:pos x="438" y="506"/>
                </a:cxn>
                <a:cxn ang="0">
                  <a:pos x="416" y="494"/>
                </a:cxn>
                <a:cxn ang="0">
                  <a:pos x="378" y="504"/>
                </a:cxn>
                <a:cxn ang="0">
                  <a:pos x="346" y="482"/>
                </a:cxn>
                <a:cxn ang="0">
                  <a:pos x="348" y="454"/>
                </a:cxn>
                <a:cxn ang="0">
                  <a:pos x="346" y="428"/>
                </a:cxn>
                <a:cxn ang="0">
                  <a:pos x="326" y="444"/>
                </a:cxn>
                <a:cxn ang="0">
                  <a:pos x="346" y="420"/>
                </a:cxn>
                <a:cxn ang="0">
                  <a:pos x="338" y="416"/>
                </a:cxn>
                <a:cxn ang="0">
                  <a:pos x="304" y="438"/>
                </a:cxn>
                <a:cxn ang="0">
                  <a:pos x="304" y="406"/>
                </a:cxn>
                <a:cxn ang="0">
                  <a:pos x="268" y="380"/>
                </a:cxn>
                <a:cxn ang="0">
                  <a:pos x="150" y="406"/>
                </a:cxn>
                <a:cxn ang="0">
                  <a:pos x="74" y="426"/>
                </a:cxn>
                <a:cxn ang="0">
                  <a:pos x="14" y="436"/>
                </a:cxn>
                <a:cxn ang="0">
                  <a:pos x="0" y="420"/>
                </a:cxn>
                <a:cxn ang="0">
                  <a:pos x="30" y="380"/>
                </a:cxn>
                <a:cxn ang="0">
                  <a:pos x="26" y="304"/>
                </a:cxn>
                <a:cxn ang="0">
                  <a:pos x="20" y="284"/>
                </a:cxn>
                <a:cxn ang="0">
                  <a:pos x="30" y="278"/>
                </a:cxn>
                <a:cxn ang="0">
                  <a:pos x="40" y="214"/>
                </a:cxn>
                <a:cxn ang="0">
                  <a:pos x="52" y="208"/>
                </a:cxn>
                <a:cxn ang="0">
                  <a:pos x="76" y="190"/>
                </a:cxn>
                <a:cxn ang="0">
                  <a:pos x="110" y="174"/>
                </a:cxn>
                <a:cxn ang="0">
                  <a:pos x="162" y="162"/>
                </a:cxn>
              </a:cxnLst>
              <a:rect l="0" t="0" r="r" b="b"/>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4" name="Freeform 272"/>
            <p:cNvSpPr>
              <a:spLocks/>
            </p:cNvSpPr>
            <p:nvPr/>
          </p:nvSpPr>
          <p:spPr bwMode="auto">
            <a:xfrm>
              <a:off x="8085392" y="4729256"/>
              <a:ext cx="110758" cy="71793"/>
            </a:xfrm>
            <a:custGeom>
              <a:avLst/>
              <a:gdLst/>
              <a:ahLst/>
              <a:cxnLst>
                <a:cxn ang="0">
                  <a:pos x="64" y="0"/>
                </a:cxn>
                <a:cxn ang="0">
                  <a:pos x="52" y="10"/>
                </a:cxn>
                <a:cxn ang="0">
                  <a:pos x="36" y="16"/>
                </a:cxn>
                <a:cxn ang="0">
                  <a:pos x="32" y="18"/>
                </a:cxn>
                <a:cxn ang="0">
                  <a:pos x="28" y="20"/>
                </a:cxn>
                <a:cxn ang="0">
                  <a:pos x="22" y="28"/>
                </a:cxn>
                <a:cxn ang="0">
                  <a:pos x="14" y="36"/>
                </a:cxn>
                <a:cxn ang="0">
                  <a:pos x="8" y="38"/>
                </a:cxn>
                <a:cxn ang="0">
                  <a:pos x="2" y="38"/>
                </a:cxn>
                <a:cxn ang="0">
                  <a:pos x="0" y="38"/>
                </a:cxn>
                <a:cxn ang="0">
                  <a:pos x="0" y="34"/>
                </a:cxn>
                <a:cxn ang="0">
                  <a:pos x="0" y="30"/>
                </a:cxn>
                <a:cxn ang="0">
                  <a:pos x="2" y="26"/>
                </a:cxn>
                <a:cxn ang="0">
                  <a:pos x="10" y="20"/>
                </a:cxn>
                <a:cxn ang="0">
                  <a:pos x="26" y="14"/>
                </a:cxn>
                <a:cxn ang="0">
                  <a:pos x="28" y="12"/>
                </a:cxn>
                <a:cxn ang="0">
                  <a:pos x="30" y="8"/>
                </a:cxn>
                <a:cxn ang="0">
                  <a:pos x="32" y="6"/>
                </a:cxn>
                <a:cxn ang="0">
                  <a:pos x="36" y="4"/>
                </a:cxn>
                <a:cxn ang="0">
                  <a:pos x="46" y="2"/>
                </a:cxn>
                <a:cxn ang="0">
                  <a:pos x="54" y="0"/>
                </a:cxn>
                <a:cxn ang="0">
                  <a:pos x="64" y="0"/>
                </a:cxn>
                <a:cxn ang="0">
                  <a:pos x="64" y="2"/>
                </a:cxn>
                <a:cxn ang="0">
                  <a:pos x="64" y="0"/>
                </a:cxn>
              </a:cxnLst>
              <a:rect l="0" t="0" r="r" b="b"/>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5" name="Freeform 273"/>
            <p:cNvSpPr>
              <a:spLocks/>
            </p:cNvSpPr>
            <p:nvPr/>
          </p:nvSpPr>
          <p:spPr bwMode="auto">
            <a:xfrm>
              <a:off x="7991939" y="4721699"/>
              <a:ext cx="86531" cy="18893"/>
            </a:xfrm>
            <a:custGeom>
              <a:avLst/>
              <a:gdLst/>
              <a:ahLst/>
              <a:cxnLst>
                <a:cxn ang="0">
                  <a:pos x="40" y="8"/>
                </a:cxn>
                <a:cxn ang="0">
                  <a:pos x="34" y="10"/>
                </a:cxn>
                <a:cxn ang="0">
                  <a:pos x="28" y="10"/>
                </a:cxn>
                <a:cxn ang="0">
                  <a:pos x="22" y="8"/>
                </a:cxn>
                <a:cxn ang="0">
                  <a:pos x="10" y="10"/>
                </a:cxn>
                <a:cxn ang="0">
                  <a:pos x="4" y="10"/>
                </a:cxn>
                <a:cxn ang="0">
                  <a:pos x="2" y="8"/>
                </a:cxn>
                <a:cxn ang="0">
                  <a:pos x="0" y="4"/>
                </a:cxn>
                <a:cxn ang="0">
                  <a:pos x="6" y="2"/>
                </a:cxn>
                <a:cxn ang="0">
                  <a:pos x="12" y="0"/>
                </a:cxn>
                <a:cxn ang="0">
                  <a:pos x="18" y="2"/>
                </a:cxn>
                <a:cxn ang="0">
                  <a:pos x="24" y="4"/>
                </a:cxn>
                <a:cxn ang="0">
                  <a:pos x="28" y="6"/>
                </a:cxn>
                <a:cxn ang="0">
                  <a:pos x="34" y="8"/>
                </a:cxn>
                <a:cxn ang="0">
                  <a:pos x="42" y="6"/>
                </a:cxn>
                <a:cxn ang="0">
                  <a:pos x="50" y="4"/>
                </a:cxn>
                <a:cxn ang="0">
                  <a:pos x="46" y="8"/>
                </a:cxn>
                <a:cxn ang="0">
                  <a:pos x="44" y="10"/>
                </a:cxn>
                <a:cxn ang="0">
                  <a:pos x="38" y="10"/>
                </a:cxn>
                <a:cxn ang="0">
                  <a:pos x="40" y="8"/>
                </a:cxn>
              </a:cxnLst>
              <a:rect l="0" t="0" r="r" b="b"/>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6" name="Freeform 274"/>
            <p:cNvSpPr>
              <a:spLocks/>
            </p:cNvSpPr>
            <p:nvPr/>
          </p:nvSpPr>
          <p:spPr bwMode="auto">
            <a:xfrm>
              <a:off x="7597362" y="4646127"/>
              <a:ext cx="280358" cy="94464"/>
            </a:xfrm>
            <a:custGeom>
              <a:avLst/>
              <a:gdLst/>
              <a:ahLst/>
              <a:cxnLst>
                <a:cxn ang="0">
                  <a:pos x="8" y="16"/>
                </a:cxn>
                <a:cxn ang="0">
                  <a:pos x="0" y="12"/>
                </a:cxn>
                <a:cxn ang="0">
                  <a:pos x="8" y="10"/>
                </a:cxn>
                <a:cxn ang="0">
                  <a:pos x="10" y="6"/>
                </a:cxn>
                <a:cxn ang="0">
                  <a:pos x="10" y="2"/>
                </a:cxn>
                <a:cxn ang="0">
                  <a:pos x="16" y="0"/>
                </a:cxn>
                <a:cxn ang="0">
                  <a:pos x="36" y="2"/>
                </a:cxn>
                <a:cxn ang="0">
                  <a:pos x="50" y="6"/>
                </a:cxn>
                <a:cxn ang="0">
                  <a:pos x="54" y="12"/>
                </a:cxn>
                <a:cxn ang="0">
                  <a:pos x="62" y="16"/>
                </a:cxn>
                <a:cxn ang="0">
                  <a:pos x="78" y="14"/>
                </a:cxn>
                <a:cxn ang="0">
                  <a:pos x="88" y="10"/>
                </a:cxn>
                <a:cxn ang="0">
                  <a:pos x="92" y="10"/>
                </a:cxn>
                <a:cxn ang="0">
                  <a:pos x="100" y="12"/>
                </a:cxn>
                <a:cxn ang="0">
                  <a:pos x="106" y="16"/>
                </a:cxn>
                <a:cxn ang="0">
                  <a:pos x="118" y="20"/>
                </a:cxn>
                <a:cxn ang="0">
                  <a:pos x="118" y="30"/>
                </a:cxn>
                <a:cxn ang="0">
                  <a:pos x="132" y="32"/>
                </a:cxn>
                <a:cxn ang="0">
                  <a:pos x="150" y="36"/>
                </a:cxn>
                <a:cxn ang="0">
                  <a:pos x="162" y="42"/>
                </a:cxn>
                <a:cxn ang="0">
                  <a:pos x="156" y="48"/>
                </a:cxn>
                <a:cxn ang="0">
                  <a:pos x="150" y="46"/>
                </a:cxn>
                <a:cxn ang="0">
                  <a:pos x="144" y="46"/>
                </a:cxn>
                <a:cxn ang="0">
                  <a:pos x="142" y="50"/>
                </a:cxn>
                <a:cxn ang="0">
                  <a:pos x="130" y="46"/>
                </a:cxn>
                <a:cxn ang="0">
                  <a:pos x="118" y="42"/>
                </a:cxn>
                <a:cxn ang="0">
                  <a:pos x="90" y="40"/>
                </a:cxn>
                <a:cxn ang="0">
                  <a:pos x="82" y="38"/>
                </a:cxn>
                <a:cxn ang="0">
                  <a:pos x="74" y="34"/>
                </a:cxn>
                <a:cxn ang="0">
                  <a:pos x="56" y="32"/>
                </a:cxn>
                <a:cxn ang="0">
                  <a:pos x="40" y="32"/>
                </a:cxn>
                <a:cxn ang="0">
                  <a:pos x="36" y="30"/>
                </a:cxn>
                <a:cxn ang="0">
                  <a:pos x="24" y="26"/>
                </a:cxn>
                <a:cxn ang="0">
                  <a:pos x="18" y="22"/>
                </a:cxn>
              </a:cxnLst>
              <a:rect l="0" t="0" r="r" b="b"/>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7" name="Freeform 275"/>
            <p:cNvSpPr>
              <a:spLocks/>
            </p:cNvSpPr>
            <p:nvPr/>
          </p:nvSpPr>
          <p:spPr bwMode="auto">
            <a:xfrm>
              <a:off x="7597362" y="4494984"/>
              <a:ext cx="41534" cy="49122"/>
            </a:xfrm>
            <a:custGeom>
              <a:avLst/>
              <a:gdLst/>
              <a:ahLst/>
              <a:cxnLst>
                <a:cxn ang="0">
                  <a:pos x="0" y="6"/>
                </a:cxn>
                <a:cxn ang="0">
                  <a:pos x="4" y="4"/>
                </a:cxn>
                <a:cxn ang="0">
                  <a:pos x="6" y="2"/>
                </a:cxn>
                <a:cxn ang="0">
                  <a:pos x="10" y="0"/>
                </a:cxn>
                <a:cxn ang="0">
                  <a:pos x="12" y="0"/>
                </a:cxn>
                <a:cxn ang="0">
                  <a:pos x="14" y="2"/>
                </a:cxn>
                <a:cxn ang="0">
                  <a:pos x="14" y="6"/>
                </a:cxn>
                <a:cxn ang="0">
                  <a:pos x="18" y="12"/>
                </a:cxn>
                <a:cxn ang="0">
                  <a:pos x="24" y="18"/>
                </a:cxn>
                <a:cxn ang="0">
                  <a:pos x="24" y="24"/>
                </a:cxn>
                <a:cxn ang="0">
                  <a:pos x="22" y="26"/>
                </a:cxn>
                <a:cxn ang="0">
                  <a:pos x="14" y="22"/>
                </a:cxn>
                <a:cxn ang="0">
                  <a:pos x="12" y="18"/>
                </a:cxn>
                <a:cxn ang="0">
                  <a:pos x="10" y="16"/>
                </a:cxn>
                <a:cxn ang="0">
                  <a:pos x="12" y="12"/>
                </a:cxn>
                <a:cxn ang="0">
                  <a:pos x="12" y="10"/>
                </a:cxn>
                <a:cxn ang="0">
                  <a:pos x="6" y="8"/>
                </a:cxn>
                <a:cxn ang="0">
                  <a:pos x="2" y="6"/>
                </a:cxn>
                <a:cxn ang="0">
                  <a:pos x="0" y="6"/>
                </a:cxn>
              </a:cxnLst>
              <a:rect l="0" t="0" r="r" b="b"/>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8" name="Freeform 276"/>
            <p:cNvSpPr>
              <a:spLocks/>
            </p:cNvSpPr>
            <p:nvPr/>
          </p:nvSpPr>
          <p:spPr bwMode="auto">
            <a:xfrm>
              <a:off x="7663125" y="4528991"/>
              <a:ext cx="20767" cy="18893"/>
            </a:xfrm>
            <a:custGeom>
              <a:avLst/>
              <a:gdLst/>
              <a:ahLst/>
              <a:cxnLst>
                <a:cxn ang="0">
                  <a:pos x="12" y="2"/>
                </a:cxn>
                <a:cxn ang="0">
                  <a:pos x="10" y="6"/>
                </a:cxn>
                <a:cxn ang="0">
                  <a:pos x="10" y="10"/>
                </a:cxn>
                <a:cxn ang="0">
                  <a:pos x="4" y="10"/>
                </a:cxn>
                <a:cxn ang="0">
                  <a:pos x="2" y="8"/>
                </a:cxn>
                <a:cxn ang="0">
                  <a:pos x="0" y="4"/>
                </a:cxn>
                <a:cxn ang="0">
                  <a:pos x="2" y="2"/>
                </a:cxn>
                <a:cxn ang="0">
                  <a:pos x="4" y="0"/>
                </a:cxn>
                <a:cxn ang="0">
                  <a:pos x="12" y="2"/>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9" name="Freeform 277"/>
            <p:cNvSpPr>
              <a:spLocks/>
            </p:cNvSpPr>
            <p:nvPr/>
          </p:nvSpPr>
          <p:spPr bwMode="auto">
            <a:xfrm>
              <a:off x="7413917" y="4472312"/>
              <a:ext cx="17306" cy="22671"/>
            </a:xfrm>
            <a:custGeom>
              <a:avLst/>
              <a:gdLst/>
              <a:ahLst/>
              <a:cxnLst>
                <a:cxn ang="0">
                  <a:pos x="6" y="0"/>
                </a:cxn>
                <a:cxn ang="0">
                  <a:pos x="6" y="6"/>
                </a:cxn>
                <a:cxn ang="0">
                  <a:pos x="10" y="8"/>
                </a:cxn>
                <a:cxn ang="0">
                  <a:pos x="10" y="12"/>
                </a:cxn>
                <a:cxn ang="0">
                  <a:pos x="6" y="12"/>
                </a:cxn>
                <a:cxn ang="0">
                  <a:pos x="4" y="10"/>
                </a:cxn>
                <a:cxn ang="0">
                  <a:pos x="2" y="8"/>
                </a:cxn>
                <a:cxn ang="0">
                  <a:pos x="0" y="4"/>
                </a:cxn>
                <a:cxn ang="0">
                  <a:pos x="2" y="0"/>
                </a:cxn>
                <a:cxn ang="0">
                  <a:pos x="4" y="0"/>
                </a:cxn>
                <a:cxn ang="0">
                  <a:pos x="6" y="0"/>
                </a:cxn>
              </a:cxnLst>
              <a:rect l="0" t="0" r="r" b="b"/>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0" name="Freeform 278"/>
            <p:cNvSpPr>
              <a:spLocks/>
            </p:cNvSpPr>
            <p:nvPr/>
          </p:nvSpPr>
          <p:spPr bwMode="auto">
            <a:xfrm>
              <a:off x="7375844" y="4389184"/>
              <a:ext cx="20767" cy="26450"/>
            </a:xfrm>
            <a:custGeom>
              <a:avLst/>
              <a:gdLst/>
              <a:ahLst/>
              <a:cxnLst>
                <a:cxn ang="0">
                  <a:pos x="12" y="8"/>
                </a:cxn>
                <a:cxn ang="0">
                  <a:pos x="10" y="12"/>
                </a:cxn>
                <a:cxn ang="0">
                  <a:pos x="8" y="14"/>
                </a:cxn>
                <a:cxn ang="0">
                  <a:pos x="4" y="12"/>
                </a:cxn>
                <a:cxn ang="0">
                  <a:pos x="0" y="8"/>
                </a:cxn>
                <a:cxn ang="0">
                  <a:pos x="0" y="6"/>
                </a:cxn>
                <a:cxn ang="0">
                  <a:pos x="0" y="0"/>
                </a:cxn>
                <a:cxn ang="0">
                  <a:pos x="6" y="4"/>
                </a:cxn>
                <a:cxn ang="0">
                  <a:pos x="10" y="6"/>
                </a:cxn>
                <a:cxn ang="0">
                  <a:pos x="12" y="8"/>
                </a:cxn>
              </a:cxnLst>
              <a:rect l="0" t="0" r="r" b="b"/>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1" name="Freeform 279"/>
            <p:cNvSpPr>
              <a:spLocks/>
            </p:cNvSpPr>
            <p:nvPr/>
          </p:nvSpPr>
          <p:spPr bwMode="auto">
            <a:xfrm>
              <a:off x="8272298" y="4827498"/>
              <a:ext cx="34612" cy="18893"/>
            </a:xfrm>
            <a:custGeom>
              <a:avLst/>
              <a:gdLst/>
              <a:ahLst/>
              <a:cxnLst>
                <a:cxn ang="0">
                  <a:pos x="0" y="0"/>
                </a:cxn>
                <a:cxn ang="0">
                  <a:pos x="0" y="8"/>
                </a:cxn>
                <a:cxn ang="0">
                  <a:pos x="4" y="10"/>
                </a:cxn>
                <a:cxn ang="0">
                  <a:pos x="10" y="10"/>
                </a:cxn>
                <a:cxn ang="0">
                  <a:pos x="14" y="10"/>
                </a:cxn>
                <a:cxn ang="0">
                  <a:pos x="16" y="6"/>
                </a:cxn>
                <a:cxn ang="0">
                  <a:pos x="20" y="2"/>
                </a:cxn>
                <a:cxn ang="0">
                  <a:pos x="16" y="0"/>
                </a:cxn>
                <a:cxn ang="0">
                  <a:pos x="10" y="0"/>
                </a:cxn>
                <a:cxn ang="0">
                  <a:pos x="0" y="0"/>
                </a:cxn>
              </a:cxnLst>
              <a:rect l="0" t="0" r="r" b="b"/>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2" name="Freeform 280"/>
            <p:cNvSpPr>
              <a:spLocks/>
            </p:cNvSpPr>
            <p:nvPr/>
          </p:nvSpPr>
          <p:spPr bwMode="auto">
            <a:xfrm>
              <a:off x="8338061" y="5836380"/>
              <a:ext cx="114220" cy="109579"/>
            </a:xfrm>
            <a:custGeom>
              <a:avLst/>
              <a:gdLst/>
              <a:ahLst/>
              <a:cxnLst>
                <a:cxn ang="0">
                  <a:pos x="18" y="2"/>
                </a:cxn>
                <a:cxn ang="0">
                  <a:pos x="24" y="8"/>
                </a:cxn>
                <a:cxn ang="0">
                  <a:pos x="28" y="10"/>
                </a:cxn>
                <a:cxn ang="0">
                  <a:pos x="32" y="12"/>
                </a:cxn>
                <a:cxn ang="0">
                  <a:pos x="40" y="12"/>
                </a:cxn>
                <a:cxn ang="0">
                  <a:pos x="46" y="10"/>
                </a:cxn>
                <a:cxn ang="0">
                  <a:pos x="58" y="6"/>
                </a:cxn>
                <a:cxn ang="0">
                  <a:pos x="66" y="6"/>
                </a:cxn>
                <a:cxn ang="0">
                  <a:pos x="66" y="8"/>
                </a:cxn>
                <a:cxn ang="0">
                  <a:pos x="64" y="12"/>
                </a:cxn>
                <a:cxn ang="0">
                  <a:pos x="60" y="16"/>
                </a:cxn>
                <a:cxn ang="0">
                  <a:pos x="56" y="24"/>
                </a:cxn>
                <a:cxn ang="0">
                  <a:pos x="54" y="32"/>
                </a:cxn>
                <a:cxn ang="0">
                  <a:pos x="50" y="34"/>
                </a:cxn>
                <a:cxn ang="0">
                  <a:pos x="46" y="36"/>
                </a:cxn>
                <a:cxn ang="0">
                  <a:pos x="42" y="42"/>
                </a:cxn>
                <a:cxn ang="0">
                  <a:pos x="38" y="48"/>
                </a:cxn>
                <a:cxn ang="0">
                  <a:pos x="34" y="50"/>
                </a:cxn>
                <a:cxn ang="0">
                  <a:pos x="32" y="52"/>
                </a:cxn>
                <a:cxn ang="0">
                  <a:pos x="30" y="50"/>
                </a:cxn>
                <a:cxn ang="0">
                  <a:pos x="28" y="46"/>
                </a:cxn>
                <a:cxn ang="0">
                  <a:pos x="18" y="54"/>
                </a:cxn>
                <a:cxn ang="0">
                  <a:pos x="16" y="56"/>
                </a:cxn>
                <a:cxn ang="0">
                  <a:pos x="10" y="58"/>
                </a:cxn>
                <a:cxn ang="0">
                  <a:pos x="4" y="56"/>
                </a:cxn>
                <a:cxn ang="0">
                  <a:pos x="0" y="52"/>
                </a:cxn>
                <a:cxn ang="0">
                  <a:pos x="0" y="48"/>
                </a:cxn>
                <a:cxn ang="0">
                  <a:pos x="0" y="42"/>
                </a:cxn>
                <a:cxn ang="0">
                  <a:pos x="0" y="38"/>
                </a:cxn>
                <a:cxn ang="0">
                  <a:pos x="2" y="36"/>
                </a:cxn>
                <a:cxn ang="0">
                  <a:pos x="6" y="32"/>
                </a:cxn>
                <a:cxn ang="0">
                  <a:pos x="8" y="32"/>
                </a:cxn>
                <a:cxn ang="0">
                  <a:pos x="8" y="28"/>
                </a:cxn>
                <a:cxn ang="0">
                  <a:pos x="6" y="20"/>
                </a:cxn>
                <a:cxn ang="0">
                  <a:pos x="8" y="16"/>
                </a:cxn>
                <a:cxn ang="0">
                  <a:pos x="12" y="8"/>
                </a:cxn>
                <a:cxn ang="0">
                  <a:pos x="18" y="0"/>
                </a:cxn>
                <a:cxn ang="0">
                  <a:pos x="18" y="4"/>
                </a:cxn>
                <a:cxn ang="0">
                  <a:pos x="18" y="2"/>
                </a:cxn>
              </a:cxnLst>
              <a:rect l="0" t="0" r="r" b="b"/>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3" name="Freeform 281"/>
            <p:cNvSpPr>
              <a:spLocks/>
            </p:cNvSpPr>
            <p:nvPr/>
          </p:nvSpPr>
          <p:spPr bwMode="auto">
            <a:xfrm>
              <a:off x="8794941" y="5843937"/>
              <a:ext cx="318431" cy="215379"/>
            </a:xfrm>
            <a:custGeom>
              <a:avLst/>
              <a:gdLst/>
              <a:ahLst/>
              <a:cxnLst>
                <a:cxn ang="0">
                  <a:pos x="110" y="42"/>
                </a:cxn>
                <a:cxn ang="0">
                  <a:pos x="120" y="32"/>
                </a:cxn>
                <a:cxn ang="0">
                  <a:pos x="132" y="24"/>
                </a:cxn>
                <a:cxn ang="0">
                  <a:pos x="138" y="22"/>
                </a:cxn>
                <a:cxn ang="0">
                  <a:pos x="144" y="18"/>
                </a:cxn>
                <a:cxn ang="0">
                  <a:pos x="154" y="6"/>
                </a:cxn>
                <a:cxn ang="0">
                  <a:pos x="162" y="2"/>
                </a:cxn>
                <a:cxn ang="0">
                  <a:pos x="166" y="0"/>
                </a:cxn>
                <a:cxn ang="0">
                  <a:pos x="172" y="2"/>
                </a:cxn>
                <a:cxn ang="0">
                  <a:pos x="168" y="6"/>
                </a:cxn>
                <a:cxn ang="0">
                  <a:pos x="166" y="14"/>
                </a:cxn>
                <a:cxn ang="0">
                  <a:pos x="172" y="12"/>
                </a:cxn>
                <a:cxn ang="0">
                  <a:pos x="176" y="10"/>
                </a:cxn>
                <a:cxn ang="0">
                  <a:pos x="184" y="6"/>
                </a:cxn>
                <a:cxn ang="0">
                  <a:pos x="184" y="16"/>
                </a:cxn>
                <a:cxn ang="0">
                  <a:pos x="178" y="18"/>
                </a:cxn>
                <a:cxn ang="0">
                  <a:pos x="176" y="22"/>
                </a:cxn>
                <a:cxn ang="0">
                  <a:pos x="172" y="28"/>
                </a:cxn>
                <a:cxn ang="0">
                  <a:pos x="168" y="32"/>
                </a:cxn>
                <a:cxn ang="0">
                  <a:pos x="164" y="34"/>
                </a:cxn>
                <a:cxn ang="0">
                  <a:pos x="158" y="36"/>
                </a:cxn>
                <a:cxn ang="0">
                  <a:pos x="140" y="46"/>
                </a:cxn>
                <a:cxn ang="0">
                  <a:pos x="132" y="52"/>
                </a:cxn>
                <a:cxn ang="0">
                  <a:pos x="130" y="54"/>
                </a:cxn>
                <a:cxn ang="0">
                  <a:pos x="128" y="56"/>
                </a:cxn>
                <a:cxn ang="0">
                  <a:pos x="128" y="60"/>
                </a:cxn>
                <a:cxn ang="0">
                  <a:pos x="122" y="64"/>
                </a:cxn>
                <a:cxn ang="0">
                  <a:pos x="114" y="64"/>
                </a:cxn>
                <a:cxn ang="0">
                  <a:pos x="102" y="66"/>
                </a:cxn>
                <a:cxn ang="0">
                  <a:pos x="94" y="70"/>
                </a:cxn>
                <a:cxn ang="0">
                  <a:pos x="86" y="78"/>
                </a:cxn>
                <a:cxn ang="0">
                  <a:pos x="74" y="90"/>
                </a:cxn>
                <a:cxn ang="0">
                  <a:pos x="70" y="94"/>
                </a:cxn>
                <a:cxn ang="0">
                  <a:pos x="66" y="98"/>
                </a:cxn>
                <a:cxn ang="0">
                  <a:pos x="54" y="100"/>
                </a:cxn>
                <a:cxn ang="0">
                  <a:pos x="50" y="104"/>
                </a:cxn>
                <a:cxn ang="0">
                  <a:pos x="42" y="110"/>
                </a:cxn>
                <a:cxn ang="0">
                  <a:pos x="36" y="112"/>
                </a:cxn>
                <a:cxn ang="0">
                  <a:pos x="28" y="114"/>
                </a:cxn>
                <a:cxn ang="0">
                  <a:pos x="20" y="112"/>
                </a:cxn>
                <a:cxn ang="0">
                  <a:pos x="10" y="108"/>
                </a:cxn>
                <a:cxn ang="0">
                  <a:pos x="2" y="102"/>
                </a:cxn>
                <a:cxn ang="0">
                  <a:pos x="0" y="100"/>
                </a:cxn>
                <a:cxn ang="0">
                  <a:pos x="0" y="96"/>
                </a:cxn>
                <a:cxn ang="0">
                  <a:pos x="8" y="90"/>
                </a:cxn>
                <a:cxn ang="0">
                  <a:pos x="20" y="84"/>
                </a:cxn>
                <a:cxn ang="0">
                  <a:pos x="30" y="78"/>
                </a:cxn>
                <a:cxn ang="0">
                  <a:pos x="40" y="72"/>
                </a:cxn>
                <a:cxn ang="0">
                  <a:pos x="62" y="60"/>
                </a:cxn>
                <a:cxn ang="0">
                  <a:pos x="68" y="58"/>
                </a:cxn>
                <a:cxn ang="0">
                  <a:pos x="72" y="58"/>
                </a:cxn>
                <a:cxn ang="0">
                  <a:pos x="82" y="58"/>
                </a:cxn>
                <a:cxn ang="0">
                  <a:pos x="96" y="52"/>
                </a:cxn>
                <a:cxn ang="0">
                  <a:pos x="110" y="42"/>
                </a:cxn>
              </a:cxnLst>
              <a:rect l="0" t="0" r="r" b="b"/>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4" name="Freeform 282"/>
            <p:cNvSpPr>
              <a:spLocks/>
            </p:cNvSpPr>
            <p:nvPr/>
          </p:nvSpPr>
          <p:spPr bwMode="auto">
            <a:xfrm>
              <a:off x="9120295" y="5636115"/>
              <a:ext cx="183444" cy="249386"/>
            </a:xfrm>
            <a:custGeom>
              <a:avLst/>
              <a:gdLst/>
              <a:ahLst/>
              <a:cxnLst>
                <a:cxn ang="0">
                  <a:pos x="2" y="130"/>
                </a:cxn>
                <a:cxn ang="0">
                  <a:pos x="0" y="122"/>
                </a:cxn>
                <a:cxn ang="0">
                  <a:pos x="6" y="120"/>
                </a:cxn>
                <a:cxn ang="0">
                  <a:pos x="18" y="114"/>
                </a:cxn>
                <a:cxn ang="0">
                  <a:pos x="24" y="104"/>
                </a:cxn>
                <a:cxn ang="0">
                  <a:pos x="12" y="94"/>
                </a:cxn>
                <a:cxn ang="0">
                  <a:pos x="14" y="86"/>
                </a:cxn>
                <a:cxn ang="0">
                  <a:pos x="18" y="84"/>
                </a:cxn>
                <a:cxn ang="0">
                  <a:pos x="26" y="84"/>
                </a:cxn>
                <a:cxn ang="0">
                  <a:pos x="34" y="78"/>
                </a:cxn>
                <a:cxn ang="0">
                  <a:pos x="44" y="68"/>
                </a:cxn>
                <a:cxn ang="0">
                  <a:pos x="52" y="54"/>
                </a:cxn>
                <a:cxn ang="0">
                  <a:pos x="58" y="34"/>
                </a:cxn>
                <a:cxn ang="0">
                  <a:pos x="52" y="30"/>
                </a:cxn>
                <a:cxn ang="0">
                  <a:pos x="52" y="22"/>
                </a:cxn>
                <a:cxn ang="0">
                  <a:pos x="52" y="16"/>
                </a:cxn>
                <a:cxn ang="0">
                  <a:pos x="54" y="4"/>
                </a:cxn>
                <a:cxn ang="0">
                  <a:pos x="58" y="0"/>
                </a:cxn>
                <a:cxn ang="0">
                  <a:pos x="64" y="8"/>
                </a:cxn>
                <a:cxn ang="0">
                  <a:pos x="70" y="20"/>
                </a:cxn>
                <a:cxn ang="0">
                  <a:pos x="68" y="26"/>
                </a:cxn>
                <a:cxn ang="0">
                  <a:pos x="62" y="30"/>
                </a:cxn>
                <a:cxn ang="0">
                  <a:pos x="60" y="38"/>
                </a:cxn>
                <a:cxn ang="0">
                  <a:pos x="60" y="46"/>
                </a:cxn>
                <a:cxn ang="0">
                  <a:pos x="66" y="46"/>
                </a:cxn>
                <a:cxn ang="0">
                  <a:pos x="74" y="38"/>
                </a:cxn>
                <a:cxn ang="0">
                  <a:pos x="74" y="44"/>
                </a:cxn>
                <a:cxn ang="0">
                  <a:pos x="70" y="52"/>
                </a:cxn>
                <a:cxn ang="0">
                  <a:pos x="72" y="60"/>
                </a:cxn>
                <a:cxn ang="0">
                  <a:pos x="78" y="64"/>
                </a:cxn>
                <a:cxn ang="0">
                  <a:pos x="88" y="60"/>
                </a:cxn>
                <a:cxn ang="0">
                  <a:pos x="96" y="56"/>
                </a:cxn>
                <a:cxn ang="0">
                  <a:pos x="104" y="60"/>
                </a:cxn>
                <a:cxn ang="0">
                  <a:pos x="104" y="64"/>
                </a:cxn>
                <a:cxn ang="0">
                  <a:pos x="96" y="70"/>
                </a:cxn>
                <a:cxn ang="0">
                  <a:pos x="76" y="88"/>
                </a:cxn>
                <a:cxn ang="0">
                  <a:pos x="68" y="86"/>
                </a:cxn>
                <a:cxn ang="0">
                  <a:pos x="58" y="92"/>
                </a:cxn>
                <a:cxn ang="0">
                  <a:pos x="44" y="108"/>
                </a:cxn>
                <a:cxn ang="0">
                  <a:pos x="18" y="128"/>
                </a:cxn>
                <a:cxn ang="0">
                  <a:pos x="6" y="132"/>
                </a:cxn>
              </a:cxnLst>
              <a:rect l="0" t="0" r="r" b="b"/>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5" name="Freeform 283"/>
            <p:cNvSpPr>
              <a:spLocks/>
            </p:cNvSpPr>
            <p:nvPr/>
          </p:nvSpPr>
          <p:spPr bwMode="auto">
            <a:xfrm>
              <a:off x="9154907" y="5141121"/>
              <a:ext cx="65763" cy="83128"/>
            </a:xfrm>
            <a:custGeom>
              <a:avLst/>
              <a:gdLst/>
              <a:ahLst/>
              <a:cxnLst>
                <a:cxn ang="0">
                  <a:pos x="38" y="42"/>
                </a:cxn>
                <a:cxn ang="0">
                  <a:pos x="36" y="44"/>
                </a:cxn>
                <a:cxn ang="0">
                  <a:pos x="32" y="42"/>
                </a:cxn>
                <a:cxn ang="0">
                  <a:pos x="26" y="40"/>
                </a:cxn>
                <a:cxn ang="0">
                  <a:pos x="14" y="32"/>
                </a:cxn>
                <a:cxn ang="0">
                  <a:pos x="6" y="20"/>
                </a:cxn>
                <a:cxn ang="0">
                  <a:pos x="0" y="12"/>
                </a:cxn>
                <a:cxn ang="0">
                  <a:pos x="0" y="0"/>
                </a:cxn>
                <a:cxn ang="0">
                  <a:pos x="8" y="4"/>
                </a:cxn>
                <a:cxn ang="0">
                  <a:pos x="12" y="10"/>
                </a:cxn>
                <a:cxn ang="0">
                  <a:pos x="16" y="16"/>
                </a:cxn>
                <a:cxn ang="0">
                  <a:pos x="20" y="22"/>
                </a:cxn>
                <a:cxn ang="0">
                  <a:pos x="24" y="24"/>
                </a:cxn>
                <a:cxn ang="0">
                  <a:pos x="28" y="26"/>
                </a:cxn>
                <a:cxn ang="0">
                  <a:pos x="32" y="28"/>
                </a:cxn>
                <a:cxn ang="0">
                  <a:pos x="34" y="32"/>
                </a:cxn>
                <a:cxn ang="0">
                  <a:pos x="38" y="42"/>
                </a:cxn>
              </a:cxnLst>
              <a:rect l="0" t="0" r="r" b="b"/>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6" name="Freeform 284"/>
            <p:cNvSpPr>
              <a:spLocks/>
            </p:cNvSpPr>
            <p:nvPr/>
          </p:nvSpPr>
          <p:spPr bwMode="auto">
            <a:xfrm>
              <a:off x="8794941" y="4589449"/>
              <a:ext cx="110758" cy="71793"/>
            </a:xfrm>
            <a:custGeom>
              <a:avLst/>
              <a:gdLst/>
              <a:ahLst/>
              <a:cxnLst>
                <a:cxn ang="0">
                  <a:pos x="36" y="38"/>
                </a:cxn>
                <a:cxn ang="0">
                  <a:pos x="34" y="38"/>
                </a:cxn>
                <a:cxn ang="0">
                  <a:pos x="30" y="38"/>
                </a:cxn>
                <a:cxn ang="0">
                  <a:pos x="22" y="38"/>
                </a:cxn>
                <a:cxn ang="0">
                  <a:pos x="10" y="36"/>
                </a:cxn>
                <a:cxn ang="0">
                  <a:pos x="2" y="32"/>
                </a:cxn>
                <a:cxn ang="0">
                  <a:pos x="0" y="28"/>
                </a:cxn>
                <a:cxn ang="0">
                  <a:pos x="0" y="26"/>
                </a:cxn>
                <a:cxn ang="0">
                  <a:pos x="0" y="24"/>
                </a:cxn>
                <a:cxn ang="0">
                  <a:pos x="2" y="22"/>
                </a:cxn>
                <a:cxn ang="0">
                  <a:pos x="24" y="22"/>
                </a:cxn>
                <a:cxn ang="0">
                  <a:pos x="28" y="24"/>
                </a:cxn>
                <a:cxn ang="0">
                  <a:pos x="30" y="24"/>
                </a:cxn>
                <a:cxn ang="0">
                  <a:pos x="38" y="22"/>
                </a:cxn>
                <a:cxn ang="0">
                  <a:pos x="42" y="18"/>
                </a:cxn>
                <a:cxn ang="0">
                  <a:pos x="46" y="14"/>
                </a:cxn>
                <a:cxn ang="0">
                  <a:pos x="52" y="10"/>
                </a:cxn>
                <a:cxn ang="0">
                  <a:pos x="52" y="4"/>
                </a:cxn>
                <a:cxn ang="0">
                  <a:pos x="52" y="0"/>
                </a:cxn>
                <a:cxn ang="0">
                  <a:pos x="54" y="0"/>
                </a:cxn>
                <a:cxn ang="0">
                  <a:pos x="56" y="2"/>
                </a:cxn>
                <a:cxn ang="0">
                  <a:pos x="60" y="4"/>
                </a:cxn>
                <a:cxn ang="0">
                  <a:pos x="62" y="8"/>
                </a:cxn>
                <a:cxn ang="0">
                  <a:pos x="64" y="10"/>
                </a:cxn>
                <a:cxn ang="0">
                  <a:pos x="62" y="12"/>
                </a:cxn>
                <a:cxn ang="0">
                  <a:pos x="60" y="16"/>
                </a:cxn>
                <a:cxn ang="0">
                  <a:pos x="58" y="18"/>
                </a:cxn>
                <a:cxn ang="0">
                  <a:pos x="58" y="20"/>
                </a:cxn>
                <a:cxn ang="0">
                  <a:pos x="54" y="26"/>
                </a:cxn>
                <a:cxn ang="0">
                  <a:pos x="46" y="32"/>
                </a:cxn>
                <a:cxn ang="0">
                  <a:pos x="40" y="36"/>
                </a:cxn>
                <a:cxn ang="0">
                  <a:pos x="34" y="38"/>
                </a:cxn>
                <a:cxn ang="0">
                  <a:pos x="36" y="38"/>
                </a:cxn>
              </a:cxnLst>
              <a:rect l="0" t="0" r="r" b="b"/>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7" name="Freeform 285"/>
            <p:cNvSpPr>
              <a:spLocks/>
            </p:cNvSpPr>
            <p:nvPr/>
          </p:nvSpPr>
          <p:spPr bwMode="auto">
            <a:xfrm>
              <a:off x="8396901" y="4631013"/>
              <a:ext cx="20767" cy="30229"/>
            </a:xfrm>
            <a:custGeom>
              <a:avLst/>
              <a:gdLst/>
              <a:ahLst/>
              <a:cxnLst>
                <a:cxn ang="0">
                  <a:pos x="12" y="10"/>
                </a:cxn>
                <a:cxn ang="0">
                  <a:pos x="12" y="14"/>
                </a:cxn>
                <a:cxn ang="0">
                  <a:pos x="12" y="16"/>
                </a:cxn>
                <a:cxn ang="0">
                  <a:pos x="6" y="16"/>
                </a:cxn>
                <a:cxn ang="0">
                  <a:pos x="2" y="14"/>
                </a:cxn>
                <a:cxn ang="0">
                  <a:pos x="0" y="10"/>
                </a:cxn>
                <a:cxn ang="0">
                  <a:pos x="2" y="4"/>
                </a:cxn>
                <a:cxn ang="0">
                  <a:pos x="8" y="0"/>
                </a:cxn>
                <a:cxn ang="0">
                  <a:pos x="10" y="6"/>
                </a:cxn>
                <a:cxn ang="0">
                  <a:pos x="10" y="8"/>
                </a:cxn>
                <a:cxn ang="0">
                  <a:pos x="12" y="10"/>
                </a:cxn>
              </a:cxnLst>
              <a:rect l="0" t="0" r="r" b="b"/>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8" name="Freeform 286"/>
            <p:cNvSpPr>
              <a:spLocks/>
            </p:cNvSpPr>
            <p:nvPr/>
          </p:nvSpPr>
          <p:spPr bwMode="auto">
            <a:xfrm>
              <a:off x="8306910" y="4687691"/>
              <a:ext cx="20767" cy="37786"/>
            </a:xfrm>
            <a:custGeom>
              <a:avLst/>
              <a:gdLst/>
              <a:ahLst/>
              <a:cxnLst>
                <a:cxn ang="0">
                  <a:pos x="6" y="2"/>
                </a:cxn>
                <a:cxn ang="0">
                  <a:pos x="8" y="2"/>
                </a:cxn>
                <a:cxn ang="0">
                  <a:pos x="8" y="0"/>
                </a:cxn>
                <a:cxn ang="0">
                  <a:pos x="10" y="2"/>
                </a:cxn>
                <a:cxn ang="0">
                  <a:pos x="12" y="4"/>
                </a:cxn>
                <a:cxn ang="0">
                  <a:pos x="10" y="6"/>
                </a:cxn>
                <a:cxn ang="0">
                  <a:pos x="8" y="12"/>
                </a:cxn>
                <a:cxn ang="0">
                  <a:pos x="0" y="20"/>
                </a:cxn>
                <a:cxn ang="0">
                  <a:pos x="0" y="10"/>
                </a:cxn>
                <a:cxn ang="0">
                  <a:pos x="2" y="6"/>
                </a:cxn>
                <a:cxn ang="0">
                  <a:pos x="4" y="4"/>
                </a:cxn>
                <a:cxn ang="0">
                  <a:pos x="6" y="2"/>
                </a:cxn>
              </a:cxnLst>
              <a:rect l="0" t="0" r="r" b="b"/>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9" name="Freeform 287"/>
            <p:cNvSpPr>
              <a:spLocks/>
            </p:cNvSpPr>
            <p:nvPr/>
          </p:nvSpPr>
          <p:spPr bwMode="auto">
            <a:xfrm>
              <a:off x="8227302" y="4536548"/>
              <a:ext cx="86531" cy="41564"/>
            </a:xfrm>
            <a:custGeom>
              <a:avLst/>
              <a:gdLst/>
              <a:ahLst/>
              <a:cxnLst>
                <a:cxn ang="0">
                  <a:pos x="42" y="22"/>
                </a:cxn>
                <a:cxn ang="0">
                  <a:pos x="40" y="20"/>
                </a:cxn>
                <a:cxn ang="0">
                  <a:pos x="38" y="16"/>
                </a:cxn>
                <a:cxn ang="0">
                  <a:pos x="34" y="14"/>
                </a:cxn>
                <a:cxn ang="0">
                  <a:pos x="30" y="14"/>
                </a:cxn>
                <a:cxn ang="0">
                  <a:pos x="24" y="12"/>
                </a:cxn>
                <a:cxn ang="0">
                  <a:pos x="16" y="12"/>
                </a:cxn>
                <a:cxn ang="0">
                  <a:pos x="10" y="12"/>
                </a:cxn>
                <a:cxn ang="0">
                  <a:pos x="2" y="12"/>
                </a:cxn>
                <a:cxn ang="0">
                  <a:pos x="0" y="10"/>
                </a:cxn>
                <a:cxn ang="0">
                  <a:pos x="8" y="4"/>
                </a:cxn>
                <a:cxn ang="0">
                  <a:pos x="14" y="4"/>
                </a:cxn>
                <a:cxn ang="0">
                  <a:pos x="18" y="2"/>
                </a:cxn>
                <a:cxn ang="0">
                  <a:pos x="24" y="2"/>
                </a:cxn>
                <a:cxn ang="0">
                  <a:pos x="28" y="0"/>
                </a:cxn>
                <a:cxn ang="0">
                  <a:pos x="28" y="2"/>
                </a:cxn>
                <a:cxn ang="0">
                  <a:pos x="30" y="2"/>
                </a:cxn>
                <a:cxn ang="0">
                  <a:pos x="34" y="0"/>
                </a:cxn>
                <a:cxn ang="0">
                  <a:pos x="38" y="2"/>
                </a:cxn>
                <a:cxn ang="0">
                  <a:pos x="44" y="6"/>
                </a:cxn>
                <a:cxn ang="0">
                  <a:pos x="48" y="10"/>
                </a:cxn>
                <a:cxn ang="0">
                  <a:pos x="50" y="16"/>
                </a:cxn>
                <a:cxn ang="0">
                  <a:pos x="48" y="18"/>
                </a:cxn>
                <a:cxn ang="0">
                  <a:pos x="46" y="20"/>
                </a:cxn>
                <a:cxn ang="0">
                  <a:pos x="42" y="22"/>
                </a:cxn>
              </a:cxnLst>
              <a:rect l="0" t="0" r="r" b="b"/>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0" name="Freeform 288"/>
            <p:cNvSpPr>
              <a:spLocks/>
            </p:cNvSpPr>
            <p:nvPr/>
          </p:nvSpPr>
          <p:spPr bwMode="auto">
            <a:xfrm>
              <a:off x="8223840" y="4374069"/>
              <a:ext cx="34612" cy="79350"/>
            </a:xfrm>
            <a:custGeom>
              <a:avLst/>
              <a:gdLst/>
              <a:ahLst/>
              <a:cxnLst>
                <a:cxn ang="0">
                  <a:pos x="2" y="22"/>
                </a:cxn>
                <a:cxn ang="0">
                  <a:pos x="2" y="18"/>
                </a:cxn>
                <a:cxn ang="0">
                  <a:pos x="2" y="14"/>
                </a:cxn>
                <a:cxn ang="0">
                  <a:pos x="0" y="10"/>
                </a:cxn>
                <a:cxn ang="0">
                  <a:pos x="2" y="4"/>
                </a:cxn>
                <a:cxn ang="0">
                  <a:pos x="0" y="0"/>
                </a:cxn>
                <a:cxn ang="0">
                  <a:pos x="4" y="0"/>
                </a:cxn>
                <a:cxn ang="0">
                  <a:pos x="6" y="8"/>
                </a:cxn>
                <a:cxn ang="0">
                  <a:pos x="4" y="16"/>
                </a:cxn>
                <a:cxn ang="0">
                  <a:pos x="8" y="16"/>
                </a:cxn>
                <a:cxn ang="0">
                  <a:pos x="8" y="8"/>
                </a:cxn>
                <a:cxn ang="0">
                  <a:pos x="16" y="8"/>
                </a:cxn>
                <a:cxn ang="0">
                  <a:pos x="16" y="12"/>
                </a:cxn>
                <a:cxn ang="0">
                  <a:pos x="16" y="14"/>
                </a:cxn>
                <a:cxn ang="0">
                  <a:pos x="14" y="16"/>
                </a:cxn>
                <a:cxn ang="0">
                  <a:pos x="12" y="18"/>
                </a:cxn>
                <a:cxn ang="0">
                  <a:pos x="12" y="22"/>
                </a:cxn>
                <a:cxn ang="0">
                  <a:pos x="20" y="32"/>
                </a:cxn>
                <a:cxn ang="0">
                  <a:pos x="16" y="32"/>
                </a:cxn>
                <a:cxn ang="0">
                  <a:pos x="14" y="30"/>
                </a:cxn>
                <a:cxn ang="0">
                  <a:pos x="12" y="28"/>
                </a:cxn>
                <a:cxn ang="0">
                  <a:pos x="8" y="28"/>
                </a:cxn>
                <a:cxn ang="0">
                  <a:pos x="6" y="28"/>
                </a:cxn>
                <a:cxn ang="0">
                  <a:pos x="4" y="30"/>
                </a:cxn>
                <a:cxn ang="0">
                  <a:pos x="4" y="34"/>
                </a:cxn>
                <a:cxn ang="0">
                  <a:pos x="4" y="38"/>
                </a:cxn>
                <a:cxn ang="0">
                  <a:pos x="6" y="42"/>
                </a:cxn>
                <a:cxn ang="0">
                  <a:pos x="2" y="40"/>
                </a:cxn>
                <a:cxn ang="0">
                  <a:pos x="2" y="34"/>
                </a:cxn>
                <a:cxn ang="0">
                  <a:pos x="2" y="22"/>
                </a:cxn>
              </a:cxnLst>
              <a:rect l="0" t="0" r="r" b="b"/>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1" name="Freeform 289"/>
            <p:cNvSpPr>
              <a:spLocks/>
            </p:cNvSpPr>
            <p:nvPr/>
          </p:nvSpPr>
          <p:spPr bwMode="auto">
            <a:xfrm>
              <a:off x="8178845" y="4547883"/>
              <a:ext cx="31151" cy="30229"/>
            </a:xfrm>
            <a:custGeom>
              <a:avLst/>
              <a:gdLst/>
              <a:ahLst/>
              <a:cxnLst>
                <a:cxn ang="0">
                  <a:pos x="16" y="4"/>
                </a:cxn>
                <a:cxn ang="0">
                  <a:pos x="18" y="6"/>
                </a:cxn>
                <a:cxn ang="0">
                  <a:pos x="18" y="10"/>
                </a:cxn>
                <a:cxn ang="0">
                  <a:pos x="18" y="12"/>
                </a:cxn>
                <a:cxn ang="0">
                  <a:pos x="16" y="14"/>
                </a:cxn>
                <a:cxn ang="0">
                  <a:pos x="10" y="16"/>
                </a:cxn>
                <a:cxn ang="0">
                  <a:pos x="2" y="12"/>
                </a:cxn>
                <a:cxn ang="0">
                  <a:pos x="0" y="8"/>
                </a:cxn>
                <a:cxn ang="0">
                  <a:pos x="0" y="4"/>
                </a:cxn>
                <a:cxn ang="0">
                  <a:pos x="10" y="0"/>
                </a:cxn>
                <a:cxn ang="0">
                  <a:pos x="18" y="4"/>
                </a:cxn>
                <a:cxn ang="0">
                  <a:pos x="16" y="4"/>
                </a:cxn>
              </a:cxnLst>
              <a:rect l="0" t="0" r="r" b="b"/>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2" name="Freeform 290"/>
            <p:cNvSpPr>
              <a:spLocks/>
            </p:cNvSpPr>
            <p:nvPr/>
          </p:nvSpPr>
          <p:spPr bwMode="auto">
            <a:xfrm>
              <a:off x="7888103" y="4717920"/>
              <a:ext cx="86531" cy="30229"/>
            </a:xfrm>
            <a:custGeom>
              <a:avLst/>
              <a:gdLst/>
              <a:ahLst/>
              <a:cxnLst>
                <a:cxn ang="0">
                  <a:pos x="50" y="12"/>
                </a:cxn>
                <a:cxn ang="0">
                  <a:pos x="48" y="12"/>
                </a:cxn>
                <a:cxn ang="0">
                  <a:pos x="42" y="12"/>
                </a:cxn>
                <a:cxn ang="0">
                  <a:pos x="38" y="10"/>
                </a:cxn>
                <a:cxn ang="0">
                  <a:pos x="34" y="14"/>
                </a:cxn>
                <a:cxn ang="0">
                  <a:pos x="30" y="16"/>
                </a:cxn>
                <a:cxn ang="0">
                  <a:pos x="20" y="16"/>
                </a:cxn>
                <a:cxn ang="0">
                  <a:pos x="16" y="16"/>
                </a:cxn>
                <a:cxn ang="0">
                  <a:pos x="14" y="14"/>
                </a:cxn>
                <a:cxn ang="0">
                  <a:pos x="12" y="10"/>
                </a:cxn>
                <a:cxn ang="0">
                  <a:pos x="8" y="12"/>
                </a:cxn>
                <a:cxn ang="0">
                  <a:pos x="6" y="14"/>
                </a:cxn>
                <a:cxn ang="0">
                  <a:pos x="2" y="12"/>
                </a:cxn>
                <a:cxn ang="0">
                  <a:pos x="0" y="10"/>
                </a:cxn>
                <a:cxn ang="0">
                  <a:pos x="2" y="6"/>
                </a:cxn>
                <a:cxn ang="0">
                  <a:pos x="6" y="4"/>
                </a:cxn>
                <a:cxn ang="0">
                  <a:pos x="10" y="2"/>
                </a:cxn>
                <a:cxn ang="0">
                  <a:pos x="14" y="2"/>
                </a:cxn>
                <a:cxn ang="0">
                  <a:pos x="14" y="6"/>
                </a:cxn>
                <a:cxn ang="0">
                  <a:pos x="32" y="10"/>
                </a:cxn>
                <a:cxn ang="0">
                  <a:pos x="38" y="10"/>
                </a:cxn>
                <a:cxn ang="0">
                  <a:pos x="34" y="6"/>
                </a:cxn>
                <a:cxn ang="0">
                  <a:pos x="32" y="4"/>
                </a:cxn>
                <a:cxn ang="0">
                  <a:pos x="34" y="2"/>
                </a:cxn>
                <a:cxn ang="0">
                  <a:pos x="38" y="0"/>
                </a:cxn>
                <a:cxn ang="0">
                  <a:pos x="42" y="4"/>
                </a:cxn>
                <a:cxn ang="0">
                  <a:pos x="50" y="8"/>
                </a:cxn>
                <a:cxn ang="0">
                  <a:pos x="50" y="12"/>
                </a:cxn>
              </a:cxnLst>
              <a:rect l="0" t="0" r="r" b="b"/>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3" name="Freeform 291"/>
            <p:cNvSpPr>
              <a:spLocks/>
            </p:cNvSpPr>
            <p:nvPr/>
          </p:nvSpPr>
          <p:spPr bwMode="auto">
            <a:xfrm>
              <a:off x="8057703" y="4098233"/>
              <a:ext cx="131526" cy="147365"/>
            </a:xfrm>
            <a:custGeom>
              <a:avLst/>
              <a:gdLst/>
              <a:ahLst/>
              <a:cxnLst>
                <a:cxn ang="0">
                  <a:pos x="60" y="52"/>
                </a:cxn>
                <a:cxn ang="0">
                  <a:pos x="54" y="58"/>
                </a:cxn>
                <a:cxn ang="0">
                  <a:pos x="58" y="64"/>
                </a:cxn>
                <a:cxn ang="0">
                  <a:pos x="62" y="72"/>
                </a:cxn>
                <a:cxn ang="0">
                  <a:pos x="58" y="78"/>
                </a:cxn>
                <a:cxn ang="0">
                  <a:pos x="52" y="78"/>
                </a:cxn>
                <a:cxn ang="0">
                  <a:pos x="48" y="76"/>
                </a:cxn>
                <a:cxn ang="0">
                  <a:pos x="42" y="74"/>
                </a:cxn>
                <a:cxn ang="0">
                  <a:pos x="34" y="62"/>
                </a:cxn>
                <a:cxn ang="0">
                  <a:pos x="34" y="52"/>
                </a:cxn>
                <a:cxn ang="0">
                  <a:pos x="32" y="44"/>
                </a:cxn>
                <a:cxn ang="0">
                  <a:pos x="24" y="48"/>
                </a:cxn>
                <a:cxn ang="0">
                  <a:pos x="18" y="46"/>
                </a:cxn>
                <a:cxn ang="0">
                  <a:pos x="12" y="44"/>
                </a:cxn>
                <a:cxn ang="0">
                  <a:pos x="8" y="56"/>
                </a:cxn>
                <a:cxn ang="0">
                  <a:pos x="4" y="66"/>
                </a:cxn>
                <a:cxn ang="0">
                  <a:pos x="0" y="66"/>
                </a:cxn>
                <a:cxn ang="0">
                  <a:pos x="2" y="54"/>
                </a:cxn>
                <a:cxn ang="0">
                  <a:pos x="0" y="42"/>
                </a:cxn>
                <a:cxn ang="0">
                  <a:pos x="6" y="34"/>
                </a:cxn>
                <a:cxn ang="0">
                  <a:pos x="14" y="28"/>
                </a:cxn>
                <a:cxn ang="0">
                  <a:pos x="18" y="24"/>
                </a:cxn>
                <a:cxn ang="0">
                  <a:pos x="26" y="24"/>
                </a:cxn>
                <a:cxn ang="0">
                  <a:pos x="30" y="28"/>
                </a:cxn>
                <a:cxn ang="0">
                  <a:pos x="36" y="30"/>
                </a:cxn>
                <a:cxn ang="0">
                  <a:pos x="40" y="24"/>
                </a:cxn>
                <a:cxn ang="0">
                  <a:pos x="44" y="18"/>
                </a:cxn>
                <a:cxn ang="0">
                  <a:pos x="52" y="14"/>
                </a:cxn>
                <a:cxn ang="0">
                  <a:pos x="54" y="0"/>
                </a:cxn>
                <a:cxn ang="0">
                  <a:pos x="62" y="6"/>
                </a:cxn>
                <a:cxn ang="0">
                  <a:pos x="70" y="26"/>
                </a:cxn>
                <a:cxn ang="0">
                  <a:pos x="74" y="52"/>
                </a:cxn>
                <a:cxn ang="0">
                  <a:pos x="70" y="62"/>
                </a:cxn>
                <a:cxn ang="0">
                  <a:pos x="68" y="66"/>
                </a:cxn>
                <a:cxn ang="0">
                  <a:pos x="62" y="52"/>
                </a:cxn>
              </a:cxnLst>
              <a:rect l="0" t="0" r="r" b="b"/>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4" name="Freeform 292"/>
            <p:cNvSpPr>
              <a:spLocks/>
            </p:cNvSpPr>
            <p:nvPr/>
          </p:nvSpPr>
          <p:spPr bwMode="auto">
            <a:xfrm>
              <a:off x="7926177" y="4064225"/>
              <a:ext cx="65763" cy="79350"/>
            </a:xfrm>
            <a:custGeom>
              <a:avLst/>
              <a:gdLst/>
              <a:ahLst/>
              <a:cxnLst>
                <a:cxn ang="0">
                  <a:pos x="4" y="42"/>
                </a:cxn>
                <a:cxn ang="0">
                  <a:pos x="0" y="42"/>
                </a:cxn>
                <a:cxn ang="0">
                  <a:pos x="2" y="38"/>
                </a:cxn>
                <a:cxn ang="0">
                  <a:pos x="6" y="34"/>
                </a:cxn>
                <a:cxn ang="0">
                  <a:pos x="14" y="24"/>
                </a:cxn>
                <a:cxn ang="0">
                  <a:pos x="24" y="16"/>
                </a:cxn>
                <a:cxn ang="0">
                  <a:pos x="30" y="8"/>
                </a:cxn>
                <a:cxn ang="0">
                  <a:pos x="32" y="4"/>
                </a:cxn>
                <a:cxn ang="0">
                  <a:pos x="34" y="0"/>
                </a:cxn>
                <a:cxn ang="0">
                  <a:pos x="34" y="4"/>
                </a:cxn>
                <a:cxn ang="0">
                  <a:pos x="36" y="6"/>
                </a:cxn>
                <a:cxn ang="0">
                  <a:pos x="38" y="10"/>
                </a:cxn>
                <a:cxn ang="0">
                  <a:pos x="36" y="12"/>
                </a:cxn>
                <a:cxn ang="0">
                  <a:pos x="32" y="14"/>
                </a:cxn>
                <a:cxn ang="0">
                  <a:pos x="32" y="16"/>
                </a:cxn>
                <a:cxn ang="0">
                  <a:pos x="30" y="18"/>
                </a:cxn>
                <a:cxn ang="0">
                  <a:pos x="22" y="18"/>
                </a:cxn>
                <a:cxn ang="0">
                  <a:pos x="20" y="28"/>
                </a:cxn>
                <a:cxn ang="0">
                  <a:pos x="14" y="36"/>
                </a:cxn>
                <a:cxn ang="0">
                  <a:pos x="10" y="40"/>
                </a:cxn>
                <a:cxn ang="0">
                  <a:pos x="4" y="42"/>
                </a:cxn>
              </a:cxnLst>
              <a:rect l="0" t="0" r="r" b="b"/>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5" name="Freeform 293"/>
            <p:cNvSpPr>
              <a:spLocks/>
            </p:cNvSpPr>
            <p:nvPr/>
          </p:nvSpPr>
          <p:spPr bwMode="auto">
            <a:xfrm>
              <a:off x="7974634" y="3799725"/>
              <a:ext cx="128065" cy="207822"/>
            </a:xfrm>
            <a:custGeom>
              <a:avLst/>
              <a:gdLst/>
              <a:ahLst/>
              <a:cxnLst>
                <a:cxn ang="0">
                  <a:pos x="8" y="38"/>
                </a:cxn>
                <a:cxn ang="0">
                  <a:pos x="6" y="20"/>
                </a:cxn>
                <a:cxn ang="0">
                  <a:pos x="6" y="4"/>
                </a:cxn>
                <a:cxn ang="0">
                  <a:pos x="10" y="0"/>
                </a:cxn>
                <a:cxn ang="0">
                  <a:pos x="14" y="6"/>
                </a:cxn>
                <a:cxn ang="0">
                  <a:pos x="20" y="10"/>
                </a:cxn>
                <a:cxn ang="0">
                  <a:pos x="24" y="8"/>
                </a:cxn>
                <a:cxn ang="0">
                  <a:pos x="28" y="8"/>
                </a:cxn>
                <a:cxn ang="0">
                  <a:pos x="32" y="18"/>
                </a:cxn>
                <a:cxn ang="0">
                  <a:pos x="36" y="30"/>
                </a:cxn>
                <a:cxn ang="0">
                  <a:pos x="36" y="44"/>
                </a:cxn>
                <a:cxn ang="0">
                  <a:pos x="28" y="54"/>
                </a:cxn>
                <a:cxn ang="0">
                  <a:pos x="28" y="70"/>
                </a:cxn>
                <a:cxn ang="0">
                  <a:pos x="36" y="82"/>
                </a:cxn>
                <a:cxn ang="0">
                  <a:pos x="40" y="84"/>
                </a:cxn>
                <a:cxn ang="0">
                  <a:pos x="46" y="80"/>
                </a:cxn>
                <a:cxn ang="0">
                  <a:pos x="54" y="86"/>
                </a:cxn>
                <a:cxn ang="0">
                  <a:pos x="60" y="92"/>
                </a:cxn>
                <a:cxn ang="0">
                  <a:pos x="64" y="88"/>
                </a:cxn>
                <a:cxn ang="0">
                  <a:pos x="64" y="94"/>
                </a:cxn>
                <a:cxn ang="0">
                  <a:pos x="64" y="98"/>
                </a:cxn>
                <a:cxn ang="0">
                  <a:pos x="68" y="100"/>
                </a:cxn>
                <a:cxn ang="0">
                  <a:pos x="74" y="106"/>
                </a:cxn>
                <a:cxn ang="0">
                  <a:pos x="72" y="110"/>
                </a:cxn>
                <a:cxn ang="0">
                  <a:pos x="68" y="106"/>
                </a:cxn>
                <a:cxn ang="0">
                  <a:pos x="60" y="98"/>
                </a:cxn>
                <a:cxn ang="0">
                  <a:pos x="50" y="90"/>
                </a:cxn>
                <a:cxn ang="0">
                  <a:pos x="48" y="96"/>
                </a:cxn>
                <a:cxn ang="0">
                  <a:pos x="44" y="100"/>
                </a:cxn>
                <a:cxn ang="0">
                  <a:pos x="38" y="90"/>
                </a:cxn>
                <a:cxn ang="0">
                  <a:pos x="30" y="90"/>
                </a:cxn>
                <a:cxn ang="0">
                  <a:pos x="22" y="90"/>
                </a:cxn>
                <a:cxn ang="0">
                  <a:pos x="16" y="84"/>
                </a:cxn>
                <a:cxn ang="0">
                  <a:pos x="20" y="76"/>
                </a:cxn>
                <a:cxn ang="0">
                  <a:pos x="16" y="72"/>
                </a:cxn>
                <a:cxn ang="0">
                  <a:pos x="12" y="74"/>
                </a:cxn>
                <a:cxn ang="0">
                  <a:pos x="2" y="70"/>
                </a:cxn>
                <a:cxn ang="0">
                  <a:pos x="0" y="52"/>
                </a:cxn>
                <a:cxn ang="0">
                  <a:pos x="4" y="46"/>
                </a:cxn>
              </a:cxnLst>
              <a:rect l="0" t="0" r="r" b="b"/>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6" name="Freeform 294"/>
            <p:cNvSpPr>
              <a:spLocks/>
            </p:cNvSpPr>
            <p:nvPr/>
          </p:nvSpPr>
          <p:spPr bwMode="auto">
            <a:xfrm>
              <a:off x="8109621" y="4011325"/>
              <a:ext cx="41534" cy="79350"/>
            </a:xfrm>
            <a:custGeom>
              <a:avLst/>
              <a:gdLst/>
              <a:ahLst/>
              <a:cxnLst>
                <a:cxn ang="0">
                  <a:pos x="22" y="28"/>
                </a:cxn>
                <a:cxn ang="0">
                  <a:pos x="14" y="28"/>
                </a:cxn>
                <a:cxn ang="0">
                  <a:pos x="14" y="36"/>
                </a:cxn>
                <a:cxn ang="0">
                  <a:pos x="18" y="40"/>
                </a:cxn>
                <a:cxn ang="0">
                  <a:pos x="18" y="42"/>
                </a:cxn>
                <a:cxn ang="0">
                  <a:pos x="14" y="42"/>
                </a:cxn>
                <a:cxn ang="0">
                  <a:pos x="12" y="42"/>
                </a:cxn>
                <a:cxn ang="0">
                  <a:pos x="10" y="42"/>
                </a:cxn>
                <a:cxn ang="0">
                  <a:pos x="10" y="38"/>
                </a:cxn>
                <a:cxn ang="0">
                  <a:pos x="12" y="36"/>
                </a:cxn>
                <a:cxn ang="0">
                  <a:pos x="12" y="32"/>
                </a:cxn>
                <a:cxn ang="0">
                  <a:pos x="8" y="32"/>
                </a:cxn>
                <a:cxn ang="0">
                  <a:pos x="6" y="30"/>
                </a:cxn>
                <a:cxn ang="0">
                  <a:pos x="2" y="24"/>
                </a:cxn>
                <a:cxn ang="0">
                  <a:pos x="2" y="22"/>
                </a:cxn>
                <a:cxn ang="0">
                  <a:pos x="10" y="22"/>
                </a:cxn>
                <a:cxn ang="0">
                  <a:pos x="12" y="20"/>
                </a:cxn>
                <a:cxn ang="0">
                  <a:pos x="14" y="18"/>
                </a:cxn>
                <a:cxn ang="0">
                  <a:pos x="12" y="14"/>
                </a:cxn>
                <a:cxn ang="0">
                  <a:pos x="6" y="10"/>
                </a:cxn>
                <a:cxn ang="0">
                  <a:pos x="2" y="6"/>
                </a:cxn>
                <a:cxn ang="0">
                  <a:pos x="0" y="2"/>
                </a:cxn>
                <a:cxn ang="0">
                  <a:pos x="4" y="0"/>
                </a:cxn>
                <a:cxn ang="0">
                  <a:pos x="12" y="0"/>
                </a:cxn>
                <a:cxn ang="0">
                  <a:pos x="16" y="2"/>
                </a:cxn>
                <a:cxn ang="0">
                  <a:pos x="16" y="8"/>
                </a:cxn>
                <a:cxn ang="0">
                  <a:pos x="20" y="8"/>
                </a:cxn>
                <a:cxn ang="0">
                  <a:pos x="20" y="16"/>
                </a:cxn>
                <a:cxn ang="0">
                  <a:pos x="24" y="22"/>
                </a:cxn>
                <a:cxn ang="0">
                  <a:pos x="22" y="28"/>
                </a:cxn>
              </a:cxnLst>
              <a:rect l="0" t="0" r="r" b="b"/>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7" name="Freeform 295"/>
            <p:cNvSpPr>
              <a:spLocks/>
            </p:cNvSpPr>
            <p:nvPr/>
          </p:nvSpPr>
          <p:spPr bwMode="auto">
            <a:xfrm>
              <a:off x="8043858" y="4033997"/>
              <a:ext cx="38074" cy="52900"/>
            </a:xfrm>
            <a:custGeom>
              <a:avLst/>
              <a:gdLst/>
              <a:ahLst/>
              <a:cxnLst>
                <a:cxn ang="0">
                  <a:pos x="10" y="4"/>
                </a:cxn>
                <a:cxn ang="0">
                  <a:pos x="12" y="4"/>
                </a:cxn>
                <a:cxn ang="0">
                  <a:pos x="14" y="4"/>
                </a:cxn>
                <a:cxn ang="0">
                  <a:pos x="20" y="6"/>
                </a:cxn>
                <a:cxn ang="0">
                  <a:pos x="22" y="10"/>
                </a:cxn>
                <a:cxn ang="0">
                  <a:pos x="20" y="16"/>
                </a:cxn>
                <a:cxn ang="0">
                  <a:pos x="14" y="22"/>
                </a:cxn>
                <a:cxn ang="0">
                  <a:pos x="2" y="28"/>
                </a:cxn>
                <a:cxn ang="0">
                  <a:pos x="2" y="14"/>
                </a:cxn>
                <a:cxn ang="0">
                  <a:pos x="0" y="4"/>
                </a:cxn>
                <a:cxn ang="0">
                  <a:pos x="2" y="2"/>
                </a:cxn>
                <a:cxn ang="0">
                  <a:pos x="4" y="0"/>
                </a:cxn>
                <a:cxn ang="0">
                  <a:pos x="8" y="4"/>
                </a:cxn>
                <a:cxn ang="0">
                  <a:pos x="10" y="4"/>
                </a:cxn>
              </a:cxnLst>
              <a:rect l="0" t="0" r="r" b="b"/>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8" name="Freeform 296"/>
            <p:cNvSpPr>
              <a:spLocks/>
            </p:cNvSpPr>
            <p:nvPr/>
          </p:nvSpPr>
          <p:spPr bwMode="auto">
            <a:xfrm>
              <a:off x="8971463" y="4627234"/>
              <a:ext cx="27690" cy="56679"/>
            </a:xfrm>
            <a:custGeom>
              <a:avLst/>
              <a:gdLst/>
              <a:ahLst/>
              <a:cxnLst>
                <a:cxn ang="0">
                  <a:pos x="16" y="18"/>
                </a:cxn>
                <a:cxn ang="0">
                  <a:pos x="16" y="24"/>
                </a:cxn>
                <a:cxn ang="0">
                  <a:pos x="14" y="28"/>
                </a:cxn>
                <a:cxn ang="0">
                  <a:pos x="12" y="30"/>
                </a:cxn>
                <a:cxn ang="0">
                  <a:pos x="10" y="30"/>
                </a:cxn>
                <a:cxn ang="0">
                  <a:pos x="8" y="30"/>
                </a:cxn>
                <a:cxn ang="0">
                  <a:pos x="6" y="26"/>
                </a:cxn>
                <a:cxn ang="0">
                  <a:pos x="4" y="18"/>
                </a:cxn>
                <a:cxn ang="0">
                  <a:pos x="2" y="12"/>
                </a:cxn>
                <a:cxn ang="0">
                  <a:pos x="0" y="6"/>
                </a:cxn>
                <a:cxn ang="0">
                  <a:pos x="0" y="0"/>
                </a:cxn>
                <a:cxn ang="0">
                  <a:pos x="8" y="12"/>
                </a:cxn>
                <a:cxn ang="0">
                  <a:pos x="10" y="18"/>
                </a:cxn>
                <a:cxn ang="0">
                  <a:pos x="14" y="18"/>
                </a:cxn>
                <a:cxn ang="0">
                  <a:pos x="16" y="18"/>
                </a:cxn>
              </a:cxnLst>
              <a:rect l="0" t="0" r="r" b="b"/>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9" name="Freeform 297"/>
            <p:cNvSpPr>
              <a:spLocks/>
            </p:cNvSpPr>
            <p:nvPr/>
          </p:nvSpPr>
          <p:spPr bwMode="auto">
            <a:xfrm>
              <a:off x="9068376" y="4706584"/>
              <a:ext cx="38074" cy="30229"/>
            </a:xfrm>
            <a:custGeom>
              <a:avLst/>
              <a:gdLst/>
              <a:ahLst/>
              <a:cxnLst>
                <a:cxn ang="0">
                  <a:pos x="22" y="14"/>
                </a:cxn>
                <a:cxn ang="0">
                  <a:pos x="20" y="16"/>
                </a:cxn>
                <a:cxn ang="0">
                  <a:pos x="18" y="16"/>
                </a:cxn>
                <a:cxn ang="0">
                  <a:pos x="12" y="14"/>
                </a:cxn>
                <a:cxn ang="0">
                  <a:pos x="6" y="10"/>
                </a:cxn>
                <a:cxn ang="0">
                  <a:pos x="0" y="2"/>
                </a:cxn>
                <a:cxn ang="0">
                  <a:pos x="0" y="0"/>
                </a:cxn>
                <a:cxn ang="0">
                  <a:pos x="6" y="2"/>
                </a:cxn>
                <a:cxn ang="0">
                  <a:pos x="12" y="4"/>
                </a:cxn>
                <a:cxn ang="0">
                  <a:pos x="20" y="8"/>
                </a:cxn>
                <a:cxn ang="0">
                  <a:pos x="22" y="14"/>
                </a:cxn>
              </a:cxnLst>
              <a:rect l="0" t="0" r="r" b="b"/>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0" name="Freeform 298"/>
            <p:cNvSpPr>
              <a:spLocks/>
            </p:cNvSpPr>
            <p:nvPr/>
          </p:nvSpPr>
          <p:spPr bwMode="auto">
            <a:xfrm>
              <a:off x="9127217" y="4733034"/>
              <a:ext cx="24229" cy="45343"/>
            </a:xfrm>
            <a:custGeom>
              <a:avLst/>
              <a:gdLst/>
              <a:ahLst/>
              <a:cxnLst>
                <a:cxn ang="0">
                  <a:pos x="2" y="0"/>
                </a:cxn>
                <a:cxn ang="0">
                  <a:pos x="6" y="6"/>
                </a:cxn>
                <a:cxn ang="0">
                  <a:pos x="10" y="12"/>
                </a:cxn>
                <a:cxn ang="0">
                  <a:pos x="12" y="18"/>
                </a:cxn>
                <a:cxn ang="0">
                  <a:pos x="14" y="24"/>
                </a:cxn>
                <a:cxn ang="0">
                  <a:pos x="12" y="24"/>
                </a:cxn>
                <a:cxn ang="0">
                  <a:pos x="8" y="22"/>
                </a:cxn>
                <a:cxn ang="0">
                  <a:pos x="2" y="16"/>
                </a:cxn>
                <a:cxn ang="0">
                  <a:pos x="0" y="12"/>
                </a:cxn>
                <a:cxn ang="0">
                  <a:pos x="0" y="8"/>
                </a:cxn>
                <a:cxn ang="0">
                  <a:pos x="0" y="2"/>
                </a:cxn>
                <a:cxn ang="0">
                  <a:pos x="4" y="2"/>
                </a:cxn>
                <a:cxn ang="0">
                  <a:pos x="2" y="0"/>
                </a:cxn>
              </a:cxnLst>
              <a:rect l="0" t="0" r="r" b="b"/>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1" name="Freeform 299"/>
            <p:cNvSpPr>
              <a:spLocks/>
            </p:cNvSpPr>
            <p:nvPr/>
          </p:nvSpPr>
          <p:spPr bwMode="auto">
            <a:xfrm>
              <a:off x="9141062" y="4801049"/>
              <a:ext cx="31151" cy="18893"/>
            </a:xfrm>
            <a:custGeom>
              <a:avLst/>
              <a:gdLst/>
              <a:ahLst/>
              <a:cxnLst>
                <a:cxn ang="0">
                  <a:pos x="18" y="10"/>
                </a:cxn>
                <a:cxn ang="0">
                  <a:pos x="10" y="10"/>
                </a:cxn>
                <a:cxn ang="0">
                  <a:pos x="4" y="8"/>
                </a:cxn>
                <a:cxn ang="0">
                  <a:pos x="0" y="2"/>
                </a:cxn>
                <a:cxn ang="0">
                  <a:pos x="0" y="0"/>
                </a:cxn>
                <a:cxn ang="0">
                  <a:pos x="6" y="0"/>
                </a:cxn>
                <a:cxn ang="0">
                  <a:pos x="12" y="4"/>
                </a:cxn>
                <a:cxn ang="0">
                  <a:pos x="16" y="6"/>
                </a:cxn>
                <a:cxn ang="0">
                  <a:pos x="18" y="10"/>
                </a:cxn>
              </a:cxnLst>
              <a:rect l="0" t="0" r="r" b="b"/>
              <a:pathLst>
                <a:path w="18" h="10">
                  <a:moveTo>
                    <a:pt x="18" y="10"/>
                  </a:moveTo>
                  <a:lnTo>
                    <a:pt x="10" y="10"/>
                  </a:lnTo>
                  <a:lnTo>
                    <a:pt x="4" y="8"/>
                  </a:lnTo>
                  <a:lnTo>
                    <a:pt x="0" y="2"/>
                  </a:lnTo>
                  <a:lnTo>
                    <a:pt x="0" y="0"/>
                  </a:lnTo>
                  <a:lnTo>
                    <a:pt x="6" y="0"/>
                  </a:lnTo>
                  <a:lnTo>
                    <a:pt x="12" y="4"/>
                  </a:lnTo>
                  <a:lnTo>
                    <a:pt x="16" y="6"/>
                  </a:lnTo>
                  <a:lnTo>
                    <a:pt x="18"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2" name="Freeform 300"/>
            <p:cNvSpPr>
              <a:spLocks/>
            </p:cNvSpPr>
            <p:nvPr/>
          </p:nvSpPr>
          <p:spPr bwMode="auto">
            <a:xfrm>
              <a:off x="9016459" y="4710363"/>
              <a:ext cx="41534" cy="37786"/>
            </a:xfrm>
            <a:custGeom>
              <a:avLst/>
              <a:gdLst/>
              <a:ahLst/>
              <a:cxnLst>
                <a:cxn ang="0">
                  <a:pos x="6" y="0"/>
                </a:cxn>
                <a:cxn ang="0">
                  <a:pos x="6" y="2"/>
                </a:cxn>
                <a:cxn ang="0">
                  <a:pos x="8" y="4"/>
                </a:cxn>
                <a:cxn ang="0">
                  <a:pos x="14" y="8"/>
                </a:cxn>
                <a:cxn ang="0">
                  <a:pos x="20" y="12"/>
                </a:cxn>
                <a:cxn ang="0">
                  <a:pos x="24" y="14"/>
                </a:cxn>
                <a:cxn ang="0">
                  <a:pos x="24" y="16"/>
                </a:cxn>
                <a:cxn ang="0">
                  <a:pos x="22" y="20"/>
                </a:cxn>
                <a:cxn ang="0">
                  <a:pos x="20" y="20"/>
                </a:cxn>
                <a:cxn ang="0">
                  <a:pos x="16" y="18"/>
                </a:cxn>
                <a:cxn ang="0">
                  <a:pos x="14" y="14"/>
                </a:cxn>
                <a:cxn ang="0">
                  <a:pos x="10" y="14"/>
                </a:cxn>
                <a:cxn ang="0">
                  <a:pos x="10" y="12"/>
                </a:cxn>
                <a:cxn ang="0">
                  <a:pos x="8" y="8"/>
                </a:cxn>
                <a:cxn ang="0">
                  <a:pos x="6" y="8"/>
                </a:cxn>
                <a:cxn ang="0">
                  <a:pos x="6" y="4"/>
                </a:cxn>
                <a:cxn ang="0">
                  <a:pos x="0" y="4"/>
                </a:cxn>
                <a:cxn ang="0">
                  <a:pos x="0" y="0"/>
                </a:cxn>
                <a:cxn ang="0">
                  <a:pos x="6" y="0"/>
                </a:cxn>
              </a:cxnLst>
              <a:rect l="0" t="0" r="r" b="b"/>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3" name="Freeform 301"/>
            <p:cNvSpPr>
              <a:spLocks/>
            </p:cNvSpPr>
            <p:nvPr/>
          </p:nvSpPr>
          <p:spPr bwMode="auto">
            <a:xfrm>
              <a:off x="9269127" y="4997535"/>
              <a:ext cx="20767" cy="22671"/>
            </a:xfrm>
            <a:custGeom>
              <a:avLst/>
              <a:gdLst/>
              <a:ahLst/>
              <a:cxnLst>
                <a:cxn ang="0">
                  <a:pos x="12" y="8"/>
                </a:cxn>
                <a:cxn ang="0">
                  <a:pos x="10" y="10"/>
                </a:cxn>
                <a:cxn ang="0">
                  <a:pos x="8" y="12"/>
                </a:cxn>
                <a:cxn ang="0">
                  <a:pos x="4" y="12"/>
                </a:cxn>
                <a:cxn ang="0">
                  <a:pos x="2" y="8"/>
                </a:cxn>
                <a:cxn ang="0">
                  <a:pos x="0" y="0"/>
                </a:cxn>
                <a:cxn ang="0">
                  <a:pos x="2" y="0"/>
                </a:cxn>
                <a:cxn ang="0">
                  <a:pos x="6" y="2"/>
                </a:cxn>
                <a:cxn ang="0">
                  <a:pos x="10" y="6"/>
                </a:cxn>
                <a:cxn ang="0">
                  <a:pos x="12" y="8"/>
                </a:cxn>
              </a:cxnLst>
              <a:rect l="0" t="0" r="r" b="b"/>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4" name="Freeform 304"/>
            <p:cNvSpPr>
              <a:spLocks/>
            </p:cNvSpPr>
            <p:nvPr/>
          </p:nvSpPr>
          <p:spPr bwMode="auto">
            <a:xfrm>
              <a:off x="7981556" y="4381626"/>
              <a:ext cx="173061" cy="256944"/>
            </a:xfrm>
            <a:custGeom>
              <a:avLst/>
              <a:gdLst/>
              <a:ahLst/>
              <a:cxnLst>
                <a:cxn ang="0">
                  <a:pos x="12" y="28"/>
                </a:cxn>
                <a:cxn ang="0">
                  <a:pos x="18" y="22"/>
                </a:cxn>
                <a:cxn ang="0">
                  <a:pos x="28" y="10"/>
                </a:cxn>
                <a:cxn ang="0">
                  <a:pos x="34" y="6"/>
                </a:cxn>
                <a:cxn ang="0">
                  <a:pos x="38" y="8"/>
                </a:cxn>
                <a:cxn ang="0">
                  <a:pos x="60" y="12"/>
                </a:cxn>
                <a:cxn ang="0">
                  <a:pos x="84" y="12"/>
                </a:cxn>
                <a:cxn ang="0">
                  <a:pos x="90" y="8"/>
                </a:cxn>
                <a:cxn ang="0">
                  <a:pos x="100" y="0"/>
                </a:cxn>
                <a:cxn ang="0">
                  <a:pos x="90" y="16"/>
                </a:cxn>
                <a:cxn ang="0">
                  <a:pos x="82" y="24"/>
                </a:cxn>
                <a:cxn ang="0">
                  <a:pos x="70" y="24"/>
                </a:cxn>
                <a:cxn ang="0">
                  <a:pos x="26" y="22"/>
                </a:cxn>
                <a:cxn ang="0">
                  <a:pos x="22" y="26"/>
                </a:cxn>
                <a:cxn ang="0">
                  <a:pos x="22" y="38"/>
                </a:cxn>
                <a:cxn ang="0">
                  <a:pos x="28" y="52"/>
                </a:cxn>
                <a:cxn ang="0">
                  <a:pos x="34" y="54"/>
                </a:cxn>
                <a:cxn ang="0">
                  <a:pos x="40" y="50"/>
                </a:cxn>
                <a:cxn ang="0">
                  <a:pos x="54" y="44"/>
                </a:cxn>
                <a:cxn ang="0">
                  <a:pos x="68" y="40"/>
                </a:cxn>
                <a:cxn ang="0">
                  <a:pos x="72" y="42"/>
                </a:cxn>
                <a:cxn ang="0">
                  <a:pos x="62" y="48"/>
                </a:cxn>
                <a:cxn ang="0">
                  <a:pos x="50" y="56"/>
                </a:cxn>
                <a:cxn ang="0">
                  <a:pos x="44" y="66"/>
                </a:cxn>
                <a:cxn ang="0">
                  <a:pos x="48" y="76"/>
                </a:cxn>
                <a:cxn ang="0">
                  <a:pos x="54" y="98"/>
                </a:cxn>
                <a:cxn ang="0">
                  <a:pos x="60" y="104"/>
                </a:cxn>
                <a:cxn ang="0">
                  <a:pos x="64" y="106"/>
                </a:cxn>
                <a:cxn ang="0">
                  <a:pos x="54" y="114"/>
                </a:cxn>
                <a:cxn ang="0">
                  <a:pos x="44" y="118"/>
                </a:cxn>
                <a:cxn ang="0">
                  <a:pos x="32" y="88"/>
                </a:cxn>
                <a:cxn ang="0">
                  <a:pos x="32" y="78"/>
                </a:cxn>
                <a:cxn ang="0">
                  <a:pos x="24" y="78"/>
                </a:cxn>
                <a:cxn ang="0">
                  <a:pos x="22" y="120"/>
                </a:cxn>
                <a:cxn ang="0">
                  <a:pos x="18" y="132"/>
                </a:cxn>
                <a:cxn ang="0">
                  <a:pos x="8" y="136"/>
                </a:cxn>
                <a:cxn ang="0">
                  <a:pos x="6" y="130"/>
                </a:cxn>
                <a:cxn ang="0">
                  <a:pos x="6" y="116"/>
                </a:cxn>
                <a:cxn ang="0">
                  <a:pos x="10" y="102"/>
                </a:cxn>
                <a:cxn ang="0">
                  <a:pos x="4" y="94"/>
                </a:cxn>
                <a:cxn ang="0">
                  <a:pos x="0" y="90"/>
                </a:cxn>
                <a:cxn ang="0">
                  <a:pos x="4" y="66"/>
                </a:cxn>
                <a:cxn ang="0">
                  <a:pos x="12" y="44"/>
                </a:cxn>
              </a:cxnLst>
              <a:rect l="0" t="0" r="r" b="b"/>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5" name="Freeform 305"/>
            <p:cNvSpPr>
              <a:spLocks/>
            </p:cNvSpPr>
            <p:nvPr/>
          </p:nvSpPr>
          <p:spPr bwMode="auto">
            <a:xfrm>
              <a:off x="7728887" y="4196476"/>
              <a:ext cx="263052" cy="211600"/>
            </a:xfrm>
            <a:custGeom>
              <a:avLst/>
              <a:gdLst/>
              <a:ahLst/>
              <a:cxnLst>
                <a:cxn ang="0">
                  <a:pos x="68" y="62"/>
                </a:cxn>
                <a:cxn ang="0">
                  <a:pos x="68" y="58"/>
                </a:cxn>
                <a:cxn ang="0">
                  <a:pos x="70" y="56"/>
                </a:cxn>
                <a:cxn ang="0">
                  <a:pos x="74" y="54"/>
                </a:cxn>
                <a:cxn ang="0">
                  <a:pos x="70" y="48"/>
                </a:cxn>
                <a:cxn ang="0">
                  <a:pos x="76" y="42"/>
                </a:cxn>
                <a:cxn ang="0">
                  <a:pos x="86" y="40"/>
                </a:cxn>
                <a:cxn ang="0">
                  <a:pos x="92" y="26"/>
                </a:cxn>
                <a:cxn ang="0">
                  <a:pos x="106" y="4"/>
                </a:cxn>
                <a:cxn ang="0">
                  <a:pos x="114" y="0"/>
                </a:cxn>
                <a:cxn ang="0">
                  <a:pos x="122" y="8"/>
                </a:cxn>
                <a:cxn ang="0">
                  <a:pos x="124" y="20"/>
                </a:cxn>
                <a:cxn ang="0">
                  <a:pos x="138" y="26"/>
                </a:cxn>
                <a:cxn ang="0">
                  <a:pos x="152" y="28"/>
                </a:cxn>
                <a:cxn ang="0">
                  <a:pos x="150" y="34"/>
                </a:cxn>
                <a:cxn ang="0">
                  <a:pos x="140" y="36"/>
                </a:cxn>
                <a:cxn ang="0">
                  <a:pos x="132" y="38"/>
                </a:cxn>
                <a:cxn ang="0">
                  <a:pos x="138" y="44"/>
                </a:cxn>
                <a:cxn ang="0">
                  <a:pos x="132" y="48"/>
                </a:cxn>
                <a:cxn ang="0">
                  <a:pos x="122" y="60"/>
                </a:cxn>
                <a:cxn ang="0">
                  <a:pos x="106" y="56"/>
                </a:cxn>
                <a:cxn ang="0">
                  <a:pos x="94" y="56"/>
                </a:cxn>
                <a:cxn ang="0">
                  <a:pos x="82" y="64"/>
                </a:cxn>
                <a:cxn ang="0">
                  <a:pos x="74" y="82"/>
                </a:cxn>
                <a:cxn ang="0">
                  <a:pos x="70" y="104"/>
                </a:cxn>
                <a:cxn ang="0">
                  <a:pos x="64" y="108"/>
                </a:cxn>
                <a:cxn ang="0">
                  <a:pos x="56" y="104"/>
                </a:cxn>
                <a:cxn ang="0">
                  <a:pos x="48" y="98"/>
                </a:cxn>
                <a:cxn ang="0">
                  <a:pos x="42" y="100"/>
                </a:cxn>
                <a:cxn ang="0">
                  <a:pos x="28" y="108"/>
                </a:cxn>
                <a:cxn ang="0">
                  <a:pos x="20" y="112"/>
                </a:cxn>
                <a:cxn ang="0">
                  <a:pos x="8" y="108"/>
                </a:cxn>
                <a:cxn ang="0">
                  <a:pos x="0" y="104"/>
                </a:cxn>
                <a:cxn ang="0">
                  <a:pos x="0" y="92"/>
                </a:cxn>
                <a:cxn ang="0">
                  <a:pos x="0" y="94"/>
                </a:cxn>
                <a:cxn ang="0">
                  <a:pos x="8" y="100"/>
                </a:cxn>
                <a:cxn ang="0">
                  <a:pos x="20" y="90"/>
                </a:cxn>
                <a:cxn ang="0">
                  <a:pos x="30" y="78"/>
                </a:cxn>
                <a:cxn ang="0">
                  <a:pos x="46" y="72"/>
                </a:cxn>
                <a:cxn ang="0">
                  <a:pos x="54" y="66"/>
                </a:cxn>
                <a:cxn ang="0">
                  <a:pos x="58" y="58"/>
                </a:cxn>
              </a:cxnLst>
              <a:rect l="0" t="0" r="r" b="b"/>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6" name="Freeform 306"/>
            <p:cNvSpPr>
              <a:spLocks/>
            </p:cNvSpPr>
            <p:nvPr/>
          </p:nvSpPr>
          <p:spPr bwMode="auto">
            <a:xfrm>
              <a:off x="7829263" y="4287162"/>
              <a:ext cx="27690" cy="26450"/>
            </a:xfrm>
            <a:custGeom>
              <a:avLst/>
              <a:gdLst/>
              <a:ahLst/>
              <a:cxnLst>
                <a:cxn ang="0">
                  <a:pos x="12" y="0"/>
                </a:cxn>
                <a:cxn ang="0">
                  <a:pos x="12" y="4"/>
                </a:cxn>
                <a:cxn ang="0">
                  <a:pos x="16" y="6"/>
                </a:cxn>
                <a:cxn ang="0">
                  <a:pos x="16" y="10"/>
                </a:cxn>
                <a:cxn ang="0">
                  <a:pos x="12" y="8"/>
                </a:cxn>
                <a:cxn ang="0">
                  <a:pos x="10" y="6"/>
                </a:cxn>
                <a:cxn ang="0">
                  <a:pos x="10" y="10"/>
                </a:cxn>
                <a:cxn ang="0">
                  <a:pos x="12" y="12"/>
                </a:cxn>
                <a:cxn ang="0">
                  <a:pos x="10" y="14"/>
                </a:cxn>
                <a:cxn ang="0">
                  <a:pos x="0" y="10"/>
                </a:cxn>
                <a:cxn ang="0">
                  <a:pos x="10" y="0"/>
                </a:cxn>
                <a:cxn ang="0">
                  <a:pos x="12" y="0"/>
                </a:cxn>
              </a:cxnLst>
              <a:rect l="0" t="0" r="r" b="b"/>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7" name="Freeform 307"/>
            <p:cNvSpPr>
              <a:spLocks/>
            </p:cNvSpPr>
            <p:nvPr/>
          </p:nvSpPr>
          <p:spPr bwMode="auto">
            <a:xfrm>
              <a:off x="8310371" y="4453419"/>
              <a:ext cx="276897" cy="309844"/>
            </a:xfrm>
            <a:custGeom>
              <a:avLst/>
              <a:gdLst/>
              <a:ahLst/>
              <a:cxnLst>
                <a:cxn ang="0">
                  <a:pos x="160" y="114"/>
                </a:cxn>
                <a:cxn ang="0">
                  <a:pos x="156" y="122"/>
                </a:cxn>
                <a:cxn ang="0">
                  <a:pos x="160" y="164"/>
                </a:cxn>
                <a:cxn ang="0">
                  <a:pos x="148" y="158"/>
                </a:cxn>
                <a:cxn ang="0">
                  <a:pos x="144" y="144"/>
                </a:cxn>
                <a:cxn ang="0">
                  <a:pos x="120" y="148"/>
                </a:cxn>
                <a:cxn ang="0">
                  <a:pos x="104" y="148"/>
                </a:cxn>
                <a:cxn ang="0">
                  <a:pos x="102" y="144"/>
                </a:cxn>
                <a:cxn ang="0">
                  <a:pos x="110" y="134"/>
                </a:cxn>
                <a:cxn ang="0">
                  <a:pos x="120" y="126"/>
                </a:cxn>
                <a:cxn ang="0">
                  <a:pos x="118" y="112"/>
                </a:cxn>
                <a:cxn ang="0">
                  <a:pos x="116" y="100"/>
                </a:cxn>
                <a:cxn ang="0">
                  <a:pos x="104" y="90"/>
                </a:cxn>
                <a:cxn ang="0">
                  <a:pos x="74" y="80"/>
                </a:cxn>
                <a:cxn ang="0">
                  <a:pos x="62" y="70"/>
                </a:cxn>
                <a:cxn ang="0">
                  <a:pos x="54" y="66"/>
                </a:cxn>
                <a:cxn ang="0">
                  <a:pos x="46" y="60"/>
                </a:cxn>
                <a:cxn ang="0">
                  <a:pos x="42" y="66"/>
                </a:cxn>
                <a:cxn ang="0">
                  <a:pos x="34" y="72"/>
                </a:cxn>
                <a:cxn ang="0">
                  <a:pos x="32" y="66"/>
                </a:cxn>
                <a:cxn ang="0">
                  <a:pos x="26" y="54"/>
                </a:cxn>
                <a:cxn ang="0">
                  <a:pos x="20" y="48"/>
                </a:cxn>
                <a:cxn ang="0">
                  <a:pos x="20" y="42"/>
                </a:cxn>
                <a:cxn ang="0">
                  <a:pos x="28" y="42"/>
                </a:cxn>
                <a:cxn ang="0">
                  <a:pos x="34" y="42"/>
                </a:cxn>
                <a:cxn ang="0">
                  <a:pos x="46" y="40"/>
                </a:cxn>
                <a:cxn ang="0">
                  <a:pos x="54" y="36"/>
                </a:cxn>
                <a:cxn ang="0">
                  <a:pos x="40" y="36"/>
                </a:cxn>
                <a:cxn ang="0">
                  <a:pos x="26" y="38"/>
                </a:cxn>
                <a:cxn ang="0">
                  <a:pos x="18" y="32"/>
                </a:cxn>
                <a:cxn ang="0">
                  <a:pos x="16" y="28"/>
                </a:cxn>
                <a:cxn ang="0">
                  <a:pos x="6" y="22"/>
                </a:cxn>
                <a:cxn ang="0">
                  <a:pos x="0" y="12"/>
                </a:cxn>
                <a:cxn ang="0">
                  <a:pos x="14" y="4"/>
                </a:cxn>
                <a:cxn ang="0">
                  <a:pos x="30" y="0"/>
                </a:cxn>
                <a:cxn ang="0">
                  <a:pos x="36" y="2"/>
                </a:cxn>
                <a:cxn ang="0">
                  <a:pos x="50" y="4"/>
                </a:cxn>
                <a:cxn ang="0">
                  <a:pos x="56" y="16"/>
                </a:cxn>
                <a:cxn ang="0">
                  <a:pos x="58" y="38"/>
                </a:cxn>
                <a:cxn ang="0">
                  <a:pos x="62" y="40"/>
                </a:cxn>
                <a:cxn ang="0">
                  <a:pos x="66" y="54"/>
                </a:cxn>
                <a:cxn ang="0">
                  <a:pos x="72" y="54"/>
                </a:cxn>
                <a:cxn ang="0">
                  <a:pos x="78" y="48"/>
                </a:cxn>
                <a:cxn ang="0">
                  <a:pos x="88" y="38"/>
                </a:cxn>
                <a:cxn ang="0">
                  <a:pos x="100" y="28"/>
                </a:cxn>
                <a:cxn ang="0">
                  <a:pos x="108" y="20"/>
                </a:cxn>
                <a:cxn ang="0">
                  <a:pos x="116" y="20"/>
                </a:cxn>
                <a:cxn ang="0">
                  <a:pos x="128" y="26"/>
                </a:cxn>
                <a:cxn ang="0">
                  <a:pos x="142" y="34"/>
                </a:cxn>
                <a:cxn ang="0">
                  <a:pos x="160" y="38"/>
                </a:cxn>
              </a:cxnLst>
              <a:rect l="0" t="0" r="r" b="b"/>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8" name="Freeform 308"/>
            <p:cNvSpPr>
              <a:spLocks/>
            </p:cNvSpPr>
            <p:nvPr/>
          </p:nvSpPr>
          <p:spPr bwMode="auto">
            <a:xfrm>
              <a:off x="7971172" y="4763263"/>
              <a:ext cx="41534" cy="26450"/>
            </a:xfrm>
            <a:custGeom>
              <a:avLst/>
              <a:gdLst/>
              <a:ahLst/>
              <a:cxnLst>
                <a:cxn ang="0">
                  <a:pos x="16" y="12"/>
                </a:cxn>
                <a:cxn ang="0">
                  <a:pos x="8" y="8"/>
                </a:cxn>
                <a:cxn ang="0">
                  <a:pos x="0" y="2"/>
                </a:cxn>
                <a:cxn ang="0">
                  <a:pos x="4" y="0"/>
                </a:cxn>
                <a:cxn ang="0">
                  <a:pos x="10" y="0"/>
                </a:cxn>
                <a:cxn ang="0">
                  <a:pos x="12" y="0"/>
                </a:cxn>
                <a:cxn ang="0">
                  <a:pos x="16" y="0"/>
                </a:cxn>
                <a:cxn ang="0">
                  <a:pos x="18" y="4"/>
                </a:cxn>
                <a:cxn ang="0">
                  <a:pos x="22" y="4"/>
                </a:cxn>
                <a:cxn ang="0">
                  <a:pos x="24" y="10"/>
                </a:cxn>
                <a:cxn ang="0">
                  <a:pos x="22" y="12"/>
                </a:cxn>
                <a:cxn ang="0">
                  <a:pos x="20" y="14"/>
                </a:cxn>
                <a:cxn ang="0">
                  <a:pos x="18" y="14"/>
                </a:cxn>
                <a:cxn ang="0">
                  <a:pos x="16" y="12"/>
                </a:cxn>
              </a:cxnLst>
              <a:rect l="0" t="0" r="r" b="b"/>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9" name="Freeform 309"/>
            <p:cNvSpPr>
              <a:spLocks/>
            </p:cNvSpPr>
            <p:nvPr/>
          </p:nvSpPr>
          <p:spPr bwMode="auto">
            <a:xfrm>
              <a:off x="8237686" y="5673901"/>
              <a:ext cx="38074" cy="15115"/>
            </a:xfrm>
            <a:custGeom>
              <a:avLst/>
              <a:gdLst/>
              <a:ahLst/>
              <a:cxnLst>
                <a:cxn ang="0">
                  <a:pos x="8" y="2"/>
                </a:cxn>
                <a:cxn ang="0">
                  <a:pos x="4" y="2"/>
                </a:cxn>
                <a:cxn ang="0">
                  <a:pos x="2" y="4"/>
                </a:cxn>
                <a:cxn ang="0">
                  <a:pos x="0" y="6"/>
                </a:cxn>
                <a:cxn ang="0">
                  <a:pos x="4" y="8"/>
                </a:cxn>
                <a:cxn ang="0">
                  <a:pos x="8" y="8"/>
                </a:cxn>
                <a:cxn ang="0">
                  <a:pos x="12" y="8"/>
                </a:cxn>
                <a:cxn ang="0">
                  <a:pos x="16" y="6"/>
                </a:cxn>
                <a:cxn ang="0">
                  <a:pos x="22" y="2"/>
                </a:cxn>
                <a:cxn ang="0">
                  <a:pos x="20" y="0"/>
                </a:cxn>
                <a:cxn ang="0">
                  <a:pos x="16" y="0"/>
                </a:cxn>
                <a:cxn ang="0">
                  <a:pos x="8" y="2"/>
                </a:cxn>
              </a:cxnLst>
              <a:rect l="0" t="0" r="r" b="b"/>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0" name="Freeform 310"/>
            <p:cNvSpPr>
              <a:spLocks/>
            </p:cNvSpPr>
            <p:nvPr/>
          </p:nvSpPr>
          <p:spPr bwMode="auto">
            <a:xfrm>
              <a:off x="8878010" y="4540327"/>
              <a:ext cx="51918" cy="68015"/>
            </a:xfrm>
            <a:custGeom>
              <a:avLst/>
              <a:gdLst/>
              <a:ahLst/>
              <a:cxnLst>
                <a:cxn ang="0">
                  <a:pos x="30" y="26"/>
                </a:cxn>
                <a:cxn ang="0">
                  <a:pos x="30" y="36"/>
                </a:cxn>
                <a:cxn ang="0">
                  <a:pos x="26" y="36"/>
                </a:cxn>
                <a:cxn ang="0">
                  <a:pos x="22" y="32"/>
                </a:cxn>
                <a:cxn ang="0">
                  <a:pos x="20" y="26"/>
                </a:cxn>
                <a:cxn ang="0">
                  <a:pos x="18" y="18"/>
                </a:cxn>
                <a:cxn ang="0">
                  <a:pos x="14" y="14"/>
                </a:cxn>
                <a:cxn ang="0">
                  <a:pos x="6" y="8"/>
                </a:cxn>
                <a:cxn ang="0">
                  <a:pos x="0" y="6"/>
                </a:cxn>
                <a:cxn ang="0">
                  <a:pos x="0" y="0"/>
                </a:cxn>
                <a:cxn ang="0">
                  <a:pos x="14" y="12"/>
                </a:cxn>
                <a:cxn ang="0">
                  <a:pos x="30" y="26"/>
                </a:cxn>
              </a:cxnLst>
              <a:rect l="0" t="0" r="r" b="b"/>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1" name="Freeform 311"/>
            <p:cNvSpPr>
              <a:spLocks/>
            </p:cNvSpPr>
            <p:nvPr/>
          </p:nvSpPr>
          <p:spPr bwMode="auto">
            <a:xfrm>
              <a:off x="8441898" y="4460977"/>
              <a:ext cx="20767" cy="22671"/>
            </a:xfrm>
            <a:custGeom>
              <a:avLst/>
              <a:gdLst/>
              <a:ahLst/>
              <a:cxnLst>
                <a:cxn ang="0">
                  <a:pos x="12" y="12"/>
                </a:cxn>
                <a:cxn ang="0">
                  <a:pos x="10" y="12"/>
                </a:cxn>
                <a:cxn ang="0">
                  <a:pos x="6" y="12"/>
                </a:cxn>
                <a:cxn ang="0">
                  <a:pos x="4" y="8"/>
                </a:cxn>
                <a:cxn ang="0">
                  <a:pos x="0" y="4"/>
                </a:cxn>
                <a:cxn ang="0">
                  <a:pos x="0" y="0"/>
                </a:cxn>
                <a:cxn ang="0">
                  <a:pos x="4" y="2"/>
                </a:cxn>
                <a:cxn ang="0">
                  <a:pos x="8" y="4"/>
                </a:cxn>
                <a:cxn ang="0">
                  <a:pos x="12" y="12"/>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2" name="Freeform 312"/>
            <p:cNvSpPr>
              <a:spLocks/>
            </p:cNvSpPr>
            <p:nvPr/>
          </p:nvSpPr>
          <p:spPr bwMode="auto">
            <a:xfrm>
              <a:off x="8445358" y="4502541"/>
              <a:ext cx="24229" cy="7557"/>
            </a:xfrm>
            <a:custGeom>
              <a:avLst/>
              <a:gdLst/>
              <a:ahLst/>
              <a:cxnLst>
                <a:cxn ang="0">
                  <a:pos x="14" y="0"/>
                </a:cxn>
                <a:cxn ang="0">
                  <a:pos x="14" y="4"/>
                </a:cxn>
                <a:cxn ang="0">
                  <a:pos x="0" y="2"/>
                </a:cxn>
                <a:cxn ang="0">
                  <a:pos x="0" y="0"/>
                </a:cxn>
                <a:cxn ang="0">
                  <a:pos x="14" y="0"/>
                </a:cxn>
              </a:cxnLst>
              <a:rect l="0" t="0" r="r" b="b"/>
              <a:pathLst>
                <a:path w="14" h="4">
                  <a:moveTo>
                    <a:pt x="14" y="0"/>
                  </a:moveTo>
                  <a:lnTo>
                    <a:pt x="14" y="4"/>
                  </a:lnTo>
                  <a:lnTo>
                    <a:pt x="0" y="2"/>
                  </a:lnTo>
                  <a:lnTo>
                    <a:pt x="0" y="0"/>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3" name="Freeform 313"/>
            <p:cNvSpPr>
              <a:spLocks/>
            </p:cNvSpPr>
            <p:nvPr/>
          </p:nvSpPr>
          <p:spPr bwMode="auto">
            <a:xfrm>
              <a:off x="8389979" y="4661241"/>
              <a:ext cx="17306" cy="22671"/>
            </a:xfrm>
            <a:custGeom>
              <a:avLst/>
              <a:gdLst/>
              <a:ahLst/>
              <a:cxnLst>
                <a:cxn ang="0">
                  <a:pos x="10" y="6"/>
                </a:cxn>
                <a:cxn ang="0">
                  <a:pos x="8" y="10"/>
                </a:cxn>
                <a:cxn ang="0">
                  <a:pos x="4" y="12"/>
                </a:cxn>
                <a:cxn ang="0">
                  <a:pos x="2" y="12"/>
                </a:cxn>
                <a:cxn ang="0">
                  <a:pos x="0" y="10"/>
                </a:cxn>
                <a:cxn ang="0">
                  <a:pos x="0" y="6"/>
                </a:cxn>
                <a:cxn ang="0">
                  <a:pos x="2" y="0"/>
                </a:cxn>
                <a:cxn ang="0">
                  <a:pos x="10" y="6"/>
                </a:cxn>
              </a:cxnLst>
              <a:rect l="0" t="0" r="r" b="b"/>
              <a:pathLst>
                <a:path w="10" h="12">
                  <a:moveTo>
                    <a:pt x="10" y="6"/>
                  </a:moveTo>
                  <a:lnTo>
                    <a:pt x="8" y="10"/>
                  </a:lnTo>
                  <a:lnTo>
                    <a:pt x="4" y="12"/>
                  </a:lnTo>
                  <a:lnTo>
                    <a:pt x="2" y="12"/>
                  </a:lnTo>
                  <a:lnTo>
                    <a:pt x="0" y="10"/>
                  </a:lnTo>
                  <a:lnTo>
                    <a:pt x="0" y="6"/>
                  </a:lnTo>
                  <a:lnTo>
                    <a:pt x="2" y="0"/>
                  </a:lnTo>
                  <a:lnTo>
                    <a:pt x="10"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4" name="Freeform 314"/>
            <p:cNvSpPr>
              <a:spLocks/>
            </p:cNvSpPr>
            <p:nvPr/>
          </p:nvSpPr>
          <p:spPr bwMode="auto">
            <a:xfrm>
              <a:off x="8296526" y="4442084"/>
              <a:ext cx="27690" cy="11336"/>
            </a:xfrm>
            <a:custGeom>
              <a:avLst/>
              <a:gdLst/>
              <a:ahLst/>
              <a:cxnLst>
                <a:cxn ang="0">
                  <a:pos x="16" y="6"/>
                </a:cxn>
                <a:cxn ang="0">
                  <a:pos x="8" y="6"/>
                </a:cxn>
                <a:cxn ang="0">
                  <a:pos x="4" y="6"/>
                </a:cxn>
                <a:cxn ang="0">
                  <a:pos x="0" y="6"/>
                </a:cxn>
                <a:cxn ang="0">
                  <a:pos x="4" y="2"/>
                </a:cxn>
                <a:cxn ang="0">
                  <a:pos x="8" y="0"/>
                </a:cxn>
                <a:cxn ang="0">
                  <a:pos x="12" y="0"/>
                </a:cxn>
                <a:cxn ang="0">
                  <a:pos x="14" y="2"/>
                </a:cxn>
                <a:cxn ang="0">
                  <a:pos x="16" y="6"/>
                </a:cxn>
              </a:cxnLst>
              <a:rect l="0" t="0" r="r" b="b"/>
              <a:pathLst>
                <a:path w="16" h="6">
                  <a:moveTo>
                    <a:pt x="16" y="6"/>
                  </a:moveTo>
                  <a:lnTo>
                    <a:pt x="8" y="6"/>
                  </a:lnTo>
                  <a:lnTo>
                    <a:pt x="4" y="6"/>
                  </a:lnTo>
                  <a:lnTo>
                    <a:pt x="0" y="6"/>
                  </a:lnTo>
                  <a:lnTo>
                    <a:pt x="4" y="2"/>
                  </a:lnTo>
                  <a:lnTo>
                    <a:pt x="8" y="0"/>
                  </a:lnTo>
                  <a:lnTo>
                    <a:pt x="12" y="0"/>
                  </a:lnTo>
                  <a:lnTo>
                    <a:pt x="14" y="2"/>
                  </a:lnTo>
                  <a:lnTo>
                    <a:pt x="16"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5" name="Freeform 315"/>
            <p:cNvSpPr>
              <a:spLocks/>
            </p:cNvSpPr>
            <p:nvPr/>
          </p:nvSpPr>
          <p:spPr bwMode="auto">
            <a:xfrm>
              <a:off x="8133849" y="4506319"/>
              <a:ext cx="17306" cy="7557"/>
            </a:xfrm>
            <a:custGeom>
              <a:avLst/>
              <a:gdLst/>
              <a:ahLst/>
              <a:cxnLst>
                <a:cxn ang="0">
                  <a:pos x="10" y="0"/>
                </a:cxn>
                <a:cxn ang="0">
                  <a:pos x="8" y="2"/>
                </a:cxn>
                <a:cxn ang="0">
                  <a:pos x="4" y="4"/>
                </a:cxn>
                <a:cxn ang="0">
                  <a:pos x="2" y="2"/>
                </a:cxn>
                <a:cxn ang="0">
                  <a:pos x="0" y="0"/>
                </a:cxn>
                <a:cxn ang="0">
                  <a:pos x="6" y="0"/>
                </a:cxn>
                <a:cxn ang="0">
                  <a:pos x="10" y="0"/>
                </a:cxn>
              </a:cxnLst>
              <a:rect l="0" t="0" r="r" b="b"/>
              <a:pathLst>
                <a:path w="10" h="4">
                  <a:moveTo>
                    <a:pt x="10" y="0"/>
                  </a:moveTo>
                  <a:lnTo>
                    <a:pt x="8" y="2"/>
                  </a:lnTo>
                  <a:lnTo>
                    <a:pt x="4" y="4"/>
                  </a:lnTo>
                  <a:lnTo>
                    <a:pt x="2" y="2"/>
                  </a:lnTo>
                  <a:lnTo>
                    <a:pt x="0" y="0"/>
                  </a:lnTo>
                  <a:lnTo>
                    <a:pt x="6" y="0"/>
                  </a:lnTo>
                  <a:lnTo>
                    <a:pt x="1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6" name="Freeform 316"/>
            <p:cNvSpPr>
              <a:spLocks/>
            </p:cNvSpPr>
            <p:nvPr/>
          </p:nvSpPr>
          <p:spPr bwMode="auto">
            <a:xfrm>
              <a:off x="8068086" y="4068004"/>
              <a:ext cx="31151" cy="64235"/>
            </a:xfrm>
            <a:custGeom>
              <a:avLst/>
              <a:gdLst/>
              <a:ahLst/>
              <a:cxnLst>
                <a:cxn ang="0">
                  <a:pos x="18" y="6"/>
                </a:cxn>
                <a:cxn ang="0">
                  <a:pos x="16" y="12"/>
                </a:cxn>
                <a:cxn ang="0">
                  <a:pos x="14" y="14"/>
                </a:cxn>
                <a:cxn ang="0">
                  <a:pos x="12" y="18"/>
                </a:cxn>
                <a:cxn ang="0">
                  <a:pos x="12" y="24"/>
                </a:cxn>
                <a:cxn ang="0">
                  <a:pos x="12" y="26"/>
                </a:cxn>
                <a:cxn ang="0">
                  <a:pos x="12" y="28"/>
                </a:cxn>
                <a:cxn ang="0">
                  <a:pos x="14" y="32"/>
                </a:cxn>
                <a:cxn ang="0">
                  <a:pos x="14" y="34"/>
                </a:cxn>
                <a:cxn ang="0">
                  <a:pos x="10" y="34"/>
                </a:cxn>
                <a:cxn ang="0">
                  <a:pos x="6" y="28"/>
                </a:cxn>
                <a:cxn ang="0">
                  <a:pos x="2" y="24"/>
                </a:cxn>
                <a:cxn ang="0">
                  <a:pos x="0" y="18"/>
                </a:cxn>
                <a:cxn ang="0">
                  <a:pos x="2" y="16"/>
                </a:cxn>
                <a:cxn ang="0">
                  <a:pos x="6" y="16"/>
                </a:cxn>
                <a:cxn ang="0">
                  <a:pos x="6" y="8"/>
                </a:cxn>
                <a:cxn ang="0">
                  <a:pos x="8" y="2"/>
                </a:cxn>
                <a:cxn ang="0">
                  <a:pos x="10" y="0"/>
                </a:cxn>
                <a:cxn ang="0">
                  <a:pos x="12" y="0"/>
                </a:cxn>
                <a:cxn ang="0">
                  <a:pos x="16" y="2"/>
                </a:cxn>
                <a:cxn ang="0">
                  <a:pos x="18" y="4"/>
                </a:cxn>
                <a:cxn ang="0">
                  <a:pos x="18" y="6"/>
                </a:cxn>
              </a:cxnLst>
              <a:rect l="0" t="0" r="r" b="b"/>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7" name="Freeform 317"/>
            <p:cNvSpPr>
              <a:spLocks/>
            </p:cNvSpPr>
            <p:nvPr/>
          </p:nvSpPr>
          <p:spPr bwMode="auto">
            <a:xfrm>
              <a:off x="8102699" y="4094454"/>
              <a:ext cx="24229" cy="22671"/>
            </a:xfrm>
            <a:custGeom>
              <a:avLst/>
              <a:gdLst/>
              <a:ahLst/>
              <a:cxnLst>
                <a:cxn ang="0">
                  <a:pos x="14" y="0"/>
                </a:cxn>
                <a:cxn ang="0">
                  <a:pos x="12" y="4"/>
                </a:cxn>
                <a:cxn ang="0">
                  <a:pos x="10" y="8"/>
                </a:cxn>
                <a:cxn ang="0">
                  <a:pos x="8" y="10"/>
                </a:cxn>
                <a:cxn ang="0">
                  <a:pos x="4" y="12"/>
                </a:cxn>
                <a:cxn ang="0">
                  <a:pos x="2" y="10"/>
                </a:cxn>
                <a:cxn ang="0">
                  <a:pos x="0" y="8"/>
                </a:cxn>
                <a:cxn ang="0">
                  <a:pos x="2" y="4"/>
                </a:cxn>
                <a:cxn ang="0">
                  <a:pos x="6" y="0"/>
                </a:cxn>
                <a:cxn ang="0">
                  <a:pos x="10" y="0"/>
                </a:cxn>
                <a:cxn ang="0">
                  <a:pos x="14" y="0"/>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8" name="Freeform 318"/>
            <p:cNvSpPr>
              <a:spLocks/>
            </p:cNvSpPr>
            <p:nvPr/>
          </p:nvSpPr>
          <p:spPr bwMode="auto">
            <a:xfrm>
              <a:off x="8081932" y="4011325"/>
              <a:ext cx="20767" cy="30229"/>
            </a:xfrm>
            <a:custGeom>
              <a:avLst/>
              <a:gdLst/>
              <a:ahLst/>
              <a:cxnLst>
                <a:cxn ang="0">
                  <a:pos x="0" y="8"/>
                </a:cxn>
                <a:cxn ang="0">
                  <a:pos x="0" y="0"/>
                </a:cxn>
                <a:cxn ang="0">
                  <a:pos x="2" y="0"/>
                </a:cxn>
                <a:cxn ang="0">
                  <a:pos x="6" y="4"/>
                </a:cxn>
                <a:cxn ang="0">
                  <a:pos x="8" y="6"/>
                </a:cxn>
                <a:cxn ang="0">
                  <a:pos x="12" y="10"/>
                </a:cxn>
                <a:cxn ang="0">
                  <a:pos x="12" y="14"/>
                </a:cxn>
                <a:cxn ang="0">
                  <a:pos x="12" y="16"/>
                </a:cxn>
                <a:cxn ang="0">
                  <a:pos x="10" y="14"/>
                </a:cxn>
                <a:cxn ang="0">
                  <a:pos x="6" y="8"/>
                </a:cxn>
                <a:cxn ang="0">
                  <a:pos x="0" y="8"/>
                </a:cxn>
              </a:cxnLst>
              <a:rect l="0" t="0" r="r" b="b"/>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9" name="Freeform 319"/>
            <p:cNvSpPr>
              <a:spLocks/>
            </p:cNvSpPr>
            <p:nvPr/>
          </p:nvSpPr>
          <p:spPr bwMode="auto">
            <a:xfrm>
              <a:off x="7998862" y="3981097"/>
              <a:ext cx="34612" cy="37786"/>
            </a:xfrm>
            <a:custGeom>
              <a:avLst/>
              <a:gdLst/>
              <a:ahLst/>
              <a:cxnLst>
                <a:cxn ang="0">
                  <a:pos x="16" y="20"/>
                </a:cxn>
                <a:cxn ang="0">
                  <a:pos x="12" y="16"/>
                </a:cxn>
                <a:cxn ang="0">
                  <a:pos x="6" y="10"/>
                </a:cxn>
                <a:cxn ang="0">
                  <a:pos x="0" y="0"/>
                </a:cxn>
                <a:cxn ang="0">
                  <a:pos x="6" y="0"/>
                </a:cxn>
                <a:cxn ang="0">
                  <a:pos x="14" y="4"/>
                </a:cxn>
                <a:cxn ang="0">
                  <a:pos x="18" y="4"/>
                </a:cxn>
                <a:cxn ang="0">
                  <a:pos x="20" y="8"/>
                </a:cxn>
                <a:cxn ang="0">
                  <a:pos x="20" y="12"/>
                </a:cxn>
                <a:cxn ang="0">
                  <a:pos x="20" y="16"/>
                </a:cxn>
                <a:cxn ang="0">
                  <a:pos x="18" y="20"/>
                </a:cxn>
                <a:cxn ang="0">
                  <a:pos x="16" y="20"/>
                </a:cxn>
              </a:cxnLst>
              <a:rect l="0" t="0" r="r" b="b"/>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0" name="Freeform 320"/>
            <p:cNvSpPr>
              <a:spLocks/>
            </p:cNvSpPr>
            <p:nvPr/>
          </p:nvSpPr>
          <p:spPr bwMode="auto">
            <a:xfrm>
              <a:off x="9016459" y="4672577"/>
              <a:ext cx="24229" cy="30229"/>
            </a:xfrm>
            <a:custGeom>
              <a:avLst/>
              <a:gdLst/>
              <a:ahLst/>
              <a:cxnLst>
                <a:cxn ang="0">
                  <a:pos x="14" y="12"/>
                </a:cxn>
                <a:cxn ang="0">
                  <a:pos x="12" y="14"/>
                </a:cxn>
                <a:cxn ang="0">
                  <a:pos x="10" y="16"/>
                </a:cxn>
                <a:cxn ang="0">
                  <a:pos x="8" y="14"/>
                </a:cxn>
                <a:cxn ang="0">
                  <a:pos x="4" y="12"/>
                </a:cxn>
                <a:cxn ang="0">
                  <a:pos x="0" y="4"/>
                </a:cxn>
                <a:cxn ang="0">
                  <a:pos x="0" y="0"/>
                </a:cxn>
                <a:cxn ang="0">
                  <a:pos x="8" y="4"/>
                </a:cxn>
                <a:cxn ang="0">
                  <a:pos x="12" y="8"/>
                </a:cxn>
                <a:cxn ang="0">
                  <a:pos x="14" y="12"/>
                </a:cxn>
              </a:cxnLst>
              <a:rect l="0" t="0" r="r" b="b"/>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1" name="Freeform 321"/>
            <p:cNvSpPr>
              <a:spLocks/>
            </p:cNvSpPr>
            <p:nvPr/>
          </p:nvSpPr>
          <p:spPr bwMode="auto">
            <a:xfrm>
              <a:off x="9092605" y="4767041"/>
              <a:ext cx="34612" cy="22671"/>
            </a:xfrm>
            <a:custGeom>
              <a:avLst/>
              <a:gdLst/>
              <a:ahLst/>
              <a:cxnLst>
                <a:cxn ang="0">
                  <a:pos x="20" y="8"/>
                </a:cxn>
                <a:cxn ang="0">
                  <a:pos x="20" y="12"/>
                </a:cxn>
                <a:cxn ang="0">
                  <a:pos x="16" y="12"/>
                </a:cxn>
                <a:cxn ang="0">
                  <a:pos x="6" y="10"/>
                </a:cxn>
                <a:cxn ang="0">
                  <a:pos x="2" y="6"/>
                </a:cxn>
                <a:cxn ang="0">
                  <a:pos x="0" y="2"/>
                </a:cxn>
                <a:cxn ang="0">
                  <a:pos x="0" y="0"/>
                </a:cxn>
                <a:cxn ang="0">
                  <a:pos x="2" y="0"/>
                </a:cxn>
                <a:cxn ang="0">
                  <a:pos x="10" y="2"/>
                </a:cxn>
                <a:cxn ang="0">
                  <a:pos x="18" y="4"/>
                </a:cxn>
                <a:cxn ang="0">
                  <a:pos x="20" y="6"/>
                </a:cxn>
                <a:cxn ang="0">
                  <a:pos x="20" y="8"/>
                </a:cxn>
              </a:cxnLst>
              <a:rect l="0" t="0" r="r" b="b"/>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2" name="Freeform 322"/>
            <p:cNvSpPr>
              <a:spLocks/>
            </p:cNvSpPr>
            <p:nvPr/>
          </p:nvSpPr>
          <p:spPr bwMode="auto">
            <a:xfrm>
              <a:off x="9262205" y="4955970"/>
              <a:ext cx="13845" cy="26450"/>
            </a:xfrm>
            <a:custGeom>
              <a:avLst/>
              <a:gdLst/>
              <a:ahLst/>
              <a:cxnLst>
                <a:cxn ang="0">
                  <a:pos x="4" y="0"/>
                </a:cxn>
                <a:cxn ang="0">
                  <a:pos x="4" y="4"/>
                </a:cxn>
                <a:cxn ang="0">
                  <a:pos x="6" y="6"/>
                </a:cxn>
                <a:cxn ang="0">
                  <a:pos x="8" y="6"/>
                </a:cxn>
                <a:cxn ang="0">
                  <a:pos x="8" y="8"/>
                </a:cxn>
                <a:cxn ang="0">
                  <a:pos x="6" y="12"/>
                </a:cxn>
                <a:cxn ang="0">
                  <a:pos x="4" y="14"/>
                </a:cxn>
                <a:cxn ang="0">
                  <a:pos x="2" y="14"/>
                </a:cxn>
                <a:cxn ang="0">
                  <a:pos x="0" y="10"/>
                </a:cxn>
                <a:cxn ang="0">
                  <a:pos x="0" y="6"/>
                </a:cxn>
                <a:cxn ang="0">
                  <a:pos x="0" y="0"/>
                </a:cxn>
                <a:cxn ang="0">
                  <a:pos x="4" y="0"/>
                </a:cxn>
              </a:cxnLst>
              <a:rect l="0" t="0" r="r" b="b"/>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3" name="Freeform 70"/>
            <p:cNvSpPr>
              <a:spLocks/>
            </p:cNvSpPr>
            <p:nvPr/>
          </p:nvSpPr>
          <p:spPr bwMode="auto">
            <a:xfrm flipV="1">
              <a:off x="2937124" y="3925555"/>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4" name="Freeform 70"/>
            <p:cNvSpPr>
              <a:spLocks/>
            </p:cNvSpPr>
            <p:nvPr/>
          </p:nvSpPr>
          <p:spPr bwMode="auto">
            <a:xfrm flipV="1">
              <a:off x="6182959" y="5134919"/>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nvGrpSpPr>
            <p:cNvPr id="265" name="Group 298"/>
            <p:cNvGrpSpPr/>
            <p:nvPr/>
          </p:nvGrpSpPr>
          <p:grpSpPr>
            <a:xfrm>
              <a:off x="6625132" y="4196961"/>
              <a:ext cx="45791" cy="122727"/>
              <a:chOff x="6334953" y="5480253"/>
              <a:chExt cx="53594" cy="142494"/>
            </a:xfrm>
            <a:grpFill/>
          </p:grpSpPr>
          <p:sp>
            <p:nvSpPr>
              <p:cNvPr id="279" name="Freeform 70"/>
              <p:cNvSpPr>
                <a:spLocks/>
              </p:cNvSpPr>
              <p:nvPr/>
            </p:nvSpPr>
            <p:spPr bwMode="auto">
              <a:xfrm flipV="1">
                <a:off x="6379403" y="54802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0" name="Freeform 70"/>
              <p:cNvSpPr>
                <a:spLocks/>
              </p:cNvSpPr>
              <p:nvPr/>
            </p:nvSpPr>
            <p:spPr bwMode="auto">
              <a:xfrm flipV="1">
                <a:off x="6369878" y="55564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1" name="Freeform 70"/>
              <p:cNvSpPr>
                <a:spLocks/>
              </p:cNvSpPr>
              <p:nvPr/>
            </p:nvSpPr>
            <p:spPr bwMode="auto">
              <a:xfrm flipV="1">
                <a:off x="6334953" y="561360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66" name="Freeform 70"/>
            <p:cNvSpPr>
              <a:spLocks/>
            </p:cNvSpPr>
            <p:nvPr/>
          </p:nvSpPr>
          <p:spPr bwMode="auto">
            <a:xfrm flipV="1">
              <a:off x="2977815" y="3974777"/>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nvGrpSpPr>
            <p:cNvPr id="267" name="Group 300"/>
            <p:cNvGrpSpPr/>
            <p:nvPr/>
          </p:nvGrpSpPr>
          <p:grpSpPr>
            <a:xfrm rot="2700000">
              <a:off x="6036287" y="4632248"/>
              <a:ext cx="46159" cy="121747"/>
              <a:chOff x="6334953" y="5480253"/>
              <a:chExt cx="53594" cy="142494"/>
            </a:xfrm>
            <a:grpFill/>
          </p:grpSpPr>
          <p:sp>
            <p:nvSpPr>
              <p:cNvPr id="276" name="Freeform 70"/>
              <p:cNvSpPr>
                <a:spLocks/>
              </p:cNvSpPr>
              <p:nvPr/>
            </p:nvSpPr>
            <p:spPr bwMode="auto">
              <a:xfrm flipV="1">
                <a:off x="6379403" y="54802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7" name="Freeform 70"/>
              <p:cNvSpPr>
                <a:spLocks/>
              </p:cNvSpPr>
              <p:nvPr/>
            </p:nvSpPr>
            <p:spPr bwMode="auto">
              <a:xfrm flipV="1">
                <a:off x="6369878" y="55564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8" name="Freeform 70"/>
              <p:cNvSpPr>
                <a:spLocks/>
              </p:cNvSpPr>
              <p:nvPr/>
            </p:nvSpPr>
            <p:spPr bwMode="auto">
              <a:xfrm flipV="1">
                <a:off x="6334953" y="561360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68" name="Freeform 70"/>
            <p:cNvSpPr>
              <a:spLocks/>
            </p:cNvSpPr>
            <p:nvPr/>
          </p:nvSpPr>
          <p:spPr bwMode="auto">
            <a:xfrm flipV="1">
              <a:off x="3042920" y="4021265"/>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9" name="Freeform 70"/>
            <p:cNvSpPr>
              <a:spLocks/>
            </p:cNvSpPr>
            <p:nvPr/>
          </p:nvSpPr>
          <p:spPr bwMode="auto">
            <a:xfrm flipV="1">
              <a:off x="2928986" y="3848987"/>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0" name="Freeform 269"/>
            <p:cNvSpPr>
              <a:spLocks/>
            </p:cNvSpPr>
            <p:nvPr/>
          </p:nvSpPr>
          <p:spPr bwMode="auto">
            <a:xfrm flipV="1">
              <a:off x="2934411" y="3870864"/>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1" name="Freeform 198"/>
            <p:cNvSpPr>
              <a:spLocks/>
            </p:cNvSpPr>
            <p:nvPr/>
          </p:nvSpPr>
          <p:spPr bwMode="auto">
            <a:xfrm rot="15130454" flipV="1">
              <a:off x="5230085" y="2956207"/>
              <a:ext cx="47652" cy="26393"/>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2" name="Freeform 271"/>
            <p:cNvSpPr>
              <a:spLocks/>
            </p:cNvSpPr>
            <p:nvPr/>
          </p:nvSpPr>
          <p:spPr bwMode="auto">
            <a:xfrm>
              <a:off x="5277183" y="3651492"/>
              <a:ext cx="436666" cy="661595"/>
            </a:xfrm>
            <a:custGeom>
              <a:avLst/>
              <a:gdLst/>
              <a:ahLst/>
              <a:cxnLst>
                <a:cxn ang="0">
                  <a:pos x="20" y="220"/>
                </a:cxn>
                <a:cxn ang="0">
                  <a:pos x="24" y="232"/>
                </a:cxn>
                <a:cxn ang="0">
                  <a:pos x="28" y="248"/>
                </a:cxn>
                <a:cxn ang="0">
                  <a:pos x="40" y="260"/>
                </a:cxn>
                <a:cxn ang="0">
                  <a:pos x="42" y="266"/>
                </a:cxn>
                <a:cxn ang="0">
                  <a:pos x="52" y="274"/>
                </a:cxn>
                <a:cxn ang="0">
                  <a:pos x="54" y="282"/>
                </a:cxn>
                <a:cxn ang="0">
                  <a:pos x="62" y="290"/>
                </a:cxn>
                <a:cxn ang="0">
                  <a:pos x="80" y="308"/>
                </a:cxn>
                <a:cxn ang="0">
                  <a:pos x="88" y="316"/>
                </a:cxn>
                <a:cxn ang="0">
                  <a:pos x="88" y="326"/>
                </a:cxn>
                <a:cxn ang="0">
                  <a:pos x="98" y="336"/>
                </a:cxn>
                <a:cxn ang="0">
                  <a:pos x="112" y="342"/>
                </a:cxn>
                <a:cxn ang="0">
                  <a:pos x="116" y="338"/>
                </a:cxn>
                <a:cxn ang="0">
                  <a:pos x="124" y="338"/>
                </a:cxn>
                <a:cxn ang="0">
                  <a:pos x="134" y="342"/>
                </a:cxn>
                <a:cxn ang="0">
                  <a:pos x="146" y="354"/>
                </a:cxn>
                <a:cxn ang="0">
                  <a:pos x="156" y="350"/>
                </a:cxn>
                <a:cxn ang="0">
                  <a:pos x="186" y="350"/>
                </a:cxn>
                <a:cxn ang="0">
                  <a:pos x="198" y="342"/>
                </a:cxn>
                <a:cxn ang="0">
                  <a:pos x="228" y="338"/>
                </a:cxn>
                <a:cxn ang="0">
                  <a:pos x="220" y="324"/>
                </a:cxn>
                <a:cxn ang="0">
                  <a:pos x="212" y="314"/>
                </a:cxn>
                <a:cxn ang="0">
                  <a:pos x="206" y="296"/>
                </a:cxn>
                <a:cxn ang="0">
                  <a:pos x="190" y="284"/>
                </a:cxn>
                <a:cxn ang="0">
                  <a:pos x="180" y="274"/>
                </a:cxn>
                <a:cxn ang="0">
                  <a:pos x="182" y="270"/>
                </a:cxn>
                <a:cxn ang="0">
                  <a:pos x="192" y="266"/>
                </a:cxn>
                <a:cxn ang="0">
                  <a:pos x="198" y="252"/>
                </a:cxn>
                <a:cxn ang="0">
                  <a:pos x="198" y="234"/>
                </a:cxn>
                <a:cxn ang="0">
                  <a:pos x="204" y="224"/>
                </a:cxn>
                <a:cxn ang="0">
                  <a:pos x="212" y="212"/>
                </a:cxn>
                <a:cxn ang="0">
                  <a:pos x="222" y="190"/>
                </a:cxn>
                <a:cxn ang="0">
                  <a:pos x="232" y="170"/>
                </a:cxn>
                <a:cxn ang="0">
                  <a:pos x="232" y="138"/>
                </a:cxn>
                <a:cxn ang="0">
                  <a:pos x="236" y="126"/>
                </a:cxn>
                <a:cxn ang="0">
                  <a:pos x="238" y="108"/>
                </a:cxn>
                <a:cxn ang="0">
                  <a:pos x="254" y="102"/>
                </a:cxn>
                <a:cxn ang="0">
                  <a:pos x="264" y="92"/>
                </a:cxn>
                <a:cxn ang="0">
                  <a:pos x="258" y="84"/>
                </a:cxn>
                <a:cxn ang="0">
                  <a:pos x="250" y="76"/>
                </a:cxn>
                <a:cxn ang="0">
                  <a:pos x="242" y="58"/>
                </a:cxn>
                <a:cxn ang="0">
                  <a:pos x="236" y="28"/>
                </a:cxn>
                <a:cxn ang="0">
                  <a:pos x="230" y="12"/>
                </a:cxn>
                <a:cxn ang="0">
                  <a:pos x="216" y="4"/>
                </a:cxn>
                <a:cxn ang="0">
                  <a:pos x="206" y="0"/>
                </a:cxn>
                <a:cxn ang="0">
                  <a:pos x="194" y="10"/>
                </a:cxn>
                <a:cxn ang="0">
                  <a:pos x="178" y="22"/>
                </a:cxn>
                <a:cxn ang="0">
                  <a:pos x="44" y="16"/>
                </a:cxn>
                <a:cxn ang="0">
                  <a:pos x="32" y="54"/>
                </a:cxn>
                <a:cxn ang="0">
                  <a:pos x="34" y="130"/>
                </a:cxn>
                <a:cxn ang="0">
                  <a:pos x="18" y="136"/>
                </a:cxn>
                <a:cxn ang="0">
                  <a:pos x="12" y="150"/>
                </a:cxn>
                <a:cxn ang="0">
                  <a:pos x="6" y="164"/>
                </a:cxn>
                <a:cxn ang="0">
                  <a:pos x="4" y="186"/>
                </a:cxn>
                <a:cxn ang="0">
                  <a:pos x="0" y="194"/>
                </a:cxn>
                <a:cxn ang="0">
                  <a:pos x="10" y="198"/>
                </a:cxn>
                <a:cxn ang="0">
                  <a:pos x="14" y="208"/>
                </a:cxn>
                <a:cxn ang="0">
                  <a:pos x="18" y="218"/>
                </a:cxn>
              </a:cxnLst>
              <a:rect l="0" t="0" r="r" b="b"/>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w="6350" cmpd="sng">
              <a:solidFill>
                <a:srgbClr val="FFFFFF"/>
              </a:solidFill>
              <a:prstDash val="solid"/>
              <a:round/>
              <a:headEnd/>
              <a:tailEnd/>
            </a:ln>
          </p:spPr>
          <p:txBody>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273" name="Freeform 272"/>
            <p:cNvSpPr>
              <a:spLocks noChangeAspect="1"/>
            </p:cNvSpPr>
            <p:nvPr/>
          </p:nvSpPr>
          <p:spPr bwMode="auto">
            <a:xfrm>
              <a:off x="5323797" y="4023348"/>
              <a:ext cx="350088" cy="307534"/>
            </a:xfrm>
            <a:custGeom>
              <a:avLst/>
              <a:gdLst>
                <a:gd name="T0" fmla="*/ 83 w 105"/>
                <a:gd name="T1" fmla="*/ 1 h 92"/>
                <a:gd name="T2" fmla="*/ 84 w 105"/>
                <a:gd name="T3" fmla="*/ 2 h 92"/>
                <a:gd name="T4" fmla="*/ 82 w 105"/>
                <a:gd name="T5" fmla="*/ 7 h 92"/>
                <a:gd name="T6" fmla="*/ 83 w 105"/>
                <a:gd name="T7" fmla="*/ 16 h 92"/>
                <a:gd name="T8" fmla="*/ 89 w 105"/>
                <a:gd name="T9" fmla="*/ 24 h 92"/>
                <a:gd name="T10" fmla="*/ 88 w 105"/>
                <a:gd name="T11" fmla="*/ 26 h 92"/>
                <a:gd name="T12" fmla="*/ 88 w 105"/>
                <a:gd name="T13" fmla="*/ 30 h 92"/>
                <a:gd name="T14" fmla="*/ 91 w 105"/>
                <a:gd name="T15" fmla="*/ 30 h 92"/>
                <a:gd name="T16" fmla="*/ 91 w 105"/>
                <a:gd name="T17" fmla="*/ 38 h 92"/>
                <a:gd name="T18" fmla="*/ 83 w 105"/>
                <a:gd name="T19" fmla="*/ 41 h 92"/>
                <a:gd name="T20" fmla="*/ 80 w 105"/>
                <a:gd name="T21" fmla="*/ 47 h 92"/>
                <a:gd name="T22" fmla="*/ 85 w 105"/>
                <a:gd name="T23" fmla="*/ 49 h 92"/>
                <a:gd name="T24" fmla="*/ 91 w 105"/>
                <a:gd name="T25" fmla="*/ 57 h 92"/>
                <a:gd name="T26" fmla="*/ 95 w 105"/>
                <a:gd name="T27" fmla="*/ 62 h 92"/>
                <a:gd name="T28" fmla="*/ 100 w 105"/>
                <a:gd name="T29" fmla="*/ 75 h 92"/>
                <a:gd name="T30" fmla="*/ 102 w 105"/>
                <a:gd name="T31" fmla="*/ 75 h 92"/>
                <a:gd name="T32" fmla="*/ 105 w 105"/>
                <a:gd name="T33" fmla="*/ 77 h 92"/>
                <a:gd name="T34" fmla="*/ 104 w 105"/>
                <a:gd name="T35" fmla="*/ 82 h 92"/>
                <a:gd name="T36" fmla="*/ 102 w 105"/>
                <a:gd name="T37" fmla="*/ 83 h 92"/>
                <a:gd name="T38" fmla="*/ 92 w 105"/>
                <a:gd name="T39" fmla="*/ 82 h 92"/>
                <a:gd name="T40" fmla="*/ 81 w 105"/>
                <a:gd name="T41" fmla="*/ 90 h 92"/>
                <a:gd name="T42" fmla="*/ 78 w 105"/>
                <a:gd name="T43" fmla="*/ 89 h 92"/>
                <a:gd name="T44" fmla="*/ 69 w 105"/>
                <a:gd name="T45" fmla="*/ 92 h 92"/>
                <a:gd name="T46" fmla="*/ 67 w 105"/>
                <a:gd name="T47" fmla="*/ 89 h 92"/>
                <a:gd name="T48" fmla="*/ 64 w 105"/>
                <a:gd name="T49" fmla="*/ 90 h 92"/>
                <a:gd name="T50" fmla="*/ 61 w 105"/>
                <a:gd name="T51" fmla="*/ 89 h 92"/>
                <a:gd name="T52" fmla="*/ 57 w 105"/>
                <a:gd name="T53" fmla="*/ 91 h 92"/>
                <a:gd name="T54" fmla="*/ 55 w 105"/>
                <a:gd name="T55" fmla="*/ 88 h 92"/>
                <a:gd name="T56" fmla="*/ 51 w 105"/>
                <a:gd name="T57" fmla="*/ 84 h 92"/>
                <a:gd name="T58" fmla="*/ 47 w 105"/>
                <a:gd name="T59" fmla="*/ 78 h 92"/>
                <a:gd name="T60" fmla="*/ 43 w 105"/>
                <a:gd name="T61" fmla="*/ 81 h 92"/>
                <a:gd name="T62" fmla="*/ 40 w 105"/>
                <a:gd name="T63" fmla="*/ 80 h 92"/>
                <a:gd name="T64" fmla="*/ 35 w 105"/>
                <a:gd name="T65" fmla="*/ 82 h 92"/>
                <a:gd name="T66" fmla="*/ 26 w 105"/>
                <a:gd name="T67" fmla="*/ 71 h 92"/>
                <a:gd name="T68" fmla="*/ 25 w 105"/>
                <a:gd name="T69" fmla="*/ 67 h 92"/>
                <a:gd name="T70" fmla="*/ 19 w 105"/>
                <a:gd name="T71" fmla="*/ 62 h 92"/>
                <a:gd name="T72" fmla="*/ 18 w 105"/>
                <a:gd name="T73" fmla="*/ 56 h 92"/>
                <a:gd name="T74" fmla="*/ 14 w 105"/>
                <a:gd name="T75" fmla="*/ 51 h 92"/>
                <a:gd name="T76" fmla="*/ 8 w 105"/>
                <a:gd name="T77" fmla="*/ 46 h 92"/>
                <a:gd name="T78" fmla="*/ 9 w 105"/>
                <a:gd name="T79" fmla="*/ 44 h 92"/>
                <a:gd name="T80" fmla="*/ 0 w 105"/>
                <a:gd name="T81" fmla="*/ 38 h 92"/>
                <a:gd name="T82" fmla="*/ 0 w 105"/>
                <a:gd name="T83" fmla="*/ 34 h 92"/>
                <a:gd name="T84" fmla="*/ 3 w 105"/>
                <a:gd name="T85" fmla="*/ 30 h 92"/>
                <a:gd name="T86" fmla="*/ 5 w 105"/>
                <a:gd name="T87" fmla="*/ 24 h 92"/>
                <a:gd name="T88" fmla="*/ 8 w 105"/>
                <a:gd name="T89" fmla="*/ 17 h 92"/>
                <a:gd name="T90" fmla="*/ 14 w 105"/>
                <a:gd name="T91" fmla="*/ 17 h 92"/>
                <a:gd name="T92" fmla="*/ 14 w 105"/>
                <a:gd name="T93" fmla="*/ 17 h 92"/>
                <a:gd name="T94" fmla="*/ 18 w 105"/>
                <a:gd name="T95" fmla="*/ 25 h 92"/>
                <a:gd name="T96" fmla="*/ 22 w 105"/>
                <a:gd name="T97" fmla="*/ 27 h 92"/>
                <a:gd name="T98" fmla="*/ 29 w 105"/>
                <a:gd name="T99" fmla="*/ 26 h 92"/>
                <a:gd name="T100" fmla="*/ 37 w 105"/>
                <a:gd name="T101" fmla="*/ 30 h 92"/>
                <a:gd name="T102" fmla="*/ 49 w 105"/>
                <a:gd name="T103" fmla="*/ 25 h 92"/>
                <a:gd name="T104" fmla="*/ 50 w 105"/>
                <a:gd name="T105" fmla="*/ 22 h 92"/>
                <a:gd name="T106" fmla="*/ 53 w 105"/>
                <a:gd name="T107" fmla="*/ 20 h 92"/>
                <a:gd name="T108" fmla="*/ 60 w 105"/>
                <a:gd name="T109" fmla="*/ 26 h 92"/>
                <a:gd name="T110" fmla="*/ 65 w 105"/>
                <a:gd name="T111" fmla="*/ 25 h 92"/>
                <a:gd name="T112" fmla="*/ 77 w 105"/>
                <a:gd name="T113" fmla="*/ 12 h 92"/>
                <a:gd name="T114" fmla="*/ 76 w 105"/>
                <a:gd name="T115" fmla="*/ 9 h 92"/>
                <a:gd name="T116" fmla="*/ 76 w 105"/>
                <a:gd name="T117" fmla="*/ 7 h 92"/>
                <a:gd name="T118" fmla="*/ 75 w 105"/>
                <a:gd name="T119" fmla="*/ 3 h 92"/>
                <a:gd name="T120" fmla="*/ 80 w 105"/>
                <a:gd name="T121" fmla="*/ 1 h 92"/>
                <a:gd name="T122" fmla="*/ 83 w 105"/>
                <a:gd name="T12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92">
                  <a:moveTo>
                    <a:pt x="83" y="1"/>
                  </a:moveTo>
                  <a:cubicBezTo>
                    <a:pt x="83" y="1"/>
                    <a:pt x="84" y="0"/>
                    <a:pt x="84" y="2"/>
                  </a:cubicBezTo>
                  <a:cubicBezTo>
                    <a:pt x="84" y="3"/>
                    <a:pt x="82" y="6"/>
                    <a:pt x="82" y="7"/>
                  </a:cubicBezTo>
                  <a:cubicBezTo>
                    <a:pt x="82" y="8"/>
                    <a:pt x="83" y="13"/>
                    <a:pt x="83" y="16"/>
                  </a:cubicBezTo>
                  <a:cubicBezTo>
                    <a:pt x="84" y="17"/>
                    <a:pt x="90" y="24"/>
                    <a:pt x="89" y="24"/>
                  </a:cubicBezTo>
                  <a:cubicBezTo>
                    <a:pt x="89" y="26"/>
                    <a:pt x="88" y="25"/>
                    <a:pt x="88" y="26"/>
                  </a:cubicBezTo>
                  <a:cubicBezTo>
                    <a:pt x="88" y="30"/>
                    <a:pt x="88" y="30"/>
                    <a:pt x="88" y="30"/>
                  </a:cubicBezTo>
                  <a:cubicBezTo>
                    <a:pt x="91" y="30"/>
                    <a:pt x="91" y="30"/>
                    <a:pt x="91" y="30"/>
                  </a:cubicBezTo>
                  <a:cubicBezTo>
                    <a:pt x="90" y="32"/>
                    <a:pt x="91" y="38"/>
                    <a:pt x="91" y="38"/>
                  </a:cubicBezTo>
                  <a:cubicBezTo>
                    <a:pt x="91" y="43"/>
                    <a:pt x="86" y="40"/>
                    <a:pt x="83" y="41"/>
                  </a:cubicBezTo>
                  <a:cubicBezTo>
                    <a:pt x="82" y="43"/>
                    <a:pt x="80" y="46"/>
                    <a:pt x="80" y="47"/>
                  </a:cubicBezTo>
                  <a:cubicBezTo>
                    <a:pt x="80" y="49"/>
                    <a:pt x="83" y="49"/>
                    <a:pt x="85" y="49"/>
                  </a:cubicBezTo>
                  <a:cubicBezTo>
                    <a:pt x="86" y="50"/>
                    <a:pt x="90" y="54"/>
                    <a:pt x="91" y="57"/>
                  </a:cubicBezTo>
                  <a:cubicBezTo>
                    <a:pt x="92" y="58"/>
                    <a:pt x="94" y="60"/>
                    <a:pt x="95" y="62"/>
                  </a:cubicBezTo>
                  <a:cubicBezTo>
                    <a:pt x="96" y="63"/>
                    <a:pt x="98" y="75"/>
                    <a:pt x="100" y="75"/>
                  </a:cubicBezTo>
                  <a:cubicBezTo>
                    <a:pt x="102" y="76"/>
                    <a:pt x="101" y="74"/>
                    <a:pt x="102" y="75"/>
                  </a:cubicBezTo>
                  <a:cubicBezTo>
                    <a:pt x="103" y="75"/>
                    <a:pt x="104" y="76"/>
                    <a:pt x="105" y="77"/>
                  </a:cubicBezTo>
                  <a:cubicBezTo>
                    <a:pt x="104" y="82"/>
                    <a:pt x="104" y="82"/>
                    <a:pt x="104" y="82"/>
                  </a:cubicBezTo>
                  <a:cubicBezTo>
                    <a:pt x="104" y="82"/>
                    <a:pt x="103" y="83"/>
                    <a:pt x="102" y="83"/>
                  </a:cubicBezTo>
                  <a:cubicBezTo>
                    <a:pt x="92" y="82"/>
                    <a:pt x="92" y="82"/>
                    <a:pt x="92" y="82"/>
                  </a:cubicBezTo>
                  <a:cubicBezTo>
                    <a:pt x="87" y="83"/>
                    <a:pt x="85" y="90"/>
                    <a:pt x="81" y="90"/>
                  </a:cubicBezTo>
                  <a:cubicBezTo>
                    <a:pt x="80" y="90"/>
                    <a:pt x="79" y="89"/>
                    <a:pt x="78" y="89"/>
                  </a:cubicBezTo>
                  <a:cubicBezTo>
                    <a:pt x="75" y="89"/>
                    <a:pt x="70" y="91"/>
                    <a:pt x="69" y="92"/>
                  </a:cubicBezTo>
                  <a:cubicBezTo>
                    <a:pt x="69" y="91"/>
                    <a:pt x="68" y="89"/>
                    <a:pt x="67" y="89"/>
                  </a:cubicBezTo>
                  <a:cubicBezTo>
                    <a:pt x="65" y="89"/>
                    <a:pt x="65" y="90"/>
                    <a:pt x="64" y="90"/>
                  </a:cubicBezTo>
                  <a:cubicBezTo>
                    <a:pt x="63" y="90"/>
                    <a:pt x="62" y="89"/>
                    <a:pt x="61" y="89"/>
                  </a:cubicBezTo>
                  <a:cubicBezTo>
                    <a:pt x="60" y="89"/>
                    <a:pt x="59" y="91"/>
                    <a:pt x="57" y="91"/>
                  </a:cubicBezTo>
                  <a:cubicBezTo>
                    <a:pt x="56" y="91"/>
                    <a:pt x="56" y="88"/>
                    <a:pt x="55" y="88"/>
                  </a:cubicBezTo>
                  <a:cubicBezTo>
                    <a:pt x="54" y="86"/>
                    <a:pt x="51" y="86"/>
                    <a:pt x="51" y="84"/>
                  </a:cubicBezTo>
                  <a:cubicBezTo>
                    <a:pt x="49" y="82"/>
                    <a:pt x="48" y="79"/>
                    <a:pt x="47" y="78"/>
                  </a:cubicBezTo>
                  <a:cubicBezTo>
                    <a:pt x="45" y="78"/>
                    <a:pt x="44" y="81"/>
                    <a:pt x="43" y="81"/>
                  </a:cubicBezTo>
                  <a:cubicBezTo>
                    <a:pt x="42" y="81"/>
                    <a:pt x="41" y="80"/>
                    <a:pt x="40" y="80"/>
                  </a:cubicBezTo>
                  <a:cubicBezTo>
                    <a:pt x="39" y="80"/>
                    <a:pt x="36" y="82"/>
                    <a:pt x="35" y="82"/>
                  </a:cubicBezTo>
                  <a:cubicBezTo>
                    <a:pt x="32" y="81"/>
                    <a:pt x="26" y="72"/>
                    <a:pt x="26" y="71"/>
                  </a:cubicBezTo>
                  <a:cubicBezTo>
                    <a:pt x="25" y="69"/>
                    <a:pt x="26" y="68"/>
                    <a:pt x="25" y="67"/>
                  </a:cubicBezTo>
                  <a:cubicBezTo>
                    <a:pt x="24" y="65"/>
                    <a:pt x="20" y="64"/>
                    <a:pt x="19" y="62"/>
                  </a:cubicBezTo>
                  <a:cubicBezTo>
                    <a:pt x="17" y="59"/>
                    <a:pt x="19" y="59"/>
                    <a:pt x="18" y="56"/>
                  </a:cubicBezTo>
                  <a:cubicBezTo>
                    <a:pt x="17" y="55"/>
                    <a:pt x="16" y="52"/>
                    <a:pt x="14" y="51"/>
                  </a:cubicBezTo>
                  <a:cubicBezTo>
                    <a:pt x="12" y="49"/>
                    <a:pt x="8" y="47"/>
                    <a:pt x="8" y="46"/>
                  </a:cubicBezTo>
                  <a:cubicBezTo>
                    <a:pt x="8" y="45"/>
                    <a:pt x="9" y="46"/>
                    <a:pt x="9" y="44"/>
                  </a:cubicBezTo>
                  <a:cubicBezTo>
                    <a:pt x="9" y="40"/>
                    <a:pt x="1" y="38"/>
                    <a:pt x="0" y="38"/>
                  </a:cubicBezTo>
                  <a:cubicBezTo>
                    <a:pt x="0" y="34"/>
                    <a:pt x="0" y="34"/>
                    <a:pt x="0" y="34"/>
                  </a:cubicBezTo>
                  <a:cubicBezTo>
                    <a:pt x="1" y="33"/>
                    <a:pt x="3" y="32"/>
                    <a:pt x="3" y="30"/>
                  </a:cubicBezTo>
                  <a:cubicBezTo>
                    <a:pt x="3" y="28"/>
                    <a:pt x="5" y="26"/>
                    <a:pt x="5" y="24"/>
                  </a:cubicBezTo>
                  <a:cubicBezTo>
                    <a:pt x="5" y="22"/>
                    <a:pt x="8" y="21"/>
                    <a:pt x="8" y="17"/>
                  </a:cubicBezTo>
                  <a:cubicBezTo>
                    <a:pt x="10" y="17"/>
                    <a:pt x="13" y="16"/>
                    <a:pt x="14" y="17"/>
                  </a:cubicBezTo>
                  <a:cubicBezTo>
                    <a:pt x="15" y="17"/>
                    <a:pt x="15" y="17"/>
                    <a:pt x="14" y="17"/>
                  </a:cubicBezTo>
                  <a:cubicBezTo>
                    <a:pt x="15" y="19"/>
                    <a:pt x="19" y="22"/>
                    <a:pt x="18" y="25"/>
                  </a:cubicBezTo>
                  <a:cubicBezTo>
                    <a:pt x="19" y="26"/>
                    <a:pt x="20" y="27"/>
                    <a:pt x="22" y="27"/>
                  </a:cubicBezTo>
                  <a:cubicBezTo>
                    <a:pt x="23" y="27"/>
                    <a:pt x="28" y="26"/>
                    <a:pt x="29" y="26"/>
                  </a:cubicBezTo>
                  <a:cubicBezTo>
                    <a:pt x="38" y="26"/>
                    <a:pt x="30" y="29"/>
                    <a:pt x="37" y="30"/>
                  </a:cubicBezTo>
                  <a:cubicBezTo>
                    <a:pt x="46" y="30"/>
                    <a:pt x="38" y="26"/>
                    <a:pt x="49" y="25"/>
                  </a:cubicBezTo>
                  <a:cubicBezTo>
                    <a:pt x="50" y="25"/>
                    <a:pt x="50" y="23"/>
                    <a:pt x="50" y="22"/>
                  </a:cubicBezTo>
                  <a:cubicBezTo>
                    <a:pt x="50" y="21"/>
                    <a:pt x="52" y="20"/>
                    <a:pt x="53" y="20"/>
                  </a:cubicBezTo>
                  <a:cubicBezTo>
                    <a:pt x="54" y="20"/>
                    <a:pt x="59" y="26"/>
                    <a:pt x="60" y="26"/>
                  </a:cubicBezTo>
                  <a:cubicBezTo>
                    <a:pt x="61" y="26"/>
                    <a:pt x="63" y="26"/>
                    <a:pt x="65" y="25"/>
                  </a:cubicBezTo>
                  <a:cubicBezTo>
                    <a:pt x="69" y="22"/>
                    <a:pt x="77" y="13"/>
                    <a:pt x="77" y="12"/>
                  </a:cubicBezTo>
                  <a:cubicBezTo>
                    <a:pt x="77" y="11"/>
                    <a:pt x="76" y="10"/>
                    <a:pt x="76" y="9"/>
                  </a:cubicBezTo>
                  <a:cubicBezTo>
                    <a:pt x="76" y="8"/>
                    <a:pt x="76" y="8"/>
                    <a:pt x="76" y="7"/>
                  </a:cubicBezTo>
                  <a:cubicBezTo>
                    <a:pt x="77" y="5"/>
                    <a:pt x="76" y="4"/>
                    <a:pt x="75" y="3"/>
                  </a:cubicBezTo>
                  <a:cubicBezTo>
                    <a:pt x="75" y="2"/>
                    <a:pt x="81" y="4"/>
                    <a:pt x="80" y="1"/>
                  </a:cubicBezTo>
                  <a:lnTo>
                    <a:pt x="83" y="1"/>
                  </a:lnTo>
                  <a:close/>
                </a:path>
              </a:pathLst>
            </a:custGeom>
            <a:grpFill/>
            <a:ln w="6350">
              <a:solidFill>
                <a:srgbClr val="FFFFFF"/>
              </a:solidFill>
            </a:ln>
          </p:spPr>
          <p:txBody>
            <a:bodyPr vert="horz" wrap="square" lIns="80682" tIns="40341" rIns="80682" bIns="40341" numCol="1" anchor="t" anchorCtr="0" compatLnSpc="1">
              <a:prstTxWarp prst="textNoShape">
                <a:avLst/>
              </a:prstTxWarp>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274" name="Freeform 130"/>
            <p:cNvSpPr>
              <a:spLocks/>
            </p:cNvSpPr>
            <p:nvPr/>
          </p:nvSpPr>
          <p:spPr bwMode="auto">
            <a:xfrm>
              <a:off x="2148100" y="3848100"/>
              <a:ext cx="112500" cy="122767"/>
            </a:xfrm>
            <a:custGeom>
              <a:avLst/>
              <a:gdLst/>
              <a:ahLst/>
              <a:cxnLst>
                <a:cxn ang="0">
                  <a:pos x="81" y="34"/>
                </a:cxn>
                <a:cxn ang="0">
                  <a:pos x="75" y="37"/>
                </a:cxn>
                <a:cxn ang="0">
                  <a:pos x="69" y="37"/>
                </a:cxn>
                <a:cxn ang="0">
                  <a:pos x="58" y="37"/>
                </a:cxn>
                <a:cxn ang="0">
                  <a:pos x="63" y="0"/>
                </a:cxn>
                <a:cxn ang="0">
                  <a:pos x="36" y="0"/>
                </a:cxn>
                <a:cxn ang="0">
                  <a:pos x="32" y="1"/>
                </a:cxn>
                <a:cxn ang="0">
                  <a:pos x="27" y="7"/>
                </a:cxn>
                <a:cxn ang="0">
                  <a:pos x="24" y="15"/>
                </a:cxn>
                <a:cxn ang="0">
                  <a:pos x="26" y="20"/>
                </a:cxn>
                <a:cxn ang="0">
                  <a:pos x="27" y="24"/>
                </a:cxn>
                <a:cxn ang="0">
                  <a:pos x="32" y="25"/>
                </a:cxn>
                <a:cxn ang="0">
                  <a:pos x="33" y="32"/>
                </a:cxn>
                <a:cxn ang="0">
                  <a:pos x="33" y="38"/>
                </a:cxn>
                <a:cxn ang="0">
                  <a:pos x="11" y="38"/>
                </a:cxn>
                <a:cxn ang="0">
                  <a:pos x="7" y="45"/>
                </a:cxn>
                <a:cxn ang="0">
                  <a:pos x="5" y="51"/>
                </a:cxn>
                <a:cxn ang="0">
                  <a:pos x="0" y="67"/>
                </a:cxn>
                <a:cxn ang="0">
                  <a:pos x="9" y="75"/>
                </a:cxn>
                <a:cxn ang="0">
                  <a:pos x="15" y="78"/>
                </a:cxn>
                <a:cxn ang="0">
                  <a:pos x="19" y="81"/>
                </a:cxn>
                <a:cxn ang="0">
                  <a:pos x="30" y="81"/>
                </a:cxn>
                <a:cxn ang="0">
                  <a:pos x="33" y="81"/>
                </a:cxn>
                <a:cxn ang="0">
                  <a:pos x="38" y="82"/>
                </a:cxn>
                <a:cxn ang="0">
                  <a:pos x="44" y="81"/>
                </a:cxn>
                <a:cxn ang="0">
                  <a:pos x="46" y="74"/>
                </a:cxn>
                <a:cxn ang="0">
                  <a:pos x="52" y="74"/>
                </a:cxn>
                <a:cxn ang="0">
                  <a:pos x="57" y="65"/>
                </a:cxn>
                <a:cxn ang="0">
                  <a:pos x="60" y="58"/>
                </a:cxn>
                <a:cxn ang="0">
                  <a:pos x="71" y="50"/>
                </a:cxn>
                <a:cxn ang="0">
                  <a:pos x="75" y="41"/>
                </a:cxn>
                <a:cxn ang="0">
                  <a:pos x="81" y="34"/>
                </a:cxn>
              </a:cxnLst>
              <a:rect l="0" t="0" r="r" b="b"/>
              <a:pathLst>
                <a:path w="81" h="82">
                  <a:moveTo>
                    <a:pt x="81" y="34"/>
                  </a:moveTo>
                  <a:lnTo>
                    <a:pt x="75" y="37"/>
                  </a:lnTo>
                  <a:lnTo>
                    <a:pt x="69" y="37"/>
                  </a:lnTo>
                  <a:lnTo>
                    <a:pt x="58" y="37"/>
                  </a:lnTo>
                  <a:lnTo>
                    <a:pt x="63" y="0"/>
                  </a:lnTo>
                  <a:lnTo>
                    <a:pt x="36" y="0"/>
                  </a:lnTo>
                  <a:lnTo>
                    <a:pt x="32" y="1"/>
                  </a:lnTo>
                  <a:lnTo>
                    <a:pt x="27" y="7"/>
                  </a:lnTo>
                  <a:lnTo>
                    <a:pt x="24" y="15"/>
                  </a:lnTo>
                  <a:lnTo>
                    <a:pt x="26" y="20"/>
                  </a:lnTo>
                  <a:lnTo>
                    <a:pt x="27" y="24"/>
                  </a:lnTo>
                  <a:lnTo>
                    <a:pt x="32" y="25"/>
                  </a:lnTo>
                  <a:lnTo>
                    <a:pt x="33" y="32"/>
                  </a:lnTo>
                  <a:lnTo>
                    <a:pt x="33" y="38"/>
                  </a:lnTo>
                  <a:lnTo>
                    <a:pt x="11" y="38"/>
                  </a:lnTo>
                  <a:lnTo>
                    <a:pt x="7" y="45"/>
                  </a:lnTo>
                  <a:lnTo>
                    <a:pt x="5" y="51"/>
                  </a:lnTo>
                  <a:lnTo>
                    <a:pt x="0" y="67"/>
                  </a:lnTo>
                  <a:lnTo>
                    <a:pt x="9" y="75"/>
                  </a:lnTo>
                  <a:lnTo>
                    <a:pt x="15" y="78"/>
                  </a:lnTo>
                  <a:lnTo>
                    <a:pt x="19" y="81"/>
                  </a:lnTo>
                  <a:lnTo>
                    <a:pt x="30" y="81"/>
                  </a:lnTo>
                  <a:lnTo>
                    <a:pt x="33" y="81"/>
                  </a:lnTo>
                  <a:lnTo>
                    <a:pt x="38" y="82"/>
                  </a:lnTo>
                  <a:lnTo>
                    <a:pt x="44" y="81"/>
                  </a:lnTo>
                  <a:lnTo>
                    <a:pt x="46" y="74"/>
                  </a:lnTo>
                  <a:lnTo>
                    <a:pt x="52" y="74"/>
                  </a:lnTo>
                  <a:lnTo>
                    <a:pt x="57" y="65"/>
                  </a:lnTo>
                  <a:lnTo>
                    <a:pt x="60" y="58"/>
                  </a:lnTo>
                  <a:lnTo>
                    <a:pt x="71" y="50"/>
                  </a:lnTo>
                  <a:lnTo>
                    <a:pt x="75" y="41"/>
                  </a:lnTo>
                  <a:lnTo>
                    <a:pt x="81" y="34"/>
                  </a:lnTo>
                  <a:close/>
                </a:path>
              </a:pathLst>
            </a:custGeom>
            <a:solidFill>
              <a:srgbClr val="003A70"/>
            </a:solidFill>
            <a:ln w="9525">
              <a:noFill/>
              <a:prstDash val="solid"/>
              <a:round/>
              <a:headEnd/>
              <a:tailEnd/>
            </a:ln>
          </p:spPr>
          <p:txBody>
            <a:bodyPr vert="horz" wrap="square" lIns="80682" tIns="40341" rIns="80682" bIns="40341" numCol="1" anchor="t"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5" name="Freeform 253"/>
            <p:cNvSpPr>
              <a:spLocks/>
            </p:cNvSpPr>
            <p:nvPr/>
          </p:nvSpPr>
          <p:spPr bwMode="auto">
            <a:xfrm>
              <a:off x="7396611" y="3667475"/>
              <a:ext cx="242285" cy="294729"/>
            </a:xfrm>
            <a:custGeom>
              <a:avLst/>
              <a:gdLst/>
              <a:ahLst/>
              <a:cxnLst>
                <a:cxn ang="0">
                  <a:pos x="102" y="124"/>
                </a:cxn>
                <a:cxn ang="0">
                  <a:pos x="94" y="116"/>
                </a:cxn>
                <a:cxn ang="0">
                  <a:pos x="88" y="102"/>
                </a:cxn>
                <a:cxn ang="0">
                  <a:pos x="86" y="94"/>
                </a:cxn>
                <a:cxn ang="0">
                  <a:pos x="74" y="84"/>
                </a:cxn>
                <a:cxn ang="0">
                  <a:pos x="66" y="76"/>
                </a:cxn>
                <a:cxn ang="0">
                  <a:pos x="58" y="82"/>
                </a:cxn>
                <a:cxn ang="0">
                  <a:pos x="52" y="88"/>
                </a:cxn>
                <a:cxn ang="0">
                  <a:pos x="48" y="84"/>
                </a:cxn>
                <a:cxn ang="0">
                  <a:pos x="44" y="80"/>
                </a:cxn>
                <a:cxn ang="0">
                  <a:pos x="36" y="84"/>
                </a:cxn>
                <a:cxn ang="0">
                  <a:pos x="26" y="70"/>
                </a:cxn>
                <a:cxn ang="0">
                  <a:pos x="26" y="58"/>
                </a:cxn>
                <a:cxn ang="0">
                  <a:pos x="18" y="56"/>
                </a:cxn>
                <a:cxn ang="0">
                  <a:pos x="12" y="56"/>
                </a:cxn>
                <a:cxn ang="0">
                  <a:pos x="6" y="44"/>
                </a:cxn>
                <a:cxn ang="0">
                  <a:pos x="0" y="38"/>
                </a:cxn>
                <a:cxn ang="0">
                  <a:pos x="10" y="28"/>
                </a:cxn>
                <a:cxn ang="0">
                  <a:pos x="12" y="22"/>
                </a:cxn>
                <a:cxn ang="0">
                  <a:pos x="20" y="22"/>
                </a:cxn>
                <a:cxn ang="0">
                  <a:pos x="26" y="20"/>
                </a:cxn>
                <a:cxn ang="0">
                  <a:pos x="20" y="8"/>
                </a:cxn>
                <a:cxn ang="0">
                  <a:pos x="22" y="2"/>
                </a:cxn>
                <a:cxn ang="0">
                  <a:pos x="28" y="4"/>
                </a:cxn>
                <a:cxn ang="0">
                  <a:pos x="32" y="16"/>
                </a:cxn>
                <a:cxn ang="0">
                  <a:pos x="42" y="24"/>
                </a:cxn>
                <a:cxn ang="0">
                  <a:pos x="70" y="34"/>
                </a:cxn>
                <a:cxn ang="0">
                  <a:pos x="66" y="44"/>
                </a:cxn>
                <a:cxn ang="0">
                  <a:pos x="60" y="50"/>
                </a:cxn>
                <a:cxn ang="0">
                  <a:pos x="70" y="64"/>
                </a:cxn>
                <a:cxn ang="0">
                  <a:pos x="88" y="78"/>
                </a:cxn>
                <a:cxn ang="0">
                  <a:pos x="96" y="88"/>
                </a:cxn>
                <a:cxn ang="0">
                  <a:pos x="104" y="92"/>
                </a:cxn>
                <a:cxn ang="0">
                  <a:pos x="114" y="104"/>
                </a:cxn>
                <a:cxn ang="0">
                  <a:pos x="134" y="132"/>
                </a:cxn>
                <a:cxn ang="0">
                  <a:pos x="138" y="146"/>
                </a:cxn>
                <a:cxn ang="0">
                  <a:pos x="132" y="148"/>
                </a:cxn>
                <a:cxn ang="0">
                  <a:pos x="124" y="146"/>
                </a:cxn>
                <a:cxn ang="0">
                  <a:pos x="118" y="150"/>
                </a:cxn>
                <a:cxn ang="0">
                  <a:pos x="110" y="154"/>
                </a:cxn>
              </a:cxnLst>
              <a:rect l="0" t="0" r="r" b="b"/>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82" name="TextBox 281"/>
          <p:cNvSpPr txBox="1"/>
          <p:nvPr/>
        </p:nvSpPr>
        <p:spPr>
          <a:xfrm>
            <a:off x="4041652" y="6964687"/>
            <a:ext cx="3141309" cy="830997"/>
          </a:xfrm>
          <a:prstGeom prst="rect">
            <a:avLst/>
          </a:prstGeom>
          <a:noFill/>
          <a:ln>
            <a:solidFill>
              <a:schemeClr val="tx2"/>
            </a:solidFill>
          </a:ln>
        </p:spPr>
        <p:txBody>
          <a:bodyPr wrap="none" rtlCol="0">
            <a:spAutoFit/>
          </a:bodyPr>
          <a:lstStyle/>
          <a:p>
            <a:r>
              <a:rPr lang="en-US" sz="2400" b="1" dirty="0">
                <a:solidFill>
                  <a:schemeClr val="tx2">
                    <a:lumMod val="60000"/>
                    <a:lumOff val="40000"/>
                  </a:schemeClr>
                </a:solidFill>
                <a:latin typeface="Calibri" pitchFamily="34" charset="0"/>
              </a:rPr>
              <a:t>CHAI Programs</a:t>
            </a:r>
          </a:p>
          <a:p>
            <a:r>
              <a:rPr lang="en-US" sz="2400" b="1" dirty="0">
                <a:solidFill>
                  <a:schemeClr val="tx2"/>
                </a:solidFill>
                <a:latin typeface="Calibri" pitchFamily="34" charset="0"/>
              </a:rPr>
              <a:t>CHAI Malaria Programs</a:t>
            </a:r>
          </a:p>
        </p:txBody>
      </p:sp>
      <p:sp>
        <p:nvSpPr>
          <p:cNvPr id="283" name="Oval 282"/>
          <p:cNvSpPr/>
          <p:nvPr/>
        </p:nvSpPr>
        <p:spPr bwMode="auto">
          <a:xfrm>
            <a:off x="8427821" y="4254698"/>
            <a:ext cx="411379" cy="408300"/>
          </a:xfrm>
          <a:prstGeom prst="ellipse">
            <a:avLst/>
          </a:prstGeom>
          <a:noFill/>
          <a:ln w="47625" cap="flat" cmpd="sng" algn="ctr">
            <a:solidFill>
              <a:srgbClr val="FF0000"/>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0229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Cambodia’s Village Malaria Worker program covered 2,539 villages &amp; reported 41% of national cases until it stalled in 2015/2016</a:t>
            </a:r>
          </a:p>
        </p:txBody>
      </p:sp>
      <p:grpSp>
        <p:nvGrpSpPr>
          <p:cNvPr id="8" name="Group 7"/>
          <p:cNvGrpSpPr/>
          <p:nvPr/>
        </p:nvGrpSpPr>
        <p:grpSpPr>
          <a:xfrm>
            <a:off x="0" y="1703881"/>
            <a:ext cx="11196574" cy="6220919"/>
            <a:chOff x="-45590" y="2088691"/>
            <a:chExt cx="9330478" cy="3716572"/>
          </a:xfrm>
        </p:grpSpPr>
        <p:graphicFrame>
          <p:nvGraphicFramePr>
            <p:cNvPr id="83" name="Chart 82"/>
            <p:cNvGraphicFramePr/>
            <p:nvPr>
              <p:extLst>
                <p:ext uri="{D42A27DB-BD31-4B8C-83A1-F6EECF244321}">
                  <p14:modId xmlns:p14="http://schemas.microsoft.com/office/powerpoint/2010/main" val="692046157"/>
                </p:ext>
              </p:extLst>
            </p:nvPr>
          </p:nvGraphicFramePr>
          <p:xfrm>
            <a:off x="277942" y="2912382"/>
            <a:ext cx="8627749" cy="2892881"/>
          </p:xfrm>
          <a:graphic>
            <a:graphicData uri="http://schemas.openxmlformats.org/drawingml/2006/chart">
              <c:chart xmlns:c="http://schemas.openxmlformats.org/drawingml/2006/chart" xmlns:r="http://schemas.openxmlformats.org/officeDocument/2006/relationships" r:id="rId2"/>
            </a:graphicData>
          </a:graphic>
        </p:graphicFrame>
        <p:sp>
          <p:nvSpPr>
            <p:cNvPr id="84" name="TextBox 83"/>
            <p:cNvSpPr txBox="1"/>
            <p:nvPr/>
          </p:nvSpPr>
          <p:spPr>
            <a:xfrm>
              <a:off x="-45590" y="2754071"/>
              <a:ext cx="1938328" cy="275814"/>
            </a:xfrm>
            <a:prstGeom prst="rect">
              <a:avLst/>
            </a:prstGeom>
            <a:noFill/>
          </p:spPr>
          <p:txBody>
            <a:bodyPr wrap="square" rtlCol="0">
              <a:spAutoFit/>
            </a:bodyPr>
            <a:lstStyle/>
            <a:p>
              <a:pPr algn="ctr" defTabSz="1096700"/>
              <a:r>
                <a:rPr lang="en-US" sz="2400" b="1" dirty="0">
                  <a:latin typeface="+mj-lt"/>
                  <a:cs typeface="Arial" panose="020B0604020202020204" pitchFamily="34" charset="0"/>
                </a:rPr>
                <a:t>Cases Reported</a:t>
              </a:r>
            </a:p>
          </p:txBody>
        </p:sp>
        <p:sp>
          <p:nvSpPr>
            <p:cNvPr id="85" name="TextBox 84"/>
            <p:cNvSpPr txBox="1"/>
            <p:nvPr/>
          </p:nvSpPr>
          <p:spPr>
            <a:xfrm flipH="1">
              <a:off x="6812410" y="2712396"/>
              <a:ext cx="2472478" cy="275813"/>
            </a:xfrm>
            <a:prstGeom prst="rect">
              <a:avLst/>
            </a:prstGeom>
            <a:noFill/>
          </p:spPr>
          <p:txBody>
            <a:bodyPr wrap="square" rtlCol="0">
              <a:spAutoFit/>
            </a:bodyPr>
            <a:lstStyle/>
            <a:p>
              <a:pPr algn="ctr" defTabSz="1096700"/>
              <a:r>
                <a:rPr lang="en-US" sz="2400" b="1" dirty="0">
                  <a:latin typeface="+mj-lt"/>
                  <a:cs typeface="Arial" panose="020B0604020202020204" pitchFamily="34" charset="0"/>
                </a:rPr>
                <a:t>Number of VMWs</a:t>
              </a:r>
            </a:p>
          </p:txBody>
        </p:sp>
        <p:graphicFrame>
          <p:nvGraphicFramePr>
            <p:cNvPr id="94" name="Chart 93"/>
            <p:cNvGraphicFramePr>
              <a:graphicFrameLocks noChangeAspect="1"/>
            </p:cNvGraphicFramePr>
            <p:nvPr>
              <p:extLst>
                <p:ext uri="{D42A27DB-BD31-4B8C-83A1-F6EECF244321}">
                  <p14:modId xmlns:p14="http://schemas.microsoft.com/office/powerpoint/2010/main" val="2623938959"/>
                </p:ext>
              </p:extLst>
            </p:nvPr>
          </p:nvGraphicFramePr>
          <p:xfrm>
            <a:off x="775527" y="2104624"/>
            <a:ext cx="1334361" cy="656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5" name="Chart 94"/>
            <p:cNvGraphicFramePr>
              <a:graphicFrameLocks noChangeAspect="1"/>
            </p:cNvGraphicFramePr>
            <p:nvPr>
              <p:extLst>
                <p:ext uri="{D42A27DB-BD31-4B8C-83A1-F6EECF244321}">
                  <p14:modId xmlns:p14="http://schemas.microsoft.com/office/powerpoint/2010/main" val="856858996"/>
                </p:ext>
              </p:extLst>
            </p:nvPr>
          </p:nvGraphicFramePr>
          <p:xfrm>
            <a:off x="1422351" y="2104624"/>
            <a:ext cx="1334361" cy="6566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6" name="Chart 95"/>
            <p:cNvGraphicFramePr>
              <a:graphicFrameLocks noChangeAspect="1"/>
            </p:cNvGraphicFramePr>
            <p:nvPr>
              <p:extLst>
                <p:ext uri="{D42A27DB-BD31-4B8C-83A1-F6EECF244321}">
                  <p14:modId xmlns:p14="http://schemas.microsoft.com/office/powerpoint/2010/main" val="466385493"/>
                </p:ext>
              </p:extLst>
            </p:nvPr>
          </p:nvGraphicFramePr>
          <p:xfrm>
            <a:off x="2069175" y="2104624"/>
            <a:ext cx="1334361" cy="6566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7" name="Chart 96"/>
            <p:cNvGraphicFramePr>
              <a:graphicFrameLocks noChangeAspect="1"/>
            </p:cNvGraphicFramePr>
            <p:nvPr>
              <p:extLst>
                <p:ext uri="{D42A27DB-BD31-4B8C-83A1-F6EECF244321}">
                  <p14:modId xmlns:p14="http://schemas.microsoft.com/office/powerpoint/2010/main" val="1483686047"/>
                </p:ext>
              </p:extLst>
            </p:nvPr>
          </p:nvGraphicFramePr>
          <p:xfrm>
            <a:off x="2715999" y="2088691"/>
            <a:ext cx="1334361" cy="6566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8" name="Chart 97"/>
            <p:cNvGraphicFramePr>
              <a:graphicFrameLocks noChangeAspect="1"/>
            </p:cNvGraphicFramePr>
            <p:nvPr>
              <p:extLst>
                <p:ext uri="{D42A27DB-BD31-4B8C-83A1-F6EECF244321}">
                  <p14:modId xmlns:p14="http://schemas.microsoft.com/office/powerpoint/2010/main" val="509975891"/>
                </p:ext>
              </p:extLst>
            </p:nvPr>
          </p:nvGraphicFramePr>
          <p:xfrm>
            <a:off x="3362823" y="2104624"/>
            <a:ext cx="1334361" cy="6566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9" name="Chart 98"/>
            <p:cNvGraphicFramePr>
              <a:graphicFrameLocks noChangeAspect="1"/>
            </p:cNvGraphicFramePr>
            <p:nvPr>
              <p:extLst>
                <p:ext uri="{D42A27DB-BD31-4B8C-83A1-F6EECF244321}">
                  <p14:modId xmlns:p14="http://schemas.microsoft.com/office/powerpoint/2010/main" val="3894759524"/>
                </p:ext>
              </p:extLst>
            </p:nvPr>
          </p:nvGraphicFramePr>
          <p:xfrm>
            <a:off x="4009647" y="2104624"/>
            <a:ext cx="1334361" cy="65661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0" name="Chart 99"/>
            <p:cNvGraphicFramePr>
              <a:graphicFrameLocks noChangeAspect="1"/>
            </p:cNvGraphicFramePr>
            <p:nvPr>
              <p:extLst>
                <p:ext uri="{D42A27DB-BD31-4B8C-83A1-F6EECF244321}">
                  <p14:modId xmlns:p14="http://schemas.microsoft.com/office/powerpoint/2010/main" val="1749236710"/>
                </p:ext>
              </p:extLst>
            </p:nvPr>
          </p:nvGraphicFramePr>
          <p:xfrm>
            <a:off x="4656471" y="2104624"/>
            <a:ext cx="1334361" cy="65661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1" name="Chart 100"/>
            <p:cNvGraphicFramePr>
              <a:graphicFrameLocks noChangeAspect="1"/>
            </p:cNvGraphicFramePr>
            <p:nvPr>
              <p:extLst>
                <p:ext uri="{D42A27DB-BD31-4B8C-83A1-F6EECF244321}">
                  <p14:modId xmlns:p14="http://schemas.microsoft.com/office/powerpoint/2010/main" val="803857557"/>
                </p:ext>
              </p:extLst>
            </p:nvPr>
          </p:nvGraphicFramePr>
          <p:xfrm>
            <a:off x="5303295" y="2104624"/>
            <a:ext cx="1334361" cy="656611"/>
          </p:xfrm>
          <a:graphic>
            <a:graphicData uri="http://schemas.openxmlformats.org/drawingml/2006/chart">
              <c:chart xmlns:c="http://schemas.openxmlformats.org/drawingml/2006/chart" xmlns:r="http://schemas.openxmlformats.org/officeDocument/2006/relationships" r:id="rId10"/>
            </a:graphicData>
          </a:graphic>
        </p:graphicFrame>
        <p:sp>
          <p:nvSpPr>
            <p:cNvPr id="103" name="Rectangle 102"/>
            <p:cNvSpPr/>
            <p:nvPr/>
          </p:nvSpPr>
          <p:spPr>
            <a:xfrm>
              <a:off x="1120133" y="2348796"/>
              <a:ext cx="421430"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11%</a:t>
              </a:r>
            </a:p>
          </p:txBody>
        </p:sp>
        <p:sp>
          <p:nvSpPr>
            <p:cNvPr id="105" name="Rectangle 104"/>
            <p:cNvSpPr/>
            <p:nvPr/>
          </p:nvSpPr>
          <p:spPr>
            <a:xfrm>
              <a:off x="1781590" y="2353829"/>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29%</a:t>
              </a:r>
            </a:p>
          </p:txBody>
        </p:sp>
        <p:sp>
          <p:nvSpPr>
            <p:cNvPr id="106" name="Rectangle 105"/>
            <p:cNvSpPr/>
            <p:nvPr/>
          </p:nvSpPr>
          <p:spPr>
            <a:xfrm>
              <a:off x="2412839" y="2353829"/>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29%</a:t>
              </a:r>
            </a:p>
          </p:txBody>
        </p:sp>
        <p:sp>
          <p:nvSpPr>
            <p:cNvPr id="107" name="Rectangle 106"/>
            <p:cNvSpPr/>
            <p:nvPr/>
          </p:nvSpPr>
          <p:spPr>
            <a:xfrm>
              <a:off x="3096001" y="2353829"/>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39%</a:t>
              </a:r>
            </a:p>
          </p:txBody>
        </p:sp>
        <p:sp>
          <p:nvSpPr>
            <p:cNvPr id="108" name="Rectangle 107"/>
            <p:cNvSpPr/>
            <p:nvPr/>
          </p:nvSpPr>
          <p:spPr>
            <a:xfrm>
              <a:off x="3741795" y="2353829"/>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46%</a:t>
              </a:r>
            </a:p>
          </p:txBody>
        </p:sp>
        <p:sp>
          <p:nvSpPr>
            <p:cNvPr id="109" name="Rectangle 108"/>
            <p:cNvSpPr/>
            <p:nvPr/>
          </p:nvSpPr>
          <p:spPr>
            <a:xfrm>
              <a:off x="4379811" y="2353829"/>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44%</a:t>
              </a:r>
            </a:p>
          </p:txBody>
        </p:sp>
        <p:sp>
          <p:nvSpPr>
            <p:cNvPr id="110" name="Rectangle 109"/>
            <p:cNvSpPr/>
            <p:nvPr/>
          </p:nvSpPr>
          <p:spPr>
            <a:xfrm>
              <a:off x="5005635" y="2359969"/>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39%</a:t>
              </a:r>
            </a:p>
          </p:txBody>
        </p:sp>
        <p:sp>
          <p:nvSpPr>
            <p:cNvPr id="111" name="Rectangle 110"/>
            <p:cNvSpPr/>
            <p:nvPr/>
          </p:nvSpPr>
          <p:spPr>
            <a:xfrm>
              <a:off x="5641689" y="2348958"/>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46%</a:t>
              </a:r>
            </a:p>
          </p:txBody>
        </p:sp>
        <p:graphicFrame>
          <p:nvGraphicFramePr>
            <p:cNvPr id="115" name="Chart 114"/>
            <p:cNvGraphicFramePr>
              <a:graphicFrameLocks noChangeAspect="1"/>
            </p:cNvGraphicFramePr>
            <p:nvPr>
              <p:extLst>
                <p:ext uri="{D42A27DB-BD31-4B8C-83A1-F6EECF244321}">
                  <p14:modId xmlns:p14="http://schemas.microsoft.com/office/powerpoint/2010/main" val="1767728536"/>
                </p:ext>
              </p:extLst>
            </p:nvPr>
          </p:nvGraphicFramePr>
          <p:xfrm>
            <a:off x="5950119" y="2104624"/>
            <a:ext cx="1334361" cy="656611"/>
          </p:xfrm>
          <a:graphic>
            <a:graphicData uri="http://schemas.openxmlformats.org/drawingml/2006/chart">
              <c:chart xmlns:c="http://schemas.openxmlformats.org/drawingml/2006/chart" xmlns:r="http://schemas.openxmlformats.org/officeDocument/2006/relationships" r:id="rId11"/>
            </a:graphicData>
          </a:graphic>
        </p:graphicFrame>
        <p:sp>
          <p:nvSpPr>
            <p:cNvPr id="116" name="Rectangle 115"/>
            <p:cNvSpPr/>
            <p:nvPr/>
          </p:nvSpPr>
          <p:spPr>
            <a:xfrm>
              <a:off x="6334560" y="2348880"/>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41%</a:t>
              </a:r>
            </a:p>
          </p:txBody>
        </p:sp>
        <p:graphicFrame>
          <p:nvGraphicFramePr>
            <p:cNvPr id="117" name="Chart 116"/>
            <p:cNvGraphicFramePr>
              <a:graphicFrameLocks noChangeAspect="1"/>
            </p:cNvGraphicFramePr>
            <p:nvPr>
              <p:extLst>
                <p:ext uri="{D42A27DB-BD31-4B8C-83A1-F6EECF244321}">
                  <p14:modId xmlns:p14="http://schemas.microsoft.com/office/powerpoint/2010/main" val="3424227726"/>
                </p:ext>
              </p:extLst>
            </p:nvPr>
          </p:nvGraphicFramePr>
          <p:xfrm>
            <a:off x="7243770" y="2104624"/>
            <a:ext cx="1334361" cy="65661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8" name="Chart 117"/>
            <p:cNvGraphicFramePr>
              <a:graphicFrameLocks noChangeAspect="1"/>
            </p:cNvGraphicFramePr>
            <p:nvPr>
              <p:extLst>
                <p:ext uri="{D42A27DB-BD31-4B8C-83A1-F6EECF244321}">
                  <p14:modId xmlns:p14="http://schemas.microsoft.com/office/powerpoint/2010/main" val="837515074"/>
                </p:ext>
              </p:extLst>
            </p:nvPr>
          </p:nvGraphicFramePr>
          <p:xfrm>
            <a:off x="6596943" y="2104624"/>
            <a:ext cx="1334361" cy="656611"/>
          </p:xfrm>
          <a:graphic>
            <a:graphicData uri="http://schemas.openxmlformats.org/drawingml/2006/chart">
              <c:chart xmlns:c="http://schemas.openxmlformats.org/drawingml/2006/chart" xmlns:r="http://schemas.openxmlformats.org/officeDocument/2006/relationships" r:id="rId13"/>
            </a:graphicData>
          </a:graphic>
        </p:graphicFrame>
        <p:sp>
          <p:nvSpPr>
            <p:cNvPr id="123" name="Rectangle 122"/>
            <p:cNvSpPr/>
            <p:nvPr/>
          </p:nvSpPr>
          <p:spPr>
            <a:xfrm>
              <a:off x="6960794" y="2364257"/>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24%</a:t>
              </a:r>
            </a:p>
          </p:txBody>
        </p:sp>
        <p:sp>
          <p:nvSpPr>
            <p:cNvPr id="124" name="Rectangle 123"/>
            <p:cNvSpPr/>
            <p:nvPr/>
          </p:nvSpPr>
          <p:spPr>
            <a:xfrm>
              <a:off x="7596404" y="2375246"/>
              <a:ext cx="431742" cy="174682"/>
            </a:xfrm>
            <a:prstGeom prst="rect">
              <a:avLst/>
            </a:prstGeom>
          </p:spPr>
          <p:txBody>
            <a:bodyPr wrap="none">
              <a:spAutoFit/>
            </a:bodyPr>
            <a:lstStyle/>
            <a:p>
              <a:pPr algn="ctr" defTabSz="1096700"/>
              <a:r>
                <a:rPr lang="en-US" sz="1300" dirty="0">
                  <a:latin typeface="Arial" panose="020B0604020202020204" pitchFamily="34" charset="0"/>
                  <a:cs typeface="Arial" panose="020B0604020202020204" pitchFamily="34" charset="0"/>
                </a:rPr>
                <a:t>13%</a:t>
              </a:r>
            </a:p>
          </p:txBody>
        </p:sp>
      </p:grpSp>
      <p:sp>
        <p:nvSpPr>
          <p:cNvPr id="5" name="Freeform 4"/>
          <p:cNvSpPr/>
          <p:nvPr/>
        </p:nvSpPr>
        <p:spPr bwMode="auto">
          <a:xfrm rot="339599">
            <a:off x="7971455" y="3970769"/>
            <a:ext cx="1795134" cy="1621877"/>
          </a:xfrm>
          <a:custGeom>
            <a:avLst/>
            <a:gdLst>
              <a:gd name="connsiteX0" fmla="*/ 0 w 1355187"/>
              <a:gd name="connsiteY0" fmla="*/ 0 h 1560365"/>
              <a:gd name="connsiteX1" fmla="*/ 395785 w 1355187"/>
              <a:gd name="connsiteY1" fmla="*/ 313898 h 1560365"/>
              <a:gd name="connsiteX2" fmla="*/ 573206 w 1355187"/>
              <a:gd name="connsiteY2" fmla="*/ 791570 h 1560365"/>
              <a:gd name="connsiteX3" fmla="*/ 1255594 w 1355187"/>
              <a:gd name="connsiteY3" fmla="*/ 1473958 h 1560365"/>
              <a:gd name="connsiteX4" fmla="*/ 1337480 w 1355187"/>
              <a:gd name="connsiteY4" fmla="*/ 1528549 h 156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187" h="1560365">
                <a:moveTo>
                  <a:pt x="0" y="0"/>
                </a:moveTo>
                <a:cubicBezTo>
                  <a:pt x="150125" y="90985"/>
                  <a:pt x="300251" y="181970"/>
                  <a:pt x="395785" y="313898"/>
                </a:cubicBezTo>
                <a:cubicBezTo>
                  <a:pt x="491319" y="445826"/>
                  <a:pt x="429905" y="598227"/>
                  <a:pt x="573206" y="791570"/>
                </a:cubicBezTo>
                <a:cubicBezTo>
                  <a:pt x="716508" y="984913"/>
                  <a:pt x="1128215" y="1351128"/>
                  <a:pt x="1255594" y="1473958"/>
                </a:cubicBezTo>
                <a:cubicBezTo>
                  <a:pt x="1382973" y="1596788"/>
                  <a:pt x="1360226" y="1562668"/>
                  <a:pt x="1337480" y="1528549"/>
                </a:cubicBezTo>
              </a:path>
            </a:pathLst>
          </a:custGeom>
          <a:noFill/>
          <a:ln w="9525" cap="flat" cmpd="sng" algn="ctr">
            <a:solidFill>
              <a:srgbClr val="C00000"/>
            </a:solidFill>
            <a:prstDash val="dash"/>
            <a:round/>
            <a:headEnd type="none" w="med" len="med"/>
            <a:tailEnd type="none" w="med" len="med"/>
          </a:ln>
          <a:effectLst/>
        </p:spPr>
        <p:txBody>
          <a:bodyPr vert="horz" wrap="square" lIns="119264" tIns="59633" rIns="119264" bIns="59633" numCol="1" rtlCol="0" anchor="ctr" anchorCtr="0" compatLnSpc="1">
            <a:prstTxWarp prst="textNoShape">
              <a:avLst/>
            </a:prstTxWarp>
          </a:bodyPr>
          <a:lstStyle/>
          <a:p>
            <a:pPr defTabSz="1096700" eaLnBrk="0" fontAlgn="base" hangingPunct="0">
              <a:spcBef>
                <a:spcPct val="0"/>
              </a:spcBef>
              <a:spcAft>
                <a:spcPct val="0"/>
              </a:spcAft>
            </a:pPr>
            <a:endParaRPr lang="en-US" sz="3000">
              <a:solidFill>
                <a:srgbClr val="000000"/>
              </a:solidFill>
              <a:latin typeface="Verdana" pitchFamily="34" charset="0"/>
            </a:endParaRPr>
          </a:p>
        </p:txBody>
      </p:sp>
      <p:sp>
        <p:nvSpPr>
          <p:cNvPr id="7" name="Rectangle 6"/>
          <p:cNvSpPr/>
          <p:nvPr/>
        </p:nvSpPr>
        <p:spPr>
          <a:xfrm>
            <a:off x="1295400" y="1467448"/>
            <a:ext cx="5486400" cy="430887"/>
          </a:xfrm>
          <a:prstGeom prst="rect">
            <a:avLst/>
          </a:prstGeom>
        </p:spPr>
        <p:txBody>
          <a:bodyPr>
            <a:spAutoFit/>
          </a:bodyPr>
          <a:lstStyle/>
          <a:p>
            <a:pPr algn="ctr" defTabSz="1096700"/>
            <a:r>
              <a:rPr lang="en-US" sz="2200" b="1" dirty="0">
                <a:latin typeface="+mj-lt"/>
                <a:cs typeface="Arial" panose="020B0604020202020204" pitchFamily="34" charset="0"/>
              </a:rPr>
              <a:t>% of country’s total cases recorded by VMWs</a:t>
            </a:r>
          </a:p>
        </p:txBody>
      </p:sp>
    </p:spTree>
    <p:extLst>
      <p:ext uri="{BB962C8B-B14F-4D97-AF65-F5344CB8AC3E}">
        <p14:creationId xmlns:p14="http://schemas.microsoft.com/office/powerpoint/2010/main" val="158169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2018, 3,247 VMWs were registered into a new electronic payment scheme to restart the program</a:t>
            </a:r>
          </a:p>
        </p:txBody>
      </p:sp>
      <p:sp>
        <p:nvSpPr>
          <p:cNvPr id="3" name="Slide Number Placeholder 2"/>
          <p:cNvSpPr>
            <a:spLocks noGrp="1"/>
          </p:cNvSpPr>
          <p:nvPr>
            <p:ph type="sldNum" sz="quarter" idx="10"/>
          </p:nvPr>
        </p:nvSpPr>
        <p:spPr>
          <a:xfrm>
            <a:off x="8412480" y="7622616"/>
            <a:ext cx="2560320" cy="571501"/>
          </a:xfrm>
        </p:spPr>
        <p:txBody>
          <a:bodyPr/>
          <a:lstStyle/>
          <a:p>
            <a:pPr defTabSz="1096700">
              <a:defRPr/>
            </a:pPr>
            <a:fld id="{8EE1A134-AC5E-4EA2-B3A4-E7AFA212C9FB}" type="slidenum">
              <a:rPr lang="en-US"/>
              <a:pPr defTabSz="1096700">
                <a:defRPr/>
              </a:pPr>
              <a:t>14</a:t>
            </a:fld>
            <a:endParaRPr lang="en-US" dirty="0"/>
          </a:p>
        </p:txBody>
      </p:sp>
      <p:sp>
        <p:nvSpPr>
          <p:cNvPr id="10" name="Rectangle 9"/>
          <p:cNvSpPr/>
          <p:nvPr/>
        </p:nvSpPr>
        <p:spPr>
          <a:xfrm>
            <a:off x="3991949" y="1299319"/>
            <a:ext cx="4881600" cy="2339350"/>
          </a:xfrm>
          <a:prstGeom prst="rect">
            <a:avLst/>
          </a:prstGeom>
          <a:noFill/>
          <a:ln>
            <a:noFill/>
          </a:ln>
        </p:spPr>
        <p:txBody>
          <a:bodyPr rot="0" spcFirstLastPara="0" vertOverflow="overflow" horzOverflow="overflow" vert="horz" wrap="square" lIns="119264" tIns="59633" rIns="119264" bIns="59633" numCol="1" spcCol="0" rtlCol="0" fromWordArt="0" anchor="ctr" anchorCtr="0" forceAA="0" compatLnSpc="1">
            <a:prstTxWarp prst="textNoShape">
              <a:avLst/>
            </a:prstTxWarp>
            <a:noAutofit/>
          </a:bodyPr>
          <a:lstStyle/>
          <a:p>
            <a:pPr marL="342723" indent="-342723" defTabSz="1176661" fontAlgn="base">
              <a:spcBef>
                <a:spcPct val="40000"/>
              </a:spcBef>
              <a:spcAft>
                <a:spcPct val="0"/>
              </a:spcAft>
              <a:buClr>
                <a:srgbClr val="000000"/>
              </a:buClr>
              <a:buFont typeface="Arial" panose="020B0604020202020204" pitchFamily="34" charset="0"/>
              <a:buChar char="•"/>
            </a:pPr>
            <a:endParaRPr lang="en-US" sz="1900" dirty="0">
              <a:solidFill>
                <a:srgbClr val="000000"/>
              </a:solidFill>
              <a:latin typeface="Calibri"/>
              <a:ea typeface="MS PGothic" pitchFamily="34" charset="-128"/>
              <a:cs typeface="Arial" pitchFamily="34" charset="0"/>
              <a:sym typeface="Calibri"/>
            </a:endParaRPr>
          </a:p>
          <a:p>
            <a:pPr defTabSz="1176661" fontAlgn="base">
              <a:spcBef>
                <a:spcPct val="40000"/>
              </a:spcBef>
              <a:spcAft>
                <a:spcPct val="0"/>
              </a:spcAft>
              <a:buClr>
                <a:srgbClr val="000000"/>
              </a:buClr>
            </a:pPr>
            <a:endParaRPr lang="en-US" sz="1900" dirty="0">
              <a:solidFill>
                <a:srgbClr val="000000"/>
              </a:solidFill>
              <a:latin typeface="Calibri"/>
              <a:ea typeface="MS PGothic" pitchFamily="34" charset="-128"/>
              <a:cs typeface="Arial" pitchFamily="34" charset="0"/>
              <a:sym typeface="Calibri"/>
            </a:endParaRP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1261628"/>
            <a:ext cx="9648712" cy="612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p:nvPr/>
        </p:nvPicPr>
        <p:blipFill rotWithShape="1">
          <a:blip r:embed="rId3" cstate="print">
            <a:extLst>
              <a:ext uri="{28A0092B-C50C-407E-A947-70E740481C1C}">
                <a14:useLocalDpi xmlns:a14="http://schemas.microsoft.com/office/drawing/2010/main"/>
              </a:ext>
            </a:extLst>
          </a:blip>
          <a:srcRect l="5247"/>
          <a:stretch/>
        </p:blipFill>
        <p:spPr bwMode="auto">
          <a:xfrm>
            <a:off x="562303" y="3901966"/>
            <a:ext cx="9963807" cy="3852406"/>
          </a:xfrm>
          <a:prstGeom prst="rect">
            <a:avLst/>
          </a:prstGeom>
          <a:solidFill>
            <a:schemeClr val="bg1"/>
          </a:solidFill>
          <a:ln>
            <a:solidFill>
              <a:schemeClr val="bg1">
                <a:lumMod val="50000"/>
              </a:schemeClr>
            </a:solidFill>
          </a:ln>
        </p:spPr>
      </p:pic>
    </p:spTree>
    <p:extLst>
      <p:ext uri="{BB962C8B-B14F-4D97-AF65-F5344CB8AC3E}">
        <p14:creationId xmlns:p14="http://schemas.microsoft.com/office/powerpoint/2010/main" val="992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stratification of ~15,000 villages to inform the allocation of VMWs to new villages</a:t>
            </a:r>
          </a:p>
        </p:txBody>
      </p:sp>
      <p:pic>
        <p:nvPicPr>
          <p:cNvPr id="18" name="Picture 17" descr="Original POC.jpg"/>
          <p:cNvPicPr>
            <a:picLocks noChangeAspect="1"/>
          </p:cNvPicPr>
          <p:nvPr/>
        </p:nvPicPr>
        <p:blipFill rotWithShape="1">
          <a:blip r:embed="rId2" cstate="print">
            <a:extLst>
              <a:ext uri="{28A0092B-C50C-407E-A947-70E740481C1C}">
                <a14:useLocalDpi xmlns:a14="http://schemas.microsoft.com/office/drawing/2010/main" val="0"/>
              </a:ext>
            </a:extLst>
          </a:blip>
          <a:srcRect r="11946" b="4363"/>
          <a:stretch/>
        </p:blipFill>
        <p:spPr>
          <a:xfrm>
            <a:off x="0" y="1967191"/>
            <a:ext cx="4338394" cy="3641134"/>
          </a:xfrm>
          <a:prstGeom prst="rect">
            <a:avLst/>
          </a:prstGeom>
        </p:spPr>
      </p:pic>
      <p:sp>
        <p:nvSpPr>
          <p:cNvPr id="19" name="Rectangle 18"/>
          <p:cNvSpPr/>
          <p:nvPr/>
        </p:nvSpPr>
        <p:spPr bwMode="auto">
          <a:xfrm>
            <a:off x="187717" y="1794386"/>
            <a:ext cx="3898610" cy="345600"/>
          </a:xfrm>
          <a:prstGeom prst="rect">
            <a:avLst/>
          </a:prstGeom>
          <a:solidFill>
            <a:schemeClr val="bg1"/>
          </a:solidFill>
          <a:ln w="9525" cap="flat" cmpd="sng" algn="ctr">
            <a:noFill/>
            <a:prstDash val="solid"/>
            <a:round/>
            <a:headEnd type="none" w="med" len="med"/>
            <a:tailEnd type="none" w="med" len="med"/>
          </a:ln>
          <a:effectLst/>
        </p:spPr>
        <p:txBody>
          <a:bodyPr vert="horz" wrap="square" lIns="119264" tIns="59633" rIns="119264" bIns="59633" numCol="1" rtlCol="0" anchor="ctr" anchorCtr="0" compatLnSpc="1">
            <a:prstTxWarp prst="textNoShape">
              <a:avLst/>
            </a:prstTxWarp>
          </a:bodyPr>
          <a:lstStyle/>
          <a:p>
            <a:pPr algn="ctr" defTabSz="1096700"/>
            <a:r>
              <a:rPr lang="en-US" sz="1700" b="1" kern="0" dirty="0">
                <a:solidFill>
                  <a:srgbClr val="000000"/>
                </a:solidFill>
                <a:latin typeface="Arial" panose="020B0604020202020204" pitchFamily="34" charset="0"/>
                <a:cs typeface="Arial" panose="020B0604020202020204" pitchFamily="34" charset="0"/>
              </a:rPr>
              <a:t>VMW allocation in 2013/2014</a:t>
            </a:r>
          </a:p>
        </p:txBody>
      </p:sp>
      <p:sp>
        <p:nvSpPr>
          <p:cNvPr id="21" name="TextBox 20"/>
          <p:cNvSpPr txBox="1"/>
          <p:nvPr/>
        </p:nvSpPr>
        <p:spPr>
          <a:xfrm>
            <a:off x="3640354" y="4267202"/>
            <a:ext cx="855448" cy="1477277"/>
          </a:xfrm>
          <a:prstGeom prst="rect">
            <a:avLst/>
          </a:prstGeom>
          <a:solidFill>
            <a:schemeClr val="bg1"/>
          </a:solidFill>
        </p:spPr>
        <p:txBody>
          <a:bodyPr wrap="square" lIns="91393" tIns="45695" rIns="91393" bIns="45695" rtlCol="0">
            <a:spAutoFit/>
          </a:bodyPr>
          <a:lstStyle/>
          <a:p>
            <a:pPr marL="277977" indent="-277977" defTabSz="1096700">
              <a:buFont typeface="Arial" pitchFamily="34" charset="0"/>
              <a:buChar char="•"/>
            </a:pPr>
            <a:endParaRPr lang="en-US" sz="3000" dirty="0">
              <a:solidFill>
                <a:srgbClr val="000000"/>
              </a:solidFill>
              <a:latin typeface="Calibri"/>
            </a:endParaRPr>
          </a:p>
          <a:p>
            <a:pPr marL="277977" indent="-277977" defTabSz="1096700">
              <a:buFont typeface="Arial" pitchFamily="34" charset="0"/>
              <a:buChar char="•"/>
            </a:pPr>
            <a:endParaRPr lang="en-US" sz="3000" dirty="0">
              <a:solidFill>
                <a:srgbClr val="000000"/>
              </a:solidFill>
              <a:latin typeface="Calibri"/>
            </a:endParaRPr>
          </a:p>
          <a:p>
            <a:pPr marL="277977" indent="-277977" defTabSz="1096700">
              <a:buFont typeface="Arial" pitchFamily="34" charset="0"/>
              <a:buChar char="•"/>
            </a:pPr>
            <a:endParaRPr lang="en-US" sz="3000" dirty="0" err="1">
              <a:solidFill>
                <a:srgbClr val="000000"/>
              </a:solidFill>
              <a:latin typeface="Calibri"/>
            </a:endParaRPr>
          </a:p>
        </p:txBody>
      </p:sp>
      <p:pic>
        <p:nvPicPr>
          <p:cNvPr id="22" name="Picture 21" descr="Original POC.jpg"/>
          <p:cNvPicPr>
            <a:picLocks noChangeAspect="1"/>
          </p:cNvPicPr>
          <p:nvPr/>
        </p:nvPicPr>
        <p:blipFill rotWithShape="1">
          <a:blip r:embed="rId3" cstate="print">
            <a:extLst>
              <a:ext uri="{28A0092B-C50C-407E-A947-70E740481C1C}">
                <a14:useLocalDpi xmlns:a14="http://schemas.microsoft.com/office/drawing/2010/main" val="0"/>
              </a:ext>
            </a:extLst>
          </a:blip>
          <a:srcRect l="76700" t="61235" r="3647" b="2716"/>
          <a:stretch/>
        </p:blipFill>
        <p:spPr>
          <a:xfrm>
            <a:off x="2702992" y="5271380"/>
            <a:ext cx="1635402" cy="2318142"/>
          </a:xfrm>
          <a:prstGeom prst="rect">
            <a:avLst/>
          </a:prstGeom>
        </p:spPr>
      </p:pic>
      <p:pic>
        <p:nvPicPr>
          <p:cNvPr id="13" name="Picture 2" descr="Image result for malaria atlas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12" y="5657031"/>
            <a:ext cx="1524000" cy="29884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522078" y="2518926"/>
            <a:ext cx="6450722" cy="3287527"/>
            <a:chOff x="4522078" y="2518926"/>
            <a:chExt cx="6450722" cy="3287527"/>
          </a:xfrm>
        </p:grpSpPr>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r="36471"/>
            <a:stretch/>
          </p:blipFill>
          <p:spPr>
            <a:xfrm>
              <a:off x="4522078" y="2518926"/>
              <a:ext cx="6377603" cy="3246125"/>
            </a:xfrm>
            <a:prstGeom prst="rect">
              <a:avLst/>
            </a:prstGeom>
          </p:spPr>
        </p:pic>
        <p:sp>
          <p:nvSpPr>
            <p:cNvPr id="3" name="Rectangle 2"/>
            <p:cNvSpPr/>
            <p:nvPr/>
          </p:nvSpPr>
          <p:spPr bwMode="auto">
            <a:xfrm>
              <a:off x="10439400" y="5271380"/>
              <a:ext cx="533400" cy="535073"/>
            </a:xfrm>
            <a:prstGeom prst="rect">
              <a:avLst/>
            </a:prstGeom>
            <a:solidFill>
              <a:schemeClr val="bg1"/>
            </a:solidFill>
            <a:ln w="9525" cap="flat" cmpd="sng" algn="ctr">
              <a:no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sp>
        <p:nvSpPr>
          <p:cNvPr id="5" name="Cross 4"/>
          <p:cNvSpPr/>
          <p:nvPr/>
        </p:nvSpPr>
        <p:spPr bwMode="auto">
          <a:xfrm>
            <a:off x="3854216" y="4486946"/>
            <a:ext cx="427723" cy="430012"/>
          </a:xfrm>
          <a:prstGeom prst="plus">
            <a:avLst>
              <a:gd name="adj" fmla="val 37384"/>
            </a:avLst>
          </a:prstGeom>
          <a:solidFill>
            <a:schemeClr val="bg2"/>
          </a:solidFill>
          <a:ln w="9525" cap="flat" cmpd="sng" algn="ctr">
            <a:no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48130" name="Picture 2" descr="C:\Users\IBA~1.CHA\AppData\Local\Temp\Allocation &amp; Risk.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71328"/>
            <a:ext cx="7987904" cy="6172472"/>
          </a:xfrm>
          <a:prstGeom prst="rect">
            <a:avLst/>
          </a:prstGeom>
          <a:solidFill>
            <a:schemeClr val="bg1"/>
          </a:solidFill>
          <a:extLst/>
        </p:spPr>
      </p:pic>
      <p:sp>
        <p:nvSpPr>
          <p:cNvPr id="20" name="Rectangular Callout 19"/>
          <p:cNvSpPr/>
          <p:nvPr/>
        </p:nvSpPr>
        <p:spPr bwMode="auto">
          <a:xfrm>
            <a:off x="996284" y="1303038"/>
            <a:ext cx="3285655" cy="640082"/>
          </a:xfrm>
          <a:prstGeom prst="wedgeRectCallout">
            <a:avLst>
              <a:gd name="adj1" fmla="val -29393"/>
              <a:gd name="adj2" fmla="val 205128"/>
            </a:avLst>
          </a:prstGeom>
          <a:solidFill>
            <a:srgbClr val="FFC000"/>
          </a:solidFill>
          <a:ln w="9525" cap="flat" cmpd="sng" algn="ctr">
            <a:noFill/>
            <a:prstDash val="solid"/>
            <a:round/>
            <a:headEnd type="none" w="med" len="med"/>
            <a:tailEnd type="none" w="med" len="med"/>
          </a:ln>
          <a:effectLst/>
        </p:spPr>
        <p:txBody>
          <a:bodyPr vert="horz" wrap="square" lIns="119264" tIns="59633" rIns="119264" bIns="59633" numCol="1" rtlCol="0" anchor="ctr" anchorCtr="0" compatLnSpc="1">
            <a:prstTxWarp prst="textNoShape">
              <a:avLst/>
            </a:prstTxWarp>
          </a:bodyPr>
          <a:lstStyle/>
          <a:p>
            <a:pPr algn="ctr" defTabSz="1096700"/>
            <a:r>
              <a:rPr lang="en-US" sz="1700" b="1" kern="0" dirty="0">
                <a:solidFill>
                  <a:srgbClr val="000000"/>
                </a:solidFill>
                <a:latin typeface="Arial" panose="020B0604020202020204" pitchFamily="34" charset="0"/>
                <a:cs typeface="Arial" panose="020B0604020202020204" pitchFamily="34" charset="0"/>
              </a:rPr>
              <a:t>Additional 837 villages covered with VHWs</a:t>
            </a:r>
          </a:p>
        </p:txBody>
      </p:sp>
      <p:pic>
        <p:nvPicPr>
          <p:cNvPr id="24" name="Picture 23"/>
          <p:cNvPicPr/>
          <p:nvPr/>
        </p:nvPicPr>
        <p:blipFill>
          <a:blip r:embed="rId7" cstate="print">
            <a:extLst>
              <a:ext uri="{28A0092B-C50C-407E-A947-70E740481C1C}">
                <a14:useLocalDpi xmlns:a14="http://schemas.microsoft.com/office/drawing/2010/main"/>
              </a:ext>
            </a:extLst>
          </a:blip>
          <a:srcRect/>
          <a:stretch>
            <a:fillRect/>
          </a:stretch>
        </p:blipFill>
        <p:spPr bwMode="auto">
          <a:xfrm>
            <a:off x="5279571" y="1238671"/>
            <a:ext cx="5473700" cy="6926562"/>
          </a:xfrm>
          <a:prstGeom prst="rect">
            <a:avLst/>
          </a:prstGeom>
          <a:solidFill>
            <a:schemeClr val="bg1"/>
          </a:solidFill>
          <a:ln>
            <a:solidFill>
              <a:schemeClr val="tx1"/>
            </a:solidFill>
          </a:ln>
        </p:spPr>
      </p:pic>
    </p:spTree>
    <p:extLst>
      <p:ext uri="{BB962C8B-B14F-4D97-AF65-F5344CB8AC3E}">
        <p14:creationId xmlns:p14="http://schemas.microsoft.com/office/powerpoint/2010/main" val="23051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animEffect transition="in" filter="fade">
                                      <p:cBhvr>
                                        <p:cTn id="15" dur="500"/>
                                        <p:tgtEl>
                                          <p:spTgt spid="481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 program countries</a:t>
            </a:r>
          </a:p>
        </p:txBody>
      </p:sp>
      <p:grpSp>
        <p:nvGrpSpPr>
          <p:cNvPr id="4" name="Group 3"/>
          <p:cNvGrpSpPr/>
          <p:nvPr/>
        </p:nvGrpSpPr>
        <p:grpSpPr>
          <a:xfrm>
            <a:off x="-1001622" y="1427032"/>
            <a:ext cx="12115800" cy="6208183"/>
            <a:chOff x="849731" y="1736620"/>
            <a:chExt cx="8454008" cy="4624982"/>
          </a:xfrm>
          <a:solidFill>
            <a:schemeClr val="bg1">
              <a:lumMod val="65000"/>
            </a:schemeClr>
          </a:solidFill>
        </p:grpSpPr>
        <p:sp>
          <p:nvSpPr>
            <p:cNvPr id="5" name="Freeform 4"/>
            <p:cNvSpPr>
              <a:spLocks/>
            </p:cNvSpPr>
            <p:nvPr/>
          </p:nvSpPr>
          <p:spPr bwMode="auto">
            <a:xfrm>
              <a:off x="5570717" y="3823900"/>
              <a:ext cx="430819" cy="498845"/>
            </a:xfrm>
            <a:custGeom>
              <a:avLst/>
              <a:gdLst/>
              <a:ahLst/>
              <a:cxnLst>
                <a:cxn ang="0">
                  <a:pos x="154" y="88"/>
                </a:cxn>
                <a:cxn ang="0">
                  <a:pos x="146" y="104"/>
                </a:cxn>
                <a:cxn ang="0">
                  <a:pos x="138" y="120"/>
                </a:cxn>
                <a:cxn ang="0">
                  <a:pos x="144" y="128"/>
                </a:cxn>
                <a:cxn ang="0">
                  <a:pos x="158" y="124"/>
                </a:cxn>
                <a:cxn ang="0">
                  <a:pos x="160" y="140"/>
                </a:cxn>
                <a:cxn ang="0">
                  <a:pos x="174" y="160"/>
                </a:cxn>
                <a:cxn ang="0">
                  <a:pos x="196" y="172"/>
                </a:cxn>
                <a:cxn ang="0">
                  <a:pos x="222" y="180"/>
                </a:cxn>
                <a:cxn ang="0">
                  <a:pos x="230" y="194"/>
                </a:cxn>
                <a:cxn ang="0">
                  <a:pos x="204" y="222"/>
                </a:cxn>
                <a:cxn ang="0">
                  <a:pos x="196" y="234"/>
                </a:cxn>
                <a:cxn ang="0">
                  <a:pos x="190" y="238"/>
                </a:cxn>
                <a:cxn ang="0">
                  <a:pos x="180" y="236"/>
                </a:cxn>
                <a:cxn ang="0">
                  <a:pos x="168" y="242"/>
                </a:cxn>
                <a:cxn ang="0">
                  <a:pos x="150" y="254"/>
                </a:cxn>
                <a:cxn ang="0">
                  <a:pos x="138" y="256"/>
                </a:cxn>
                <a:cxn ang="0">
                  <a:pos x="130" y="252"/>
                </a:cxn>
                <a:cxn ang="0">
                  <a:pos x="124" y="250"/>
                </a:cxn>
                <a:cxn ang="0">
                  <a:pos x="118" y="252"/>
                </a:cxn>
                <a:cxn ang="0">
                  <a:pos x="108" y="262"/>
                </a:cxn>
                <a:cxn ang="0">
                  <a:pos x="104" y="264"/>
                </a:cxn>
                <a:cxn ang="0">
                  <a:pos x="88" y="260"/>
                </a:cxn>
                <a:cxn ang="0">
                  <a:pos x="62" y="250"/>
                </a:cxn>
                <a:cxn ang="0">
                  <a:pos x="46" y="246"/>
                </a:cxn>
                <a:cxn ang="0">
                  <a:pos x="44" y="238"/>
                </a:cxn>
                <a:cxn ang="0">
                  <a:pos x="36" y="226"/>
                </a:cxn>
                <a:cxn ang="0">
                  <a:pos x="30" y="208"/>
                </a:cxn>
                <a:cxn ang="0">
                  <a:pos x="24" y="200"/>
                </a:cxn>
                <a:cxn ang="0">
                  <a:pos x="4" y="186"/>
                </a:cxn>
                <a:cxn ang="0">
                  <a:pos x="0" y="180"/>
                </a:cxn>
                <a:cxn ang="0">
                  <a:pos x="6" y="176"/>
                </a:cxn>
                <a:cxn ang="0">
                  <a:pos x="16" y="170"/>
                </a:cxn>
                <a:cxn ang="0">
                  <a:pos x="18" y="152"/>
                </a:cxn>
                <a:cxn ang="0">
                  <a:pos x="20" y="134"/>
                </a:cxn>
                <a:cxn ang="0">
                  <a:pos x="30" y="130"/>
                </a:cxn>
                <a:cxn ang="0">
                  <a:pos x="34" y="112"/>
                </a:cxn>
                <a:cxn ang="0">
                  <a:pos x="52" y="86"/>
                </a:cxn>
                <a:cxn ang="0">
                  <a:pos x="52" y="70"/>
                </a:cxn>
                <a:cxn ang="0">
                  <a:pos x="54" y="42"/>
                </a:cxn>
                <a:cxn ang="0">
                  <a:pos x="58" y="28"/>
                </a:cxn>
                <a:cxn ang="0">
                  <a:pos x="66" y="14"/>
                </a:cxn>
                <a:cxn ang="0">
                  <a:pos x="80" y="4"/>
                </a:cxn>
                <a:cxn ang="0">
                  <a:pos x="90" y="10"/>
                </a:cxn>
                <a:cxn ang="0">
                  <a:pos x="102" y="40"/>
                </a:cxn>
                <a:cxn ang="0">
                  <a:pos x="110" y="46"/>
                </a:cxn>
                <a:cxn ang="0">
                  <a:pos x="138" y="68"/>
                </a:cxn>
                <a:cxn ang="0">
                  <a:pos x="160" y="94"/>
                </a:cxn>
              </a:cxnLst>
              <a:rect l="0" t="0" r="r" b="b"/>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solidFill>
              <a:schemeClr val="tx2">
                <a:lumMod val="40000"/>
                <a:lumOff val="60000"/>
              </a:schemeClr>
            </a:solidFill>
            <a:ln w="6350" cmpd="sng">
              <a:solidFill>
                <a:srgbClr val="FFFFFF"/>
              </a:solidFill>
              <a:prstDash val="solid"/>
              <a:round/>
              <a:headEnd/>
              <a:tailEnd/>
            </a:ln>
          </p:spPr>
          <p:txBody>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6" name="Freeform 243"/>
            <p:cNvSpPr>
              <a:spLocks/>
            </p:cNvSpPr>
            <p:nvPr/>
          </p:nvSpPr>
          <p:spPr bwMode="auto">
            <a:xfrm>
              <a:off x="6565921" y="2601915"/>
              <a:ext cx="1419096" cy="1133574"/>
            </a:xfrm>
            <a:custGeom>
              <a:avLst/>
              <a:gdLst/>
              <a:ahLst/>
              <a:cxnLst>
                <a:cxn ang="0">
                  <a:pos x="434" y="466"/>
                </a:cxn>
                <a:cxn ang="0">
                  <a:pos x="440" y="504"/>
                </a:cxn>
                <a:cxn ang="0">
                  <a:pos x="448" y="534"/>
                </a:cxn>
                <a:cxn ang="0">
                  <a:pos x="468" y="554"/>
                </a:cxn>
                <a:cxn ang="0">
                  <a:pos x="492" y="582"/>
                </a:cxn>
                <a:cxn ang="0">
                  <a:pos x="500" y="566"/>
                </a:cxn>
                <a:cxn ang="0">
                  <a:pos x="550" y="548"/>
                </a:cxn>
                <a:cxn ang="0">
                  <a:pos x="582" y="562"/>
                </a:cxn>
                <a:cxn ang="0">
                  <a:pos x="638" y="582"/>
                </a:cxn>
                <a:cxn ang="0">
                  <a:pos x="648" y="590"/>
                </a:cxn>
                <a:cxn ang="0">
                  <a:pos x="712" y="562"/>
                </a:cxn>
                <a:cxn ang="0">
                  <a:pos x="746" y="540"/>
                </a:cxn>
                <a:cxn ang="0">
                  <a:pos x="778" y="478"/>
                </a:cxn>
                <a:cxn ang="0">
                  <a:pos x="782" y="420"/>
                </a:cxn>
                <a:cxn ang="0">
                  <a:pos x="776" y="392"/>
                </a:cxn>
                <a:cxn ang="0">
                  <a:pos x="718" y="332"/>
                </a:cxn>
                <a:cxn ang="0">
                  <a:pos x="734" y="286"/>
                </a:cxn>
                <a:cxn ang="0">
                  <a:pos x="662" y="266"/>
                </a:cxn>
                <a:cxn ang="0">
                  <a:pos x="694" y="228"/>
                </a:cxn>
                <a:cxn ang="0">
                  <a:pos x="718" y="262"/>
                </a:cxn>
                <a:cxn ang="0">
                  <a:pos x="760" y="222"/>
                </a:cxn>
                <a:cxn ang="0">
                  <a:pos x="796" y="198"/>
                </a:cxn>
                <a:cxn ang="0">
                  <a:pos x="820" y="188"/>
                </a:cxn>
                <a:cxn ang="0">
                  <a:pos x="820" y="142"/>
                </a:cxn>
                <a:cxn ang="0">
                  <a:pos x="792" y="98"/>
                </a:cxn>
                <a:cxn ang="0">
                  <a:pos x="744" y="80"/>
                </a:cxn>
                <a:cxn ang="0">
                  <a:pos x="646" y="24"/>
                </a:cxn>
                <a:cxn ang="0">
                  <a:pos x="556" y="4"/>
                </a:cxn>
                <a:cxn ang="0">
                  <a:pos x="564" y="40"/>
                </a:cxn>
                <a:cxn ang="0">
                  <a:pos x="536" y="66"/>
                </a:cxn>
                <a:cxn ang="0">
                  <a:pos x="576" y="100"/>
                </a:cxn>
                <a:cxn ang="0">
                  <a:pos x="578" y="124"/>
                </a:cxn>
                <a:cxn ang="0">
                  <a:pos x="556" y="144"/>
                </a:cxn>
                <a:cxn ang="0">
                  <a:pos x="524" y="150"/>
                </a:cxn>
                <a:cxn ang="0">
                  <a:pos x="528" y="166"/>
                </a:cxn>
                <a:cxn ang="0">
                  <a:pos x="496" y="198"/>
                </a:cxn>
                <a:cxn ang="0">
                  <a:pos x="402" y="200"/>
                </a:cxn>
                <a:cxn ang="0">
                  <a:pos x="290" y="172"/>
                </a:cxn>
                <a:cxn ang="0">
                  <a:pos x="210" y="146"/>
                </a:cxn>
                <a:cxn ang="0">
                  <a:pos x="168" y="98"/>
                </a:cxn>
                <a:cxn ang="0">
                  <a:pos x="122" y="86"/>
                </a:cxn>
                <a:cxn ang="0">
                  <a:pos x="92" y="130"/>
                </a:cxn>
                <a:cxn ang="0">
                  <a:pos x="70" y="156"/>
                </a:cxn>
                <a:cxn ang="0">
                  <a:pos x="50" y="228"/>
                </a:cxn>
                <a:cxn ang="0">
                  <a:pos x="0" y="254"/>
                </a:cxn>
                <a:cxn ang="0">
                  <a:pos x="20" y="288"/>
                </a:cxn>
                <a:cxn ang="0">
                  <a:pos x="44" y="302"/>
                </a:cxn>
                <a:cxn ang="0">
                  <a:pos x="78" y="324"/>
                </a:cxn>
                <a:cxn ang="0">
                  <a:pos x="108" y="320"/>
                </a:cxn>
                <a:cxn ang="0">
                  <a:pos x="112" y="352"/>
                </a:cxn>
                <a:cxn ang="0">
                  <a:pos x="112" y="380"/>
                </a:cxn>
                <a:cxn ang="0">
                  <a:pos x="144" y="416"/>
                </a:cxn>
                <a:cxn ang="0">
                  <a:pos x="180" y="428"/>
                </a:cxn>
                <a:cxn ang="0">
                  <a:pos x="230" y="458"/>
                </a:cxn>
                <a:cxn ang="0">
                  <a:pos x="274" y="466"/>
                </a:cxn>
                <a:cxn ang="0">
                  <a:pos x="294" y="462"/>
                </a:cxn>
                <a:cxn ang="0">
                  <a:pos x="336" y="480"/>
                </a:cxn>
                <a:cxn ang="0">
                  <a:pos x="372" y="438"/>
                </a:cxn>
                <a:cxn ang="0">
                  <a:pos x="392" y="436"/>
                </a:cxn>
                <a:cxn ang="0">
                  <a:pos x="414" y="452"/>
                </a:cxn>
              </a:cxnLst>
              <a:rect l="0" t="0" r="r" b="b"/>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 name="Freeform 244"/>
            <p:cNvSpPr>
              <a:spLocks/>
            </p:cNvSpPr>
            <p:nvPr/>
          </p:nvSpPr>
          <p:spPr bwMode="auto">
            <a:xfrm>
              <a:off x="8203074" y="2873972"/>
              <a:ext cx="141910" cy="132250"/>
            </a:xfrm>
            <a:custGeom>
              <a:avLst/>
              <a:gdLst/>
              <a:ahLst/>
              <a:cxnLst>
                <a:cxn ang="0">
                  <a:pos x="28" y="52"/>
                </a:cxn>
                <a:cxn ang="0">
                  <a:pos x="20" y="54"/>
                </a:cxn>
                <a:cxn ang="0">
                  <a:pos x="14" y="56"/>
                </a:cxn>
                <a:cxn ang="0">
                  <a:pos x="26" y="62"/>
                </a:cxn>
                <a:cxn ang="0">
                  <a:pos x="30" y="64"/>
                </a:cxn>
                <a:cxn ang="0">
                  <a:pos x="36" y="70"/>
                </a:cxn>
                <a:cxn ang="0">
                  <a:pos x="20" y="70"/>
                </a:cxn>
                <a:cxn ang="0">
                  <a:pos x="14" y="62"/>
                </a:cxn>
                <a:cxn ang="0">
                  <a:pos x="12" y="58"/>
                </a:cxn>
                <a:cxn ang="0">
                  <a:pos x="8" y="56"/>
                </a:cxn>
                <a:cxn ang="0">
                  <a:pos x="10" y="50"/>
                </a:cxn>
                <a:cxn ang="0">
                  <a:pos x="14" y="46"/>
                </a:cxn>
                <a:cxn ang="0">
                  <a:pos x="12" y="44"/>
                </a:cxn>
                <a:cxn ang="0">
                  <a:pos x="10" y="40"/>
                </a:cxn>
                <a:cxn ang="0">
                  <a:pos x="18" y="40"/>
                </a:cxn>
                <a:cxn ang="0">
                  <a:pos x="16" y="34"/>
                </a:cxn>
                <a:cxn ang="0">
                  <a:pos x="14" y="28"/>
                </a:cxn>
                <a:cxn ang="0">
                  <a:pos x="14" y="16"/>
                </a:cxn>
                <a:cxn ang="0">
                  <a:pos x="10" y="12"/>
                </a:cxn>
                <a:cxn ang="0">
                  <a:pos x="6" y="8"/>
                </a:cxn>
                <a:cxn ang="0">
                  <a:pos x="2" y="4"/>
                </a:cxn>
                <a:cxn ang="0">
                  <a:pos x="0" y="0"/>
                </a:cxn>
                <a:cxn ang="0">
                  <a:pos x="4" y="0"/>
                </a:cxn>
                <a:cxn ang="0">
                  <a:pos x="12" y="4"/>
                </a:cxn>
                <a:cxn ang="0">
                  <a:pos x="24" y="14"/>
                </a:cxn>
                <a:cxn ang="0">
                  <a:pos x="40" y="22"/>
                </a:cxn>
                <a:cxn ang="0">
                  <a:pos x="46" y="24"/>
                </a:cxn>
                <a:cxn ang="0">
                  <a:pos x="54" y="26"/>
                </a:cxn>
                <a:cxn ang="0">
                  <a:pos x="60" y="26"/>
                </a:cxn>
                <a:cxn ang="0">
                  <a:pos x="66" y="24"/>
                </a:cxn>
                <a:cxn ang="0">
                  <a:pos x="74" y="20"/>
                </a:cxn>
                <a:cxn ang="0">
                  <a:pos x="74" y="30"/>
                </a:cxn>
                <a:cxn ang="0">
                  <a:pos x="74" y="34"/>
                </a:cxn>
                <a:cxn ang="0">
                  <a:pos x="76" y="36"/>
                </a:cxn>
                <a:cxn ang="0">
                  <a:pos x="82" y="42"/>
                </a:cxn>
                <a:cxn ang="0">
                  <a:pos x="78" y="44"/>
                </a:cxn>
                <a:cxn ang="0">
                  <a:pos x="72" y="44"/>
                </a:cxn>
                <a:cxn ang="0">
                  <a:pos x="60" y="46"/>
                </a:cxn>
                <a:cxn ang="0">
                  <a:pos x="60" y="62"/>
                </a:cxn>
                <a:cxn ang="0">
                  <a:pos x="52" y="60"/>
                </a:cxn>
                <a:cxn ang="0">
                  <a:pos x="44" y="56"/>
                </a:cxn>
                <a:cxn ang="0">
                  <a:pos x="38" y="54"/>
                </a:cxn>
                <a:cxn ang="0">
                  <a:pos x="28" y="52"/>
                </a:cxn>
              </a:cxnLst>
              <a:rect l="0" t="0" r="r" b="b"/>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 name="Freeform 245"/>
            <p:cNvSpPr>
              <a:spLocks/>
            </p:cNvSpPr>
            <p:nvPr/>
          </p:nvSpPr>
          <p:spPr bwMode="auto">
            <a:xfrm>
              <a:off x="8120004" y="3013780"/>
              <a:ext cx="235363" cy="279615"/>
            </a:xfrm>
            <a:custGeom>
              <a:avLst/>
              <a:gdLst/>
              <a:ahLst/>
              <a:cxnLst>
                <a:cxn ang="0">
                  <a:pos x="78" y="6"/>
                </a:cxn>
                <a:cxn ang="0">
                  <a:pos x="86" y="0"/>
                </a:cxn>
                <a:cxn ang="0">
                  <a:pos x="110" y="24"/>
                </a:cxn>
                <a:cxn ang="0">
                  <a:pos x="118" y="38"/>
                </a:cxn>
                <a:cxn ang="0">
                  <a:pos x="122" y="52"/>
                </a:cxn>
                <a:cxn ang="0">
                  <a:pos x="118" y="60"/>
                </a:cxn>
                <a:cxn ang="0">
                  <a:pos x="136" y="102"/>
                </a:cxn>
                <a:cxn ang="0">
                  <a:pos x="132" y="114"/>
                </a:cxn>
                <a:cxn ang="0">
                  <a:pos x="126" y="114"/>
                </a:cxn>
                <a:cxn ang="0">
                  <a:pos x="130" y="106"/>
                </a:cxn>
                <a:cxn ang="0">
                  <a:pos x="118" y="110"/>
                </a:cxn>
                <a:cxn ang="0">
                  <a:pos x="116" y="116"/>
                </a:cxn>
                <a:cxn ang="0">
                  <a:pos x="108" y="120"/>
                </a:cxn>
                <a:cxn ang="0">
                  <a:pos x="100" y="122"/>
                </a:cxn>
                <a:cxn ang="0">
                  <a:pos x="88" y="120"/>
                </a:cxn>
                <a:cxn ang="0">
                  <a:pos x="82" y="120"/>
                </a:cxn>
                <a:cxn ang="0">
                  <a:pos x="86" y="128"/>
                </a:cxn>
                <a:cxn ang="0">
                  <a:pos x="86" y="138"/>
                </a:cxn>
                <a:cxn ang="0">
                  <a:pos x="74" y="144"/>
                </a:cxn>
                <a:cxn ang="0">
                  <a:pos x="66" y="132"/>
                </a:cxn>
                <a:cxn ang="0">
                  <a:pos x="54" y="122"/>
                </a:cxn>
                <a:cxn ang="0">
                  <a:pos x="38" y="126"/>
                </a:cxn>
                <a:cxn ang="0">
                  <a:pos x="20" y="130"/>
                </a:cxn>
                <a:cxn ang="0">
                  <a:pos x="8" y="134"/>
                </a:cxn>
                <a:cxn ang="0">
                  <a:pos x="0" y="132"/>
                </a:cxn>
                <a:cxn ang="0">
                  <a:pos x="6" y="126"/>
                </a:cxn>
                <a:cxn ang="0">
                  <a:pos x="14" y="116"/>
                </a:cxn>
                <a:cxn ang="0">
                  <a:pos x="24" y="106"/>
                </a:cxn>
                <a:cxn ang="0">
                  <a:pos x="34" y="106"/>
                </a:cxn>
                <a:cxn ang="0">
                  <a:pos x="42" y="102"/>
                </a:cxn>
                <a:cxn ang="0">
                  <a:pos x="52" y="102"/>
                </a:cxn>
                <a:cxn ang="0">
                  <a:pos x="60" y="108"/>
                </a:cxn>
                <a:cxn ang="0">
                  <a:pos x="62" y="102"/>
                </a:cxn>
                <a:cxn ang="0">
                  <a:pos x="60" y="94"/>
                </a:cxn>
                <a:cxn ang="0">
                  <a:pos x="64" y="86"/>
                </a:cxn>
                <a:cxn ang="0">
                  <a:pos x="68" y="80"/>
                </a:cxn>
                <a:cxn ang="0">
                  <a:pos x="68" y="74"/>
                </a:cxn>
                <a:cxn ang="0">
                  <a:pos x="68" y="82"/>
                </a:cxn>
                <a:cxn ang="0">
                  <a:pos x="82" y="78"/>
                </a:cxn>
                <a:cxn ang="0">
                  <a:pos x="90" y="72"/>
                </a:cxn>
                <a:cxn ang="0">
                  <a:pos x="94" y="50"/>
                </a:cxn>
                <a:cxn ang="0">
                  <a:pos x="92" y="40"/>
                </a:cxn>
                <a:cxn ang="0">
                  <a:pos x="84" y="26"/>
                </a:cxn>
                <a:cxn ang="0">
                  <a:pos x="80" y="20"/>
                </a:cxn>
                <a:cxn ang="0">
                  <a:pos x="76" y="12"/>
                </a:cxn>
              </a:cxnLst>
              <a:rect l="0" t="0" r="r" b="b"/>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 name="Freeform 246"/>
            <p:cNvSpPr>
              <a:spLocks/>
            </p:cNvSpPr>
            <p:nvPr/>
          </p:nvSpPr>
          <p:spPr bwMode="auto">
            <a:xfrm>
              <a:off x="8171923" y="3259388"/>
              <a:ext cx="55379" cy="49122"/>
            </a:xfrm>
            <a:custGeom>
              <a:avLst/>
              <a:gdLst/>
              <a:ahLst/>
              <a:cxnLst>
                <a:cxn ang="0">
                  <a:pos x="14" y="4"/>
                </a:cxn>
                <a:cxn ang="0">
                  <a:pos x="16" y="4"/>
                </a:cxn>
                <a:cxn ang="0">
                  <a:pos x="14" y="0"/>
                </a:cxn>
                <a:cxn ang="0">
                  <a:pos x="22" y="0"/>
                </a:cxn>
                <a:cxn ang="0">
                  <a:pos x="26" y="2"/>
                </a:cxn>
                <a:cxn ang="0">
                  <a:pos x="32" y="8"/>
                </a:cxn>
                <a:cxn ang="0">
                  <a:pos x="30" y="12"/>
                </a:cxn>
                <a:cxn ang="0">
                  <a:pos x="24" y="14"/>
                </a:cxn>
                <a:cxn ang="0">
                  <a:pos x="14" y="16"/>
                </a:cxn>
                <a:cxn ang="0">
                  <a:pos x="14" y="24"/>
                </a:cxn>
                <a:cxn ang="0">
                  <a:pos x="12" y="26"/>
                </a:cxn>
                <a:cxn ang="0">
                  <a:pos x="10" y="26"/>
                </a:cxn>
                <a:cxn ang="0">
                  <a:pos x="6" y="24"/>
                </a:cxn>
                <a:cxn ang="0">
                  <a:pos x="4" y="20"/>
                </a:cxn>
                <a:cxn ang="0">
                  <a:pos x="0" y="14"/>
                </a:cxn>
                <a:cxn ang="0">
                  <a:pos x="0" y="8"/>
                </a:cxn>
                <a:cxn ang="0">
                  <a:pos x="2" y="6"/>
                </a:cxn>
                <a:cxn ang="0">
                  <a:pos x="4" y="4"/>
                </a:cxn>
                <a:cxn ang="0">
                  <a:pos x="8" y="4"/>
                </a:cxn>
                <a:cxn ang="0">
                  <a:pos x="14" y="4"/>
                </a:cxn>
              </a:cxnLst>
              <a:rect l="0" t="0" r="r" b="b"/>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 name="Freeform 247"/>
            <p:cNvSpPr>
              <a:spLocks/>
            </p:cNvSpPr>
            <p:nvPr/>
          </p:nvSpPr>
          <p:spPr bwMode="auto">
            <a:xfrm>
              <a:off x="8102699" y="3270724"/>
              <a:ext cx="69224" cy="98243"/>
            </a:xfrm>
            <a:custGeom>
              <a:avLst/>
              <a:gdLst/>
              <a:ahLst/>
              <a:cxnLst>
                <a:cxn ang="0">
                  <a:pos x="12" y="24"/>
                </a:cxn>
                <a:cxn ang="0">
                  <a:pos x="4" y="20"/>
                </a:cxn>
                <a:cxn ang="0">
                  <a:pos x="2" y="16"/>
                </a:cxn>
                <a:cxn ang="0">
                  <a:pos x="0" y="12"/>
                </a:cxn>
                <a:cxn ang="0">
                  <a:pos x="2" y="8"/>
                </a:cxn>
                <a:cxn ang="0">
                  <a:pos x="6" y="4"/>
                </a:cxn>
                <a:cxn ang="0">
                  <a:pos x="14" y="0"/>
                </a:cxn>
                <a:cxn ang="0">
                  <a:pos x="18" y="4"/>
                </a:cxn>
                <a:cxn ang="0">
                  <a:pos x="18" y="6"/>
                </a:cxn>
                <a:cxn ang="0">
                  <a:pos x="28" y="6"/>
                </a:cxn>
                <a:cxn ang="0">
                  <a:pos x="30" y="12"/>
                </a:cxn>
                <a:cxn ang="0">
                  <a:pos x="32" y="16"/>
                </a:cxn>
                <a:cxn ang="0">
                  <a:pos x="40" y="22"/>
                </a:cxn>
                <a:cxn ang="0">
                  <a:pos x="36" y="24"/>
                </a:cxn>
                <a:cxn ang="0">
                  <a:pos x="34" y="28"/>
                </a:cxn>
                <a:cxn ang="0">
                  <a:pos x="36" y="32"/>
                </a:cxn>
                <a:cxn ang="0">
                  <a:pos x="38" y="36"/>
                </a:cxn>
                <a:cxn ang="0">
                  <a:pos x="38" y="40"/>
                </a:cxn>
                <a:cxn ang="0">
                  <a:pos x="40" y="42"/>
                </a:cxn>
                <a:cxn ang="0">
                  <a:pos x="38" y="48"/>
                </a:cxn>
                <a:cxn ang="0">
                  <a:pos x="38" y="52"/>
                </a:cxn>
                <a:cxn ang="0">
                  <a:pos x="32" y="50"/>
                </a:cxn>
                <a:cxn ang="0">
                  <a:pos x="24" y="46"/>
                </a:cxn>
                <a:cxn ang="0">
                  <a:pos x="18" y="42"/>
                </a:cxn>
                <a:cxn ang="0">
                  <a:pos x="18" y="36"/>
                </a:cxn>
                <a:cxn ang="0">
                  <a:pos x="18" y="30"/>
                </a:cxn>
                <a:cxn ang="0">
                  <a:pos x="12" y="24"/>
                </a:cxn>
              </a:cxnLst>
              <a:rect l="0" t="0" r="r" b="b"/>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 name="Freeform 248"/>
            <p:cNvSpPr>
              <a:spLocks/>
            </p:cNvSpPr>
            <p:nvPr/>
          </p:nvSpPr>
          <p:spPr bwMode="auto">
            <a:xfrm>
              <a:off x="7936560" y="3569232"/>
              <a:ext cx="41534" cy="105801"/>
            </a:xfrm>
            <a:custGeom>
              <a:avLst/>
              <a:gdLst/>
              <a:ahLst/>
              <a:cxnLst>
                <a:cxn ang="0">
                  <a:pos x="24" y="0"/>
                </a:cxn>
                <a:cxn ang="0">
                  <a:pos x="24" y="12"/>
                </a:cxn>
                <a:cxn ang="0">
                  <a:pos x="22" y="32"/>
                </a:cxn>
                <a:cxn ang="0">
                  <a:pos x="16" y="56"/>
                </a:cxn>
                <a:cxn ang="0">
                  <a:pos x="4" y="44"/>
                </a:cxn>
                <a:cxn ang="0">
                  <a:pos x="2" y="38"/>
                </a:cxn>
                <a:cxn ang="0">
                  <a:pos x="0" y="32"/>
                </a:cxn>
                <a:cxn ang="0">
                  <a:pos x="0" y="20"/>
                </a:cxn>
                <a:cxn ang="0">
                  <a:pos x="4" y="10"/>
                </a:cxn>
                <a:cxn ang="0">
                  <a:pos x="8" y="4"/>
                </a:cxn>
                <a:cxn ang="0">
                  <a:pos x="12" y="4"/>
                </a:cxn>
                <a:cxn ang="0">
                  <a:pos x="18" y="2"/>
                </a:cxn>
                <a:cxn ang="0">
                  <a:pos x="24" y="0"/>
                </a:cxn>
              </a:cxnLst>
              <a:rect l="0" t="0" r="r" b="b"/>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 name="Freeform 249"/>
            <p:cNvSpPr>
              <a:spLocks/>
            </p:cNvSpPr>
            <p:nvPr/>
          </p:nvSpPr>
          <p:spPr bwMode="auto">
            <a:xfrm>
              <a:off x="7649280" y="3743046"/>
              <a:ext cx="58841" cy="68015"/>
            </a:xfrm>
            <a:custGeom>
              <a:avLst/>
              <a:gdLst/>
              <a:ahLst/>
              <a:cxnLst>
                <a:cxn ang="0">
                  <a:pos x="18" y="36"/>
                </a:cxn>
                <a:cxn ang="0">
                  <a:pos x="12" y="34"/>
                </a:cxn>
                <a:cxn ang="0">
                  <a:pos x="6" y="30"/>
                </a:cxn>
                <a:cxn ang="0">
                  <a:pos x="2" y="24"/>
                </a:cxn>
                <a:cxn ang="0">
                  <a:pos x="0" y="20"/>
                </a:cxn>
                <a:cxn ang="0">
                  <a:pos x="2" y="16"/>
                </a:cxn>
                <a:cxn ang="0">
                  <a:pos x="4" y="12"/>
                </a:cxn>
                <a:cxn ang="0">
                  <a:pos x="12" y="6"/>
                </a:cxn>
                <a:cxn ang="0">
                  <a:pos x="26" y="2"/>
                </a:cxn>
                <a:cxn ang="0">
                  <a:pos x="34" y="0"/>
                </a:cxn>
                <a:cxn ang="0">
                  <a:pos x="34" y="10"/>
                </a:cxn>
                <a:cxn ang="0">
                  <a:pos x="30" y="20"/>
                </a:cxn>
                <a:cxn ang="0">
                  <a:pos x="24" y="32"/>
                </a:cxn>
                <a:cxn ang="0">
                  <a:pos x="22" y="34"/>
                </a:cxn>
                <a:cxn ang="0">
                  <a:pos x="18" y="36"/>
                </a:cxn>
              </a:cxnLst>
              <a:rect l="0" t="0" r="r" b="b"/>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 name="Freeform 250"/>
            <p:cNvSpPr>
              <a:spLocks/>
            </p:cNvSpPr>
            <p:nvPr/>
          </p:nvSpPr>
          <p:spPr bwMode="auto">
            <a:xfrm>
              <a:off x="6880891" y="4105790"/>
              <a:ext cx="62302" cy="132250"/>
            </a:xfrm>
            <a:custGeom>
              <a:avLst/>
              <a:gdLst/>
              <a:ahLst/>
              <a:cxnLst>
                <a:cxn ang="0">
                  <a:pos x="36" y="52"/>
                </a:cxn>
                <a:cxn ang="0">
                  <a:pos x="34" y="58"/>
                </a:cxn>
                <a:cxn ang="0">
                  <a:pos x="30" y="64"/>
                </a:cxn>
                <a:cxn ang="0">
                  <a:pos x="22" y="68"/>
                </a:cxn>
                <a:cxn ang="0">
                  <a:pos x="16" y="70"/>
                </a:cxn>
                <a:cxn ang="0">
                  <a:pos x="12" y="68"/>
                </a:cxn>
                <a:cxn ang="0">
                  <a:pos x="8" y="64"/>
                </a:cxn>
                <a:cxn ang="0">
                  <a:pos x="6" y="60"/>
                </a:cxn>
                <a:cxn ang="0">
                  <a:pos x="4" y="54"/>
                </a:cxn>
                <a:cxn ang="0">
                  <a:pos x="2" y="44"/>
                </a:cxn>
                <a:cxn ang="0">
                  <a:pos x="0" y="34"/>
                </a:cxn>
                <a:cxn ang="0">
                  <a:pos x="2" y="24"/>
                </a:cxn>
                <a:cxn ang="0">
                  <a:pos x="4" y="18"/>
                </a:cxn>
                <a:cxn ang="0">
                  <a:pos x="6" y="10"/>
                </a:cxn>
                <a:cxn ang="0">
                  <a:pos x="8" y="0"/>
                </a:cxn>
                <a:cxn ang="0">
                  <a:pos x="14" y="2"/>
                </a:cxn>
                <a:cxn ang="0">
                  <a:pos x="16" y="8"/>
                </a:cxn>
                <a:cxn ang="0">
                  <a:pos x="26" y="20"/>
                </a:cxn>
                <a:cxn ang="0">
                  <a:pos x="34" y="36"/>
                </a:cxn>
                <a:cxn ang="0">
                  <a:pos x="36" y="44"/>
                </a:cxn>
                <a:cxn ang="0">
                  <a:pos x="36" y="52"/>
                </a:cxn>
              </a:cxnLst>
              <a:rect l="0" t="0" r="r" b="b"/>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 name="Freeform 251"/>
            <p:cNvSpPr>
              <a:spLocks/>
            </p:cNvSpPr>
            <p:nvPr/>
          </p:nvSpPr>
          <p:spPr bwMode="auto">
            <a:xfrm>
              <a:off x="7445071" y="3633467"/>
              <a:ext cx="259591" cy="510108"/>
            </a:xfrm>
            <a:custGeom>
              <a:avLst/>
              <a:gdLst/>
              <a:ahLst/>
              <a:cxnLst>
                <a:cxn ang="0">
                  <a:pos x="70" y="228"/>
                </a:cxn>
                <a:cxn ang="0">
                  <a:pos x="96" y="220"/>
                </a:cxn>
                <a:cxn ang="0">
                  <a:pos x="90" y="216"/>
                </a:cxn>
                <a:cxn ang="0">
                  <a:pos x="112" y="200"/>
                </a:cxn>
                <a:cxn ang="0">
                  <a:pos x="116" y="194"/>
                </a:cxn>
                <a:cxn ang="0">
                  <a:pos x="114" y="186"/>
                </a:cxn>
                <a:cxn ang="0">
                  <a:pos x="112" y="176"/>
                </a:cxn>
                <a:cxn ang="0">
                  <a:pos x="106" y="146"/>
                </a:cxn>
                <a:cxn ang="0">
                  <a:pos x="86" y="118"/>
                </a:cxn>
                <a:cxn ang="0">
                  <a:pos x="76" y="106"/>
                </a:cxn>
                <a:cxn ang="0">
                  <a:pos x="68" y="102"/>
                </a:cxn>
                <a:cxn ang="0">
                  <a:pos x="60" y="92"/>
                </a:cxn>
                <a:cxn ang="0">
                  <a:pos x="42" y="78"/>
                </a:cxn>
                <a:cxn ang="0">
                  <a:pos x="32" y="64"/>
                </a:cxn>
                <a:cxn ang="0">
                  <a:pos x="38" y="58"/>
                </a:cxn>
                <a:cxn ang="0">
                  <a:pos x="42" y="48"/>
                </a:cxn>
                <a:cxn ang="0">
                  <a:pos x="14" y="38"/>
                </a:cxn>
                <a:cxn ang="0">
                  <a:pos x="4" y="30"/>
                </a:cxn>
                <a:cxn ang="0">
                  <a:pos x="0" y="18"/>
                </a:cxn>
                <a:cxn ang="0">
                  <a:pos x="10" y="14"/>
                </a:cxn>
                <a:cxn ang="0">
                  <a:pos x="26" y="12"/>
                </a:cxn>
                <a:cxn ang="0">
                  <a:pos x="42" y="2"/>
                </a:cxn>
                <a:cxn ang="0">
                  <a:pos x="56" y="2"/>
                </a:cxn>
                <a:cxn ang="0">
                  <a:pos x="66" y="6"/>
                </a:cxn>
                <a:cxn ang="0">
                  <a:pos x="72" y="12"/>
                </a:cxn>
                <a:cxn ang="0">
                  <a:pos x="82" y="24"/>
                </a:cxn>
                <a:cxn ang="0">
                  <a:pos x="98" y="30"/>
                </a:cxn>
                <a:cxn ang="0">
                  <a:pos x="94" y="42"/>
                </a:cxn>
                <a:cxn ang="0">
                  <a:pos x="84" y="42"/>
                </a:cxn>
                <a:cxn ang="0">
                  <a:pos x="82" y="48"/>
                </a:cxn>
                <a:cxn ang="0">
                  <a:pos x="76" y="56"/>
                </a:cxn>
                <a:cxn ang="0">
                  <a:pos x="70" y="70"/>
                </a:cxn>
                <a:cxn ang="0">
                  <a:pos x="76" y="88"/>
                </a:cxn>
                <a:cxn ang="0">
                  <a:pos x="86" y="96"/>
                </a:cxn>
                <a:cxn ang="0">
                  <a:pos x="110" y="124"/>
                </a:cxn>
                <a:cxn ang="0">
                  <a:pos x="138" y="148"/>
                </a:cxn>
                <a:cxn ang="0">
                  <a:pos x="142" y="170"/>
                </a:cxn>
                <a:cxn ang="0">
                  <a:pos x="146" y="198"/>
                </a:cxn>
                <a:cxn ang="0">
                  <a:pos x="146" y="210"/>
                </a:cxn>
                <a:cxn ang="0">
                  <a:pos x="138" y="220"/>
                </a:cxn>
                <a:cxn ang="0">
                  <a:pos x="120" y="232"/>
                </a:cxn>
                <a:cxn ang="0">
                  <a:pos x="104" y="242"/>
                </a:cxn>
                <a:cxn ang="0">
                  <a:pos x="88" y="266"/>
                </a:cxn>
                <a:cxn ang="0">
                  <a:pos x="78" y="270"/>
                </a:cxn>
                <a:cxn ang="0">
                  <a:pos x="74" y="268"/>
                </a:cxn>
                <a:cxn ang="0">
                  <a:pos x="74" y="252"/>
                </a:cxn>
                <a:cxn ang="0">
                  <a:pos x="76" y="242"/>
                </a:cxn>
                <a:cxn ang="0">
                  <a:pos x="70" y="236"/>
                </a:cxn>
                <a:cxn ang="0">
                  <a:pos x="62" y="234"/>
                </a:cxn>
                <a:cxn ang="0">
                  <a:pos x="64" y="232"/>
                </a:cxn>
              </a:cxnLst>
              <a:rect l="0" t="0" r="r" b="b"/>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 name="Freeform 252"/>
            <p:cNvSpPr>
              <a:spLocks/>
            </p:cNvSpPr>
            <p:nvPr/>
          </p:nvSpPr>
          <p:spPr bwMode="auto">
            <a:xfrm>
              <a:off x="7496986" y="3935753"/>
              <a:ext cx="148832" cy="143586"/>
            </a:xfrm>
            <a:custGeom>
              <a:avLst/>
              <a:gdLst/>
              <a:ahLst/>
              <a:cxnLst>
                <a:cxn ang="0">
                  <a:pos x="80" y="0"/>
                </a:cxn>
                <a:cxn ang="0">
                  <a:pos x="78" y="0"/>
                </a:cxn>
                <a:cxn ang="0">
                  <a:pos x="74" y="2"/>
                </a:cxn>
                <a:cxn ang="0">
                  <a:pos x="70" y="0"/>
                </a:cxn>
                <a:cxn ang="0">
                  <a:pos x="66" y="0"/>
                </a:cxn>
                <a:cxn ang="0">
                  <a:pos x="62" y="0"/>
                </a:cxn>
                <a:cxn ang="0">
                  <a:pos x="60" y="4"/>
                </a:cxn>
                <a:cxn ang="0">
                  <a:pos x="58" y="10"/>
                </a:cxn>
                <a:cxn ang="0">
                  <a:pos x="52" y="8"/>
                </a:cxn>
                <a:cxn ang="0">
                  <a:pos x="46" y="4"/>
                </a:cxn>
                <a:cxn ang="0">
                  <a:pos x="40" y="2"/>
                </a:cxn>
                <a:cxn ang="0">
                  <a:pos x="30" y="2"/>
                </a:cxn>
                <a:cxn ang="0">
                  <a:pos x="18" y="2"/>
                </a:cxn>
                <a:cxn ang="0">
                  <a:pos x="10" y="6"/>
                </a:cxn>
                <a:cxn ang="0">
                  <a:pos x="6" y="10"/>
                </a:cxn>
                <a:cxn ang="0">
                  <a:pos x="2" y="14"/>
                </a:cxn>
                <a:cxn ang="0">
                  <a:pos x="2" y="20"/>
                </a:cxn>
                <a:cxn ang="0">
                  <a:pos x="0" y="26"/>
                </a:cxn>
                <a:cxn ang="0">
                  <a:pos x="2" y="30"/>
                </a:cxn>
                <a:cxn ang="0">
                  <a:pos x="4" y="36"/>
                </a:cxn>
                <a:cxn ang="0">
                  <a:pos x="6" y="40"/>
                </a:cxn>
                <a:cxn ang="0">
                  <a:pos x="8" y="46"/>
                </a:cxn>
                <a:cxn ang="0">
                  <a:pos x="10" y="52"/>
                </a:cxn>
                <a:cxn ang="0">
                  <a:pos x="10" y="54"/>
                </a:cxn>
                <a:cxn ang="0">
                  <a:pos x="12" y="58"/>
                </a:cxn>
                <a:cxn ang="0">
                  <a:pos x="14" y="62"/>
                </a:cxn>
                <a:cxn ang="0">
                  <a:pos x="18" y="66"/>
                </a:cxn>
                <a:cxn ang="0">
                  <a:pos x="24" y="66"/>
                </a:cxn>
                <a:cxn ang="0">
                  <a:pos x="24" y="76"/>
                </a:cxn>
                <a:cxn ang="0">
                  <a:pos x="30" y="74"/>
                </a:cxn>
                <a:cxn ang="0">
                  <a:pos x="34" y="72"/>
                </a:cxn>
                <a:cxn ang="0">
                  <a:pos x="40" y="68"/>
                </a:cxn>
                <a:cxn ang="0">
                  <a:pos x="48" y="66"/>
                </a:cxn>
                <a:cxn ang="0">
                  <a:pos x="66" y="60"/>
                </a:cxn>
                <a:cxn ang="0">
                  <a:pos x="62" y="56"/>
                </a:cxn>
                <a:cxn ang="0">
                  <a:pos x="60" y="56"/>
                </a:cxn>
                <a:cxn ang="0">
                  <a:pos x="58" y="54"/>
                </a:cxn>
                <a:cxn ang="0">
                  <a:pos x="82" y="40"/>
                </a:cxn>
                <a:cxn ang="0">
                  <a:pos x="84" y="38"/>
                </a:cxn>
                <a:cxn ang="0">
                  <a:pos x="86" y="34"/>
                </a:cxn>
                <a:cxn ang="0">
                  <a:pos x="84" y="30"/>
                </a:cxn>
                <a:cxn ang="0">
                  <a:pos x="84" y="26"/>
                </a:cxn>
                <a:cxn ang="0">
                  <a:pos x="84" y="22"/>
                </a:cxn>
                <a:cxn ang="0">
                  <a:pos x="82" y="16"/>
                </a:cxn>
                <a:cxn ang="0">
                  <a:pos x="82" y="0"/>
                </a:cxn>
                <a:cxn ang="0">
                  <a:pos x="80" y="0"/>
                </a:cxn>
              </a:cxnLst>
              <a:rect l="0" t="0" r="r" b="b"/>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 name="Freeform 254"/>
            <p:cNvSpPr>
              <a:spLocks/>
            </p:cNvSpPr>
            <p:nvPr/>
          </p:nvSpPr>
          <p:spPr bwMode="auto">
            <a:xfrm>
              <a:off x="7341232" y="3731710"/>
              <a:ext cx="235363" cy="513887"/>
            </a:xfrm>
            <a:custGeom>
              <a:avLst/>
              <a:gdLst/>
              <a:ahLst/>
              <a:cxnLst>
                <a:cxn ang="0">
                  <a:pos x="96" y="266"/>
                </a:cxn>
                <a:cxn ang="0">
                  <a:pos x="92" y="272"/>
                </a:cxn>
                <a:cxn ang="0">
                  <a:pos x="84" y="272"/>
                </a:cxn>
                <a:cxn ang="0">
                  <a:pos x="76" y="264"/>
                </a:cxn>
                <a:cxn ang="0">
                  <a:pos x="68" y="254"/>
                </a:cxn>
                <a:cxn ang="0">
                  <a:pos x="56" y="242"/>
                </a:cxn>
                <a:cxn ang="0">
                  <a:pos x="44" y="230"/>
                </a:cxn>
                <a:cxn ang="0">
                  <a:pos x="34" y="232"/>
                </a:cxn>
                <a:cxn ang="0">
                  <a:pos x="30" y="220"/>
                </a:cxn>
                <a:cxn ang="0">
                  <a:pos x="32" y="172"/>
                </a:cxn>
                <a:cxn ang="0">
                  <a:pos x="42" y="166"/>
                </a:cxn>
                <a:cxn ang="0">
                  <a:pos x="44" y="156"/>
                </a:cxn>
                <a:cxn ang="0">
                  <a:pos x="40" y="134"/>
                </a:cxn>
                <a:cxn ang="0">
                  <a:pos x="30" y="116"/>
                </a:cxn>
                <a:cxn ang="0">
                  <a:pos x="20" y="100"/>
                </a:cxn>
                <a:cxn ang="0">
                  <a:pos x="22" y="88"/>
                </a:cxn>
                <a:cxn ang="0">
                  <a:pos x="22" y="74"/>
                </a:cxn>
                <a:cxn ang="0">
                  <a:pos x="12" y="58"/>
                </a:cxn>
                <a:cxn ang="0">
                  <a:pos x="2" y="44"/>
                </a:cxn>
                <a:cxn ang="0">
                  <a:pos x="2" y="26"/>
                </a:cxn>
                <a:cxn ang="0">
                  <a:pos x="8" y="16"/>
                </a:cxn>
                <a:cxn ang="0">
                  <a:pos x="22" y="6"/>
                </a:cxn>
                <a:cxn ang="0">
                  <a:pos x="36" y="2"/>
                </a:cxn>
                <a:cxn ang="0">
                  <a:pos x="40" y="14"/>
                </a:cxn>
                <a:cxn ang="0">
                  <a:pos x="48" y="18"/>
                </a:cxn>
                <a:cxn ang="0">
                  <a:pos x="54" y="18"/>
                </a:cxn>
                <a:cxn ang="0">
                  <a:pos x="58" y="26"/>
                </a:cxn>
                <a:cxn ang="0">
                  <a:pos x="60" y="52"/>
                </a:cxn>
                <a:cxn ang="0">
                  <a:pos x="72" y="42"/>
                </a:cxn>
                <a:cxn ang="0">
                  <a:pos x="78" y="44"/>
                </a:cxn>
                <a:cxn ang="0">
                  <a:pos x="82" y="48"/>
                </a:cxn>
                <a:cxn ang="0">
                  <a:pos x="88" y="48"/>
                </a:cxn>
                <a:cxn ang="0">
                  <a:pos x="94" y="40"/>
                </a:cxn>
                <a:cxn ang="0">
                  <a:pos x="102" y="38"/>
                </a:cxn>
                <a:cxn ang="0">
                  <a:pos x="112" y="52"/>
                </a:cxn>
                <a:cxn ang="0">
                  <a:pos x="120" y="60"/>
                </a:cxn>
                <a:cxn ang="0">
                  <a:pos x="122" y="70"/>
                </a:cxn>
                <a:cxn ang="0">
                  <a:pos x="130" y="82"/>
                </a:cxn>
                <a:cxn ang="0">
                  <a:pos x="136" y="112"/>
                </a:cxn>
                <a:cxn ang="0">
                  <a:pos x="120" y="110"/>
                </a:cxn>
                <a:cxn ang="0">
                  <a:pos x="100" y="114"/>
                </a:cxn>
                <a:cxn ang="0">
                  <a:pos x="92" y="122"/>
                </a:cxn>
                <a:cxn ang="0">
                  <a:pos x="90" y="134"/>
                </a:cxn>
                <a:cxn ang="0">
                  <a:pos x="94" y="144"/>
                </a:cxn>
                <a:cxn ang="0">
                  <a:pos x="98" y="154"/>
                </a:cxn>
                <a:cxn ang="0">
                  <a:pos x="86" y="150"/>
                </a:cxn>
                <a:cxn ang="0">
                  <a:pos x="68" y="136"/>
                </a:cxn>
                <a:cxn ang="0">
                  <a:pos x="52" y="128"/>
                </a:cxn>
                <a:cxn ang="0">
                  <a:pos x="50" y="158"/>
                </a:cxn>
                <a:cxn ang="0">
                  <a:pos x="48" y="176"/>
                </a:cxn>
                <a:cxn ang="0">
                  <a:pos x="48" y="192"/>
                </a:cxn>
                <a:cxn ang="0">
                  <a:pos x="52" y="204"/>
                </a:cxn>
                <a:cxn ang="0">
                  <a:pos x="60" y="216"/>
                </a:cxn>
                <a:cxn ang="0">
                  <a:pos x="66" y="224"/>
                </a:cxn>
                <a:cxn ang="0">
                  <a:pos x="68" y="238"/>
                </a:cxn>
                <a:cxn ang="0">
                  <a:pos x="74" y="244"/>
                </a:cxn>
                <a:cxn ang="0">
                  <a:pos x="104" y="266"/>
                </a:cxn>
              </a:cxnLst>
              <a:rect l="0" t="0" r="r" b="b"/>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 name="Freeform 255"/>
            <p:cNvSpPr>
              <a:spLocks/>
            </p:cNvSpPr>
            <p:nvPr/>
          </p:nvSpPr>
          <p:spPr bwMode="auto">
            <a:xfrm>
              <a:off x="7448529" y="4211590"/>
              <a:ext cx="124603" cy="192707"/>
            </a:xfrm>
            <a:custGeom>
              <a:avLst/>
              <a:gdLst/>
              <a:ahLst/>
              <a:cxnLst>
                <a:cxn ang="0">
                  <a:pos x="42" y="12"/>
                </a:cxn>
                <a:cxn ang="0">
                  <a:pos x="34" y="12"/>
                </a:cxn>
                <a:cxn ang="0">
                  <a:pos x="32" y="18"/>
                </a:cxn>
                <a:cxn ang="0">
                  <a:pos x="30" y="18"/>
                </a:cxn>
                <a:cxn ang="0">
                  <a:pos x="26" y="18"/>
                </a:cxn>
                <a:cxn ang="0">
                  <a:pos x="22" y="18"/>
                </a:cxn>
                <a:cxn ang="0">
                  <a:pos x="20" y="18"/>
                </a:cxn>
                <a:cxn ang="0">
                  <a:pos x="14" y="10"/>
                </a:cxn>
                <a:cxn ang="0">
                  <a:pos x="10" y="4"/>
                </a:cxn>
                <a:cxn ang="0">
                  <a:pos x="6" y="0"/>
                </a:cxn>
                <a:cxn ang="0">
                  <a:pos x="0" y="0"/>
                </a:cxn>
                <a:cxn ang="0">
                  <a:pos x="2" y="8"/>
                </a:cxn>
                <a:cxn ang="0">
                  <a:pos x="4" y="14"/>
                </a:cxn>
                <a:cxn ang="0">
                  <a:pos x="6" y="24"/>
                </a:cxn>
                <a:cxn ang="0">
                  <a:pos x="10" y="36"/>
                </a:cxn>
                <a:cxn ang="0">
                  <a:pos x="14" y="46"/>
                </a:cxn>
                <a:cxn ang="0">
                  <a:pos x="18" y="54"/>
                </a:cxn>
                <a:cxn ang="0">
                  <a:pos x="34" y="72"/>
                </a:cxn>
                <a:cxn ang="0">
                  <a:pos x="50" y="86"/>
                </a:cxn>
                <a:cxn ang="0">
                  <a:pos x="58" y="96"/>
                </a:cxn>
                <a:cxn ang="0">
                  <a:pos x="66" y="102"/>
                </a:cxn>
                <a:cxn ang="0">
                  <a:pos x="68" y="100"/>
                </a:cxn>
                <a:cxn ang="0">
                  <a:pos x="70" y="100"/>
                </a:cxn>
                <a:cxn ang="0">
                  <a:pos x="72" y="96"/>
                </a:cxn>
                <a:cxn ang="0">
                  <a:pos x="72" y="90"/>
                </a:cxn>
                <a:cxn ang="0">
                  <a:pos x="70" y="84"/>
                </a:cxn>
                <a:cxn ang="0">
                  <a:pos x="66" y="74"/>
                </a:cxn>
                <a:cxn ang="0">
                  <a:pos x="62" y="68"/>
                </a:cxn>
                <a:cxn ang="0">
                  <a:pos x="60" y="64"/>
                </a:cxn>
                <a:cxn ang="0">
                  <a:pos x="58" y="60"/>
                </a:cxn>
                <a:cxn ang="0">
                  <a:pos x="58" y="40"/>
                </a:cxn>
                <a:cxn ang="0">
                  <a:pos x="58" y="32"/>
                </a:cxn>
                <a:cxn ang="0">
                  <a:pos x="52" y="24"/>
                </a:cxn>
                <a:cxn ang="0">
                  <a:pos x="42" y="12"/>
                </a:cxn>
              </a:cxnLst>
              <a:rect l="0" t="0" r="r" b="b"/>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 name="Freeform 256"/>
            <p:cNvSpPr>
              <a:spLocks/>
            </p:cNvSpPr>
            <p:nvPr/>
          </p:nvSpPr>
          <p:spPr bwMode="auto">
            <a:xfrm>
              <a:off x="7185477" y="3455874"/>
              <a:ext cx="231901" cy="600794"/>
            </a:xfrm>
            <a:custGeom>
              <a:avLst/>
              <a:gdLst/>
              <a:ahLst/>
              <a:cxnLst>
                <a:cxn ang="0">
                  <a:pos x="0" y="140"/>
                </a:cxn>
                <a:cxn ang="0">
                  <a:pos x="28" y="166"/>
                </a:cxn>
                <a:cxn ang="0">
                  <a:pos x="42" y="180"/>
                </a:cxn>
                <a:cxn ang="0">
                  <a:pos x="48" y="198"/>
                </a:cxn>
                <a:cxn ang="0">
                  <a:pos x="46" y="212"/>
                </a:cxn>
                <a:cxn ang="0">
                  <a:pos x="44" y="224"/>
                </a:cxn>
                <a:cxn ang="0">
                  <a:pos x="48" y="226"/>
                </a:cxn>
                <a:cxn ang="0">
                  <a:pos x="58" y="228"/>
                </a:cxn>
                <a:cxn ang="0">
                  <a:pos x="66" y="228"/>
                </a:cxn>
                <a:cxn ang="0">
                  <a:pos x="80" y="224"/>
                </a:cxn>
                <a:cxn ang="0">
                  <a:pos x="84" y="206"/>
                </a:cxn>
                <a:cxn ang="0">
                  <a:pos x="96" y="220"/>
                </a:cxn>
                <a:cxn ang="0">
                  <a:pos x="106" y="252"/>
                </a:cxn>
                <a:cxn ang="0">
                  <a:pos x="118" y="276"/>
                </a:cxn>
                <a:cxn ang="0">
                  <a:pos x="122" y="286"/>
                </a:cxn>
                <a:cxn ang="0">
                  <a:pos x="124" y="310"/>
                </a:cxn>
                <a:cxn ang="0">
                  <a:pos x="128" y="318"/>
                </a:cxn>
                <a:cxn ang="0">
                  <a:pos x="134" y="308"/>
                </a:cxn>
                <a:cxn ang="0">
                  <a:pos x="134" y="292"/>
                </a:cxn>
                <a:cxn ang="0">
                  <a:pos x="124" y="270"/>
                </a:cxn>
                <a:cxn ang="0">
                  <a:pos x="108" y="252"/>
                </a:cxn>
                <a:cxn ang="0">
                  <a:pos x="110" y="240"/>
                </a:cxn>
                <a:cxn ang="0">
                  <a:pos x="112" y="228"/>
                </a:cxn>
                <a:cxn ang="0">
                  <a:pos x="110" y="214"/>
                </a:cxn>
                <a:cxn ang="0">
                  <a:pos x="94" y="196"/>
                </a:cxn>
                <a:cxn ang="0">
                  <a:pos x="90" y="180"/>
                </a:cxn>
                <a:cxn ang="0">
                  <a:pos x="94" y="168"/>
                </a:cxn>
                <a:cxn ang="0">
                  <a:pos x="106" y="156"/>
                </a:cxn>
                <a:cxn ang="0">
                  <a:pos x="124" y="144"/>
                </a:cxn>
                <a:cxn ang="0">
                  <a:pos x="132" y="134"/>
                </a:cxn>
                <a:cxn ang="0">
                  <a:pos x="132" y="128"/>
                </a:cxn>
                <a:cxn ang="0">
                  <a:pos x="120" y="122"/>
                </a:cxn>
                <a:cxn ang="0">
                  <a:pos x="108" y="116"/>
                </a:cxn>
                <a:cxn ang="0">
                  <a:pos x="110" y="102"/>
                </a:cxn>
                <a:cxn ang="0">
                  <a:pos x="104" y="96"/>
                </a:cxn>
                <a:cxn ang="0">
                  <a:pos x="98" y="90"/>
                </a:cxn>
                <a:cxn ang="0">
                  <a:pos x="94" y="82"/>
                </a:cxn>
                <a:cxn ang="0">
                  <a:pos x="84" y="82"/>
                </a:cxn>
                <a:cxn ang="0">
                  <a:pos x="78" y="76"/>
                </a:cxn>
                <a:cxn ang="0">
                  <a:pos x="76" y="64"/>
                </a:cxn>
                <a:cxn ang="0">
                  <a:pos x="82" y="52"/>
                </a:cxn>
                <a:cxn ang="0">
                  <a:pos x="86" y="48"/>
                </a:cxn>
                <a:cxn ang="0">
                  <a:pos x="84" y="28"/>
                </a:cxn>
                <a:cxn ang="0">
                  <a:pos x="80" y="14"/>
                </a:cxn>
                <a:cxn ang="0">
                  <a:pos x="72" y="12"/>
                </a:cxn>
                <a:cxn ang="0">
                  <a:pos x="68" y="4"/>
                </a:cxn>
                <a:cxn ang="0">
                  <a:pos x="62" y="0"/>
                </a:cxn>
                <a:cxn ang="0">
                  <a:pos x="56" y="8"/>
                </a:cxn>
                <a:cxn ang="0">
                  <a:pos x="56" y="20"/>
                </a:cxn>
                <a:cxn ang="0">
                  <a:pos x="44" y="22"/>
                </a:cxn>
                <a:cxn ang="0">
                  <a:pos x="30" y="34"/>
                </a:cxn>
                <a:cxn ang="0">
                  <a:pos x="30" y="40"/>
                </a:cxn>
                <a:cxn ang="0">
                  <a:pos x="26" y="60"/>
                </a:cxn>
                <a:cxn ang="0">
                  <a:pos x="28" y="64"/>
                </a:cxn>
                <a:cxn ang="0">
                  <a:pos x="28" y="70"/>
                </a:cxn>
                <a:cxn ang="0">
                  <a:pos x="20" y="84"/>
                </a:cxn>
                <a:cxn ang="0">
                  <a:pos x="16" y="82"/>
                </a:cxn>
                <a:cxn ang="0">
                  <a:pos x="10" y="86"/>
                </a:cxn>
                <a:cxn ang="0">
                  <a:pos x="12" y="100"/>
                </a:cxn>
                <a:cxn ang="0">
                  <a:pos x="10" y="118"/>
                </a:cxn>
                <a:cxn ang="0">
                  <a:pos x="2" y="124"/>
                </a:cxn>
                <a:cxn ang="0">
                  <a:pos x="0" y="136"/>
                </a:cxn>
              </a:cxnLst>
              <a:rect l="0" t="0" r="r" b="b"/>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 name="Freeform 257"/>
            <p:cNvSpPr>
              <a:spLocks/>
            </p:cNvSpPr>
            <p:nvPr/>
          </p:nvSpPr>
          <p:spPr bwMode="auto">
            <a:xfrm>
              <a:off x="7050490" y="3527666"/>
              <a:ext cx="145370" cy="181372"/>
            </a:xfrm>
            <a:custGeom>
              <a:avLst/>
              <a:gdLst/>
              <a:ahLst/>
              <a:cxnLst>
                <a:cxn ang="0">
                  <a:pos x="80" y="86"/>
                </a:cxn>
                <a:cxn ang="0">
                  <a:pos x="74" y="88"/>
                </a:cxn>
                <a:cxn ang="0">
                  <a:pos x="70" y="76"/>
                </a:cxn>
                <a:cxn ang="0">
                  <a:pos x="58" y="72"/>
                </a:cxn>
                <a:cxn ang="0">
                  <a:pos x="50" y="70"/>
                </a:cxn>
                <a:cxn ang="0">
                  <a:pos x="46" y="66"/>
                </a:cxn>
                <a:cxn ang="0">
                  <a:pos x="40" y="80"/>
                </a:cxn>
                <a:cxn ang="0">
                  <a:pos x="26" y="86"/>
                </a:cxn>
                <a:cxn ang="0">
                  <a:pos x="22" y="70"/>
                </a:cxn>
                <a:cxn ang="0">
                  <a:pos x="20" y="58"/>
                </a:cxn>
                <a:cxn ang="0">
                  <a:pos x="14" y="52"/>
                </a:cxn>
                <a:cxn ang="0">
                  <a:pos x="16" y="40"/>
                </a:cxn>
                <a:cxn ang="0">
                  <a:pos x="8" y="34"/>
                </a:cxn>
                <a:cxn ang="0">
                  <a:pos x="6" y="28"/>
                </a:cxn>
                <a:cxn ang="0">
                  <a:pos x="10" y="26"/>
                </a:cxn>
                <a:cxn ang="0">
                  <a:pos x="10" y="18"/>
                </a:cxn>
                <a:cxn ang="0">
                  <a:pos x="2" y="10"/>
                </a:cxn>
                <a:cxn ang="0">
                  <a:pos x="0" y="4"/>
                </a:cxn>
                <a:cxn ang="0">
                  <a:pos x="6" y="0"/>
                </a:cxn>
                <a:cxn ang="0">
                  <a:pos x="24" y="10"/>
                </a:cxn>
                <a:cxn ang="0">
                  <a:pos x="28" y="16"/>
                </a:cxn>
                <a:cxn ang="0">
                  <a:pos x="28" y="22"/>
                </a:cxn>
                <a:cxn ang="0">
                  <a:pos x="34" y="26"/>
                </a:cxn>
                <a:cxn ang="0">
                  <a:pos x="46" y="26"/>
                </a:cxn>
                <a:cxn ang="0">
                  <a:pos x="70" y="30"/>
                </a:cxn>
                <a:cxn ang="0">
                  <a:pos x="56" y="56"/>
                </a:cxn>
                <a:cxn ang="0">
                  <a:pos x="62" y="62"/>
                </a:cxn>
                <a:cxn ang="0">
                  <a:pos x="68" y="56"/>
                </a:cxn>
                <a:cxn ang="0">
                  <a:pos x="70" y="50"/>
                </a:cxn>
                <a:cxn ang="0">
                  <a:pos x="78" y="66"/>
                </a:cxn>
                <a:cxn ang="0">
                  <a:pos x="82" y="78"/>
                </a:cxn>
                <a:cxn ang="0">
                  <a:pos x="82" y="82"/>
                </a:cxn>
              </a:cxnLst>
              <a:rect l="0" t="0" r="r" b="b"/>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 name="Freeform 258"/>
            <p:cNvSpPr>
              <a:spLocks/>
            </p:cNvSpPr>
            <p:nvPr/>
          </p:nvSpPr>
          <p:spPr bwMode="auto">
            <a:xfrm>
              <a:off x="6531309" y="3206487"/>
              <a:ext cx="751083" cy="948424"/>
            </a:xfrm>
            <a:custGeom>
              <a:avLst/>
              <a:gdLst/>
              <a:ahLst/>
              <a:cxnLst>
                <a:cxn ang="0">
                  <a:pos x="428" y="152"/>
                </a:cxn>
                <a:cxn ang="0">
                  <a:pos x="408" y="172"/>
                </a:cxn>
                <a:cxn ang="0">
                  <a:pos x="408" y="196"/>
                </a:cxn>
                <a:cxn ang="0">
                  <a:pos x="394" y="214"/>
                </a:cxn>
                <a:cxn ang="0">
                  <a:pos x="388" y="250"/>
                </a:cxn>
                <a:cxn ang="0">
                  <a:pos x="374" y="226"/>
                </a:cxn>
                <a:cxn ang="0">
                  <a:pos x="362" y="232"/>
                </a:cxn>
                <a:cxn ang="0">
                  <a:pos x="370" y="196"/>
                </a:cxn>
                <a:cxn ang="0">
                  <a:pos x="328" y="192"/>
                </a:cxn>
                <a:cxn ang="0">
                  <a:pos x="320" y="176"/>
                </a:cxn>
                <a:cxn ang="0">
                  <a:pos x="302" y="180"/>
                </a:cxn>
                <a:cxn ang="0">
                  <a:pos x="308" y="196"/>
                </a:cxn>
                <a:cxn ang="0">
                  <a:pos x="316" y="210"/>
                </a:cxn>
                <a:cxn ang="0">
                  <a:pos x="322" y="232"/>
                </a:cxn>
                <a:cxn ang="0">
                  <a:pos x="310" y="256"/>
                </a:cxn>
                <a:cxn ang="0">
                  <a:pos x="292" y="288"/>
                </a:cxn>
                <a:cxn ang="0">
                  <a:pos x="266" y="306"/>
                </a:cxn>
                <a:cxn ang="0">
                  <a:pos x="222" y="360"/>
                </a:cxn>
                <a:cxn ang="0">
                  <a:pos x="198" y="382"/>
                </a:cxn>
                <a:cxn ang="0">
                  <a:pos x="206" y="426"/>
                </a:cxn>
                <a:cxn ang="0">
                  <a:pos x="204" y="450"/>
                </a:cxn>
                <a:cxn ang="0">
                  <a:pos x="194" y="472"/>
                </a:cxn>
                <a:cxn ang="0">
                  <a:pos x="186" y="490"/>
                </a:cxn>
                <a:cxn ang="0">
                  <a:pos x="170" y="502"/>
                </a:cxn>
                <a:cxn ang="0">
                  <a:pos x="142" y="466"/>
                </a:cxn>
                <a:cxn ang="0">
                  <a:pos x="110" y="388"/>
                </a:cxn>
                <a:cxn ang="0">
                  <a:pos x="76" y="284"/>
                </a:cxn>
                <a:cxn ang="0">
                  <a:pos x="66" y="258"/>
                </a:cxn>
                <a:cxn ang="0">
                  <a:pos x="44" y="276"/>
                </a:cxn>
                <a:cxn ang="0">
                  <a:pos x="20" y="246"/>
                </a:cxn>
                <a:cxn ang="0">
                  <a:pos x="24" y="240"/>
                </a:cxn>
                <a:cxn ang="0">
                  <a:pos x="0" y="220"/>
                </a:cxn>
                <a:cxn ang="0">
                  <a:pos x="12" y="210"/>
                </a:cxn>
                <a:cxn ang="0">
                  <a:pos x="38" y="204"/>
                </a:cxn>
                <a:cxn ang="0">
                  <a:pos x="20" y="178"/>
                </a:cxn>
                <a:cxn ang="0">
                  <a:pos x="8" y="160"/>
                </a:cxn>
                <a:cxn ang="0">
                  <a:pos x="26" y="144"/>
                </a:cxn>
                <a:cxn ang="0">
                  <a:pos x="52" y="124"/>
                </a:cxn>
                <a:cxn ang="0">
                  <a:pos x="68" y="92"/>
                </a:cxn>
                <a:cxn ang="0">
                  <a:pos x="78" y="66"/>
                </a:cxn>
                <a:cxn ang="0">
                  <a:pos x="52" y="34"/>
                </a:cxn>
                <a:cxn ang="0">
                  <a:pos x="62" y="20"/>
                </a:cxn>
                <a:cxn ang="0">
                  <a:pos x="88" y="18"/>
                </a:cxn>
                <a:cxn ang="0">
                  <a:pos x="128" y="0"/>
                </a:cxn>
                <a:cxn ang="0">
                  <a:pos x="140" y="16"/>
                </a:cxn>
                <a:cxn ang="0">
                  <a:pos x="134" y="48"/>
                </a:cxn>
                <a:cxn ang="0">
                  <a:pos x="134" y="68"/>
                </a:cxn>
                <a:cxn ang="0">
                  <a:pos x="156" y="88"/>
                </a:cxn>
                <a:cxn ang="0">
                  <a:pos x="168" y="126"/>
                </a:cxn>
                <a:cxn ang="0">
                  <a:pos x="220" y="154"/>
                </a:cxn>
                <a:cxn ang="0">
                  <a:pos x="248" y="164"/>
                </a:cxn>
                <a:cxn ang="0">
                  <a:pos x="298" y="168"/>
                </a:cxn>
                <a:cxn ang="0">
                  <a:pos x="294" y="148"/>
                </a:cxn>
                <a:cxn ang="0">
                  <a:pos x="308" y="158"/>
                </a:cxn>
                <a:cxn ang="0">
                  <a:pos x="348" y="166"/>
                </a:cxn>
                <a:cxn ang="0">
                  <a:pos x="364" y="140"/>
                </a:cxn>
                <a:cxn ang="0">
                  <a:pos x="394" y="120"/>
                </a:cxn>
                <a:cxn ang="0">
                  <a:pos x="406" y="116"/>
                </a:cxn>
                <a:cxn ang="0">
                  <a:pos x="424" y="134"/>
                </a:cxn>
              </a:cxnLst>
              <a:rect l="0" t="0" r="r" b="b"/>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 name="Freeform 259"/>
            <p:cNvSpPr>
              <a:spLocks/>
            </p:cNvSpPr>
            <p:nvPr/>
          </p:nvSpPr>
          <p:spPr bwMode="auto">
            <a:xfrm>
              <a:off x="7060874" y="3467209"/>
              <a:ext cx="86531" cy="52900"/>
            </a:xfrm>
            <a:custGeom>
              <a:avLst/>
              <a:gdLst/>
              <a:ahLst/>
              <a:cxnLst>
                <a:cxn ang="0">
                  <a:pos x="50" y="20"/>
                </a:cxn>
                <a:cxn ang="0">
                  <a:pos x="46" y="14"/>
                </a:cxn>
                <a:cxn ang="0">
                  <a:pos x="36" y="6"/>
                </a:cxn>
                <a:cxn ang="0">
                  <a:pos x="26" y="2"/>
                </a:cxn>
                <a:cxn ang="0">
                  <a:pos x="16" y="0"/>
                </a:cxn>
                <a:cxn ang="0">
                  <a:pos x="12" y="2"/>
                </a:cxn>
                <a:cxn ang="0">
                  <a:pos x="8" y="4"/>
                </a:cxn>
                <a:cxn ang="0">
                  <a:pos x="4" y="10"/>
                </a:cxn>
                <a:cxn ang="0">
                  <a:pos x="0" y="14"/>
                </a:cxn>
                <a:cxn ang="0">
                  <a:pos x="2" y="18"/>
                </a:cxn>
                <a:cxn ang="0">
                  <a:pos x="2" y="20"/>
                </a:cxn>
                <a:cxn ang="0">
                  <a:pos x="10" y="28"/>
                </a:cxn>
                <a:cxn ang="0">
                  <a:pos x="16" y="28"/>
                </a:cxn>
                <a:cxn ang="0">
                  <a:pos x="36" y="28"/>
                </a:cxn>
                <a:cxn ang="0">
                  <a:pos x="42" y="28"/>
                </a:cxn>
                <a:cxn ang="0">
                  <a:pos x="46" y="26"/>
                </a:cxn>
                <a:cxn ang="0">
                  <a:pos x="50" y="22"/>
                </a:cxn>
                <a:cxn ang="0">
                  <a:pos x="50" y="20"/>
                </a:cxn>
              </a:cxnLst>
              <a:rect l="0" t="0" r="r" b="b"/>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 name="Freeform 260"/>
            <p:cNvSpPr>
              <a:spLocks/>
            </p:cNvSpPr>
            <p:nvPr/>
          </p:nvSpPr>
          <p:spPr bwMode="auto">
            <a:xfrm>
              <a:off x="6818589" y="3395416"/>
              <a:ext cx="228440" cy="132250"/>
            </a:xfrm>
            <a:custGeom>
              <a:avLst/>
              <a:gdLst/>
              <a:ahLst/>
              <a:cxnLst>
                <a:cxn ang="0">
                  <a:pos x="128" y="46"/>
                </a:cxn>
                <a:cxn ang="0">
                  <a:pos x="110" y="46"/>
                </a:cxn>
                <a:cxn ang="0">
                  <a:pos x="104" y="44"/>
                </a:cxn>
                <a:cxn ang="0">
                  <a:pos x="98" y="40"/>
                </a:cxn>
                <a:cxn ang="0">
                  <a:pos x="96" y="40"/>
                </a:cxn>
                <a:cxn ang="0">
                  <a:pos x="94" y="40"/>
                </a:cxn>
                <a:cxn ang="0">
                  <a:pos x="90" y="40"/>
                </a:cxn>
                <a:cxn ang="0">
                  <a:pos x="84" y="38"/>
                </a:cxn>
                <a:cxn ang="0">
                  <a:pos x="80" y="36"/>
                </a:cxn>
                <a:cxn ang="0">
                  <a:pos x="76" y="32"/>
                </a:cxn>
                <a:cxn ang="0">
                  <a:pos x="74" y="30"/>
                </a:cxn>
                <a:cxn ang="0">
                  <a:pos x="62" y="26"/>
                </a:cxn>
                <a:cxn ang="0">
                  <a:pos x="52" y="22"/>
                </a:cxn>
                <a:cxn ang="0">
                  <a:pos x="44" y="16"/>
                </a:cxn>
                <a:cxn ang="0">
                  <a:pos x="34" y="8"/>
                </a:cxn>
                <a:cxn ang="0">
                  <a:pos x="22" y="0"/>
                </a:cxn>
                <a:cxn ang="0">
                  <a:pos x="20" y="0"/>
                </a:cxn>
                <a:cxn ang="0">
                  <a:pos x="18" y="2"/>
                </a:cxn>
                <a:cxn ang="0">
                  <a:pos x="16" y="4"/>
                </a:cxn>
                <a:cxn ang="0">
                  <a:pos x="12" y="4"/>
                </a:cxn>
                <a:cxn ang="0">
                  <a:pos x="6" y="4"/>
                </a:cxn>
                <a:cxn ang="0">
                  <a:pos x="2" y="12"/>
                </a:cxn>
                <a:cxn ang="0">
                  <a:pos x="0" y="22"/>
                </a:cxn>
                <a:cxn ang="0">
                  <a:pos x="2" y="26"/>
                </a:cxn>
                <a:cxn ang="0">
                  <a:pos x="4" y="28"/>
                </a:cxn>
                <a:cxn ang="0">
                  <a:pos x="10" y="32"/>
                </a:cxn>
                <a:cxn ang="0">
                  <a:pos x="32" y="42"/>
                </a:cxn>
                <a:cxn ang="0">
                  <a:pos x="44" y="50"/>
                </a:cxn>
                <a:cxn ang="0">
                  <a:pos x="54" y="54"/>
                </a:cxn>
                <a:cxn ang="0">
                  <a:pos x="64" y="50"/>
                </a:cxn>
                <a:cxn ang="0">
                  <a:pos x="68" y="52"/>
                </a:cxn>
                <a:cxn ang="0">
                  <a:pos x="72" y="52"/>
                </a:cxn>
                <a:cxn ang="0">
                  <a:pos x="78" y="58"/>
                </a:cxn>
                <a:cxn ang="0">
                  <a:pos x="82" y="64"/>
                </a:cxn>
                <a:cxn ang="0">
                  <a:pos x="98" y="68"/>
                </a:cxn>
                <a:cxn ang="0">
                  <a:pos x="112" y="70"/>
                </a:cxn>
                <a:cxn ang="0">
                  <a:pos x="122" y="70"/>
                </a:cxn>
                <a:cxn ang="0">
                  <a:pos x="130" y="70"/>
                </a:cxn>
                <a:cxn ang="0">
                  <a:pos x="132" y="68"/>
                </a:cxn>
                <a:cxn ang="0">
                  <a:pos x="132" y="66"/>
                </a:cxn>
                <a:cxn ang="0">
                  <a:pos x="132" y="62"/>
                </a:cxn>
                <a:cxn ang="0">
                  <a:pos x="130" y="58"/>
                </a:cxn>
                <a:cxn ang="0">
                  <a:pos x="128" y="54"/>
                </a:cxn>
                <a:cxn ang="0">
                  <a:pos x="128" y="48"/>
                </a:cxn>
                <a:cxn ang="0">
                  <a:pos x="128" y="46"/>
                </a:cxn>
              </a:cxnLst>
              <a:rect l="0" t="0" r="r" b="b"/>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 name="Freeform 261"/>
            <p:cNvSpPr>
              <a:spLocks/>
            </p:cNvSpPr>
            <p:nvPr/>
          </p:nvSpPr>
          <p:spPr bwMode="auto">
            <a:xfrm>
              <a:off x="6295946" y="3164923"/>
              <a:ext cx="415345" cy="457209"/>
            </a:xfrm>
            <a:custGeom>
              <a:avLst/>
              <a:gdLst/>
              <a:ahLst/>
              <a:cxnLst>
                <a:cxn ang="0">
                  <a:pos x="230" y="26"/>
                </a:cxn>
                <a:cxn ang="0">
                  <a:pos x="214" y="22"/>
                </a:cxn>
                <a:cxn ang="0">
                  <a:pos x="200" y="4"/>
                </a:cxn>
                <a:cxn ang="0">
                  <a:pos x="174" y="2"/>
                </a:cxn>
                <a:cxn ang="0">
                  <a:pos x="148" y="6"/>
                </a:cxn>
                <a:cxn ang="0">
                  <a:pos x="138" y="16"/>
                </a:cxn>
                <a:cxn ang="0">
                  <a:pos x="146" y="28"/>
                </a:cxn>
                <a:cxn ang="0">
                  <a:pos x="140" y="48"/>
                </a:cxn>
                <a:cxn ang="0">
                  <a:pos x="132" y="64"/>
                </a:cxn>
                <a:cxn ang="0">
                  <a:pos x="126" y="76"/>
                </a:cxn>
                <a:cxn ang="0">
                  <a:pos x="122" y="88"/>
                </a:cxn>
                <a:cxn ang="0">
                  <a:pos x="120" y="96"/>
                </a:cxn>
                <a:cxn ang="0">
                  <a:pos x="104" y="100"/>
                </a:cxn>
                <a:cxn ang="0">
                  <a:pos x="96" y="108"/>
                </a:cxn>
                <a:cxn ang="0">
                  <a:pos x="82" y="112"/>
                </a:cxn>
                <a:cxn ang="0">
                  <a:pos x="84" y="126"/>
                </a:cxn>
                <a:cxn ang="0">
                  <a:pos x="68" y="136"/>
                </a:cxn>
                <a:cxn ang="0">
                  <a:pos x="34" y="138"/>
                </a:cxn>
                <a:cxn ang="0">
                  <a:pos x="0" y="134"/>
                </a:cxn>
                <a:cxn ang="0">
                  <a:pos x="18" y="148"/>
                </a:cxn>
                <a:cxn ang="0">
                  <a:pos x="32" y="156"/>
                </a:cxn>
                <a:cxn ang="0">
                  <a:pos x="42" y="174"/>
                </a:cxn>
                <a:cxn ang="0">
                  <a:pos x="40" y="184"/>
                </a:cxn>
                <a:cxn ang="0">
                  <a:pos x="24" y="198"/>
                </a:cxn>
                <a:cxn ang="0">
                  <a:pos x="30" y="216"/>
                </a:cxn>
                <a:cxn ang="0">
                  <a:pos x="72" y="218"/>
                </a:cxn>
                <a:cxn ang="0">
                  <a:pos x="104" y="208"/>
                </a:cxn>
                <a:cxn ang="0">
                  <a:pos x="118" y="234"/>
                </a:cxn>
                <a:cxn ang="0">
                  <a:pos x="136" y="242"/>
                </a:cxn>
                <a:cxn ang="0">
                  <a:pos x="140" y="232"/>
                </a:cxn>
                <a:cxn ang="0">
                  <a:pos x="152" y="234"/>
                </a:cxn>
                <a:cxn ang="0">
                  <a:pos x="172" y="230"/>
                </a:cxn>
                <a:cxn ang="0">
                  <a:pos x="168" y="214"/>
                </a:cxn>
                <a:cxn ang="0">
                  <a:pos x="156" y="200"/>
                </a:cxn>
                <a:cxn ang="0">
                  <a:pos x="150" y="190"/>
                </a:cxn>
                <a:cxn ang="0">
                  <a:pos x="146" y="178"/>
                </a:cxn>
                <a:cxn ang="0">
                  <a:pos x="158" y="164"/>
                </a:cxn>
                <a:cxn ang="0">
                  <a:pos x="170" y="168"/>
                </a:cxn>
                <a:cxn ang="0">
                  <a:pos x="188" y="146"/>
                </a:cxn>
                <a:cxn ang="0">
                  <a:pos x="198" y="126"/>
                </a:cxn>
                <a:cxn ang="0">
                  <a:pos x="208" y="110"/>
                </a:cxn>
                <a:cxn ang="0">
                  <a:pos x="214" y="90"/>
                </a:cxn>
                <a:cxn ang="0">
                  <a:pos x="208" y="80"/>
                </a:cxn>
                <a:cxn ang="0">
                  <a:pos x="188" y="56"/>
                </a:cxn>
                <a:cxn ang="0">
                  <a:pos x="190" y="44"/>
                </a:cxn>
                <a:cxn ang="0">
                  <a:pos x="202" y="44"/>
                </a:cxn>
                <a:cxn ang="0">
                  <a:pos x="216" y="44"/>
                </a:cxn>
                <a:cxn ang="0">
                  <a:pos x="238" y="28"/>
                </a:cxn>
              </a:cxnLst>
              <a:rect l="0" t="0" r="r" b="b"/>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 name="Freeform 262"/>
            <p:cNvSpPr>
              <a:spLocks/>
            </p:cNvSpPr>
            <p:nvPr/>
          </p:nvSpPr>
          <p:spPr bwMode="auto">
            <a:xfrm>
              <a:off x="6268256" y="3108245"/>
              <a:ext cx="346121" cy="317401"/>
            </a:xfrm>
            <a:custGeom>
              <a:avLst/>
              <a:gdLst/>
              <a:ahLst/>
              <a:cxnLst>
                <a:cxn ang="0">
                  <a:pos x="174" y="26"/>
                </a:cxn>
                <a:cxn ang="0">
                  <a:pos x="160" y="28"/>
                </a:cxn>
                <a:cxn ang="0">
                  <a:pos x="152" y="24"/>
                </a:cxn>
                <a:cxn ang="0">
                  <a:pos x="144" y="8"/>
                </a:cxn>
                <a:cxn ang="0">
                  <a:pos x="136" y="0"/>
                </a:cxn>
                <a:cxn ang="0">
                  <a:pos x="122" y="16"/>
                </a:cxn>
                <a:cxn ang="0">
                  <a:pos x="108" y="26"/>
                </a:cxn>
                <a:cxn ang="0">
                  <a:pos x="74" y="28"/>
                </a:cxn>
                <a:cxn ang="0">
                  <a:pos x="46" y="42"/>
                </a:cxn>
                <a:cxn ang="0">
                  <a:pos x="36" y="54"/>
                </a:cxn>
                <a:cxn ang="0">
                  <a:pos x="24" y="58"/>
                </a:cxn>
                <a:cxn ang="0">
                  <a:pos x="12" y="56"/>
                </a:cxn>
                <a:cxn ang="0">
                  <a:pos x="4" y="58"/>
                </a:cxn>
                <a:cxn ang="0">
                  <a:pos x="4" y="56"/>
                </a:cxn>
                <a:cxn ang="0">
                  <a:pos x="0" y="84"/>
                </a:cxn>
                <a:cxn ang="0">
                  <a:pos x="4" y="104"/>
                </a:cxn>
                <a:cxn ang="0">
                  <a:pos x="10" y="122"/>
                </a:cxn>
                <a:cxn ang="0">
                  <a:pos x="18" y="130"/>
                </a:cxn>
                <a:cxn ang="0">
                  <a:pos x="26" y="136"/>
                </a:cxn>
                <a:cxn ang="0">
                  <a:pos x="18" y="146"/>
                </a:cxn>
                <a:cxn ang="0">
                  <a:pos x="12" y="156"/>
                </a:cxn>
                <a:cxn ang="0">
                  <a:pos x="12" y="162"/>
                </a:cxn>
                <a:cxn ang="0">
                  <a:pos x="28" y="166"/>
                </a:cxn>
                <a:cxn ang="0">
                  <a:pos x="50" y="168"/>
                </a:cxn>
                <a:cxn ang="0">
                  <a:pos x="70" y="168"/>
                </a:cxn>
                <a:cxn ang="0">
                  <a:pos x="96" y="162"/>
                </a:cxn>
                <a:cxn ang="0">
                  <a:pos x="100" y="156"/>
                </a:cxn>
                <a:cxn ang="0">
                  <a:pos x="96" y="146"/>
                </a:cxn>
                <a:cxn ang="0">
                  <a:pos x="102" y="138"/>
                </a:cxn>
                <a:cxn ang="0">
                  <a:pos x="112" y="138"/>
                </a:cxn>
                <a:cxn ang="0">
                  <a:pos x="116" y="134"/>
                </a:cxn>
                <a:cxn ang="0">
                  <a:pos x="122" y="126"/>
                </a:cxn>
                <a:cxn ang="0">
                  <a:pos x="136" y="126"/>
                </a:cxn>
                <a:cxn ang="0">
                  <a:pos x="142" y="120"/>
                </a:cxn>
                <a:cxn ang="0">
                  <a:pos x="138" y="114"/>
                </a:cxn>
                <a:cxn ang="0">
                  <a:pos x="142" y="106"/>
                </a:cxn>
                <a:cxn ang="0">
                  <a:pos x="148" y="98"/>
                </a:cxn>
                <a:cxn ang="0">
                  <a:pos x="148" y="90"/>
                </a:cxn>
                <a:cxn ang="0">
                  <a:pos x="156" y="78"/>
                </a:cxn>
                <a:cxn ang="0">
                  <a:pos x="164" y="64"/>
                </a:cxn>
                <a:cxn ang="0">
                  <a:pos x="158" y="54"/>
                </a:cxn>
                <a:cxn ang="0">
                  <a:pos x="154" y="46"/>
                </a:cxn>
                <a:cxn ang="0">
                  <a:pos x="158" y="38"/>
                </a:cxn>
                <a:cxn ang="0">
                  <a:pos x="170" y="34"/>
                </a:cxn>
                <a:cxn ang="0">
                  <a:pos x="190" y="32"/>
                </a:cxn>
                <a:cxn ang="0">
                  <a:pos x="200" y="28"/>
                </a:cxn>
                <a:cxn ang="0">
                  <a:pos x="184" y="22"/>
                </a:cxn>
              </a:cxnLst>
              <a:rect l="0" t="0" r="r" b="b"/>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 name="Freeform 263"/>
            <p:cNvSpPr>
              <a:spLocks/>
            </p:cNvSpPr>
            <p:nvPr/>
          </p:nvSpPr>
          <p:spPr bwMode="auto">
            <a:xfrm>
              <a:off x="6797822" y="2651036"/>
              <a:ext cx="834152" cy="351408"/>
            </a:xfrm>
            <a:custGeom>
              <a:avLst/>
              <a:gdLst/>
              <a:ahLst/>
              <a:cxnLst>
                <a:cxn ang="0">
                  <a:pos x="4" y="56"/>
                </a:cxn>
                <a:cxn ang="0">
                  <a:pos x="12" y="64"/>
                </a:cxn>
                <a:cxn ang="0">
                  <a:pos x="34" y="72"/>
                </a:cxn>
                <a:cxn ang="0">
                  <a:pos x="48" y="78"/>
                </a:cxn>
                <a:cxn ang="0">
                  <a:pos x="64" y="92"/>
                </a:cxn>
                <a:cxn ang="0">
                  <a:pos x="72" y="114"/>
                </a:cxn>
                <a:cxn ang="0">
                  <a:pos x="80" y="126"/>
                </a:cxn>
                <a:cxn ang="0">
                  <a:pos x="118" y="130"/>
                </a:cxn>
                <a:cxn ang="0">
                  <a:pos x="138" y="134"/>
                </a:cxn>
                <a:cxn ang="0">
                  <a:pos x="156" y="146"/>
                </a:cxn>
                <a:cxn ang="0">
                  <a:pos x="172" y="162"/>
                </a:cxn>
                <a:cxn ang="0">
                  <a:pos x="214" y="166"/>
                </a:cxn>
                <a:cxn ang="0">
                  <a:pos x="258" y="168"/>
                </a:cxn>
                <a:cxn ang="0">
                  <a:pos x="280" y="180"/>
                </a:cxn>
                <a:cxn ang="0">
                  <a:pos x="310" y="186"/>
                </a:cxn>
                <a:cxn ang="0">
                  <a:pos x="324" y="180"/>
                </a:cxn>
                <a:cxn ang="0">
                  <a:pos x="362" y="172"/>
                </a:cxn>
                <a:cxn ang="0">
                  <a:pos x="384" y="162"/>
                </a:cxn>
                <a:cxn ang="0">
                  <a:pos x="396" y="150"/>
                </a:cxn>
                <a:cxn ang="0">
                  <a:pos x="396" y="142"/>
                </a:cxn>
                <a:cxn ang="0">
                  <a:pos x="390" y="138"/>
                </a:cxn>
                <a:cxn ang="0">
                  <a:pos x="382" y="134"/>
                </a:cxn>
                <a:cxn ang="0">
                  <a:pos x="384" y="126"/>
                </a:cxn>
                <a:cxn ang="0">
                  <a:pos x="390" y="124"/>
                </a:cxn>
                <a:cxn ang="0">
                  <a:pos x="398" y="128"/>
                </a:cxn>
                <a:cxn ang="0">
                  <a:pos x="410" y="126"/>
                </a:cxn>
                <a:cxn ang="0">
                  <a:pos x="418" y="120"/>
                </a:cxn>
                <a:cxn ang="0">
                  <a:pos x="432" y="116"/>
                </a:cxn>
                <a:cxn ang="0">
                  <a:pos x="440" y="114"/>
                </a:cxn>
                <a:cxn ang="0">
                  <a:pos x="442" y="106"/>
                </a:cxn>
                <a:cxn ang="0">
                  <a:pos x="444" y="98"/>
                </a:cxn>
                <a:cxn ang="0">
                  <a:pos x="482" y="94"/>
                </a:cxn>
                <a:cxn ang="0">
                  <a:pos x="468" y="80"/>
                </a:cxn>
                <a:cxn ang="0">
                  <a:pos x="448" y="72"/>
                </a:cxn>
                <a:cxn ang="0">
                  <a:pos x="434" y="76"/>
                </a:cxn>
                <a:cxn ang="0">
                  <a:pos x="410" y="76"/>
                </a:cxn>
                <a:cxn ang="0">
                  <a:pos x="404" y="68"/>
                </a:cxn>
                <a:cxn ang="0">
                  <a:pos x="402" y="40"/>
                </a:cxn>
                <a:cxn ang="0">
                  <a:pos x="374" y="30"/>
                </a:cxn>
                <a:cxn ang="0">
                  <a:pos x="362" y="30"/>
                </a:cxn>
                <a:cxn ang="0">
                  <a:pos x="344" y="40"/>
                </a:cxn>
                <a:cxn ang="0">
                  <a:pos x="326" y="50"/>
                </a:cxn>
                <a:cxn ang="0">
                  <a:pos x="304" y="48"/>
                </a:cxn>
                <a:cxn ang="0">
                  <a:pos x="264" y="34"/>
                </a:cxn>
                <a:cxn ang="0">
                  <a:pos x="240" y="26"/>
                </a:cxn>
                <a:cxn ang="0">
                  <a:pos x="212" y="26"/>
                </a:cxn>
                <a:cxn ang="0">
                  <a:pos x="198" y="26"/>
                </a:cxn>
                <a:cxn ang="0">
                  <a:pos x="192" y="22"/>
                </a:cxn>
                <a:cxn ang="0">
                  <a:pos x="180" y="8"/>
                </a:cxn>
                <a:cxn ang="0">
                  <a:pos x="152" y="0"/>
                </a:cxn>
                <a:cxn ang="0">
                  <a:pos x="128" y="2"/>
                </a:cxn>
                <a:cxn ang="0">
                  <a:pos x="124" y="4"/>
                </a:cxn>
                <a:cxn ang="0">
                  <a:pos x="128" y="12"/>
                </a:cxn>
                <a:cxn ang="0">
                  <a:pos x="138" y="24"/>
                </a:cxn>
                <a:cxn ang="0">
                  <a:pos x="140" y="30"/>
                </a:cxn>
                <a:cxn ang="0">
                  <a:pos x="134" y="36"/>
                </a:cxn>
                <a:cxn ang="0">
                  <a:pos x="124" y="38"/>
                </a:cxn>
                <a:cxn ang="0">
                  <a:pos x="104" y="36"/>
                </a:cxn>
                <a:cxn ang="0">
                  <a:pos x="68" y="24"/>
                </a:cxn>
                <a:cxn ang="0">
                  <a:pos x="54" y="22"/>
                </a:cxn>
                <a:cxn ang="0">
                  <a:pos x="38" y="24"/>
                </a:cxn>
                <a:cxn ang="0">
                  <a:pos x="10" y="42"/>
                </a:cxn>
                <a:cxn ang="0">
                  <a:pos x="0" y="50"/>
                </a:cxn>
              </a:cxnLst>
              <a:rect l="0" t="0" r="r" b="b"/>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 name="Freeform 264"/>
            <p:cNvSpPr>
              <a:spLocks/>
            </p:cNvSpPr>
            <p:nvPr/>
          </p:nvSpPr>
          <p:spPr bwMode="auto">
            <a:xfrm>
              <a:off x="7860414" y="2953323"/>
              <a:ext cx="131526" cy="173814"/>
            </a:xfrm>
            <a:custGeom>
              <a:avLst/>
              <a:gdLst/>
              <a:ahLst/>
              <a:cxnLst>
                <a:cxn ang="0">
                  <a:pos x="70" y="78"/>
                </a:cxn>
                <a:cxn ang="0">
                  <a:pos x="62" y="70"/>
                </a:cxn>
                <a:cxn ang="0">
                  <a:pos x="54" y="64"/>
                </a:cxn>
                <a:cxn ang="0">
                  <a:pos x="56" y="60"/>
                </a:cxn>
                <a:cxn ang="0">
                  <a:pos x="58" y="58"/>
                </a:cxn>
                <a:cxn ang="0">
                  <a:pos x="66" y="54"/>
                </a:cxn>
                <a:cxn ang="0">
                  <a:pos x="74" y="50"/>
                </a:cxn>
                <a:cxn ang="0">
                  <a:pos x="76" y="46"/>
                </a:cxn>
                <a:cxn ang="0">
                  <a:pos x="76" y="42"/>
                </a:cxn>
                <a:cxn ang="0">
                  <a:pos x="76" y="36"/>
                </a:cxn>
                <a:cxn ang="0">
                  <a:pos x="74" y="32"/>
                </a:cxn>
                <a:cxn ang="0">
                  <a:pos x="70" y="28"/>
                </a:cxn>
                <a:cxn ang="0">
                  <a:pos x="70" y="24"/>
                </a:cxn>
                <a:cxn ang="0">
                  <a:pos x="70" y="16"/>
                </a:cxn>
                <a:cxn ang="0">
                  <a:pos x="74" y="8"/>
                </a:cxn>
                <a:cxn ang="0">
                  <a:pos x="70" y="0"/>
                </a:cxn>
                <a:cxn ang="0">
                  <a:pos x="70" y="2"/>
                </a:cxn>
                <a:cxn ang="0">
                  <a:pos x="66" y="4"/>
                </a:cxn>
                <a:cxn ang="0">
                  <a:pos x="62" y="6"/>
                </a:cxn>
                <a:cxn ang="0">
                  <a:pos x="58" y="4"/>
                </a:cxn>
                <a:cxn ang="0">
                  <a:pos x="54" y="2"/>
                </a:cxn>
                <a:cxn ang="0">
                  <a:pos x="48" y="12"/>
                </a:cxn>
                <a:cxn ang="0">
                  <a:pos x="44" y="18"/>
                </a:cxn>
                <a:cxn ang="0">
                  <a:pos x="42" y="22"/>
                </a:cxn>
                <a:cxn ang="0">
                  <a:pos x="44" y="28"/>
                </a:cxn>
                <a:cxn ang="0">
                  <a:pos x="32" y="28"/>
                </a:cxn>
                <a:cxn ang="0">
                  <a:pos x="26" y="26"/>
                </a:cxn>
                <a:cxn ang="0">
                  <a:pos x="22" y="24"/>
                </a:cxn>
                <a:cxn ang="0">
                  <a:pos x="12" y="36"/>
                </a:cxn>
                <a:cxn ang="0">
                  <a:pos x="4" y="48"/>
                </a:cxn>
                <a:cxn ang="0">
                  <a:pos x="0" y="56"/>
                </a:cxn>
                <a:cxn ang="0">
                  <a:pos x="10" y="56"/>
                </a:cxn>
                <a:cxn ang="0">
                  <a:pos x="18" y="60"/>
                </a:cxn>
                <a:cxn ang="0">
                  <a:pos x="24" y="70"/>
                </a:cxn>
                <a:cxn ang="0">
                  <a:pos x="28" y="80"/>
                </a:cxn>
                <a:cxn ang="0">
                  <a:pos x="24" y="84"/>
                </a:cxn>
                <a:cxn ang="0">
                  <a:pos x="24" y="86"/>
                </a:cxn>
                <a:cxn ang="0">
                  <a:pos x="26" y="88"/>
                </a:cxn>
                <a:cxn ang="0">
                  <a:pos x="32" y="90"/>
                </a:cxn>
                <a:cxn ang="0">
                  <a:pos x="46" y="90"/>
                </a:cxn>
                <a:cxn ang="0">
                  <a:pos x="56" y="92"/>
                </a:cxn>
                <a:cxn ang="0">
                  <a:pos x="56" y="88"/>
                </a:cxn>
                <a:cxn ang="0">
                  <a:pos x="68" y="88"/>
                </a:cxn>
                <a:cxn ang="0">
                  <a:pos x="72" y="86"/>
                </a:cxn>
                <a:cxn ang="0">
                  <a:pos x="74" y="84"/>
                </a:cxn>
                <a:cxn ang="0">
                  <a:pos x="74" y="80"/>
                </a:cxn>
                <a:cxn ang="0">
                  <a:pos x="70" y="78"/>
                </a:cxn>
              </a:cxnLst>
              <a:rect l="0" t="0" r="r" b="b"/>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 name="Freeform 265"/>
            <p:cNvSpPr>
              <a:spLocks/>
            </p:cNvSpPr>
            <p:nvPr/>
          </p:nvSpPr>
          <p:spPr bwMode="auto">
            <a:xfrm>
              <a:off x="7957327" y="3104466"/>
              <a:ext cx="110758" cy="143586"/>
            </a:xfrm>
            <a:custGeom>
              <a:avLst/>
              <a:gdLst/>
              <a:ahLst/>
              <a:cxnLst>
                <a:cxn ang="0">
                  <a:pos x="18" y="0"/>
                </a:cxn>
                <a:cxn ang="0">
                  <a:pos x="18" y="2"/>
                </a:cxn>
                <a:cxn ang="0">
                  <a:pos x="18" y="4"/>
                </a:cxn>
                <a:cxn ang="0">
                  <a:pos x="16" y="6"/>
                </a:cxn>
                <a:cxn ang="0">
                  <a:pos x="12" y="8"/>
                </a:cxn>
                <a:cxn ang="0">
                  <a:pos x="0" y="8"/>
                </a:cxn>
                <a:cxn ang="0">
                  <a:pos x="0" y="12"/>
                </a:cxn>
                <a:cxn ang="0">
                  <a:pos x="2" y="16"/>
                </a:cxn>
                <a:cxn ang="0">
                  <a:pos x="4" y="20"/>
                </a:cxn>
                <a:cxn ang="0">
                  <a:pos x="6" y="28"/>
                </a:cxn>
                <a:cxn ang="0">
                  <a:pos x="8" y="40"/>
                </a:cxn>
                <a:cxn ang="0">
                  <a:pos x="14" y="56"/>
                </a:cxn>
                <a:cxn ang="0">
                  <a:pos x="20" y="70"/>
                </a:cxn>
                <a:cxn ang="0">
                  <a:pos x="24" y="74"/>
                </a:cxn>
                <a:cxn ang="0">
                  <a:pos x="30" y="76"/>
                </a:cxn>
                <a:cxn ang="0">
                  <a:pos x="40" y="74"/>
                </a:cxn>
                <a:cxn ang="0">
                  <a:pos x="50" y="70"/>
                </a:cxn>
                <a:cxn ang="0">
                  <a:pos x="60" y="64"/>
                </a:cxn>
                <a:cxn ang="0">
                  <a:pos x="64" y="60"/>
                </a:cxn>
                <a:cxn ang="0">
                  <a:pos x="64" y="58"/>
                </a:cxn>
                <a:cxn ang="0">
                  <a:pos x="64" y="50"/>
                </a:cxn>
                <a:cxn ang="0">
                  <a:pos x="58" y="42"/>
                </a:cxn>
                <a:cxn ang="0">
                  <a:pos x="52" y="32"/>
                </a:cxn>
                <a:cxn ang="0">
                  <a:pos x="46" y="26"/>
                </a:cxn>
                <a:cxn ang="0">
                  <a:pos x="18" y="0"/>
                </a:cxn>
              </a:cxnLst>
              <a:rect l="0" t="0" r="r" b="b"/>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 name="Freeform 27"/>
            <p:cNvSpPr>
              <a:spLocks/>
            </p:cNvSpPr>
            <p:nvPr/>
          </p:nvSpPr>
          <p:spPr bwMode="auto">
            <a:xfrm>
              <a:off x="1545435" y="1967113"/>
              <a:ext cx="1827520" cy="1020217"/>
            </a:xfrm>
            <a:custGeom>
              <a:avLst/>
              <a:gdLst/>
              <a:ahLst/>
              <a:cxnLst>
                <a:cxn ang="0">
                  <a:pos x="840" y="184"/>
                </a:cxn>
                <a:cxn ang="0">
                  <a:pos x="898" y="186"/>
                </a:cxn>
                <a:cxn ang="0">
                  <a:pos x="932" y="218"/>
                </a:cxn>
                <a:cxn ang="0">
                  <a:pos x="936" y="254"/>
                </a:cxn>
                <a:cxn ang="0">
                  <a:pos x="984" y="220"/>
                </a:cxn>
                <a:cxn ang="0">
                  <a:pos x="1006" y="266"/>
                </a:cxn>
                <a:cxn ang="0">
                  <a:pos x="1010" y="300"/>
                </a:cxn>
                <a:cxn ang="0">
                  <a:pos x="1040" y="324"/>
                </a:cxn>
                <a:cxn ang="0">
                  <a:pos x="1044" y="368"/>
                </a:cxn>
                <a:cxn ang="0">
                  <a:pos x="934" y="390"/>
                </a:cxn>
                <a:cxn ang="0">
                  <a:pos x="856" y="422"/>
                </a:cxn>
                <a:cxn ang="0">
                  <a:pos x="910" y="430"/>
                </a:cxn>
                <a:cxn ang="0">
                  <a:pos x="894" y="468"/>
                </a:cxn>
                <a:cxn ang="0">
                  <a:pos x="954" y="454"/>
                </a:cxn>
                <a:cxn ang="0">
                  <a:pos x="946" y="478"/>
                </a:cxn>
                <a:cxn ang="0">
                  <a:pos x="870" y="514"/>
                </a:cxn>
                <a:cxn ang="0">
                  <a:pos x="880" y="488"/>
                </a:cxn>
                <a:cxn ang="0">
                  <a:pos x="806" y="468"/>
                </a:cxn>
                <a:cxn ang="0">
                  <a:pos x="718" y="502"/>
                </a:cxn>
                <a:cxn ang="0">
                  <a:pos x="646" y="530"/>
                </a:cxn>
                <a:cxn ang="0">
                  <a:pos x="600" y="540"/>
                </a:cxn>
                <a:cxn ang="0">
                  <a:pos x="644" y="486"/>
                </a:cxn>
                <a:cxn ang="0">
                  <a:pos x="650" y="466"/>
                </a:cxn>
                <a:cxn ang="0">
                  <a:pos x="612" y="442"/>
                </a:cxn>
                <a:cxn ang="0">
                  <a:pos x="588" y="414"/>
                </a:cxn>
                <a:cxn ang="0">
                  <a:pos x="498" y="430"/>
                </a:cxn>
                <a:cxn ang="0">
                  <a:pos x="80" y="402"/>
                </a:cxn>
                <a:cxn ang="0">
                  <a:pos x="54" y="354"/>
                </a:cxn>
                <a:cxn ang="0">
                  <a:pos x="48" y="326"/>
                </a:cxn>
                <a:cxn ang="0">
                  <a:pos x="36" y="290"/>
                </a:cxn>
                <a:cxn ang="0">
                  <a:pos x="28" y="236"/>
                </a:cxn>
                <a:cxn ang="0">
                  <a:pos x="186" y="68"/>
                </a:cxn>
                <a:cxn ang="0">
                  <a:pos x="252" y="70"/>
                </a:cxn>
                <a:cxn ang="0">
                  <a:pos x="352" y="64"/>
                </a:cxn>
                <a:cxn ang="0">
                  <a:pos x="382" y="72"/>
                </a:cxn>
                <a:cxn ang="0">
                  <a:pos x="458" y="80"/>
                </a:cxn>
                <a:cxn ang="0">
                  <a:pos x="460" y="98"/>
                </a:cxn>
                <a:cxn ang="0">
                  <a:pos x="526" y="102"/>
                </a:cxn>
                <a:cxn ang="0">
                  <a:pos x="582" y="84"/>
                </a:cxn>
                <a:cxn ang="0">
                  <a:pos x="662" y="86"/>
                </a:cxn>
                <a:cxn ang="0">
                  <a:pos x="694" y="88"/>
                </a:cxn>
                <a:cxn ang="0">
                  <a:pos x="706" y="62"/>
                </a:cxn>
                <a:cxn ang="0">
                  <a:pos x="760" y="8"/>
                </a:cxn>
                <a:cxn ang="0">
                  <a:pos x="790" y="20"/>
                </a:cxn>
                <a:cxn ang="0">
                  <a:pos x="750" y="66"/>
                </a:cxn>
                <a:cxn ang="0">
                  <a:pos x="776" y="76"/>
                </a:cxn>
                <a:cxn ang="0">
                  <a:pos x="780" y="104"/>
                </a:cxn>
                <a:cxn ang="0">
                  <a:pos x="828" y="66"/>
                </a:cxn>
                <a:cxn ang="0">
                  <a:pos x="846" y="90"/>
                </a:cxn>
                <a:cxn ang="0">
                  <a:pos x="790" y="122"/>
                </a:cxn>
                <a:cxn ang="0">
                  <a:pos x="704" y="168"/>
                </a:cxn>
                <a:cxn ang="0">
                  <a:pos x="612" y="214"/>
                </a:cxn>
                <a:cxn ang="0">
                  <a:pos x="604" y="274"/>
                </a:cxn>
                <a:cxn ang="0">
                  <a:pos x="656" y="294"/>
                </a:cxn>
                <a:cxn ang="0">
                  <a:pos x="712" y="314"/>
                </a:cxn>
                <a:cxn ang="0">
                  <a:pos x="718" y="370"/>
                </a:cxn>
                <a:cxn ang="0">
                  <a:pos x="772" y="304"/>
                </a:cxn>
                <a:cxn ang="0">
                  <a:pos x="794" y="254"/>
                </a:cxn>
              </a:cxnLst>
              <a:rect l="0" t="0" r="r" b="b"/>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9" name="Freeform 28"/>
            <p:cNvSpPr>
              <a:spLocks/>
            </p:cNvSpPr>
            <p:nvPr/>
          </p:nvSpPr>
          <p:spPr bwMode="auto">
            <a:xfrm>
              <a:off x="3127209" y="2722830"/>
              <a:ext cx="65763" cy="34007"/>
            </a:xfrm>
            <a:custGeom>
              <a:avLst/>
              <a:gdLst/>
              <a:ahLst/>
              <a:cxnLst>
                <a:cxn ang="0">
                  <a:pos x="38" y="18"/>
                </a:cxn>
                <a:cxn ang="0">
                  <a:pos x="24" y="16"/>
                </a:cxn>
                <a:cxn ang="0">
                  <a:pos x="18" y="16"/>
                </a:cxn>
                <a:cxn ang="0">
                  <a:pos x="10" y="14"/>
                </a:cxn>
                <a:cxn ang="0">
                  <a:pos x="2" y="8"/>
                </a:cxn>
                <a:cxn ang="0">
                  <a:pos x="0" y="4"/>
                </a:cxn>
                <a:cxn ang="0">
                  <a:pos x="2" y="0"/>
                </a:cxn>
                <a:cxn ang="0">
                  <a:pos x="4" y="0"/>
                </a:cxn>
                <a:cxn ang="0">
                  <a:pos x="12" y="0"/>
                </a:cxn>
                <a:cxn ang="0">
                  <a:pos x="22" y="2"/>
                </a:cxn>
                <a:cxn ang="0">
                  <a:pos x="28" y="6"/>
                </a:cxn>
                <a:cxn ang="0">
                  <a:pos x="34" y="12"/>
                </a:cxn>
                <a:cxn ang="0">
                  <a:pos x="36" y="14"/>
                </a:cxn>
                <a:cxn ang="0">
                  <a:pos x="38" y="18"/>
                </a:cxn>
              </a:cxnLst>
              <a:rect l="0" t="0" r="r" b="b"/>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0" name="Freeform 29"/>
            <p:cNvSpPr>
              <a:spLocks/>
            </p:cNvSpPr>
            <p:nvPr/>
          </p:nvSpPr>
          <p:spPr bwMode="auto">
            <a:xfrm>
              <a:off x="3234507" y="2669929"/>
              <a:ext cx="166139" cy="170036"/>
            </a:xfrm>
            <a:custGeom>
              <a:avLst/>
              <a:gdLst/>
              <a:ahLst/>
              <a:cxnLst>
                <a:cxn ang="0">
                  <a:pos x="70" y="74"/>
                </a:cxn>
                <a:cxn ang="0">
                  <a:pos x="58" y="80"/>
                </a:cxn>
                <a:cxn ang="0">
                  <a:pos x="48" y="84"/>
                </a:cxn>
                <a:cxn ang="0">
                  <a:pos x="50" y="76"/>
                </a:cxn>
                <a:cxn ang="0">
                  <a:pos x="42" y="70"/>
                </a:cxn>
                <a:cxn ang="0">
                  <a:pos x="6" y="70"/>
                </a:cxn>
                <a:cxn ang="0">
                  <a:pos x="0" y="68"/>
                </a:cxn>
                <a:cxn ang="0">
                  <a:pos x="4" y="64"/>
                </a:cxn>
                <a:cxn ang="0">
                  <a:pos x="10" y="54"/>
                </a:cxn>
                <a:cxn ang="0">
                  <a:pos x="22" y="48"/>
                </a:cxn>
                <a:cxn ang="0">
                  <a:pos x="24" y="42"/>
                </a:cxn>
                <a:cxn ang="0">
                  <a:pos x="34" y="30"/>
                </a:cxn>
                <a:cxn ang="0">
                  <a:pos x="44" y="20"/>
                </a:cxn>
                <a:cxn ang="0">
                  <a:pos x="62" y="6"/>
                </a:cxn>
                <a:cxn ang="0">
                  <a:pos x="70" y="0"/>
                </a:cxn>
                <a:cxn ang="0">
                  <a:pos x="74" y="4"/>
                </a:cxn>
                <a:cxn ang="0">
                  <a:pos x="72" y="8"/>
                </a:cxn>
                <a:cxn ang="0">
                  <a:pos x="56" y="24"/>
                </a:cxn>
                <a:cxn ang="0">
                  <a:pos x="56" y="30"/>
                </a:cxn>
                <a:cxn ang="0">
                  <a:pos x="64" y="24"/>
                </a:cxn>
                <a:cxn ang="0">
                  <a:pos x="66" y="32"/>
                </a:cxn>
                <a:cxn ang="0">
                  <a:pos x="70" y="40"/>
                </a:cxn>
                <a:cxn ang="0">
                  <a:pos x="72" y="42"/>
                </a:cxn>
                <a:cxn ang="0">
                  <a:pos x="78" y="38"/>
                </a:cxn>
                <a:cxn ang="0">
                  <a:pos x="88" y="40"/>
                </a:cxn>
                <a:cxn ang="0">
                  <a:pos x="94" y="42"/>
                </a:cxn>
                <a:cxn ang="0">
                  <a:pos x="88" y="48"/>
                </a:cxn>
                <a:cxn ang="0">
                  <a:pos x="84" y="52"/>
                </a:cxn>
                <a:cxn ang="0">
                  <a:pos x="92" y="50"/>
                </a:cxn>
                <a:cxn ang="0">
                  <a:pos x="90" y="56"/>
                </a:cxn>
                <a:cxn ang="0">
                  <a:pos x="96" y="58"/>
                </a:cxn>
                <a:cxn ang="0">
                  <a:pos x="88" y="68"/>
                </a:cxn>
                <a:cxn ang="0">
                  <a:pos x="88" y="70"/>
                </a:cxn>
                <a:cxn ang="0">
                  <a:pos x="96" y="70"/>
                </a:cxn>
                <a:cxn ang="0">
                  <a:pos x="90" y="82"/>
                </a:cxn>
                <a:cxn ang="0">
                  <a:pos x="80" y="90"/>
                </a:cxn>
                <a:cxn ang="0">
                  <a:pos x="76" y="86"/>
                </a:cxn>
                <a:cxn ang="0">
                  <a:pos x="80" y="80"/>
                </a:cxn>
                <a:cxn ang="0">
                  <a:pos x="70" y="82"/>
                </a:cxn>
              </a:cxnLst>
              <a:rect l="0" t="0" r="r" b="b"/>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1" name="Freeform 30"/>
            <p:cNvSpPr>
              <a:spLocks/>
            </p:cNvSpPr>
            <p:nvPr/>
          </p:nvSpPr>
          <p:spPr bwMode="auto">
            <a:xfrm>
              <a:off x="2234216" y="1959557"/>
              <a:ext cx="245746" cy="109579"/>
            </a:xfrm>
            <a:custGeom>
              <a:avLst/>
              <a:gdLst/>
              <a:ahLst/>
              <a:cxnLst>
                <a:cxn ang="0">
                  <a:pos x="0" y="40"/>
                </a:cxn>
                <a:cxn ang="0">
                  <a:pos x="4" y="40"/>
                </a:cxn>
                <a:cxn ang="0">
                  <a:pos x="10" y="40"/>
                </a:cxn>
                <a:cxn ang="0">
                  <a:pos x="14" y="40"/>
                </a:cxn>
                <a:cxn ang="0">
                  <a:pos x="18" y="44"/>
                </a:cxn>
                <a:cxn ang="0">
                  <a:pos x="20" y="48"/>
                </a:cxn>
                <a:cxn ang="0">
                  <a:pos x="18" y="56"/>
                </a:cxn>
                <a:cxn ang="0">
                  <a:pos x="20" y="58"/>
                </a:cxn>
                <a:cxn ang="0">
                  <a:pos x="24" y="54"/>
                </a:cxn>
                <a:cxn ang="0">
                  <a:pos x="32" y="48"/>
                </a:cxn>
                <a:cxn ang="0">
                  <a:pos x="38" y="44"/>
                </a:cxn>
                <a:cxn ang="0">
                  <a:pos x="48" y="44"/>
                </a:cxn>
                <a:cxn ang="0">
                  <a:pos x="54" y="44"/>
                </a:cxn>
                <a:cxn ang="0">
                  <a:pos x="60" y="42"/>
                </a:cxn>
                <a:cxn ang="0">
                  <a:pos x="70" y="36"/>
                </a:cxn>
                <a:cxn ang="0">
                  <a:pos x="78" y="34"/>
                </a:cxn>
                <a:cxn ang="0">
                  <a:pos x="100" y="30"/>
                </a:cxn>
                <a:cxn ang="0">
                  <a:pos x="122" y="24"/>
                </a:cxn>
                <a:cxn ang="0">
                  <a:pos x="132" y="20"/>
                </a:cxn>
                <a:cxn ang="0">
                  <a:pos x="142" y="14"/>
                </a:cxn>
                <a:cxn ang="0">
                  <a:pos x="134" y="8"/>
                </a:cxn>
                <a:cxn ang="0">
                  <a:pos x="128" y="4"/>
                </a:cxn>
                <a:cxn ang="0">
                  <a:pos x="124" y="4"/>
                </a:cxn>
                <a:cxn ang="0">
                  <a:pos x="118" y="4"/>
                </a:cxn>
                <a:cxn ang="0">
                  <a:pos x="118" y="8"/>
                </a:cxn>
                <a:cxn ang="0">
                  <a:pos x="112" y="8"/>
                </a:cxn>
                <a:cxn ang="0">
                  <a:pos x="106" y="6"/>
                </a:cxn>
                <a:cxn ang="0">
                  <a:pos x="102" y="2"/>
                </a:cxn>
                <a:cxn ang="0">
                  <a:pos x="96" y="0"/>
                </a:cxn>
                <a:cxn ang="0">
                  <a:pos x="76" y="2"/>
                </a:cxn>
                <a:cxn ang="0">
                  <a:pos x="60" y="4"/>
                </a:cxn>
                <a:cxn ang="0">
                  <a:pos x="48" y="14"/>
                </a:cxn>
                <a:cxn ang="0">
                  <a:pos x="44" y="18"/>
                </a:cxn>
                <a:cxn ang="0">
                  <a:pos x="38" y="22"/>
                </a:cxn>
                <a:cxn ang="0">
                  <a:pos x="24" y="28"/>
                </a:cxn>
                <a:cxn ang="0">
                  <a:pos x="12" y="34"/>
                </a:cxn>
                <a:cxn ang="0">
                  <a:pos x="6" y="36"/>
                </a:cxn>
                <a:cxn ang="0">
                  <a:pos x="0" y="40"/>
                </a:cxn>
              </a:cxnLst>
              <a:rect l="0" t="0" r="r" b="b"/>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2" name="Freeform 31"/>
            <p:cNvSpPr>
              <a:spLocks/>
            </p:cNvSpPr>
            <p:nvPr/>
          </p:nvSpPr>
          <p:spPr bwMode="auto">
            <a:xfrm>
              <a:off x="2826083" y="1831085"/>
              <a:ext cx="89991" cy="49122"/>
            </a:xfrm>
            <a:custGeom>
              <a:avLst/>
              <a:gdLst/>
              <a:ahLst/>
              <a:cxnLst>
                <a:cxn ang="0">
                  <a:pos x="34" y="26"/>
                </a:cxn>
                <a:cxn ang="0">
                  <a:pos x="32" y="24"/>
                </a:cxn>
                <a:cxn ang="0">
                  <a:pos x="30" y="22"/>
                </a:cxn>
                <a:cxn ang="0">
                  <a:pos x="26" y="18"/>
                </a:cxn>
                <a:cxn ang="0">
                  <a:pos x="20" y="18"/>
                </a:cxn>
                <a:cxn ang="0">
                  <a:pos x="12" y="18"/>
                </a:cxn>
                <a:cxn ang="0">
                  <a:pos x="6" y="18"/>
                </a:cxn>
                <a:cxn ang="0">
                  <a:pos x="0" y="16"/>
                </a:cxn>
                <a:cxn ang="0">
                  <a:pos x="8" y="6"/>
                </a:cxn>
                <a:cxn ang="0">
                  <a:pos x="14" y="2"/>
                </a:cxn>
                <a:cxn ang="0">
                  <a:pos x="24" y="0"/>
                </a:cxn>
                <a:cxn ang="0">
                  <a:pos x="28" y="2"/>
                </a:cxn>
                <a:cxn ang="0">
                  <a:pos x="30" y="4"/>
                </a:cxn>
                <a:cxn ang="0">
                  <a:pos x="32" y="6"/>
                </a:cxn>
                <a:cxn ang="0">
                  <a:pos x="34" y="8"/>
                </a:cxn>
                <a:cxn ang="0">
                  <a:pos x="40" y="8"/>
                </a:cxn>
                <a:cxn ang="0">
                  <a:pos x="48" y="10"/>
                </a:cxn>
                <a:cxn ang="0">
                  <a:pos x="52" y="12"/>
                </a:cxn>
                <a:cxn ang="0">
                  <a:pos x="52" y="16"/>
                </a:cxn>
                <a:cxn ang="0">
                  <a:pos x="52" y="22"/>
                </a:cxn>
                <a:cxn ang="0">
                  <a:pos x="48" y="24"/>
                </a:cxn>
                <a:cxn ang="0">
                  <a:pos x="42" y="26"/>
                </a:cxn>
                <a:cxn ang="0">
                  <a:pos x="34" y="26"/>
                </a:cxn>
              </a:cxnLst>
              <a:rect l="0" t="0" r="r" b="b"/>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3" name="Freeform 32"/>
            <p:cNvSpPr>
              <a:spLocks/>
            </p:cNvSpPr>
            <p:nvPr/>
          </p:nvSpPr>
          <p:spPr bwMode="auto">
            <a:xfrm>
              <a:off x="2338052" y="1974671"/>
              <a:ext cx="353043" cy="154921"/>
            </a:xfrm>
            <a:custGeom>
              <a:avLst/>
              <a:gdLst/>
              <a:ahLst/>
              <a:cxnLst>
                <a:cxn ang="0">
                  <a:pos x="172" y="62"/>
                </a:cxn>
                <a:cxn ang="0">
                  <a:pos x="166" y="70"/>
                </a:cxn>
                <a:cxn ang="0">
                  <a:pos x="158" y="78"/>
                </a:cxn>
                <a:cxn ang="0">
                  <a:pos x="146" y="78"/>
                </a:cxn>
                <a:cxn ang="0">
                  <a:pos x="124" y="70"/>
                </a:cxn>
                <a:cxn ang="0">
                  <a:pos x="120" y="64"/>
                </a:cxn>
                <a:cxn ang="0">
                  <a:pos x="94" y="66"/>
                </a:cxn>
                <a:cxn ang="0">
                  <a:pos x="78" y="74"/>
                </a:cxn>
                <a:cxn ang="0">
                  <a:pos x="60" y="82"/>
                </a:cxn>
                <a:cxn ang="0">
                  <a:pos x="40" y="80"/>
                </a:cxn>
                <a:cxn ang="0">
                  <a:pos x="28" y="82"/>
                </a:cxn>
                <a:cxn ang="0">
                  <a:pos x="32" y="72"/>
                </a:cxn>
                <a:cxn ang="0">
                  <a:pos x="22" y="70"/>
                </a:cxn>
                <a:cxn ang="0">
                  <a:pos x="6" y="64"/>
                </a:cxn>
                <a:cxn ang="0">
                  <a:pos x="14" y="56"/>
                </a:cxn>
                <a:cxn ang="0">
                  <a:pos x="70" y="54"/>
                </a:cxn>
                <a:cxn ang="0">
                  <a:pos x="72" y="50"/>
                </a:cxn>
                <a:cxn ang="0">
                  <a:pos x="12" y="44"/>
                </a:cxn>
                <a:cxn ang="0">
                  <a:pos x="18" y="36"/>
                </a:cxn>
                <a:cxn ang="0">
                  <a:pos x="20" y="30"/>
                </a:cxn>
                <a:cxn ang="0">
                  <a:pos x="42" y="26"/>
                </a:cxn>
                <a:cxn ang="0">
                  <a:pos x="68" y="20"/>
                </a:cxn>
                <a:cxn ang="0">
                  <a:pos x="90" y="6"/>
                </a:cxn>
                <a:cxn ang="0">
                  <a:pos x="94" y="18"/>
                </a:cxn>
                <a:cxn ang="0">
                  <a:pos x="102" y="16"/>
                </a:cxn>
                <a:cxn ang="0">
                  <a:pos x="120" y="20"/>
                </a:cxn>
                <a:cxn ang="0">
                  <a:pos x="124" y="16"/>
                </a:cxn>
                <a:cxn ang="0">
                  <a:pos x="130" y="12"/>
                </a:cxn>
                <a:cxn ang="0">
                  <a:pos x="142" y="16"/>
                </a:cxn>
                <a:cxn ang="0">
                  <a:pos x="138" y="28"/>
                </a:cxn>
                <a:cxn ang="0">
                  <a:pos x="144" y="28"/>
                </a:cxn>
                <a:cxn ang="0">
                  <a:pos x="150" y="24"/>
                </a:cxn>
                <a:cxn ang="0">
                  <a:pos x="152" y="12"/>
                </a:cxn>
                <a:cxn ang="0">
                  <a:pos x="174" y="4"/>
                </a:cxn>
                <a:cxn ang="0">
                  <a:pos x="204" y="0"/>
                </a:cxn>
                <a:cxn ang="0">
                  <a:pos x="196" y="10"/>
                </a:cxn>
                <a:cxn ang="0">
                  <a:pos x="172" y="30"/>
                </a:cxn>
                <a:cxn ang="0">
                  <a:pos x="166" y="44"/>
                </a:cxn>
                <a:cxn ang="0">
                  <a:pos x="170" y="50"/>
                </a:cxn>
                <a:cxn ang="0">
                  <a:pos x="186" y="54"/>
                </a:cxn>
                <a:cxn ang="0">
                  <a:pos x="190" y="58"/>
                </a:cxn>
                <a:cxn ang="0">
                  <a:pos x="182" y="64"/>
                </a:cxn>
              </a:cxnLst>
              <a:rect l="0" t="0" r="r" b="b"/>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4" name="Freeform 33"/>
            <p:cNvSpPr>
              <a:spLocks/>
            </p:cNvSpPr>
            <p:nvPr/>
          </p:nvSpPr>
          <p:spPr bwMode="auto">
            <a:xfrm>
              <a:off x="2428044" y="1872649"/>
              <a:ext cx="166139" cy="49122"/>
            </a:xfrm>
            <a:custGeom>
              <a:avLst/>
              <a:gdLst/>
              <a:ahLst/>
              <a:cxnLst>
                <a:cxn ang="0">
                  <a:pos x="0" y="24"/>
                </a:cxn>
                <a:cxn ang="0">
                  <a:pos x="6" y="24"/>
                </a:cxn>
                <a:cxn ang="0">
                  <a:pos x="12" y="24"/>
                </a:cxn>
                <a:cxn ang="0">
                  <a:pos x="16" y="24"/>
                </a:cxn>
                <a:cxn ang="0">
                  <a:pos x="18" y="26"/>
                </a:cxn>
                <a:cxn ang="0">
                  <a:pos x="26" y="26"/>
                </a:cxn>
                <a:cxn ang="0">
                  <a:pos x="42" y="20"/>
                </a:cxn>
                <a:cxn ang="0">
                  <a:pos x="52" y="16"/>
                </a:cxn>
                <a:cxn ang="0">
                  <a:pos x="58" y="22"/>
                </a:cxn>
                <a:cxn ang="0">
                  <a:pos x="68" y="16"/>
                </a:cxn>
                <a:cxn ang="0">
                  <a:pos x="76" y="12"/>
                </a:cxn>
                <a:cxn ang="0">
                  <a:pos x="86" y="8"/>
                </a:cxn>
                <a:cxn ang="0">
                  <a:pos x="96" y="4"/>
                </a:cxn>
                <a:cxn ang="0">
                  <a:pos x="90" y="0"/>
                </a:cxn>
                <a:cxn ang="0">
                  <a:pos x="78" y="2"/>
                </a:cxn>
                <a:cxn ang="0">
                  <a:pos x="70" y="4"/>
                </a:cxn>
                <a:cxn ang="0">
                  <a:pos x="46" y="10"/>
                </a:cxn>
                <a:cxn ang="0">
                  <a:pos x="24" y="16"/>
                </a:cxn>
                <a:cxn ang="0">
                  <a:pos x="16" y="18"/>
                </a:cxn>
                <a:cxn ang="0">
                  <a:pos x="4" y="18"/>
                </a:cxn>
                <a:cxn ang="0">
                  <a:pos x="4" y="24"/>
                </a:cxn>
                <a:cxn ang="0">
                  <a:pos x="0" y="24"/>
                </a:cxn>
              </a:cxnLst>
              <a:rect l="0" t="0" r="r" b="b"/>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5" name="Freeform 34"/>
            <p:cNvSpPr>
              <a:spLocks/>
            </p:cNvSpPr>
            <p:nvPr/>
          </p:nvSpPr>
          <p:spPr bwMode="auto">
            <a:xfrm>
              <a:off x="2504191" y="1895321"/>
              <a:ext cx="228440" cy="60457"/>
            </a:xfrm>
            <a:custGeom>
              <a:avLst/>
              <a:gdLst/>
              <a:ahLst/>
              <a:cxnLst>
                <a:cxn ang="0">
                  <a:pos x="34" y="32"/>
                </a:cxn>
                <a:cxn ang="0">
                  <a:pos x="30" y="30"/>
                </a:cxn>
                <a:cxn ang="0">
                  <a:pos x="28" y="30"/>
                </a:cxn>
                <a:cxn ang="0">
                  <a:pos x="30" y="26"/>
                </a:cxn>
                <a:cxn ang="0">
                  <a:pos x="36" y="24"/>
                </a:cxn>
                <a:cxn ang="0">
                  <a:pos x="18" y="22"/>
                </a:cxn>
                <a:cxn ang="0">
                  <a:pos x="0" y="20"/>
                </a:cxn>
                <a:cxn ang="0">
                  <a:pos x="0" y="18"/>
                </a:cxn>
                <a:cxn ang="0">
                  <a:pos x="6" y="16"/>
                </a:cxn>
                <a:cxn ang="0">
                  <a:pos x="24" y="10"/>
                </a:cxn>
                <a:cxn ang="0">
                  <a:pos x="40" y="4"/>
                </a:cxn>
                <a:cxn ang="0">
                  <a:pos x="54" y="0"/>
                </a:cxn>
                <a:cxn ang="0">
                  <a:pos x="54" y="6"/>
                </a:cxn>
                <a:cxn ang="0">
                  <a:pos x="56" y="6"/>
                </a:cxn>
                <a:cxn ang="0">
                  <a:pos x="64" y="6"/>
                </a:cxn>
                <a:cxn ang="0">
                  <a:pos x="64" y="14"/>
                </a:cxn>
                <a:cxn ang="0">
                  <a:pos x="66" y="16"/>
                </a:cxn>
                <a:cxn ang="0">
                  <a:pos x="68" y="18"/>
                </a:cxn>
                <a:cxn ang="0">
                  <a:pos x="74" y="18"/>
                </a:cxn>
                <a:cxn ang="0">
                  <a:pos x="84" y="16"/>
                </a:cxn>
                <a:cxn ang="0">
                  <a:pos x="92" y="14"/>
                </a:cxn>
                <a:cxn ang="0">
                  <a:pos x="100" y="6"/>
                </a:cxn>
                <a:cxn ang="0">
                  <a:pos x="108" y="0"/>
                </a:cxn>
                <a:cxn ang="0">
                  <a:pos x="114" y="0"/>
                </a:cxn>
                <a:cxn ang="0">
                  <a:pos x="114" y="8"/>
                </a:cxn>
                <a:cxn ang="0">
                  <a:pos x="110" y="12"/>
                </a:cxn>
                <a:cxn ang="0">
                  <a:pos x="120" y="14"/>
                </a:cxn>
                <a:cxn ang="0">
                  <a:pos x="132" y="14"/>
                </a:cxn>
                <a:cxn ang="0">
                  <a:pos x="118" y="22"/>
                </a:cxn>
                <a:cxn ang="0">
                  <a:pos x="110" y="28"/>
                </a:cxn>
                <a:cxn ang="0">
                  <a:pos x="104" y="28"/>
                </a:cxn>
                <a:cxn ang="0">
                  <a:pos x="98" y="28"/>
                </a:cxn>
                <a:cxn ang="0">
                  <a:pos x="94" y="26"/>
                </a:cxn>
                <a:cxn ang="0">
                  <a:pos x="90" y="24"/>
                </a:cxn>
                <a:cxn ang="0">
                  <a:pos x="84" y="22"/>
                </a:cxn>
                <a:cxn ang="0">
                  <a:pos x="72" y="24"/>
                </a:cxn>
                <a:cxn ang="0">
                  <a:pos x="60" y="28"/>
                </a:cxn>
                <a:cxn ang="0">
                  <a:pos x="48" y="30"/>
                </a:cxn>
                <a:cxn ang="0">
                  <a:pos x="34" y="32"/>
                </a:cxn>
              </a:cxnLst>
              <a:rect l="0" t="0" r="r" b="b"/>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6" name="Freeform 35"/>
            <p:cNvSpPr>
              <a:spLocks/>
            </p:cNvSpPr>
            <p:nvPr/>
          </p:nvSpPr>
          <p:spPr bwMode="auto">
            <a:xfrm>
              <a:off x="2632256" y="1842421"/>
              <a:ext cx="110758" cy="34007"/>
            </a:xfrm>
            <a:custGeom>
              <a:avLst/>
              <a:gdLst/>
              <a:ahLst/>
              <a:cxnLst>
                <a:cxn ang="0">
                  <a:pos x="12" y="18"/>
                </a:cxn>
                <a:cxn ang="0">
                  <a:pos x="6" y="16"/>
                </a:cxn>
                <a:cxn ang="0">
                  <a:pos x="0" y="14"/>
                </a:cxn>
                <a:cxn ang="0">
                  <a:pos x="8" y="12"/>
                </a:cxn>
                <a:cxn ang="0">
                  <a:pos x="18" y="12"/>
                </a:cxn>
                <a:cxn ang="0">
                  <a:pos x="26" y="10"/>
                </a:cxn>
                <a:cxn ang="0">
                  <a:pos x="28" y="10"/>
                </a:cxn>
                <a:cxn ang="0">
                  <a:pos x="30" y="8"/>
                </a:cxn>
                <a:cxn ang="0">
                  <a:pos x="48" y="0"/>
                </a:cxn>
                <a:cxn ang="0">
                  <a:pos x="58" y="2"/>
                </a:cxn>
                <a:cxn ang="0">
                  <a:pos x="64" y="4"/>
                </a:cxn>
                <a:cxn ang="0">
                  <a:pos x="58" y="10"/>
                </a:cxn>
                <a:cxn ang="0">
                  <a:pos x="48" y="16"/>
                </a:cxn>
                <a:cxn ang="0">
                  <a:pos x="30" y="18"/>
                </a:cxn>
                <a:cxn ang="0">
                  <a:pos x="30" y="16"/>
                </a:cxn>
                <a:cxn ang="0">
                  <a:pos x="28" y="16"/>
                </a:cxn>
                <a:cxn ang="0">
                  <a:pos x="22" y="16"/>
                </a:cxn>
                <a:cxn ang="0">
                  <a:pos x="12" y="18"/>
                </a:cxn>
              </a:cxnLst>
              <a:rect l="0" t="0" r="r" b="b"/>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7" name="Freeform 36"/>
            <p:cNvSpPr>
              <a:spLocks/>
            </p:cNvSpPr>
            <p:nvPr/>
          </p:nvSpPr>
          <p:spPr bwMode="auto">
            <a:xfrm>
              <a:off x="2704941" y="1967113"/>
              <a:ext cx="128065" cy="79350"/>
            </a:xfrm>
            <a:custGeom>
              <a:avLst/>
              <a:gdLst/>
              <a:ahLst/>
              <a:cxnLst>
                <a:cxn ang="0">
                  <a:pos x="74" y="4"/>
                </a:cxn>
                <a:cxn ang="0">
                  <a:pos x="70" y="6"/>
                </a:cxn>
                <a:cxn ang="0">
                  <a:pos x="66" y="8"/>
                </a:cxn>
                <a:cxn ang="0">
                  <a:pos x="58" y="14"/>
                </a:cxn>
                <a:cxn ang="0">
                  <a:pos x="66" y="22"/>
                </a:cxn>
                <a:cxn ang="0">
                  <a:pos x="56" y="28"/>
                </a:cxn>
                <a:cxn ang="0">
                  <a:pos x="52" y="30"/>
                </a:cxn>
                <a:cxn ang="0">
                  <a:pos x="48" y="28"/>
                </a:cxn>
                <a:cxn ang="0">
                  <a:pos x="48" y="32"/>
                </a:cxn>
                <a:cxn ang="0">
                  <a:pos x="44" y="34"/>
                </a:cxn>
                <a:cxn ang="0">
                  <a:pos x="38" y="36"/>
                </a:cxn>
                <a:cxn ang="0">
                  <a:pos x="32" y="38"/>
                </a:cxn>
                <a:cxn ang="0">
                  <a:pos x="26" y="42"/>
                </a:cxn>
                <a:cxn ang="0">
                  <a:pos x="18" y="42"/>
                </a:cxn>
                <a:cxn ang="0">
                  <a:pos x="18" y="36"/>
                </a:cxn>
                <a:cxn ang="0">
                  <a:pos x="16" y="34"/>
                </a:cxn>
                <a:cxn ang="0">
                  <a:pos x="10" y="32"/>
                </a:cxn>
                <a:cxn ang="0">
                  <a:pos x="4" y="28"/>
                </a:cxn>
                <a:cxn ang="0">
                  <a:pos x="2" y="26"/>
                </a:cxn>
                <a:cxn ang="0">
                  <a:pos x="0" y="22"/>
                </a:cxn>
                <a:cxn ang="0">
                  <a:pos x="2" y="20"/>
                </a:cxn>
                <a:cxn ang="0">
                  <a:pos x="4" y="18"/>
                </a:cxn>
                <a:cxn ang="0">
                  <a:pos x="8" y="16"/>
                </a:cxn>
                <a:cxn ang="0">
                  <a:pos x="14" y="16"/>
                </a:cxn>
                <a:cxn ang="0">
                  <a:pos x="16" y="18"/>
                </a:cxn>
                <a:cxn ang="0">
                  <a:pos x="20" y="20"/>
                </a:cxn>
                <a:cxn ang="0">
                  <a:pos x="22" y="20"/>
                </a:cxn>
                <a:cxn ang="0">
                  <a:pos x="30" y="18"/>
                </a:cxn>
                <a:cxn ang="0">
                  <a:pos x="32" y="16"/>
                </a:cxn>
                <a:cxn ang="0">
                  <a:pos x="32" y="14"/>
                </a:cxn>
                <a:cxn ang="0">
                  <a:pos x="32" y="8"/>
                </a:cxn>
                <a:cxn ang="0">
                  <a:pos x="38" y="4"/>
                </a:cxn>
                <a:cxn ang="0">
                  <a:pos x="50" y="4"/>
                </a:cxn>
                <a:cxn ang="0">
                  <a:pos x="74" y="0"/>
                </a:cxn>
                <a:cxn ang="0">
                  <a:pos x="74" y="4"/>
                </a:cxn>
              </a:cxnLst>
              <a:rect l="0" t="0" r="r" b="b"/>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8" name="Freeform 37"/>
            <p:cNvSpPr>
              <a:spLocks/>
            </p:cNvSpPr>
            <p:nvPr/>
          </p:nvSpPr>
          <p:spPr bwMode="auto">
            <a:xfrm>
              <a:off x="2680713" y="2084250"/>
              <a:ext cx="69224" cy="41564"/>
            </a:xfrm>
            <a:custGeom>
              <a:avLst/>
              <a:gdLst/>
              <a:ahLst/>
              <a:cxnLst>
                <a:cxn ang="0">
                  <a:pos x="22" y="22"/>
                </a:cxn>
                <a:cxn ang="0">
                  <a:pos x="16" y="22"/>
                </a:cxn>
                <a:cxn ang="0">
                  <a:pos x="8" y="20"/>
                </a:cxn>
                <a:cxn ang="0">
                  <a:pos x="0" y="14"/>
                </a:cxn>
                <a:cxn ang="0">
                  <a:pos x="6" y="10"/>
                </a:cxn>
                <a:cxn ang="0">
                  <a:pos x="12" y="6"/>
                </a:cxn>
                <a:cxn ang="0">
                  <a:pos x="30" y="0"/>
                </a:cxn>
                <a:cxn ang="0">
                  <a:pos x="32" y="4"/>
                </a:cxn>
                <a:cxn ang="0">
                  <a:pos x="34" y="6"/>
                </a:cxn>
                <a:cxn ang="0">
                  <a:pos x="40" y="6"/>
                </a:cxn>
                <a:cxn ang="0">
                  <a:pos x="40" y="18"/>
                </a:cxn>
                <a:cxn ang="0">
                  <a:pos x="32" y="22"/>
                </a:cxn>
                <a:cxn ang="0">
                  <a:pos x="22" y="22"/>
                </a:cxn>
              </a:cxnLst>
              <a:rect l="0" t="0" r="r" b="b"/>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9" name="Freeform 38"/>
            <p:cNvSpPr>
              <a:spLocks/>
            </p:cNvSpPr>
            <p:nvPr/>
          </p:nvSpPr>
          <p:spPr bwMode="auto">
            <a:xfrm>
              <a:off x="2826083" y="2208943"/>
              <a:ext cx="138448" cy="79350"/>
            </a:xfrm>
            <a:custGeom>
              <a:avLst/>
              <a:gdLst/>
              <a:ahLst/>
              <a:cxnLst>
                <a:cxn ang="0">
                  <a:pos x="58" y="40"/>
                </a:cxn>
                <a:cxn ang="0">
                  <a:pos x="56" y="30"/>
                </a:cxn>
                <a:cxn ang="0">
                  <a:pos x="52" y="26"/>
                </a:cxn>
                <a:cxn ang="0">
                  <a:pos x="48" y="26"/>
                </a:cxn>
                <a:cxn ang="0">
                  <a:pos x="42" y="26"/>
                </a:cxn>
                <a:cxn ang="0">
                  <a:pos x="38" y="30"/>
                </a:cxn>
                <a:cxn ang="0">
                  <a:pos x="30" y="36"/>
                </a:cxn>
                <a:cxn ang="0">
                  <a:pos x="22" y="40"/>
                </a:cxn>
                <a:cxn ang="0">
                  <a:pos x="16" y="42"/>
                </a:cxn>
                <a:cxn ang="0">
                  <a:pos x="10" y="40"/>
                </a:cxn>
                <a:cxn ang="0">
                  <a:pos x="14" y="38"/>
                </a:cxn>
                <a:cxn ang="0">
                  <a:pos x="10" y="36"/>
                </a:cxn>
                <a:cxn ang="0">
                  <a:pos x="6" y="36"/>
                </a:cxn>
                <a:cxn ang="0">
                  <a:pos x="4" y="36"/>
                </a:cxn>
                <a:cxn ang="0">
                  <a:pos x="0" y="34"/>
                </a:cxn>
                <a:cxn ang="0">
                  <a:pos x="8" y="24"/>
                </a:cxn>
                <a:cxn ang="0">
                  <a:pos x="22" y="14"/>
                </a:cxn>
                <a:cxn ang="0">
                  <a:pos x="46" y="0"/>
                </a:cxn>
                <a:cxn ang="0">
                  <a:pos x="52" y="6"/>
                </a:cxn>
                <a:cxn ang="0">
                  <a:pos x="58" y="12"/>
                </a:cxn>
                <a:cxn ang="0">
                  <a:pos x="70" y="22"/>
                </a:cxn>
                <a:cxn ang="0">
                  <a:pos x="68" y="28"/>
                </a:cxn>
                <a:cxn ang="0">
                  <a:pos x="74" y="28"/>
                </a:cxn>
                <a:cxn ang="0">
                  <a:pos x="80" y="30"/>
                </a:cxn>
                <a:cxn ang="0">
                  <a:pos x="74" y="36"/>
                </a:cxn>
                <a:cxn ang="0">
                  <a:pos x="70" y="38"/>
                </a:cxn>
                <a:cxn ang="0">
                  <a:pos x="64" y="40"/>
                </a:cxn>
                <a:cxn ang="0">
                  <a:pos x="60" y="38"/>
                </a:cxn>
                <a:cxn ang="0">
                  <a:pos x="60" y="36"/>
                </a:cxn>
                <a:cxn ang="0">
                  <a:pos x="58" y="40"/>
                </a:cxn>
              </a:cxnLst>
              <a:rect l="0" t="0" r="r" b="b"/>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0" name="Freeform 39"/>
            <p:cNvSpPr>
              <a:spLocks/>
            </p:cNvSpPr>
            <p:nvPr/>
          </p:nvSpPr>
          <p:spPr bwMode="auto">
            <a:xfrm>
              <a:off x="2774166" y="1895321"/>
              <a:ext cx="114220" cy="45343"/>
            </a:xfrm>
            <a:custGeom>
              <a:avLst/>
              <a:gdLst/>
              <a:ahLst/>
              <a:cxnLst>
                <a:cxn ang="0">
                  <a:pos x="10" y="6"/>
                </a:cxn>
                <a:cxn ang="0">
                  <a:pos x="16" y="10"/>
                </a:cxn>
                <a:cxn ang="0">
                  <a:pos x="22" y="12"/>
                </a:cxn>
                <a:cxn ang="0">
                  <a:pos x="24" y="8"/>
                </a:cxn>
                <a:cxn ang="0">
                  <a:pos x="24" y="6"/>
                </a:cxn>
                <a:cxn ang="0">
                  <a:pos x="26" y="6"/>
                </a:cxn>
                <a:cxn ang="0">
                  <a:pos x="30" y="6"/>
                </a:cxn>
                <a:cxn ang="0">
                  <a:pos x="34" y="8"/>
                </a:cxn>
                <a:cxn ang="0">
                  <a:pos x="38" y="12"/>
                </a:cxn>
                <a:cxn ang="0">
                  <a:pos x="40" y="4"/>
                </a:cxn>
                <a:cxn ang="0">
                  <a:pos x="42" y="0"/>
                </a:cxn>
                <a:cxn ang="0">
                  <a:pos x="46" y="0"/>
                </a:cxn>
                <a:cxn ang="0">
                  <a:pos x="56" y="2"/>
                </a:cxn>
                <a:cxn ang="0">
                  <a:pos x="62" y="2"/>
                </a:cxn>
                <a:cxn ang="0">
                  <a:pos x="64" y="0"/>
                </a:cxn>
                <a:cxn ang="0">
                  <a:pos x="66" y="6"/>
                </a:cxn>
                <a:cxn ang="0">
                  <a:pos x="62" y="12"/>
                </a:cxn>
                <a:cxn ang="0">
                  <a:pos x="56" y="16"/>
                </a:cxn>
                <a:cxn ang="0">
                  <a:pos x="46" y="20"/>
                </a:cxn>
                <a:cxn ang="0">
                  <a:pos x="42" y="20"/>
                </a:cxn>
                <a:cxn ang="0">
                  <a:pos x="36" y="20"/>
                </a:cxn>
                <a:cxn ang="0">
                  <a:pos x="34" y="24"/>
                </a:cxn>
                <a:cxn ang="0">
                  <a:pos x="28" y="24"/>
                </a:cxn>
                <a:cxn ang="0">
                  <a:pos x="24" y="24"/>
                </a:cxn>
                <a:cxn ang="0">
                  <a:pos x="20" y="22"/>
                </a:cxn>
                <a:cxn ang="0">
                  <a:pos x="18" y="20"/>
                </a:cxn>
                <a:cxn ang="0">
                  <a:pos x="18" y="14"/>
                </a:cxn>
                <a:cxn ang="0">
                  <a:pos x="6" y="14"/>
                </a:cxn>
                <a:cxn ang="0">
                  <a:pos x="2" y="14"/>
                </a:cxn>
                <a:cxn ang="0">
                  <a:pos x="0" y="10"/>
                </a:cxn>
                <a:cxn ang="0">
                  <a:pos x="0" y="6"/>
                </a:cxn>
                <a:cxn ang="0">
                  <a:pos x="0" y="4"/>
                </a:cxn>
                <a:cxn ang="0">
                  <a:pos x="2" y="2"/>
                </a:cxn>
                <a:cxn ang="0">
                  <a:pos x="8" y="0"/>
                </a:cxn>
                <a:cxn ang="0">
                  <a:pos x="10" y="2"/>
                </a:cxn>
                <a:cxn ang="0">
                  <a:pos x="12" y="4"/>
                </a:cxn>
                <a:cxn ang="0">
                  <a:pos x="16" y="10"/>
                </a:cxn>
                <a:cxn ang="0">
                  <a:pos x="16" y="8"/>
                </a:cxn>
                <a:cxn ang="0">
                  <a:pos x="10" y="6"/>
                </a:cxn>
              </a:cxnLst>
              <a:rect l="0" t="0" r="r" b="b"/>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1" name="Freeform 40"/>
            <p:cNvSpPr>
              <a:spLocks/>
            </p:cNvSpPr>
            <p:nvPr/>
          </p:nvSpPr>
          <p:spPr bwMode="auto">
            <a:xfrm>
              <a:off x="2922998" y="1883985"/>
              <a:ext cx="283819" cy="71793"/>
            </a:xfrm>
            <a:custGeom>
              <a:avLst/>
              <a:gdLst/>
              <a:ahLst/>
              <a:cxnLst>
                <a:cxn ang="0">
                  <a:pos x="30" y="22"/>
                </a:cxn>
                <a:cxn ang="0">
                  <a:pos x="36" y="18"/>
                </a:cxn>
                <a:cxn ang="0">
                  <a:pos x="32" y="16"/>
                </a:cxn>
                <a:cxn ang="0">
                  <a:pos x="28" y="16"/>
                </a:cxn>
                <a:cxn ang="0">
                  <a:pos x="22" y="16"/>
                </a:cxn>
                <a:cxn ang="0">
                  <a:pos x="12" y="18"/>
                </a:cxn>
                <a:cxn ang="0">
                  <a:pos x="8" y="16"/>
                </a:cxn>
                <a:cxn ang="0">
                  <a:pos x="4" y="14"/>
                </a:cxn>
                <a:cxn ang="0">
                  <a:pos x="0" y="6"/>
                </a:cxn>
                <a:cxn ang="0">
                  <a:pos x="8" y="2"/>
                </a:cxn>
                <a:cxn ang="0">
                  <a:pos x="20" y="0"/>
                </a:cxn>
                <a:cxn ang="0">
                  <a:pos x="28" y="2"/>
                </a:cxn>
                <a:cxn ang="0">
                  <a:pos x="32" y="6"/>
                </a:cxn>
                <a:cxn ang="0">
                  <a:pos x="38" y="8"/>
                </a:cxn>
                <a:cxn ang="0">
                  <a:pos x="44" y="10"/>
                </a:cxn>
                <a:cxn ang="0">
                  <a:pos x="58" y="10"/>
                </a:cxn>
                <a:cxn ang="0">
                  <a:pos x="60" y="8"/>
                </a:cxn>
                <a:cxn ang="0">
                  <a:pos x="64" y="6"/>
                </a:cxn>
                <a:cxn ang="0">
                  <a:pos x="68" y="6"/>
                </a:cxn>
                <a:cxn ang="0">
                  <a:pos x="62" y="10"/>
                </a:cxn>
                <a:cxn ang="0">
                  <a:pos x="60" y="12"/>
                </a:cxn>
                <a:cxn ang="0">
                  <a:pos x="58" y="16"/>
                </a:cxn>
                <a:cxn ang="0">
                  <a:pos x="60" y="18"/>
                </a:cxn>
                <a:cxn ang="0">
                  <a:pos x="60" y="20"/>
                </a:cxn>
                <a:cxn ang="0">
                  <a:pos x="66" y="20"/>
                </a:cxn>
                <a:cxn ang="0">
                  <a:pos x="80" y="20"/>
                </a:cxn>
                <a:cxn ang="0">
                  <a:pos x="94" y="20"/>
                </a:cxn>
                <a:cxn ang="0">
                  <a:pos x="108" y="20"/>
                </a:cxn>
                <a:cxn ang="0">
                  <a:pos x="120" y="18"/>
                </a:cxn>
                <a:cxn ang="0">
                  <a:pos x="136" y="18"/>
                </a:cxn>
                <a:cxn ang="0">
                  <a:pos x="144" y="18"/>
                </a:cxn>
                <a:cxn ang="0">
                  <a:pos x="152" y="20"/>
                </a:cxn>
                <a:cxn ang="0">
                  <a:pos x="164" y="22"/>
                </a:cxn>
                <a:cxn ang="0">
                  <a:pos x="160" y="30"/>
                </a:cxn>
                <a:cxn ang="0">
                  <a:pos x="156" y="36"/>
                </a:cxn>
                <a:cxn ang="0">
                  <a:pos x="148" y="38"/>
                </a:cxn>
                <a:cxn ang="0">
                  <a:pos x="140" y="38"/>
                </a:cxn>
                <a:cxn ang="0">
                  <a:pos x="132" y="38"/>
                </a:cxn>
                <a:cxn ang="0">
                  <a:pos x="124" y="36"/>
                </a:cxn>
                <a:cxn ang="0">
                  <a:pos x="118" y="36"/>
                </a:cxn>
                <a:cxn ang="0">
                  <a:pos x="110" y="34"/>
                </a:cxn>
                <a:cxn ang="0">
                  <a:pos x="104" y="34"/>
                </a:cxn>
                <a:cxn ang="0">
                  <a:pos x="96" y="32"/>
                </a:cxn>
                <a:cxn ang="0">
                  <a:pos x="90" y="30"/>
                </a:cxn>
                <a:cxn ang="0">
                  <a:pos x="86" y="30"/>
                </a:cxn>
                <a:cxn ang="0">
                  <a:pos x="78" y="32"/>
                </a:cxn>
                <a:cxn ang="0">
                  <a:pos x="72" y="34"/>
                </a:cxn>
                <a:cxn ang="0">
                  <a:pos x="68" y="38"/>
                </a:cxn>
                <a:cxn ang="0">
                  <a:pos x="62" y="38"/>
                </a:cxn>
                <a:cxn ang="0">
                  <a:pos x="42" y="36"/>
                </a:cxn>
                <a:cxn ang="0">
                  <a:pos x="32" y="36"/>
                </a:cxn>
                <a:cxn ang="0">
                  <a:pos x="28" y="36"/>
                </a:cxn>
                <a:cxn ang="0">
                  <a:pos x="24" y="38"/>
                </a:cxn>
                <a:cxn ang="0">
                  <a:pos x="24" y="30"/>
                </a:cxn>
                <a:cxn ang="0">
                  <a:pos x="28" y="24"/>
                </a:cxn>
                <a:cxn ang="0">
                  <a:pos x="32" y="20"/>
                </a:cxn>
                <a:cxn ang="0">
                  <a:pos x="36" y="20"/>
                </a:cxn>
                <a:cxn ang="0">
                  <a:pos x="30" y="22"/>
                </a:cxn>
              </a:cxnLst>
              <a:rect l="0" t="0" r="r" b="b"/>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2" name="Freeform 41"/>
            <p:cNvSpPr>
              <a:spLocks/>
            </p:cNvSpPr>
            <p:nvPr/>
          </p:nvSpPr>
          <p:spPr bwMode="auto">
            <a:xfrm>
              <a:off x="2881462" y="1925549"/>
              <a:ext cx="51918" cy="26450"/>
            </a:xfrm>
            <a:custGeom>
              <a:avLst/>
              <a:gdLst/>
              <a:ahLst/>
              <a:cxnLst>
                <a:cxn ang="0">
                  <a:pos x="30" y="8"/>
                </a:cxn>
                <a:cxn ang="0">
                  <a:pos x="28" y="12"/>
                </a:cxn>
                <a:cxn ang="0">
                  <a:pos x="24" y="14"/>
                </a:cxn>
                <a:cxn ang="0">
                  <a:pos x="20" y="14"/>
                </a:cxn>
                <a:cxn ang="0">
                  <a:pos x="10" y="12"/>
                </a:cxn>
                <a:cxn ang="0">
                  <a:pos x="0" y="10"/>
                </a:cxn>
                <a:cxn ang="0">
                  <a:pos x="6" y="4"/>
                </a:cxn>
                <a:cxn ang="0">
                  <a:pos x="16" y="0"/>
                </a:cxn>
                <a:cxn ang="0">
                  <a:pos x="22" y="0"/>
                </a:cxn>
                <a:cxn ang="0">
                  <a:pos x="26" y="2"/>
                </a:cxn>
                <a:cxn ang="0">
                  <a:pos x="28" y="4"/>
                </a:cxn>
                <a:cxn ang="0">
                  <a:pos x="30" y="8"/>
                </a:cxn>
              </a:cxnLst>
              <a:rect l="0" t="0" r="r" b="b"/>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3" name="Freeform 42"/>
            <p:cNvSpPr>
              <a:spLocks/>
            </p:cNvSpPr>
            <p:nvPr/>
          </p:nvSpPr>
          <p:spPr bwMode="auto">
            <a:xfrm>
              <a:off x="2936842" y="1842421"/>
              <a:ext cx="62302" cy="34007"/>
            </a:xfrm>
            <a:custGeom>
              <a:avLst/>
              <a:gdLst/>
              <a:ahLst/>
              <a:cxnLst>
                <a:cxn ang="0">
                  <a:pos x="32" y="6"/>
                </a:cxn>
                <a:cxn ang="0">
                  <a:pos x="26" y="10"/>
                </a:cxn>
                <a:cxn ang="0">
                  <a:pos x="30" y="12"/>
                </a:cxn>
                <a:cxn ang="0">
                  <a:pos x="36" y="12"/>
                </a:cxn>
                <a:cxn ang="0">
                  <a:pos x="34" y="16"/>
                </a:cxn>
                <a:cxn ang="0">
                  <a:pos x="36" y="18"/>
                </a:cxn>
                <a:cxn ang="0">
                  <a:pos x="16" y="18"/>
                </a:cxn>
                <a:cxn ang="0">
                  <a:pos x="8" y="14"/>
                </a:cxn>
                <a:cxn ang="0">
                  <a:pos x="2" y="12"/>
                </a:cxn>
                <a:cxn ang="0">
                  <a:pos x="0" y="6"/>
                </a:cxn>
                <a:cxn ang="0">
                  <a:pos x="2" y="2"/>
                </a:cxn>
                <a:cxn ang="0">
                  <a:pos x="4" y="0"/>
                </a:cxn>
                <a:cxn ang="0">
                  <a:pos x="8" y="0"/>
                </a:cxn>
                <a:cxn ang="0">
                  <a:pos x="14" y="0"/>
                </a:cxn>
                <a:cxn ang="0">
                  <a:pos x="24" y="4"/>
                </a:cxn>
                <a:cxn ang="0">
                  <a:pos x="32" y="6"/>
                </a:cxn>
              </a:cxnLst>
              <a:rect l="0" t="0" r="r" b="b"/>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4" name="Freeform 43"/>
            <p:cNvSpPr>
              <a:spLocks/>
            </p:cNvSpPr>
            <p:nvPr/>
          </p:nvSpPr>
          <p:spPr bwMode="auto">
            <a:xfrm>
              <a:off x="3016450" y="1751735"/>
              <a:ext cx="661092" cy="162479"/>
            </a:xfrm>
            <a:custGeom>
              <a:avLst/>
              <a:gdLst/>
              <a:ahLst/>
              <a:cxnLst>
                <a:cxn ang="0">
                  <a:pos x="168" y="58"/>
                </a:cxn>
                <a:cxn ang="0">
                  <a:pos x="158" y="50"/>
                </a:cxn>
                <a:cxn ang="0">
                  <a:pos x="154" y="64"/>
                </a:cxn>
                <a:cxn ang="0">
                  <a:pos x="146" y="72"/>
                </a:cxn>
                <a:cxn ang="0">
                  <a:pos x="140" y="72"/>
                </a:cxn>
                <a:cxn ang="0">
                  <a:pos x="132" y="66"/>
                </a:cxn>
                <a:cxn ang="0">
                  <a:pos x="136" y="70"/>
                </a:cxn>
                <a:cxn ang="0">
                  <a:pos x="132" y="82"/>
                </a:cxn>
                <a:cxn ang="0">
                  <a:pos x="114" y="86"/>
                </a:cxn>
                <a:cxn ang="0">
                  <a:pos x="106" y="82"/>
                </a:cxn>
                <a:cxn ang="0">
                  <a:pos x="46" y="80"/>
                </a:cxn>
                <a:cxn ang="0">
                  <a:pos x="28" y="82"/>
                </a:cxn>
                <a:cxn ang="0">
                  <a:pos x="24" y="80"/>
                </a:cxn>
                <a:cxn ang="0">
                  <a:pos x="24" y="72"/>
                </a:cxn>
                <a:cxn ang="0">
                  <a:pos x="34" y="72"/>
                </a:cxn>
                <a:cxn ang="0">
                  <a:pos x="52" y="68"/>
                </a:cxn>
                <a:cxn ang="0">
                  <a:pos x="58" y="62"/>
                </a:cxn>
                <a:cxn ang="0">
                  <a:pos x="68" y="64"/>
                </a:cxn>
                <a:cxn ang="0">
                  <a:pos x="76" y="66"/>
                </a:cxn>
                <a:cxn ang="0">
                  <a:pos x="76" y="60"/>
                </a:cxn>
                <a:cxn ang="0">
                  <a:pos x="72" y="50"/>
                </a:cxn>
                <a:cxn ang="0">
                  <a:pos x="64" y="50"/>
                </a:cxn>
                <a:cxn ang="0">
                  <a:pos x="50" y="52"/>
                </a:cxn>
                <a:cxn ang="0">
                  <a:pos x="34" y="54"/>
                </a:cxn>
                <a:cxn ang="0">
                  <a:pos x="10" y="52"/>
                </a:cxn>
                <a:cxn ang="0">
                  <a:pos x="4" y="46"/>
                </a:cxn>
                <a:cxn ang="0">
                  <a:pos x="0" y="38"/>
                </a:cxn>
                <a:cxn ang="0">
                  <a:pos x="6" y="32"/>
                </a:cxn>
                <a:cxn ang="0">
                  <a:pos x="42" y="24"/>
                </a:cxn>
                <a:cxn ang="0">
                  <a:pos x="78" y="26"/>
                </a:cxn>
                <a:cxn ang="0">
                  <a:pos x="96" y="36"/>
                </a:cxn>
                <a:cxn ang="0">
                  <a:pos x="104" y="36"/>
                </a:cxn>
                <a:cxn ang="0">
                  <a:pos x="108" y="30"/>
                </a:cxn>
                <a:cxn ang="0">
                  <a:pos x="116" y="26"/>
                </a:cxn>
                <a:cxn ang="0">
                  <a:pos x="132" y="32"/>
                </a:cxn>
                <a:cxn ang="0">
                  <a:pos x="142" y="36"/>
                </a:cxn>
                <a:cxn ang="0">
                  <a:pos x="140" y="30"/>
                </a:cxn>
                <a:cxn ang="0">
                  <a:pos x="120" y="24"/>
                </a:cxn>
                <a:cxn ang="0">
                  <a:pos x="98" y="24"/>
                </a:cxn>
                <a:cxn ang="0">
                  <a:pos x="82" y="24"/>
                </a:cxn>
                <a:cxn ang="0">
                  <a:pos x="78" y="20"/>
                </a:cxn>
                <a:cxn ang="0">
                  <a:pos x="84" y="12"/>
                </a:cxn>
                <a:cxn ang="0">
                  <a:pos x="126" y="12"/>
                </a:cxn>
                <a:cxn ang="0">
                  <a:pos x="142" y="8"/>
                </a:cxn>
                <a:cxn ang="0">
                  <a:pos x="158" y="8"/>
                </a:cxn>
                <a:cxn ang="0">
                  <a:pos x="168" y="8"/>
                </a:cxn>
                <a:cxn ang="0">
                  <a:pos x="172" y="10"/>
                </a:cxn>
                <a:cxn ang="0">
                  <a:pos x="202" y="4"/>
                </a:cxn>
                <a:cxn ang="0">
                  <a:pos x="252" y="0"/>
                </a:cxn>
                <a:cxn ang="0">
                  <a:pos x="328" y="2"/>
                </a:cxn>
                <a:cxn ang="0">
                  <a:pos x="364" y="6"/>
                </a:cxn>
                <a:cxn ang="0">
                  <a:pos x="368" y="16"/>
                </a:cxn>
                <a:cxn ang="0">
                  <a:pos x="332" y="24"/>
                </a:cxn>
                <a:cxn ang="0">
                  <a:pos x="316" y="24"/>
                </a:cxn>
                <a:cxn ang="0">
                  <a:pos x="310" y="24"/>
                </a:cxn>
                <a:cxn ang="0">
                  <a:pos x="310" y="26"/>
                </a:cxn>
                <a:cxn ang="0">
                  <a:pos x="282" y="26"/>
                </a:cxn>
                <a:cxn ang="0">
                  <a:pos x="262" y="32"/>
                </a:cxn>
                <a:cxn ang="0">
                  <a:pos x="240" y="36"/>
                </a:cxn>
                <a:cxn ang="0">
                  <a:pos x="216" y="36"/>
                </a:cxn>
                <a:cxn ang="0">
                  <a:pos x="208" y="40"/>
                </a:cxn>
                <a:cxn ang="0">
                  <a:pos x="196" y="52"/>
                </a:cxn>
                <a:cxn ang="0">
                  <a:pos x="174" y="60"/>
                </a:cxn>
              </a:cxnLst>
              <a:rect l="0" t="0" r="r" b="b"/>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5" name="Freeform 44"/>
            <p:cNvSpPr>
              <a:spLocks/>
            </p:cNvSpPr>
            <p:nvPr/>
          </p:nvSpPr>
          <p:spPr bwMode="auto">
            <a:xfrm>
              <a:off x="2919536" y="1974671"/>
              <a:ext cx="491492" cy="358965"/>
            </a:xfrm>
            <a:custGeom>
              <a:avLst/>
              <a:gdLst/>
              <a:ahLst/>
              <a:cxnLst>
                <a:cxn ang="0">
                  <a:pos x="122" y="10"/>
                </a:cxn>
                <a:cxn ang="0">
                  <a:pos x="132" y="2"/>
                </a:cxn>
                <a:cxn ang="0">
                  <a:pos x="158" y="4"/>
                </a:cxn>
                <a:cxn ang="0">
                  <a:pos x="172" y="14"/>
                </a:cxn>
                <a:cxn ang="0">
                  <a:pos x="172" y="20"/>
                </a:cxn>
                <a:cxn ang="0">
                  <a:pos x="184" y="28"/>
                </a:cxn>
                <a:cxn ang="0">
                  <a:pos x="196" y="34"/>
                </a:cxn>
                <a:cxn ang="0">
                  <a:pos x="212" y="36"/>
                </a:cxn>
                <a:cxn ang="0">
                  <a:pos x="236" y="64"/>
                </a:cxn>
                <a:cxn ang="0">
                  <a:pos x="218" y="74"/>
                </a:cxn>
                <a:cxn ang="0">
                  <a:pos x="234" y="82"/>
                </a:cxn>
                <a:cxn ang="0">
                  <a:pos x="258" y="98"/>
                </a:cxn>
                <a:cxn ang="0">
                  <a:pos x="268" y="106"/>
                </a:cxn>
                <a:cxn ang="0">
                  <a:pos x="280" y="108"/>
                </a:cxn>
                <a:cxn ang="0">
                  <a:pos x="276" y="114"/>
                </a:cxn>
                <a:cxn ang="0">
                  <a:pos x="262" y="124"/>
                </a:cxn>
                <a:cxn ang="0">
                  <a:pos x="246" y="134"/>
                </a:cxn>
                <a:cxn ang="0">
                  <a:pos x="232" y="134"/>
                </a:cxn>
                <a:cxn ang="0">
                  <a:pos x="228" y="120"/>
                </a:cxn>
                <a:cxn ang="0">
                  <a:pos x="212" y="118"/>
                </a:cxn>
                <a:cxn ang="0">
                  <a:pos x="198" y="122"/>
                </a:cxn>
                <a:cxn ang="0">
                  <a:pos x="206" y="130"/>
                </a:cxn>
                <a:cxn ang="0">
                  <a:pos x="220" y="144"/>
                </a:cxn>
                <a:cxn ang="0">
                  <a:pos x="218" y="164"/>
                </a:cxn>
                <a:cxn ang="0">
                  <a:pos x="220" y="178"/>
                </a:cxn>
                <a:cxn ang="0">
                  <a:pos x="196" y="166"/>
                </a:cxn>
                <a:cxn ang="0">
                  <a:pos x="188" y="160"/>
                </a:cxn>
                <a:cxn ang="0">
                  <a:pos x="172" y="160"/>
                </a:cxn>
                <a:cxn ang="0">
                  <a:pos x="194" y="188"/>
                </a:cxn>
                <a:cxn ang="0">
                  <a:pos x="174" y="184"/>
                </a:cxn>
                <a:cxn ang="0">
                  <a:pos x="132" y="172"/>
                </a:cxn>
                <a:cxn ang="0">
                  <a:pos x="134" y="164"/>
                </a:cxn>
                <a:cxn ang="0">
                  <a:pos x="132" y="158"/>
                </a:cxn>
                <a:cxn ang="0">
                  <a:pos x="120" y="144"/>
                </a:cxn>
                <a:cxn ang="0">
                  <a:pos x="88" y="146"/>
                </a:cxn>
                <a:cxn ang="0">
                  <a:pos x="62" y="148"/>
                </a:cxn>
                <a:cxn ang="0">
                  <a:pos x="60" y="142"/>
                </a:cxn>
                <a:cxn ang="0">
                  <a:pos x="86" y="128"/>
                </a:cxn>
                <a:cxn ang="0">
                  <a:pos x="104" y="134"/>
                </a:cxn>
                <a:cxn ang="0">
                  <a:pos x="120" y="128"/>
                </a:cxn>
                <a:cxn ang="0">
                  <a:pos x="134" y="116"/>
                </a:cxn>
                <a:cxn ang="0">
                  <a:pos x="152" y="84"/>
                </a:cxn>
                <a:cxn ang="0">
                  <a:pos x="142" y="76"/>
                </a:cxn>
                <a:cxn ang="0">
                  <a:pos x="134" y="74"/>
                </a:cxn>
                <a:cxn ang="0">
                  <a:pos x="126" y="62"/>
                </a:cxn>
                <a:cxn ang="0">
                  <a:pos x="112" y="54"/>
                </a:cxn>
                <a:cxn ang="0">
                  <a:pos x="100" y="62"/>
                </a:cxn>
                <a:cxn ang="0">
                  <a:pos x="88" y="66"/>
                </a:cxn>
                <a:cxn ang="0">
                  <a:pos x="76" y="58"/>
                </a:cxn>
                <a:cxn ang="0">
                  <a:pos x="32" y="56"/>
                </a:cxn>
                <a:cxn ang="0">
                  <a:pos x="22" y="46"/>
                </a:cxn>
                <a:cxn ang="0">
                  <a:pos x="10" y="52"/>
                </a:cxn>
                <a:cxn ang="0">
                  <a:pos x="2" y="48"/>
                </a:cxn>
                <a:cxn ang="0">
                  <a:pos x="14" y="40"/>
                </a:cxn>
                <a:cxn ang="0">
                  <a:pos x="4" y="30"/>
                </a:cxn>
                <a:cxn ang="0">
                  <a:pos x="12" y="18"/>
                </a:cxn>
                <a:cxn ang="0">
                  <a:pos x="56" y="6"/>
                </a:cxn>
                <a:cxn ang="0">
                  <a:pos x="82" y="0"/>
                </a:cxn>
                <a:cxn ang="0">
                  <a:pos x="62" y="12"/>
                </a:cxn>
                <a:cxn ang="0">
                  <a:pos x="50" y="22"/>
                </a:cxn>
                <a:cxn ang="0">
                  <a:pos x="60" y="24"/>
                </a:cxn>
                <a:cxn ang="0">
                  <a:pos x="76" y="12"/>
                </a:cxn>
              </a:cxnLst>
              <a:rect l="0" t="0" r="r" b="b"/>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6" name="Freeform 45"/>
            <p:cNvSpPr>
              <a:spLocks/>
            </p:cNvSpPr>
            <p:nvPr/>
          </p:nvSpPr>
          <p:spPr bwMode="auto">
            <a:xfrm>
              <a:off x="3099519" y="2129593"/>
              <a:ext cx="55379" cy="34007"/>
            </a:xfrm>
            <a:custGeom>
              <a:avLst/>
              <a:gdLst/>
              <a:ahLst/>
              <a:cxnLst>
                <a:cxn ang="0">
                  <a:pos x="16" y="2"/>
                </a:cxn>
                <a:cxn ang="0">
                  <a:pos x="28" y="0"/>
                </a:cxn>
                <a:cxn ang="0">
                  <a:pos x="30" y="0"/>
                </a:cxn>
                <a:cxn ang="0">
                  <a:pos x="32" y="2"/>
                </a:cxn>
                <a:cxn ang="0">
                  <a:pos x="30" y="6"/>
                </a:cxn>
                <a:cxn ang="0">
                  <a:pos x="28" y="10"/>
                </a:cxn>
                <a:cxn ang="0">
                  <a:pos x="22" y="14"/>
                </a:cxn>
                <a:cxn ang="0">
                  <a:pos x="14" y="18"/>
                </a:cxn>
                <a:cxn ang="0">
                  <a:pos x="6" y="18"/>
                </a:cxn>
                <a:cxn ang="0">
                  <a:pos x="2" y="16"/>
                </a:cxn>
                <a:cxn ang="0">
                  <a:pos x="0" y="14"/>
                </a:cxn>
                <a:cxn ang="0">
                  <a:pos x="2" y="10"/>
                </a:cxn>
                <a:cxn ang="0">
                  <a:pos x="8" y="6"/>
                </a:cxn>
                <a:cxn ang="0">
                  <a:pos x="12" y="2"/>
                </a:cxn>
                <a:cxn ang="0">
                  <a:pos x="18" y="2"/>
                </a:cxn>
                <a:cxn ang="0">
                  <a:pos x="18" y="0"/>
                </a:cxn>
                <a:cxn ang="0">
                  <a:pos x="16" y="2"/>
                </a:cxn>
              </a:cxnLst>
              <a:rect l="0" t="0" r="r" b="b"/>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7" name="Freeform 59"/>
            <p:cNvSpPr>
              <a:spLocks/>
            </p:cNvSpPr>
            <p:nvPr/>
          </p:nvSpPr>
          <p:spPr bwMode="auto">
            <a:xfrm>
              <a:off x="1503899" y="2753058"/>
              <a:ext cx="1509088" cy="819952"/>
            </a:xfrm>
            <a:custGeom>
              <a:avLst/>
              <a:gdLst/>
              <a:ahLst/>
              <a:cxnLst>
                <a:cxn ang="0">
                  <a:pos x="14" y="260"/>
                </a:cxn>
                <a:cxn ang="0">
                  <a:pos x="66" y="298"/>
                </a:cxn>
                <a:cxn ang="0">
                  <a:pos x="198" y="318"/>
                </a:cxn>
                <a:cxn ang="0">
                  <a:pos x="226" y="360"/>
                </a:cxn>
                <a:cxn ang="0">
                  <a:pos x="256" y="354"/>
                </a:cxn>
                <a:cxn ang="0">
                  <a:pos x="288" y="408"/>
                </a:cxn>
                <a:cxn ang="0">
                  <a:pos x="322" y="402"/>
                </a:cxn>
                <a:cxn ang="0">
                  <a:pos x="350" y="370"/>
                </a:cxn>
                <a:cxn ang="0">
                  <a:pos x="384" y="354"/>
                </a:cxn>
                <a:cxn ang="0">
                  <a:pos x="408" y="352"/>
                </a:cxn>
                <a:cxn ang="0">
                  <a:pos x="444" y="358"/>
                </a:cxn>
                <a:cxn ang="0">
                  <a:pos x="462" y="358"/>
                </a:cxn>
                <a:cxn ang="0">
                  <a:pos x="490" y="338"/>
                </a:cxn>
                <a:cxn ang="0">
                  <a:pos x="524" y="348"/>
                </a:cxn>
                <a:cxn ang="0">
                  <a:pos x="552" y="354"/>
                </a:cxn>
                <a:cxn ang="0">
                  <a:pos x="556" y="376"/>
                </a:cxn>
                <a:cxn ang="0">
                  <a:pos x="564" y="408"/>
                </a:cxn>
                <a:cxn ang="0">
                  <a:pos x="584" y="428"/>
                </a:cxn>
                <a:cxn ang="0">
                  <a:pos x="588" y="370"/>
                </a:cxn>
                <a:cxn ang="0">
                  <a:pos x="608" y="300"/>
                </a:cxn>
                <a:cxn ang="0">
                  <a:pos x="634" y="276"/>
                </a:cxn>
                <a:cxn ang="0">
                  <a:pos x="658" y="264"/>
                </a:cxn>
                <a:cxn ang="0">
                  <a:pos x="688" y="244"/>
                </a:cxn>
                <a:cxn ang="0">
                  <a:pos x="694" y="222"/>
                </a:cxn>
                <a:cxn ang="0">
                  <a:pos x="694" y="208"/>
                </a:cxn>
                <a:cxn ang="0">
                  <a:pos x="706" y="192"/>
                </a:cxn>
                <a:cxn ang="0">
                  <a:pos x="718" y="174"/>
                </a:cxn>
                <a:cxn ang="0">
                  <a:pos x="740" y="164"/>
                </a:cxn>
                <a:cxn ang="0">
                  <a:pos x="770" y="142"/>
                </a:cxn>
                <a:cxn ang="0">
                  <a:pos x="792" y="130"/>
                </a:cxn>
                <a:cxn ang="0">
                  <a:pos x="800" y="128"/>
                </a:cxn>
                <a:cxn ang="0">
                  <a:pos x="808" y="98"/>
                </a:cxn>
                <a:cxn ang="0">
                  <a:pos x="864" y="50"/>
                </a:cxn>
                <a:cxn ang="0">
                  <a:pos x="824" y="58"/>
                </a:cxn>
                <a:cxn ang="0">
                  <a:pos x="750" y="80"/>
                </a:cxn>
                <a:cxn ang="0">
                  <a:pos x="694" y="100"/>
                </a:cxn>
                <a:cxn ang="0">
                  <a:pos x="642" y="134"/>
                </a:cxn>
                <a:cxn ang="0">
                  <a:pos x="630" y="118"/>
                </a:cxn>
                <a:cxn ang="0">
                  <a:pos x="636" y="94"/>
                </a:cxn>
                <a:cxn ang="0">
                  <a:pos x="634" y="80"/>
                </a:cxn>
                <a:cxn ang="0">
                  <a:pos x="610" y="72"/>
                </a:cxn>
                <a:cxn ang="0">
                  <a:pos x="576" y="122"/>
                </a:cxn>
                <a:cxn ang="0">
                  <a:pos x="552" y="122"/>
                </a:cxn>
                <a:cxn ang="0">
                  <a:pos x="584" y="66"/>
                </a:cxn>
                <a:cxn ang="0">
                  <a:pos x="626" y="50"/>
                </a:cxn>
                <a:cxn ang="0">
                  <a:pos x="590" y="36"/>
                </a:cxn>
                <a:cxn ang="0">
                  <a:pos x="540" y="42"/>
                </a:cxn>
                <a:cxn ang="0">
                  <a:pos x="562" y="22"/>
                </a:cxn>
                <a:cxn ang="0">
                  <a:pos x="516" y="12"/>
                </a:cxn>
                <a:cxn ang="0">
                  <a:pos x="104" y="22"/>
                </a:cxn>
                <a:cxn ang="0">
                  <a:pos x="64" y="52"/>
                </a:cxn>
                <a:cxn ang="0">
                  <a:pos x="12" y="136"/>
                </a:cxn>
                <a:cxn ang="0">
                  <a:pos x="0" y="174"/>
                </a:cxn>
                <a:cxn ang="0">
                  <a:pos x="10" y="196"/>
                </a:cxn>
                <a:cxn ang="0">
                  <a:pos x="4" y="216"/>
                </a:cxn>
              </a:cxnLst>
              <a:rect l="0" t="0" r="r" b="b"/>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48" name="Freeform 60"/>
            <p:cNvSpPr>
              <a:spLocks/>
            </p:cNvSpPr>
            <p:nvPr/>
          </p:nvSpPr>
          <p:spPr bwMode="auto">
            <a:xfrm>
              <a:off x="849731" y="2050242"/>
              <a:ext cx="993367" cy="525222"/>
            </a:xfrm>
            <a:custGeom>
              <a:avLst/>
              <a:gdLst/>
              <a:ahLst/>
              <a:cxnLst>
                <a:cxn ang="0">
                  <a:pos x="376" y="184"/>
                </a:cxn>
                <a:cxn ang="0">
                  <a:pos x="350" y="176"/>
                </a:cxn>
                <a:cxn ang="0">
                  <a:pos x="338" y="168"/>
                </a:cxn>
                <a:cxn ang="0">
                  <a:pos x="308" y="184"/>
                </a:cxn>
                <a:cxn ang="0">
                  <a:pos x="282" y="192"/>
                </a:cxn>
                <a:cxn ang="0">
                  <a:pos x="262" y="194"/>
                </a:cxn>
                <a:cxn ang="0">
                  <a:pos x="286" y="178"/>
                </a:cxn>
                <a:cxn ang="0">
                  <a:pos x="282" y="174"/>
                </a:cxn>
                <a:cxn ang="0">
                  <a:pos x="246" y="192"/>
                </a:cxn>
                <a:cxn ang="0">
                  <a:pos x="230" y="202"/>
                </a:cxn>
                <a:cxn ang="0">
                  <a:pos x="206" y="214"/>
                </a:cxn>
                <a:cxn ang="0">
                  <a:pos x="172" y="224"/>
                </a:cxn>
                <a:cxn ang="0">
                  <a:pos x="154" y="234"/>
                </a:cxn>
                <a:cxn ang="0">
                  <a:pos x="86" y="258"/>
                </a:cxn>
                <a:cxn ang="0">
                  <a:pos x="62" y="262"/>
                </a:cxn>
                <a:cxn ang="0">
                  <a:pos x="48" y="264"/>
                </a:cxn>
                <a:cxn ang="0">
                  <a:pos x="14" y="278"/>
                </a:cxn>
                <a:cxn ang="0">
                  <a:pos x="14" y="270"/>
                </a:cxn>
                <a:cxn ang="0">
                  <a:pos x="76" y="256"/>
                </a:cxn>
                <a:cxn ang="0">
                  <a:pos x="90" y="248"/>
                </a:cxn>
                <a:cxn ang="0">
                  <a:pos x="120" y="236"/>
                </a:cxn>
                <a:cxn ang="0">
                  <a:pos x="164" y="206"/>
                </a:cxn>
                <a:cxn ang="0">
                  <a:pos x="146" y="210"/>
                </a:cxn>
                <a:cxn ang="0">
                  <a:pos x="140" y="202"/>
                </a:cxn>
                <a:cxn ang="0">
                  <a:pos x="124" y="208"/>
                </a:cxn>
                <a:cxn ang="0">
                  <a:pos x="126" y="198"/>
                </a:cxn>
                <a:cxn ang="0">
                  <a:pos x="132" y="186"/>
                </a:cxn>
                <a:cxn ang="0">
                  <a:pos x="116" y="186"/>
                </a:cxn>
                <a:cxn ang="0">
                  <a:pos x="110" y="160"/>
                </a:cxn>
                <a:cxn ang="0">
                  <a:pos x="166" y="132"/>
                </a:cxn>
                <a:cxn ang="0">
                  <a:pos x="224" y="122"/>
                </a:cxn>
                <a:cxn ang="0">
                  <a:pos x="246" y="104"/>
                </a:cxn>
                <a:cxn ang="0">
                  <a:pos x="220" y="112"/>
                </a:cxn>
                <a:cxn ang="0">
                  <a:pos x="186" y="102"/>
                </a:cxn>
                <a:cxn ang="0">
                  <a:pos x="252" y="72"/>
                </a:cxn>
                <a:cxn ang="0">
                  <a:pos x="258" y="82"/>
                </a:cxn>
                <a:cxn ang="0">
                  <a:pos x="272" y="80"/>
                </a:cxn>
                <a:cxn ang="0">
                  <a:pos x="270" y="70"/>
                </a:cxn>
                <a:cxn ang="0">
                  <a:pos x="268" y="60"/>
                </a:cxn>
                <a:cxn ang="0">
                  <a:pos x="266" y="46"/>
                </a:cxn>
                <a:cxn ang="0">
                  <a:pos x="296" y="40"/>
                </a:cxn>
                <a:cxn ang="0">
                  <a:pos x="324" y="28"/>
                </a:cxn>
                <a:cxn ang="0">
                  <a:pos x="384" y="10"/>
                </a:cxn>
                <a:cxn ang="0">
                  <a:pos x="444" y="2"/>
                </a:cxn>
                <a:cxn ang="0">
                  <a:pos x="472" y="6"/>
                </a:cxn>
                <a:cxn ang="0">
                  <a:pos x="510" y="12"/>
                </a:cxn>
                <a:cxn ang="0">
                  <a:pos x="534" y="16"/>
                </a:cxn>
                <a:cxn ang="0">
                  <a:pos x="562" y="20"/>
                </a:cxn>
                <a:cxn ang="0">
                  <a:pos x="400" y="178"/>
                </a:cxn>
              </a:cxnLst>
              <a:rect l="0" t="0" r="r" b="b"/>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49" name="Freeform 66"/>
            <p:cNvSpPr>
              <a:spLocks/>
            </p:cNvSpPr>
            <p:nvPr/>
          </p:nvSpPr>
          <p:spPr bwMode="auto">
            <a:xfrm>
              <a:off x="1583508" y="3316066"/>
              <a:ext cx="740699" cy="634801"/>
            </a:xfrm>
            <a:custGeom>
              <a:avLst/>
              <a:gdLst/>
              <a:ahLst/>
              <a:cxnLst>
                <a:cxn ang="0">
                  <a:pos x="410" y="250"/>
                </a:cxn>
                <a:cxn ang="0">
                  <a:pos x="428" y="210"/>
                </a:cxn>
                <a:cxn ang="0">
                  <a:pos x="410" y="202"/>
                </a:cxn>
                <a:cxn ang="0">
                  <a:pos x="368" y="216"/>
                </a:cxn>
                <a:cxn ang="0">
                  <a:pos x="346" y="254"/>
                </a:cxn>
                <a:cxn ang="0">
                  <a:pos x="298" y="264"/>
                </a:cxn>
                <a:cxn ang="0">
                  <a:pos x="266" y="238"/>
                </a:cxn>
                <a:cxn ang="0">
                  <a:pos x="256" y="194"/>
                </a:cxn>
                <a:cxn ang="0">
                  <a:pos x="276" y="128"/>
                </a:cxn>
                <a:cxn ang="0">
                  <a:pos x="242" y="110"/>
                </a:cxn>
                <a:cxn ang="0">
                  <a:pos x="230" y="60"/>
                </a:cxn>
                <a:cxn ang="0">
                  <a:pos x="208" y="56"/>
                </a:cxn>
                <a:cxn ang="0">
                  <a:pos x="188" y="68"/>
                </a:cxn>
                <a:cxn ang="0">
                  <a:pos x="174" y="38"/>
                </a:cxn>
                <a:cxn ang="0">
                  <a:pos x="158" y="18"/>
                </a:cxn>
                <a:cxn ang="0">
                  <a:pos x="128" y="28"/>
                </a:cxn>
                <a:cxn ang="0">
                  <a:pos x="20" y="0"/>
                </a:cxn>
                <a:cxn ang="0">
                  <a:pos x="2" y="14"/>
                </a:cxn>
                <a:cxn ang="0">
                  <a:pos x="4" y="48"/>
                </a:cxn>
                <a:cxn ang="0">
                  <a:pos x="20" y="70"/>
                </a:cxn>
                <a:cxn ang="0">
                  <a:pos x="14" y="84"/>
                </a:cxn>
                <a:cxn ang="0">
                  <a:pos x="12" y="102"/>
                </a:cxn>
                <a:cxn ang="0">
                  <a:pos x="34" y="118"/>
                </a:cxn>
                <a:cxn ang="0">
                  <a:pos x="40" y="134"/>
                </a:cxn>
                <a:cxn ang="0">
                  <a:pos x="38" y="148"/>
                </a:cxn>
                <a:cxn ang="0">
                  <a:pos x="54" y="164"/>
                </a:cxn>
                <a:cxn ang="0">
                  <a:pos x="74" y="176"/>
                </a:cxn>
                <a:cxn ang="0">
                  <a:pos x="66" y="152"/>
                </a:cxn>
                <a:cxn ang="0">
                  <a:pos x="56" y="128"/>
                </a:cxn>
                <a:cxn ang="0">
                  <a:pos x="46" y="104"/>
                </a:cxn>
                <a:cxn ang="0">
                  <a:pos x="36" y="62"/>
                </a:cxn>
                <a:cxn ang="0">
                  <a:pos x="30" y="56"/>
                </a:cxn>
                <a:cxn ang="0">
                  <a:pos x="30" y="24"/>
                </a:cxn>
                <a:cxn ang="0">
                  <a:pos x="42" y="24"/>
                </a:cxn>
                <a:cxn ang="0">
                  <a:pos x="54" y="56"/>
                </a:cxn>
                <a:cxn ang="0">
                  <a:pos x="50" y="72"/>
                </a:cxn>
                <a:cxn ang="0">
                  <a:pos x="62" y="84"/>
                </a:cxn>
                <a:cxn ang="0">
                  <a:pos x="76" y="106"/>
                </a:cxn>
                <a:cxn ang="0">
                  <a:pos x="88" y="116"/>
                </a:cxn>
                <a:cxn ang="0">
                  <a:pos x="92" y="140"/>
                </a:cxn>
                <a:cxn ang="0">
                  <a:pos x="122" y="178"/>
                </a:cxn>
                <a:cxn ang="0">
                  <a:pos x="132" y="210"/>
                </a:cxn>
                <a:cxn ang="0">
                  <a:pos x="128" y="226"/>
                </a:cxn>
                <a:cxn ang="0">
                  <a:pos x="130" y="244"/>
                </a:cxn>
                <a:cxn ang="0">
                  <a:pos x="154" y="266"/>
                </a:cxn>
                <a:cxn ang="0">
                  <a:pos x="178" y="274"/>
                </a:cxn>
                <a:cxn ang="0">
                  <a:pos x="218" y="300"/>
                </a:cxn>
                <a:cxn ang="0">
                  <a:pos x="260" y="314"/>
                </a:cxn>
                <a:cxn ang="0">
                  <a:pos x="286" y="302"/>
                </a:cxn>
                <a:cxn ang="0">
                  <a:pos x="314" y="320"/>
                </a:cxn>
                <a:cxn ang="0">
                  <a:pos x="330" y="318"/>
                </a:cxn>
                <a:cxn ang="0">
                  <a:pos x="352" y="302"/>
                </a:cxn>
                <a:cxn ang="0">
                  <a:pos x="348" y="284"/>
                </a:cxn>
                <a:cxn ang="0">
                  <a:pos x="384" y="278"/>
                </a:cxn>
                <a:cxn ang="0">
                  <a:pos x="392" y="268"/>
                </a:cxn>
                <a:cxn ang="0">
                  <a:pos x="400" y="274"/>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0" name="Freeform 67"/>
            <p:cNvSpPr>
              <a:spLocks/>
            </p:cNvSpPr>
            <p:nvPr/>
          </p:nvSpPr>
          <p:spPr bwMode="auto">
            <a:xfrm>
              <a:off x="2379586" y="3648581"/>
              <a:ext cx="280358" cy="120915"/>
            </a:xfrm>
            <a:custGeom>
              <a:avLst/>
              <a:gdLst/>
              <a:ahLst/>
              <a:cxnLst>
                <a:cxn ang="0">
                  <a:pos x="44" y="18"/>
                </a:cxn>
                <a:cxn ang="0">
                  <a:pos x="44" y="16"/>
                </a:cxn>
                <a:cxn ang="0">
                  <a:pos x="48" y="16"/>
                </a:cxn>
                <a:cxn ang="0">
                  <a:pos x="48" y="12"/>
                </a:cxn>
                <a:cxn ang="0">
                  <a:pos x="44" y="10"/>
                </a:cxn>
                <a:cxn ang="0">
                  <a:pos x="44" y="12"/>
                </a:cxn>
                <a:cxn ang="0">
                  <a:pos x="36" y="12"/>
                </a:cxn>
                <a:cxn ang="0">
                  <a:pos x="30" y="16"/>
                </a:cxn>
                <a:cxn ang="0">
                  <a:pos x="22" y="18"/>
                </a:cxn>
                <a:cxn ang="0">
                  <a:pos x="16" y="20"/>
                </a:cxn>
                <a:cxn ang="0">
                  <a:pos x="14" y="22"/>
                </a:cxn>
                <a:cxn ang="0">
                  <a:pos x="12" y="24"/>
                </a:cxn>
                <a:cxn ang="0">
                  <a:pos x="6" y="26"/>
                </a:cxn>
                <a:cxn ang="0">
                  <a:pos x="0" y="26"/>
                </a:cxn>
                <a:cxn ang="0">
                  <a:pos x="4" y="24"/>
                </a:cxn>
                <a:cxn ang="0">
                  <a:pos x="6" y="24"/>
                </a:cxn>
                <a:cxn ang="0">
                  <a:pos x="8" y="18"/>
                </a:cxn>
                <a:cxn ang="0">
                  <a:pos x="12" y="14"/>
                </a:cxn>
                <a:cxn ang="0">
                  <a:pos x="18" y="10"/>
                </a:cxn>
                <a:cxn ang="0">
                  <a:pos x="24" y="6"/>
                </a:cxn>
                <a:cxn ang="0">
                  <a:pos x="42" y="0"/>
                </a:cxn>
                <a:cxn ang="0">
                  <a:pos x="56" y="0"/>
                </a:cxn>
                <a:cxn ang="0">
                  <a:pos x="60" y="0"/>
                </a:cxn>
                <a:cxn ang="0">
                  <a:pos x="62" y="2"/>
                </a:cxn>
                <a:cxn ang="0">
                  <a:pos x="66" y="4"/>
                </a:cxn>
                <a:cxn ang="0">
                  <a:pos x="78" y="8"/>
                </a:cxn>
                <a:cxn ang="0">
                  <a:pos x="86" y="16"/>
                </a:cxn>
                <a:cxn ang="0">
                  <a:pos x="90" y="16"/>
                </a:cxn>
                <a:cxn ang="0">
                  <a:pos x="96" y="16"/>
                </a:cxn>
                <a:cxn ang="0">
                  <a:pos x="102" y="18"/>
                </a:cxn>
                <a:cxn ang="0">
                  <a:pos x="114" y="24"/>
                </a:cxn>
                <a:cxn ang="0">
                  <a:pos x="122" y="32"/>
                </a:cxn>
                <a:cxn ang="0">
                  <a:pos x="130" y="38"/>
                </a:cxn>
                <a:cxn ang="0">
                  <a:pos x="142" y="42"/>
                </a:cxn>
                <a:cxn ang="0">
                  <a:pos x="140" y="44"/>
                </a:cxn>
                <a:cxn ang="0">
                  <a:pos x="154" y="48"/>
                </a:cxn>
                <a:cxn ang="0">
                  <a:pos x="160" y="52"/>
                </a:cxn>
                <a:cxn ang="0">
                  <a:pos x="162" y="58"/>
                </a:cxn>
                <a:cxn ang="0">
                  <a:pos x="154" y="60"/>
                </a:cxn>
                <a:cxn ang="0">
                  <a:pos x="152" y="60"/>
                </a:cxn>
                <a:cxn ang="0">
                  <a:pos x="152" y="62"/>
                </a:cxn>
                <a:cxn ang="0">
                  <a:pos x="142" y="64"/>
                </a:cxn>
                <a:cxn ang="0">
                  <a:pos x="130" y="64"/>
                </a:cxn>
                <a:cxn ang="0">
                  <a:pos x="108" y="62"/>
                </a:cxn>
                <a:cxn ang="0">
                  <a:pos x="112" y="58"/>
                </a:cxn>
                <a:cxn ang="0">
                  <a:pos x="118" y="52"/>
                </a:cxn>
                <a:cxn ang="0">
                  <a:pos x="118" y="48"/>
                </a:cxn>
                <a:cxn ang="0">
                  <a:pos x="110" y="48"/>
                </a:cxn>
                <a:cxn ang="0">
                  <a:pos x="102" y="46"/>
                </a:cxn>
                <a:cxn ang="0">
                  <a:pos x="100" y="44"/>
                </a:cxn>
                <a:cxn ang="0">
                  <a:pos x="98" y="38"/>
                </a:cxn>
                <a:cxn ang="0">
                  <a:pos x="98" y="34"/>
                </a:cxn>
                <a:cxn ang="0">
                  <a:pos x="96" y="32"/>
                </a:cxn>
                <a:cxn ang="0">
                  <a:pos x="92" y="30"/>
                </a:cxn>
                <a:cxn ang="0">
                  <a:pos x="78" y="30"/>
                </a:cxn>
                <a:cxn ang="0">
                  <a:pos x="76" y="28"/>
                </a:cxn>
                <a:cxn ang="0">
                  <a:pos x="72" y="26"/>
                </a:cxn>
                <a:cxn ang="0">
                  <a:pos x="60" y="22"/>
                </a:cxn>
                <a:cxn ang="0">
                  <a:pos x="50" y="18"/>
                </a:cxn>
                <a:cxn ang="0">
                  <a:pos x="44" y="16"/>
                </a:cxn>
                <a:cxn ang="0">
                  <a:pos x="44" y="18"/>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1" name="Freeform 68"/>
            <p:cNvSpPr>
              <a:spLocks/>
            </p:cNvSpPr>
            <p:nvPr/>
          </p:nvSpPr>
          <p:spPr bwMode="auto">
            <a:xfrm>
              <a:off x="2545724" y="3811060"/>
              <a:ext cx="51918" cy="26450"/>
            </a:xfrm>
            <a:custGeom>
              <a:avLst/>
              <a:gdLst/>
              <a:ahLst/>
              <a:cxnLst>
                <a:cxn ang="0">
                  <a:pos x="0" y="8"/>
                </a:cxn>
                <a:cxn ang="0">
                  <a:pos x="0" y="4"/>
                </a:cxn>
                <a:cxn ang="0">
                  <a:pos x="2" y="2"/>
                </a:cxn>
                <a:cxn ang="0">
                  <a:pos x="6" y="0"/>
                </a:cxn>
                <a:cxn ang="0">
                  <a:pos x="12" y="0"/>
                </a:cxn>
                <a:cxn ang="0">
                  <a:pos x="20" y="4"/>
                </a:cxn>
                <a:cxn ang="0">
                  <a:pos x="30" y="12"/>
                </a:cxn>
                <a:cxn ang="0">
                  <a:pos x="26" y="12"/>
                </a:cxn>
                <a:cxn ang="0">
                  <a:pos x="20" y="14"/>
                </a:cxn>
                <a:cxn ang="0">
                  <a:pos x="8" y="12"/>
                </a:cxn>
                <a:cxn ang="0">
                  <a:pos x="4" y="10"/>
                </a:cxn>
                <a:cxn ang="0">
                  <a:pos x="0" y="6"/>
                </a:cxn>
                <a:cxn ang="0">
                  <a:pos x="0" y="8"/>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2" name="Freeform 69"/>
            <p:cNvSpPr>
              <a:spLocks/>
            </p:cNvSpPr>
            <p:nvPr/>
          </p:nvSpPr>
          <p:spPr bwMode="auto">
            <a:xfrm>
              <a:off x="2839927" y="3811060"/>
              <a:ext cx="44996" cy="22671"/>
            </a:xfrm>
            <a:custGeom>
              <a:avLst/>
              <a:gdLst/>
              <a:ahLst/>
              <a:cxnLst>
                <a:cxn ang="0">
                  <a:pos x="10" y="2"/>
                </a:cxn>
                <a:cxn ang="0">
                  <a:pos x="24" y="0"/>
                </a:cxn>
                <a:cxn ang="0">
                  <a:pos x="24" y="2"/>
                </a:cxn>
                <a:cxn ang="0">
                  <a:pos x="26" y="6"/>
                </a:cxn>
                <a:cxn ang="0">
                  <a:pos x="24" y="8"/>
                </a:cxn>
                <a:cxn ang="0">
                  <a:pos x="22" y="10"/>
                </a:cxn>
                <a:cxn ang="0">
                  <a:pos x="12" y="12"/>
                </a:cxn>
                <a:cxn ang="0">
                  <a:pos x="4" y="10"/>
                </a:cxn>
                <a:cxn ang="0">
                  <a:pos x="0" y="8"/>
                </a:cxn>
                <a:cxn ang="0">
                  <a:pos x="0" y="2"/>
                </a:cxn>
                <a:cxn ang="0">
                  <a:pos x="10" y="2"/>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3" name="Freeform 70"/>
            <p:cNvSpPr>
              <a:spLocks/>
            </p:cNvSpPr>
            <p:nvPr/>
          </p:nvSpPr>
          <p:spPr bwMode="auto">
            <a:xfrm>
              <a:off x="2566492" y="3588124"/>
              <a:ext cx="17306" cy="26450"/>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4" name="Freeform 71"/>
            <p:cNvSpPr>
              <a:spLocks/>
            </p:cNvSpPr>
            <p:nvPr/>
          </p:nvSpPr>
          <p:spPr bwMode="auto">
            <a:xfrm>
              <a:off x="2389970" y="4117125"/>
              <a:ext cx="152293" cy="79350"/>
            </a:xfrm>
            <a:custGeom>
              <a:avLst/>
              <a:gdLst/>
              <a:ahLst/>
              <a:cxnLst>
                <a:cxn ang="0">
                  <a:pos x="0" y="22"/>
                </a:cxn>
                <a:cxn ang="0">
                  <a:pos x="0" y="18"/>
                </a:cxn>
                <a:cxn ang="0">
                  <a:pos x="0" y="14"/>
                </a:cxn>
                <a:cxn ang="0">
                  <a:pos x="0" y="6"/>
                </a:cxn>
                <a:cxn ang="0">
                  <a:pos x="2" y="6"/>
                </a:cxn>
                <a:cxn ang="0">
                  <a:pos x="8" y="6"/>
                </a:cxn>
                <a:cxn ang="0">
                  <a:pos x="12" y="10"/>
                </a:cxn>
                <a:cxn ang="0">
                  <a:pos x="16" y="10"/>
                </a:cxn>
                <a:cxn ang="0">
                  <a:pos x="20" y="14"/>
                </a:cxn>
                <a:cxn ang="0">
                  <a:pos x="26" y="14"/>
                </a:cxn>
                <a:cxn ang="0">
                  <a:pos x="30" y="14"/>
                </a:cxn>
                <a:cxn ang="0">
                  <a:pos x="36" y="12"/>
                </a:cxn>
                <a:cxn ang="0">
                  <a:pos x="38" y="8"/>
                </a:cxn>
                <a:cxn ang="0">
                  <a:pos x="44" y="2"/>
                </a:cxn>
                <a:cxn ang="0">
                  <a:pos x="48" y="0"/>
                </a:cxn>
                <a:cxn ang="0">
                  <a:pos x="52" y="0"/>
                </a:cxn>
                <a:cxn ang="0">
                  <a:pos x="62" y="2"/>
                </a:cxn>
                <a:cxn ang="0">
                  <a:pos x="70" y="8"/>
                </a:cxn>
                <a:cxn ang="0">
                  <a:pos x="80" y="14"/>
                </a:cxn>
                <a:cxn ang="0">
                  <a:pos x="86" y="18"/>
                </a:cxn>
                <a:cxn ang="0">
                  <a:pos x="88" y="18"/>
                </a:cxn>
                <a:cxn ang="0">
                  <a:pos x="86" y="20"/>
                </a:cxn>
                <a:cxn ang="0">
                  <a:pos x="86" y="26"/>
                </a:cxn>
                <a:cxn ang="0">
                  <a:pos x="88" y="32"/>
                </a:cxn>
                <a:cxn ang="0">
                  <a:pos x="86" y="34"/>
                </a:cxn>
                <a:cxn ang="0">
                  <a:pos x="82" y="38"/>
                </a:cxn>
                <a:cxn ang="0">
                  <a:pos x="76" y="42"/>
                </a:cxn>
                <a:cxn ang="0">
                  <a:pos x="70" y="30"/>
                </a:cxn>
                <a:cxn ang="0">
                  <a:pos x="70" y="26"/>
                </a:cxn>
                <a:cxn ang="0">
                  <a:pos x="76" y="26"/>
                </a:cxn>
                <a:cxn ang="0">
                  <a:pos x="68" y="16"/>
                </a:cxn>
                <a:cxn ang="0">
                  <a:pos x="64" y="14"/>
                </a:cxn>
                <a:cxn ang="0">
                  <a:pos x="56" y="14"/>
                </a:cxn>
                <a:cxn ang="0">
                  <a:pos x="52" y="14"/>
                </a:cxn>
                <a:cxn ang="0">
                  <a:pos x="46" y="20"/>
                </a:cxn>
                <a:cxn ang="0">
                  <a:pos x="38" y="30"/>
                </a:cxn>
                <a:cxn ang="0">
                  <a:pos x="40" y="32"/>
                </a:cxn>
                <a:cxn ang="0">
                  <a:pos x="44" y="32"/>
                </a:cxn>
                <a:cxn ang="0">
                  <a:pos x="44" y="38"/>
                </a:cxn>
                <a:cxn ang="0">
                  <a:pos x="42" y="42"/>
                </a:cxn>
                <a:cxn ang="0">
                  <a:pos x="38" y="42"/>
                </a:cxn>
                <a:cxn ang="0">
                  <a:pos x="36" y="42"/>
                </a:cxn>
                <a:cxn ang="0">
                  <a:pos x="32" y="42"/>
                </a:cxn>
                <a:cxn ang="0">
                  <a:pos x="30" y="42"/>
                </a:cxn>
                <a:cxn ang="0">
                  <a:pos x="30" y="36"/>
                </a:cxn>
                <a:cxn ang="0">
                  <a:pos x="24" y="34"/>
                </a:cxn>
                <a:cxn ang="0">
                  <a:pos x="20" y="32"/>
                </a:cxn>
                <a:cxn ang="0">
                  <a:pos x="16" y="30"/>
                </a:cxn>
                <a:cxn ang="0">
                  <a:pos x="12" y="26"/>
                </a:cxn>
                <a:cxn ang="0">
                  <a:pos x="0" y="22"/>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solidFill>
              <a:srgbClr val="003A70"/>
            </a:solid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5" name="Freeform 72"/>
            <p:cNvSpPr>
              <a:spLocks/>
            </p:cNvSpPr>
            <p:nvPr/>
          </p:nvSpPr>
          <p:spPr bwMode="auto">
            <a:xfrm>
              <a:off x="2310362" y="4075561"/>
              <a:ext cx="93453" cy="83128"/>
            </a:xfrm>
            <a:custGeom>
              <a:avLst/>
              <a:gdLst/>
              <a:ahLst/>
              <a:cxnLst>
                <a:cxn ang="0">
                  <a:pos x="38" y="6"/>
                </a:cxn>
                <a:cxn ang="0">
                  <a:pos x="46" y="18"/>
                </a:cxn>
                <a:cxn ang="0">
                  <a:pos x="54" y="28"/>
                </a:cxn>
                <a:cxn ang="0">
                  <a:pos x="46" y="28"/>
                </a:cxn>
                <a:cxn ang="0">
                  <a:pos x="46" y="44"/>
                </a:cxn>
                <a:cxn ang="0">
                  <a:pos x="32" y="40"/>
                </a:cxn>
                <a:cxn ang="0">
                  <a:pos x="34" y="36"/>
                </a:cxn>
                <a:cxn ang="0">
                  <a:pos x="34" y="34"/>
                </a:cxn>
                <a:cxn ang="0">
                  <a:pos x="24" y="22"/>
                </a:cxn>
                <a:cxn ang="0">
                  <a:pos x="18" y="16"/>
                </a:cxn>
                <a:cxn ang="0">
                  <a:pos x="12" y="14"/>
                </a:cxn>
                <a:cxn ang="0">
                  <a:pos x="16" y="22"/>
                </a:cxn>
                <a:cxn ang="0">
                  <a:pos x="12" y="22"/>
                </a:cxn>
                <a:cxn ang="0">
                  <a:pos x="8" y="22"/>
                </a:cxn>
                <a:cxn ang="0">
                  <a:pos x="4" y="20"/>
                </a:cxn>
                <a:cxn ang="0">
                  <a:pos x="2" y="16"/>
                </a:cxn>
                <a:cxn ang="0">
                  <a:pos x="0" y="12"/>
                </a:cxn>
                <a:cxn ang="0">
                  <a:pos x="2" y="8"/>
                </a:cxn>
                <a:cxn ang="0">
                  <a:pos x="2" y="6"/>
                </a:cxn>
                <a:cxn ang="0">
                  <a:pos x="2" y="4"/>
                </a:cxn>
                <a:cxn ang="0">
                  <a:pos x="4" y="0"/>
                </a:cxn>
                <a:cxn ang="0">
                  <a:pos x="20" y="4"/>
                </a:cxn>
                <a:cxn ang="0">
                  <a:pos x="38" y="6"/>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6" name="Freeform 73"/>
            <p:cNvSpPr>
              <a:spLocks/>
            </p:cNvSpPr>
            <p:nvPr/>
          </p:nvSpPr>
          <p:spPr bwMode="auto">
            <a:xfrm>
              <a:off x="2272289" y="3939532"/>
              <a:ext cx="124603" cy="147365"/>
            </a:xfrm>
            <a:custGeom>
              <a:avLst/>
              <a:gdLst/>
              <a:ahLst/>
              <a:cxnLst>
                <a:cxn ang="0">
                  <a:pos x="72" y="0"/>
                </a:cxn>
                <a:cxn ang="0">
                  <a:pos x="72" y="2"/>
                </a:cxn>
                <a:cxn ang="0">
                  <a:pos x="70" y="10"/>
                </a:cxn>
                <a:cxn ang="0">
                  <a:pos x="68" y="20"/>
                </a:cxn>
                <a:cxn ang="0">
                  <a:pos x="66" y="26"/>
                </a:cxn>
                <a:cxn ang="0">
                  <a:pos x="64" y="36"/>
                </a:cxn>
                <a:cxn ang="0">
                  <a:pos x="64" y="44"/>
                </a:cxn>
                <a:cxn ang="0">
                  <a:pos x="60" y="50"/>
                </a:cxn>
                <a:cxn ang="0">
                  <a:pos x="56" y="54"/>
                </a:cxn>
                <a:cxn ang="0">
                  <a:pos x="56" y="60"/>
                </a:cxn>
                <a:cxn ang="0">
                  <a:pos x="56" y="66"/>
                </a:cxn>
                <a:cxn ang="0">
                  <a:pos x="58" y="74"/>
                </a:cxn>
                <a:cxn ang="0">
                  <a:pos x="60" y="78"/>
                </a:cxn>
                <a:cxn ang="0">
                  <a:pos x="42" y="76"/>
                </a:cxn>
                <a:cxn ang="0">
                  <a:pos x="26" y="72"/>
                </a:cxn>
                <a:cxn ang="0">
                  <a:pos x="24" y="66"/>
                </a:cxn>
                <a:cxn ang="0">
                  <a:pos x="24" y="62"/>
                </a:cxn>
                <a:cxn ang="0">
                  <a:pos x="16" y="58"/>
                </a:cxn>
                <a:cxn ang="0">
                  <a:pos x="8" y="50"/>
                </a:cxn>
                <a:cxn ang="0">
                  <a:pos x="4" y="44"/>
                </a:cxn>
                <a:cxn ang="0">
                  <a:pos x="0" y="36"/>
                </a:cxn>
                <a:cxn ang="0">
                  <a:pos x="6" y="36"/>
                </a:cxn>
                <a:cxn ang="0">
                  <a:pos x="10" y="30"/>
                </a:cxn>
                <a:cxn ang="0">
                  <a:pos x="12" y="26"/>
                </a:cxn>
                <a:cxn ang="0">
                  <a:pos x="14" y="24"/>
                </a:cxn>
                <a:cxn ang="0">
                  <a:pos x="16" y="22"/>
                </a:cxn>
                <a:cxn ang="0">
                  <a:pos x="22" y="20"/>
                </a:cxn>
                <a:cxn ang="0">
                  <a:pos x="26" y="20"/>
                </a:cxn>
                <a:cxn ang="0">
                  <a:pos x="32" y="18"/>
                </a:cxn>
                <a:cxn ang="0">
                  <a:pos x="40" y="8"/>
                </a:cxn>
                <a:cxn ang="0">
                  <a:pos x="44" y="4"/>
                </a:cxn>
                <a:cxn ang="0">
                  <a:pos x="48" y="4"/>
                </a:cxn>
                <a:cxn ang="0">
                  <a:pos x="50" y="4"/>
                </a:cxn>
                <a:cxn ang="0">
                  <a:pos x="52" y="4"/>
                </a:cxn>
                <a:cxn ang="0">
                  <a:pos x="52" y="6"/>
                </a:cxn>
                <a:cxn ang="0">
                  <a:pos x="58" y="4"/>
                </a:cxn>
                <a:cxn ang="0">
                  <a:pos x="62" y="2"/>
                </a:cxn>
                <a:cxn ang="0">
                  <a:pos x="66" y="2"/>
                </a:cxn>
                <a:cxn ang="0">
                  <a:pos x="72" y="0"/>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7" name="Freeform 74"/>
            <p:cNvSpPr>
              <a:spLocks/>
            </p:cNvSpPr>
            <p:nvPr/>
          </p:nvSpPr>
          <p:spPr bwMode="auto">
            <a:xfrm>
              <a:off x="2203064" y="3962204"/>
              <a:ext cx="65763" cy="30229"/>
            </a:xfrm>
            <a:custGeom>
              <a:avLst/>
              <a:gdLst/>
              <a:ahLst/>
              <a:cxnLst>
                <a:cxn ang="0">
                  <a:pos x="36" y="16"/>
                </a:cxn>
                <a:cxn ang="0">
                  <a:pos x="30" y="16"/>
                </a:cxn>
                <a:cxn ang="0">
                  <a:pos x="24" y="16"/>
                </a:cxn>
                <a:cxn ang="0">
                  <a:pos x="10" y="14"/>
                </a:cxn>
                <a:cxn ang="0">
                  <a:pos x="4" y="12"/>
                </a:cxn>
                <a:cxn ang="0">
                  <a:pos x="0" y="8"/>
                </a:cxn>
                <a:cxn ang="0">
                  <a:pos x="6" y="6"/>
                </a:cxn>
                <a:cxn ang="0">
                  <a:pos x="8" y="0"/>
                </a:cxn>
                <a:cxn ang="0">
                  <a:pos x="12" y="0"/>
                </a:cxn>
                <a:cxn ang="0">
                  <a:pos x="16" y="2"/>
                </a:cxn>
                <a:cxn ang="0">
                  <a:pos x="20" y="4"/>
                </a:cxn>
                <a:cxn ang="0">
                  <a:pos x="24" y="8"/>
                </a:cxn>
                <a:cxn ang="0">
                  <a:pos x="30" y="10"/>
                </a:cxn>
                <a:cxn ang="0">
                  <a:pos x="34" y="10"/>
                </a:cxn>
                <a:cxn ang="0">
                  <a:pos x="36" y="12"/>
                </a:cxn>
                <a:cxn ang="0">
                  <a:pos x="38" y="14"/>
                </a:cxn>
                <a:cxn ang="0">
                  <a:pos x="38" y="16"/>
                </a:cxn>
                <a:cxn ang="0">
                  <a:pos x="36" y="16"/>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8" name="Freeform 75"/>
            <p:cNvSpPr>
              <a:spLocks/>
            </p:cNvSpPr>
            <p:nvPr/>
          </p:nvSpPr>
          <p:spPr bwMode="auto">
            <a:xfrm>
              <a:off x="2223831" y="3894189"/>
              <a:ext cx="173061" cy="113357"/>
            </a:xfrm>
            <a:custGeom>
              <a:avLst/>
              <a:gdLst/>
              <a:ahLst/>
              <a:cxnLst>
                <a:cxn ang="0">
                  <a:pos x="100" y="24"/>
                </a:cxn>
                <a:cxn ang="0">
                  <a:pos x="94" y="26"/>
                </a:cxn>
                <a:cxn ang="0">
                  <a:pos x="90" y="26"/>
                </a:cxn>
                <a:cxn ang="0">
                  <a:pos x="86" y="28"/>
                </a:cxn>
                <a:cxn ang="0">
                  <a:pos x="80" y="30"/>
                </a:cxn>
                <a:cxn ang="0">
                  <a:pos x="80" y="28"/>
                </a:cxn>
                <a:cxn ang="0">
                  <a:pos x="78" y="28"/>
                </a:cxn>
                <a:cxn ang="0">
                  <a:pos x="76" y="28"/>
                </a:cxn>
                <a:cxn ang="0">
                  <a:pos x="72" y="28"/>
                </a:cxn>
                <a:cxn ang="0">
                  <a:pos x="68" y="32"/>
                </a:cxn>
                <a:cxn ang="0">
                  <a:pos x="60" y="42"/>
                </a:cxn>
                <a:cxn ang="0">
                  <a:pos x="54" y="44"/>
                </a:cxn>
                <a:cxn ang="0">
                  <a:pos x="50" y="44"/>
                </a:cxn>
                <a:cxn ang="0">
                  <a:pos x="44" y="46"/>
                </a:cxn>
                <a:cxn ang="0">
                  <a:pos x="42" y="48"/>
                </a:cxn>
                <a:cxn ang="0">
                  <a:pos x="40" y="50"/>
                </a:cxn>
                <a:cxn ang="0">
                  <a:pos x="38" y="54"/>
                </a:cxn>
                <a:cxn ang="0">
                  <a:pos x="34" y="60"/>
                </a:cxn>
                <a:cxn ang="0">
                  <a:pos x="28" y="60"/>
                </a:cxn>
                <a:cxn ang="0">
                  <a:pos x="26" y="52"/>
                </a:cxn>
                <a:cxn ang="0">
                  <a:pos x="26" y="50"/>
                </a:cxn>
                <a:cxn ang="0">
                  <a:pos x="24" y="48"/>
                </a:cxn>
                <a:cxn ang="0">
                  <a:pos x="22" y="46"/>
                </a:cxn>
                <a:cxn ang="0">
                  <a:pos x="18" y="46"/>
                </a:cxn>
                <a:cxn ang="0">
                  <a:pos x="12" y="44"/>
                </a:cxn>
                <a:cxn ang="0">
                  <a:pos x="8" y="40"/>
                </a:cxn>
                <a:cxn ang="0">
                  <a:pos x="4" y="38"/>
                </a:cxn>
                <a:cxn ang="0">
                  <a:pos x="0" y="36"/>
                </a:cxn>
                <a:cxn ang="0">
                  <a:pos x="4" y="28"/>
                </a:cxn>
                <a:cxn ang="0">
                  <a:pos x="8" y="22"/>
                </a:cxn>
                <a:cxn ang="0">
                  <a:pos x="18" y="16"/>
                </a:cxn>
                <a:cxn ang="0">
                  <a:pos x="22" y="8"/>
                </a:cxn>
                <a:cxn ang="0">
                  <a:pos x="26" y="2"/>
                </a:cxn>
                <a:cxn ang="0">
                  <a:pos x="34" y="0"/>
                </a:cxn>
                <a:cxn ang="0">
                  <a:pos x="80" y="0"/>
                </a:cxn>
                <a:cxn ang="0">
                  <a:pos x="84" y="6"/>
                </a:cxn>
                <a:cxn ang="0">
                  <a:pos x="90" y="12"/>
                </a:cxn>
                <a:cxn ang="0">
                  <a:pos x="96" y="18"/>
                </a:cxn>
                <a:cxn ang="0">
                  <a:pos x="100" y="24"/>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9" name="Freeform 76"/>
            <p:cNvSpPr>
              <a:spLocks/>
            </p:cNvSpPr>
            <p:nvPr/>
          </p:nvSpPr>
          <p:spPr bwMode="auto">
            <a:xfrm>
              <a:off x="2234215" y="3822396"/>
              <a:ext cx="41534" cy="79350"/>
            </a:xfrm>
            <a:custGeom>
              <a:avLst/>
              <a:gdLst/>
              <a:ahLst/>
              <a:cxnLst>
                <a:cxn ang="0">
                  <a:pos x="24" y="6"/>
                </a:cxn>
                <a:cxn ang="0">
                  <a:pos x="18" y="10"/>
                </a:cxn>
                <a:cxn ang="0">
                  <a:pos x="18" y="18"/>
                </a:cxn>
                <a:cxn ang="0">
                  <a:pos x="16" y="26"/>
                </a:cxn>
                <a:cxn ang="0">
                  <a:pos x="14" y="32"/>
                </a:cxn>
                <a:cxn ang="0">
                  <a:pos x="10" y="36"/>
                </a:cxn>
                <a:cxn ang="0">
                  <a:pos x="10" y="42"/>
                </a:cxn>
                <a:cxn ang="0">
                  <a:pos x="0" y="42"/>
                </a:cxn>
                <a:cxn ang="0">
                  <a:pos x="4" y="10"/>
                </a:cxn>
                <a:cxn ang="0">
                  <a:pos x="8" y="10"/>
                </a:cxn>
                <a:cxn ang="0">
                  <a:pos x="10" y="8"/>
                </a:cxn>
                <a:cxn ang="0">
                  <a:pos x="12" y="6"/>
                </a:cxn>
                <a:cxn ang="0">
                  <a:pos x="14" y="2"/>
                </a:cxn>
                <a:cxn ang="0">
                  <a:pos x="16" y="0"/>
                </a:cxn>
                <a:cxn ang="0">
                  <a:pos x="20" y="0"/>
                </a:cxn>
                <a:cxn ang="0">
                  <a:pos x="22" y="2"/>
                </a:cxn>
                <a:cxn ang="0">
                  <a:pos x="22" y="6"/>
                </a:cxn>
                <a:cxn ang="0">
                  <a:pos x="24" y="6"/>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0" name="Freeform 78"/>
            <p:cNvSpPr>
              <a:spLocks/>
            </p:cNvSpPr>
            <p:nvPr/>
          </p:nvSpPr>
          <p:spPr bwMode="auto">
            <a:xfrm>
              <a:off x="2646100" y="3761939"/>
              <a:ext cx="76146" cy="68015"/>
            </a:xfrm>
            <a:custGeom>
              <a:avLst/>
              <a:gdLst/>
              <a:ahLst/>
              <a:cxnLst>
                <a:cxn ang="0">
                  <a:pos x="42" y="36"/>
                </a:cxn>
                <a:cxn ang="0">
                  <a:pos x="42" y="34"/>
                </a:cxn>
                <a:cxn ang="0">
                  <a:pos x="14" y="34"/>
                </a:cxn>
                <a:cxn ang="0">
                  <a:pos x="4" y="32"/>
                </a:cxn>
                <a:cxn ang="0">
                  <a:pos x="2" y="30"/>
                </a:cxn>
                <a:cxn ang="0">
                  <a:pos x="0" y="26"/>
                </a:cxn>
                <a:cxn ang="0">
                  <a:pos x="14" y="22"/>
                </a:cxn>
                <a:cxn ang="0">
                  <a:pos x="20" y="24"/>
                </a:cxn>
                <a:cxn ang="0">
                  <a:pos x="26" y="26"/>
                </a:cxn>
                <a:cxn ang="0">
                  <a:pos x="28" y="24"/>
                </a:cxn>
                <a:cxn ang="0">
                  <a:pos x="30" y="20"/>
                </a:cxn>
                <a:cxn ang="0">
                  <a:pos x="28" y="18"/>
                </a:cxn>
                <a:cxn ang="0">
                  <a:pos x="28" y="14"/>
                </a:cxn>
                <a:cxn ang="0">
                  <a:pos x="28" y="10"/>
                </a:cxn>
                <a:cxn ang="0">
                  <a:pos x="24" y="8"/>
                </a:cxn>
                <a:cxn ang="0">
                  <a:pos x="22" y="6"/>
                </a:cxn>
                <a:cxn ang="0">
                  <a:pos x="22" y="2"/>
                </a:cxn>
                <a:cxn ang="0">
                  <a:pos x="26" y="2"/>
                </a:cxn>
                <a:cxn ang="0">
                  <a:pos x="28" y="0"/>
                </a:cxn>
                <a:cxn ang="0">
                  <a:pos x="44" y="2"/>
                </a:cxn>
                <a:cxn ang="0">
                  <a:pos x="44" y="6"/>
                </a:cxn>
                <a:cxn ang="0">
                  <a:pos x="42" y="8"/>
                </a:cxn>
                <a:cxn ang="0">
                  <a:pos x="42" y="18"/>
                </a:cxn>
                <a:cxn ang="0">
                  <a:pos x="40" y="28"/>
                </a:cxn>
                <a:cxn ang="0">
                  <a:pos x="40" y="34"/>
                </a:cxn>
                <a:cxn ang="0">
                  <a:pos x="42" y="36"/>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1" name="Freeform 79"/>
            <p:cNvSpPr>
              <a:spLocks/>
            </p:cNvSpPr>
            <p:nvPr/>
          </p:nvSpPr>
          <p:spPr bwMode="auto">
            <a:xfrm>
              <a:off x="2715324" y="3765717"/>
              <a:ext cx="100375" cy="68015"/>
            </a:xfrm>
            <a:custGeom>
              <a:avLst/>
              <a:gdLst/>
              <a:ahLst/>
              <a:cxnLst>
                <a:cxn ang="0">
                  <a:pos x="0" y="32"/>
                </a:cxn>
                <a:cxn ang="0">
                  <a:pos x="0" y="26"/>
                </a:cxn>
                <a:cxn ang="0">
                  <a:pos x="2" y="16"/>
                </a:cxn>
                <a:cxn ang="0">
                  <a:pos x="2" y="6"/>
                </a:cxn>
                <a:cxn ang="0">
                  <a:pos x="4" y="4"/>
                </a:cxn>
                <a:cxn ang="0">
                  <a:pos x="4" y="0"/>
                </a:cxn>
                <a:cxn ang="0">
                  <a:pos x="14" y="2"/>
                </a:cxn>
                <a:cxn ang="0">
                  <a:pos x="26" y="2"/>
                </a:cxn>
                <a:cxn ang="0">
                  <a:pos x="26" y="4"/>
                </a:cxn>
                <a:cxn ang="0">
                  <a:pos x="28" y="4"/>
                </a:cxn>
                <a:cxn ang="0">
                  <a:pos x="34" y="4"/>
                </a:cxn>
                <a:cxn ang="0">
                  <a:pos x="36" y="4"/>
                </a:cxn>
                <a:cxn ang="0">
                  <a:pos x="38" y="6"/>
                </a:cxn>
                <a:cxn ang="0">
                  <a:pos x="40" y="8"/>
                </a:cxn>
                <a:cxn ang="0">
                  <a:pos x="42" y="8"/>
                </a:cxn>
                <a:cxn ang="0">
                  <a:pos x="42" y="10"/>
                </a:cxn>
                <a:cxn ang="0">
                  <a:pos x="42" y="12"/>
                </a:cxn>
                <a:cxn ang="0">
                  <a:pos x="48" y="14"/>
                </a:cxn>
                <a:cxn ang="0">
                  <a:pos x="52" y="16"/>
                </a:cxn>
                <a:cxn ang="0">
                  <a:pos x="54" y="18"/>
                </a:cxn>
                <a:cxn ang="0">
                  <a:pos x="58" y="26"/>
                </a:cxn>
                <a:cxn ang="0">
                  <a:pos x="52" y="28"/>
                </a:cxn>
                <a:cxn ang="0">
                  <a:pos x="50" y="32"/>
                </a:cxn>
                <a:cxn ang="0">
                  <a:pos x="48" y="30"/>
                </a:cxn>
                <a:cxn ang="0">
                  <a:pos x="46" y="28"/>
                </a:cxn>
                <a:cxn ang="0">
                  <a:pos x="30" y="28"/>
                </a:cxn>
                <a:cxn ang="0">
                  <a:pos x="28" y="30"/>
                </a:cxn>
                <a:cxn ang="0">
                  <a:pos x="26" y="30"/>
                </a:cxn>
                <a:cxn ang="0">
                  <a:pos x="18" y="30"/>
                </a:cxn>
                <a:cxn ang="0">
                  <a:pos x="14" y="30"/>
                </a:cxn>
                <a:cxn ang="0">
                  <a:pos x="12" y="34"/>
                </a:cxn>
                <a:cxn ang="0">
                  <a:pos x="8" y="36"/>
                </a:cxn>
                <a:cxn ang="0">
                  <a:pos x="2" y="36"/>
                </a:cxn>
                <a:cxn ang="0">
                  <a:pos x="2" y="34"/>
                </a:cxn>
                <a:cxn ang="0">
                  <a:pos x="0" y="32"/>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solidFill>
              <a:srgbClr val="003A70"/>
            </a:solid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62" name="Freeform 85"/>
            <p:cNvSpPr>
              <a:spLocks/>
            </p:cNvSpPr>
            <p:nvPr/>
          </p:nvSpPr>
          <p:spPr bwMode="auto">
            <a:xfrm>
              <a:off x="2974914" y="4075561"/>
              <a:ext cx="20767" cy="22671"/>
            </a:xfrm>
            <a:custGeom>
              <a:avLst/>
              <a:gdLst/>
              <a:ahLst/>
              <a:cxnLst>
                <a:cxn ang="0">
                  <a:pos x="8" y="12"/>
                </a:cxn>
                <a:cxn ang="0">
                  <a:pos x="10" y="8"/>
                </a:cxn>
                <a:cxn ang="0">
                  <a:pos x="12" y="8"/>
                </a:cxn>
                <a:cxn ang="0">
                  <a:pos x="12" y="4"/>
                </a:cxn>
                <a:cxn ang="0">
                  <a:pos x="10" y="2"/>
                </a:cxn>
                <a:cxn ang="0">
                  <a:pos x="6" y="0"/>
                </a:cxn>
                <a:cxn ang="0">
                  <a:pos x="0" y="10"/>
                </a:cxn>
                <a:cxn ang="0">
                  <a:pos x="8" y="12"/>
                </a:cxn>
              </a:cxnLst>
              <a:rect l="0" t="0" r="r" b="b"/>
              <a:pathLst>
                <a:path w="12" h="12">
                  <a:moveTo>
                    <a:pt x="8" y="12"/>
                  </a:moveTo>
                  <a:lnTo>
                    <a:pt x="10" y="8"/>
                  </a:lnTo>
                  <a:lnTo>
                    <a:pt x="12" y="8"/>
                  </a:lnTo>
                  <a:lnTo>
                    <a:pt x="12" y="4"/>
                  </a:lnTo>
                  <a:lnTo>
                    <a:pt x="10" y="2"/>
                  </a:lnTo>
                  <a:lnTo>
                    <a:pt x="6" y="0"/>
                  </a:lnTo>
                  <a:lnTo>
                    <a:pt x="0" y="10"/>
                  </a:lnTo>
                  <a:lnTo>
                    <a:pt x="8"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3" name="Freeform 86"/>
            <p:cNvSpPr>
              <a:spLocks/>
            </p:cNvSpPr>
            <p:nvPr/>
          </p:nvSpPr>
          <p:spPr bwMode="auto">
            <a:xfrm>
              <a:off x="3272579" y="4445862"/>
              <a:ext cx="69224" cy="64235"/>
            </a:xfrm>
            <a:custGeom>
              <a:avLst/>
              <a:gdLst/>
              <a:ahLst/>
              <a:cxnLst>
                <a:cxn ang="0">
                  <a:pos x="0" y="22"/>
                </a:cxn>
                <a:cxn ang="0">
                  <a:pos x="4" y="30"/>
                </a:cxn>
                <a:cxn ang="0">
                  <a:pos x="18" y="32"/>
                </a:cxn>
                <a:cxn ang="0">
                  <a:pos x="26" y="34"/>
                </a:cxn>
                <a:cxn ang="0">
                  <a:pos x="28" y="32"/>
                </a:cxn>
                <a:cxn ang="0">
                  <a:pos x="32" y="32"/>
                </a:cxn>
                <a:cxn ang="0">
                  <a:pos x="36" y="22"/>
                </a:cxn>
                <a:cxn ang="0">
                  <a:pos x="38" y="12"/>
                </a:cxn>
                <a:cxn ang="0">
                  <a:pos x="40" y="6"/>
                </a:cxn>
                <a:cxn ang="0">
                  <a:pos x="30" y="4"/>
                </a:cxn>
                <a:cxn ang="0">
                  <a:pos x="22" y="4"/>
                </a:cxn>
                <a:cxn ang="0">
                  <a:pos x="16" y="0"/>
                </a:cxn>
                <a:cxn ang="0">
                  <a:pos x="10" y="0"/>
                </a:cxn>
                <a:cxn ang="0">
                  <a:pos x="8" y="0"/>
                </a:cxn>
                <a:cxn ang="0">
                  <a:pos x="6" y="2"/>
                </a:cxn>
                <a:cxn ang="0">
                  <a:pos x="4" y="4"/>
                </a:cxn>
                <a:cxn ang="0">
                  <a:pos x="2" y="14"/>
                </a:cxn>
                <a:cxn ang="0">
                  <a:pos x="0" y="22"/>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4" name="Freeform 87"/>
            <p:cNvSpPr>
              <a:spLocks/>
            </p:cNvSpPr>
            <p:nvPr/>
          </p:nvSpPr>
          <p:spPr bwMode="auto">
            <a:xfrm>
              <a:off x="3234506" y="6218016"/>
              <a:ext cx="69224" cy="30229"/>
            </a:xfrm>
            <a:custGeom>
              <a:avLst/>
              <a:gdLst/>
              <a:ahLst/>
              <a:cxnLst>
                <a:cxn ang="0">
                  <a:pos x="12" y="14"/>
                </a:cxn>
                <a:cxn ang="0">
                  <a:pos x="14" y="14"/>
                </a:cxn>
                <a:cxn ang="0">
                  <a:pos x="14" y="12"/>
                </a:cxn>
                <a:cxn ang="0">
                  <a:pos x="16" y="8"/>
                </a:cxn>
                <a:cxn ang="0">
                  <a:pos x="16" y="14"/>
                </a:cxn>
                <a:cxn ang="0">
                  <a:pos x="18" y="16"/>
                </a:cxn>
                <a:cxn ang="0">
                  <a:pos x="20" y="16"/>
                </a:cxn>
                <a:cxn ang="0">
                  <a:pos x="22" y="14"/>
                </a:cxn>
                <a:cxn ang="0">
                  <a:pos x="28" y="14"/>
                </a:cxn>
                <a:cxn ang="0">
                  <a:pos x="32" y="10"/>
                </a:cxn>
                <a:cxn ang="0">
                  <a:pos x="38" y="6"/>
                </a:cxn>
                <a:cxn ang="0">
                  <a:pos x="40" y="0"/>
                </a:cxn>
                <a:cxn ang="0">
                  <a:pos x="28" y="0"/>
                </a:cxn>
                <a:cxn ang="0">
                  <a:pos x="24" y="0"/>
                </a:cxn>
                <a:cxn ang="0">
                  <a:pos x="20" y="2"/>
                </a:cxn>
                <a:cxn ang="0">
                  <a:pos x="18" y="2"/>
                </a:cxn>
                <a:cxn ang="0">
                  <a:pos x="8" y="2"/>
                </a:cxn>
                <a:cxn ang="0">
                  <a:pos x="0" y="12"/>
                </a:cxn>
                <a:cxn ang="0">
                  <a:pos x="4" y="14"/>
                </a:cxn>
                <a:cxn ang="0">
                  <a:pos x="12" y="14"/>
                </a:cxn>
              </a:cxnLst>
              <a:rect l="0" t="0" r="r" b="b"/>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5" name="Freeform 88"/>
            <p:cNvSpPr>
              <a:spLocks/>
            </p:cNvSpPr>
            <p:nvPr/>
          </p:nvSpPr>
          <p:spPr bwMode="auto">
            <a:xfrm>
              <a:off x="2978376" y="4151133"/>
              <a:ext cx="121143" cy="260722"/>
            </a:xfrm>
            <a:custGeom>
              <a:avLst/>
              <a:gdLst/>
              <a:ahLst/>
              <a:cxnLst>
                <a:cxn ang="0">
                  <a:pos x="26" y="0"/>
                </a:cxn>
                <a:cxn ang="0">
                  <a:pos x="22" y="8"/>
                </a:cxn>
                <a:cxn ang="0">
                  <a:pos x="18" y="14"/>
                </a:cxn>
                <a:cxn ang="0">
                  <a:pos x="12" y="18"/>
                </a:cxn>
                <a:cxn ang="0">
                  <a:pos x="10" y="24"/>
                </a:cxn>
                <a:cxn ang="0">
                  <a:pos x="12" y="28"/>
                </a:cxn>
                <a:cxn ang="0">
                  <a:pos x="18" y="32"/>
                </a:cxn>
                <a:cxn ang="0">
                  <a:pos x="0" y="42"/>
                </a:cxn>
                <a:cxn ang="0">
                  <a:pos x="0" y="54"/>
                </a:cxn>
                <a:cxn ang="0">
                  <a:pos x="2" y="58"/>
                </a:cxn>
                <a:cxn ang="0">
                  <a:pos x="4" y="60"/>
                </a:cxn>
                <a:cxn ang="0">
                  <a:pos x="8" y="64"/>
                </a:cxn>
                <a:cxn ang="0">
                  <a:pos x="8" y="68"/>
                </a:cxn>
                <a:cxn ang="0">
                  <a:pos x="20" y="68"/>
                </a:cxn>
                <a:cxn ang="0">
                  <a:pos x="20" y="76"/>
                </a:cxn>
                <a:cxn ang="0">
                  <a:pos x="20" y="78"/>
                </a:cxn>
                <a:cxn ang="0">
                  <a:pos x="24" y="82"/>
                </a:cxn>
                <a:cxn ang="0">
                  <a:pos x="26" y="88"/>
                </a:cxn>
                <a:cxn ang="0">
                  <a:pos x="26" y="94"/>
                </a:cxn>
                <a:cxn ang="0">
                  <a:pos x="26" y="98"/>
                </a:cxn>
                <a:cxn ang="0">
                  <a:pos x="26" y="102"/>
                </a:cxn>
                <a:cxn ang="0">
                  <a:pos x="24" y="106"/>
                </a:cxn>
                <a:cxn ang="0">
                  <a:pos x="22" y="112"/>
                </a:cxn>
                <a:cxn ang="0">
                  <a:pos x="24" y="122"/>
                </a:cxn>
                <a:cxn ang="0">
                  <a:pos x="26" y="130"/>
                </a:cxn>
                <a:cxn ang="0">
                  <a:pos x="32" y="136"/>
                </a:cxn>
                <a:cxn ang="0">
                  <a:pos x="34" y="138"/>
                </a:cxn>
                <a:cxn ang="0">
                  <a:pos x="38" y="138"/>
                </a:cxn>
                <a:cxn ang="0">
                  <a:pos x="44" y="138"/>
                </a:cxn>
                <a:cxn ang="0">
                  <a:pos x="48" y="136"/>
                </a:cxn>
                <a:cxn ang="0">
                  <a:pos x="54" y="132"/>
                </a:cxn>
                <a:cxn ang="0">
                  <a:pos x="60" y="126"/>
                </a:cxn>
                <a:cxn ang="0">
                  <a:pos x="64" y="124"/>
                </a:cxn>
                <a:cxn ang="0">
                  <a:pos x="70" y="124"/>
                </a:cxn>
                <a:cxn ang="0">
                  <a:pos x="68" y="118"/>
                </a:cxn>
                <a:cxn ang="0">
                  <a:pos x="66" y="112"/>
                </a:cxn>
                <a:cxn ang="0">
                  <a:pos x="60" y="104"/>
                </a:cxn>
                <a:cxn ang="0">
                  <a:pos x="54" y="96"/>
                </a:cxn>
                <a:cxn ang="0">
                  <a:pos x="54" y="92"/>
                </a:cxn>
                <a:cxn ang="0">
                  <a:pos x="54" y="86"/>
                </a:cxn>
                <a:cxn ang="0">
                  <a:pos x="54" y="82"/>
                </a:cxn>
                <a:cxn ang="0">
                  <a:pos x="54" y="78"/>
                </a:cxn>
                <a:cxn ang="0">
                  <a:pos x="58" y="74"/>
                </a:cxn>
                <a:cxn ang="0">
                  <a:pos x="64" y="70"/>
                </a:cxn>
                <a:cxn ang="0">
                  <a:pos x="68" y="64"/>
                </a:cxn>
                <a:cxn ang="0">
                  <a:pos x="70" y="44"/>
                </a:cxn>
                <a:cxn ang="0">
                  <a:pos x="60" y="36"/>
                </a:cxn>
                <a:cxn ang="0">
                  <a:pos x="56" y="32"/>
                </a:cxn>
                <a:cxn ang="0">
                  <a:pos x="52" y="32"/>
                </a:cxn>
                <a:cxn ang="0">
                  <a:pos x="46" y="32"/>
                </a:cxn>
                <a:cxn ang="0">
                  <a:pos x="46" y="24"/>
                </a:cxn>
                <a:cxn ang="0">
                  <a:pos x="44" y="20"/>
                </a:cxn>
                <a:cxn ang="0">
                  <a:pos x="40" y="12"/>
                </a:cxn>
                <a:cxn ang="0">
                  <a:pos x="32" y="4"/>
                </a:cxn>
                <a:cxn ang="0">
                  <a:pos x="26" y="0"/>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6" name="Freeform 89"/>
            <p:cNvSpPr>
              <a:spLocks/>
            </p:cNvSpPr>
            <p:nvPr/>
          </p:nvSpPr>
          <p:spPr bwMode="auto">
            <a:xfrm>
              <a:off x="3071829" y="4234261"/>
              <a:ext cx="114220" cy="162479"/>
            </a:xfrm>
            <a:custGeom>
              <a:avLst/>
              <a:gdLst/>
              <a:ahLst/>
              <a:cxnLst>
                <a:cxn ang="0">
                  <a:pos x="66" y="10"/>
                </a:cxn>
                <a:cxn ang="0">
                  <a:pos x="64" y="18"/>
                </a:cxn>
                <a:cxn ang="0">
                  <a:pos x="60" y="24"/>
                </a:cxn>
                <a:cxn ang="0">
                  <a:pos x="58" y="30"/>
                </a:cxn>
                <a:cxn ang="0">
                  <a:pos x="56" y="36"/>
                </a:cxn>
                <a:cxn ang="0">
                  <a:pos x="58" y="42"/>
                </a:cxn>
                <a:cxn ang="0">
                  <a:pos x="60" y="46"/>
                </a:cxn>
                <a:cxn ang="0">
                  <a:pos x="62" y="52"/>
                </a:cxn>
                <a:cxn ang="0">
                  <a:pos x="64" y="58"/>
                </a:cxn>
                <a:cxn ang="0">
                  <a:pos x="62" y="62"/>
                </a:cxn>
                <a:cxn ang="0">
                  <a:pos x="58" y="66"/>
                </a:cxn>
                <a:cxn ang="0">
                  <a:pos x="54" y="76"/>
                </a:cxn>
                <a:cxn ang="0">
                  <a:pos x="52" y="74"/>
                </a:cxn>
                <a:cxn ang="0">
                  <a:pos x="50" y="68"/>
                </a:cxn>
                <a:cxn ang="0">
                  <a:pos x="40" y="72"/>
                </a:cxn>
                <a:cxn ang="0">
                  <a:pos x="28" y="76"/>
                </a:cxn>
                <a:cxn ang="0">
                  <a:pos x="28" y="86"/>
                </a:cxn>
                <a:cxn ang="0">
                  <a:pos x="26" y="84"/>
                </a:cxn>
                <a:cxn ang="0">
                  <a:pos x="22" y="82"/>
                </a:cxn>
                <a:cxn ang="0">
                  <a:pos x="20" y="80"/>
                </a:cxn>
                <a:cxn ang="0">
                  <a:pos x="16" y="80"/>
                </a:cxn>
                <a:cxn ang="0">
                  <a:pos x="14" y="74"/>
                </a:cxn>
                <a:cxn ang="0">
                  <a:pos x="12" y="68"/>
                </a:cxn>
                <a:cxn ang="0">
                  <a:pos x="6" y="60"/>
                </a:cxn>
                <a:cxn ang="0">
                  <a:pos x="0" y="52"/>
                </a:cxn>
                <a:cxn ang="0">
                  <a:pos x="0" y="48"/>
                </a:cxn>
                <a:cxn ang="0">
                  <a:pos x="0" y="42"/>
                </a:cxn>
                <a:cxn ang="0">
                  <a:pos x="0" y="38"/>
                </a:cxn>
                <a:cxn ang="0">
                  <a:pos x="0" y="34"/>
                </a:cxn>
                <a:cxn ang="0">
                  <a:pos x="4" y="30"/>
                </a:cxn>
                <a:cxn ang="0">
                  <a:pos x="10" y="26"/>
                </a:cxn>
                <a:cxn ang="0">
                  <a:pos x="14" y="20"/>
                </a:cxn>
                <a:cxn ang="0">
                  <a:pos x="16" y="0"/>
                </a:cxn>
                <a:cxn ang="0">
                  <a:pos x="24" y="6"/>
                </a:cxn>
                <a:cxn ang="0">
                  <a:pos x="28" y="6"/>
                </a:cxn>
                <a:cxn ang="0">
                  <a:pos x="44" y="6"/>
                </a:cxn>
                <a:cxn ang="0">
                  <a:pos x="48" y="8"/>
                </a:cxn>
                <a:cxn ang="0">
                  <a:pos x="66" y="10"/>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7" name="Freeform 90"/>
            <p:cNvSpPr>
              <a:spLocks/>
            </p:cNvSpPr>
            <p:nvPr/>
          </p:nvSpPr>
          <p:spPr bwMode="auto">
            <a:xfrm>
              <a:off x="3165281" y="4253154"/>
              <a:ext cx="96914" cy="128472"/>
            </a:xfrm>
            <a:custGeom>
              <a:avLst/>
              <a:gdLst/>
              <a:ahLst/>
              <a:cxnLst>
                <a:cxn ang="0">
                  <a:pos x="56" y="28"/>
                </a:cxn>
                <a:cxn ang="0">
                  <a:pos x="54" y="26"/>
                </a:cxn>
                <a:cxn ang="0">
                  <a:pos x="48" y="40"/>
                </a:cxn>
                <a:cxn ang="0">
                  <a:pos x="40" y="52"/>
                </a:cxn>
                <a:cxn ang="0">
                  <a:pos x="34" y="58"/>
                </a:cxn>
                <a:cxn ang="0">
                  <a:pos x="28" y="64"/>
                </a:cxn>
                <a:cxn ang="0">
                  <a:pos x="22" y="68"/>
                </a:cxn>
                <a:cxn ang="0">
                  <a:pos x="12" y="68"/>
                </a:cxn>
                <a:cxn ang="0">
                  <a:pos x="6" y="68"/>
                </a:cxn>
                <a:cxn ang="0">
                  <a:pos x="0" y="66"/>
                </a:cxn>
                <a:cxn ang="0">
                  <a:pos x="4" y="56"/>
                </a:cxn>
                <a:cxn ang="0">
                  <a:pos x="8" y="52"/>
                </a:cxn>
                <a:cxn ang="0">
                  <a:pos x="10" y="48"/>
                </a:cxn>
                <a:cxn ang="0">
                  <a:pos x="8" y="42"/>
                </a:cxn>
                <a:cxn ang="0">
                  <a:pos x="6" y="36"/>
                </a:cxn>
                <a:cxn ang="0">
                  <a:pos x="4" y="32"/>
                </a:cxn>
                <a:cxn ang="0">
                  <a:pos x="2" y="26"/>
                </a:cxn>
                <a:cxn ang="0">
                  <a:pos x="4" y="20"/>
                </a:cxn>
                <a:cxn ang="0">
                  <a:pos x="6" y="14"/>
                </a:cxn>
                <a:cxn ang="0">
                  <a:pos x="10" y="8"/>
                </a:cxn>
                <a:cxn ang="0">
                  <a:pos x="12" y="0"/>
                </a:cxn>
                <a:cxn ang="0">
                  <a:pos x="26" y="4"/>
                </a:cxn>
                <a:cxn ang="0">
                  <a:pos x="34" y="10"/>
                </a:cxn>
                <a:cxn ang="0">
                  <a:pos x="44" y="18"/>
                </a:cxn>
                <a:cxn ang="0">
                  <a:pos x="54" y="26"/>
                </a:cxn>
                <a:cxn ang="0">
                  <a:pos x="56" y="28"/>
                </a:cxn>
              </a:cxnLst>
              <a:rect l="0" t="0" r="r" b="b"/>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8" name="Freeform 91"/>
            <p:cNvSpPr>
              <a:spLocks/>
            </p:cNvSpPr>
            <p:nvPr/>
          </p:nvSpPr>
          <p:spPr bwMode="auto">
            <a:xfrm>
              <a:off x="2653022" y="4045332"/>
              <a:ext cx="370349" cy="385415"/>
            </a:xfrm>
            <a:custGeom>
              <a:avLst/>
              <a:gdLst/>
              <a:ahLst/>
              <a:cxnLst>
                <a:cxn ang="0">
                  <a:pos x="206" y="70"/>
                </a:cxn>
                <a:cxn ang="0">
                  <a:pos x="200" y="84"/>
                </a:cxn>
                <a:cxn ang="0">
                  <a:pos x="188" y="110"/>
                </a:cxn>
                <a:cxn ang="0">
                  <a:pos x="196" y="120"/>
                </a:cxn>
                <a:cxn ang="0">
                  <a:pos x="192" y="134"/>
                </a:cxn>
                <a:cxn ang="0">
                  <a:pos x="170" y="146"/>
                </a:cxn>
                <a:cxn ang="0">
                  <a:pos x="150" y="148"/>
                </a:cxn>
                <a:cxn ang="0">
                  <a:pos x="142" y="162"/>
                </a:cxn>
                <a:cxn ang="0">
                  <a:pos x="152" y="176"/>
                </a:cxn>
                <a:cxn ang="0">
                  <a:pos x="124" y="200"/>
                </a:cxn>
                <a:cxn ang="0">
                  <a:pos x="102" y="204"/>
                </a:cxn>
                <a:cxn ang="0">
                  <a:pos x="96" y="188"/>
                </a:cxn>
                <a:cxn ang="0">
                  <a:pos x="86" y="166"/>
                </a:cxn>
                <a:cxn ang="0">
                  <a:pos x="90" y="158"/>
                </a:cxn>
                <a:cxn ang="0">
                  <a:pos x="86" y="146"/>
                </a:cxn>
                <a:cxn ang="0">
                  <a:pos x="82" y="130"/>
                </a:cxn>
                <a:cxn ang="0">
                  <a:pos x="84" y="104"/>
                </a:cxn>
                <a:cxn ang="0">
                  <a:pos x="66" y="106"/>
                </a:cxn>
                <a:cxn ang="0">
                  <a:pos x="50" y="100"/>
                </a:cxn>
                <a:cxn ang="0">
                  <a:pos x="24" y="90"/>
                </a:cxn>
                <a:cxn ang="0">
                  <a:pos x="12" y="82"/>
                </a:cxn>
                <a:cxn ang="0">
                  <a:pos x="16" y="70"/>
                </a:cxn>
                <a:cxn ang="0">
                  <a:pos x="8" y="56"/>
                </a:cxn>
                <a:cxn ang="0">
                  <a:pos x="0" y="44"/>
                </a:cxn>
                <a:cxn ang="0">
                  <a:pos x="18" y="16"/>
                </a:cxn>
                <a:cxn ang="0">
                  <a:pos x="30" y="16"/>
                </a:cxn>
                <a:cxn ang="0">
                  <a:pos x="24" y="28"/>
                </a:cxn>
                <a:cxn ang="0">
                  <a:pos x="28" y="48"/>
                </a:cxn>
                <a:cxn ang="0">
                  <a:pos x="38" y="44"/>
                </a:cxn>
                <a:cxn ang="0">
                  <a:pos x="36" y="30"/>
                </a:cxn>
                <a:cxn ang="0">
                  <a:pos x="32" y="20"/>
                </a:cxn>
                <a:cxn ang="0">
                  <a:pos x="50" y="4"/>
                </a:cxn>
                <a:cxn ang="0">
                  <a:pos x="66" y="4"/>
                </a:cxn>
                <a:cxn ang="0">
                  <a:pos x="82" y="12"/>
                </a:cxn>
                <a:cxn ang="0">
                  <a:pos x="106" y="22"/>
                </a:cxn>
                <a:cxn ang="0">
                  <a:pos x="126" y="26"/>
                </a:cxn>
                <a:cxn ang="0">
                  <a:pos x="162" y="20"/>
                </a:cxn>
                <a:cxn ang="0">
                  <a:pos x="174" y="18"/>
                </a:cxn>
                <a:cxn ang="0">
                  <a:pos x="174" y="34"/>
                </a:cxn>
                <a:cxn ang="0">
                  <a:pos x="190" y="38"/>
                </a:cxn>
                <a:cxn ang="0">
                  <a:pos x="196" y="52"/>
                </a:cxn>
                <a:cxn ang="0">
                  <a:pos x="204" y="54"/>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9" name="Freeform 92"/>
            <p:cNvSpPr>
              <a:spLocks/>
            </p:cNvSpPr>
            <p:nvPr/>
          </p:nvSpPr>
          <p:spPr bwMode="auto">
            <a:xfrm>
              <a:off x="2632255" y="4279605"/>
              <a:ext cx="1093742" cy="1318724"/>
            </a:xfrm>
            <a:custGeom>
              <a:avLst/>
              <a:gdLst/>
              <a:ahLst/>
              <a:cxnLst>
                <a:cxn ang="0">
                  <a:pos x="330" y="54"/>
                </a:cxn>
                <a:cxn ang="0">
                  <a:pos x="294" y="48"/>
                </a:cxn>
                <a:cxn ang="0">
                  <a:pos x="270" y="56"/>
                </a:cxn>
                <a:cxn ang="0">
                  <a:pos x="238" y="70"/>
                </a:cxn>
                <a:cxn ang="0">
                  <a:pos x="224" y="38"/>
                </a:cxn>
                <a:cxn ang="0">
                  <a:pos x="220" y="10"/>
                </a:cxn>
                <a:cxn ang="0">
                  <a:pos x="200" y="12"/>
                </a:cxn>
                <a:cxn ang="0">
                  <a:pos x="156" y="20"/>
                </a:cxn>
                <a:cxn ang="0">
                  <a:pos x="158" y="62"/>
                </a:cxn>
                <a:cxn ang="0">
                  <a:pos x="110" y="78"/>
                </a:cxn>
                <a:cxn ang="0">
                  <a:pos x="68" y="64"/>
                </a:cxn>
                <a:cxn ang="0">
                  <a:pos x="72" y="84"/>
                </a:cxn>
                <a:cxn ang="0">
                  <a:pos x="62" y="104"/>
                </a:cxn>
                <a:cxn ang="0">
                  <a:pos x="58" y="174"/>
                </a:cxn>
                <a:cxn ang="0">
                  <a:pos x="16" y="196"/>
                </a:cxn>
                <a:cxn ang="0">
                  <a:pos x="0" y="230"/>
                </a:cxn>
                <a:cxn ang="0">
                  <a:pos x="16" y="266"/>
                </a:cxn>
                <a:cxn ang="0">
                  <a:pos x="46" y="278"/>
                </a:cxn>
                <a:cxn ang="0">
                  <a:pos x="62" y="296"/>
                </a:cxn>
                <a:cxn ang="0">
                  <a:pos x="102" y="290"/>
                </a:cxn>
                <a:cxn ang="0">
                  <a:pos x="140" y="280"/>
                </a:cxn>
                <a:cxn ang="0">
                  <a:pos x="158" y="324"/>
                </a:cxn>
                <a:cxn ang="0">
                  <a:pos x="188" y="336"/>
                </a:cxn>
                <a:cxn ang="0">
                  <a:pos x="212" y="342"/>
                </a:cxn>
                <a:cxn ang="0">
                  <a:pos x="226" y="376"/>
                </a:cxn>
                <a:cxn ang="0">
                  <a:pos x="254" y="400"/>
                </a:cxn>
                <a:cxn ang="0">
                  <a:pos x="270" y="430"/>
                </a:cxn>
                <a:cxn ang="0">
                  <a:pos x="270" y="480"/>
                </a:cxn>
                <a:cxn ang="0">
                  <a:pos x="306" y="508"/>
                </a:cxn>
                <a:cxn ang="0">
                  <a:pos x="328" y="528"/>
                </a:cxn>
                <a:cxn ang="0">
                  <a:pos x="338" y="564"/>
                </a:cxn>
                <a:cxn ang="0">
                  <a:pos x="340" y="596"/>
                </a:cxn>
                <a:cxn ang="0">
                  <a:pos x="298" y="648"/>
                </a:cxn>
                <a:cxn ang="0">
                  <a:pos x="380" y="698"/>
                </a:cxn>
                <a:cxn ang="0">
                  <a:pos x="406" y="656"/>
                </a:cxn>
                <a:cxn ang="0">
                  <a:pos x="430" y="614"/>
                </a:cxn>
                <a:cxn ang="0">
                  <a:pos x="432" y="554"/>
                </a:cxn>
                <a:cxn ang="0">
                  <a:pos x="510" y="514"/>
                </a:cxn>
                <a:cxn ang="0">
                  <a:pos x="558" y="448"/>
                </a:cxn>
                <a:cxn ang="0">
                  <a:pos x="562" y="412"/>
                </a:cxn>
                <a:cxn ang="0">
                  <a:pos x="564" y="338"/>
                </a:cxn>
                <a:cxn ang="0">
                  <a:pos x="590" y="306"/>
                </a:cxn>
                <a:cxn ang="0">
                  <a:pos x="628" y="250"/>
                </a:cxn>
                <a:cxn ang="0">
                  <a:pos x="622" y="186"/>
                </a:cxn>
                <a:cxn ang="0">
                  <a:pos x="580" y="166"/>
                </a:cxn>
                <a:cxn ang="0">
                  <a:pos x="522" y="144"/>
                </a:cxn>
                <a:cxn ang="0">
                  <a:pos x="486" y="134"/>
                </a:cxn>
                <a:cxn ang="0">
                  <a:pos x="460" y="120"/>
                </a:cxn>
                <a:cxn ang="0">
                  <a:pos x="414" y="102"/>
                </a:cxn>
                <a:cxn ang="0">
                  <a:pos x="380" y="122"/>
                </a:cxn>
                <a:cxn ang="0">
                  <a:pos x="368" y="104"/>
                </a:cxn>
                <a:cxn ang="0">
                  <a:pos x="382" y="70"/>
                </a:cxn>
                <a:cxn ang="0">
                  <a:pos x="368" y="28"/>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0" name="Freeform 93"/>
            <p:cNvSpPr>
              <a:spLocks/>
            </p:cNvSpPr>
            <p:nvPr/>
          </p:nvSpPr>
          <p:spPr bwMode="auto">
            <a:xfrm>
              <a:off x="2434966" y="4404298"/>
              <a:ext cx="152293" cy="222936"/>
            </a:xfrm>
            <a:custGeom>
              <a:avLst/>
              <a:gdLst/>
              <a:ahLst/>
              <a:cxnLst>
                <a:cxn ang="0">
                  <a:pos x="12" y="86"/>
                </a:cxn>
                <a:cxn ang="0">
                  <a:pos x="10" y="90"/>
                </a:cxn>
                <a:cxn ang="0">
                  <a:pos x="12" y="92"/>
                </a:cxn>
                <a:cxn ang="0">
                  <a:pos x="12" y="98"/>
                </a:cxn>
                <a:cxn ang="0">
                  <a:pos x="10" y="102"/>
                </a:cxn>
                <a:cxn ang="0">
                  <a:pos x="8" y="106"/>
                </a:cxn>
                <a:cxn ang="0">
                  <a:pos x="18" y="112"/>
                </a:cxn>
                <a:cxn ang="0">
                  <a:pos x="30" y="118"/>
                </a:cxn>
                <a:cxn ang="0">
                  <a:pos x="34" y="116"/>
                </a:cxn>
                <a:cxn ang="0">
                  <a:pos x="36" y="112"/>
                </a:cxn>
                <a:cxn ang="0">
                  <a:pos x="40" y="102"/>
                </a:cxn>
                <a:cxn ang="0">
                  <a:pos x="46" y="88"/>
                </a:cxn>
                <a:cxn ang="0">
                  <a:pos x="50" y="84"/>
                </a:cxn>
                <a:cxn ang="0">
                  <a:pos x="56" y="80"/>
                </a:cxn>
                <a:cxn ang="0">
                  <a:pos x="68" y="74"/>
                </a:cxn>
                <a:cxn ang="0">
                  <a:pos x="78" y="66"/>
                </a:cxn>
                <a:cxn ang="0">
                  <a:pos x="84" y="54"/>
                </a:cxn>
                <a:cxn ang="0">
                  <a:pos x="86" y="50"/>
                </a:cxn>
                <a:cxn ang="0">
                  <a:pos x="86" y="42"/>
                </a:cxn>
                <a:cxn ang="0">
                  <a:pos x="88" y="40"/>
                </a:cxn>
                <a:cxn ang="0">
                  <a:pos x="86" y="32"/>
                </a:cxn>
                <a:cxn ang="0">
                  <a:pos x="84" y="28"/>
                </a:cxn>
                <a:cxn ang="0">
                  <a:pos x="86" y="26"/>
                </a:cxn>
                <a:cxn ang="0">
                  <a:pos x="70" y="24"/>
                </a:cxn>
                <a:cxn ang="0">
                  <a:pos x="56" y="18"/>
                </a:cxn>
                <a:cxn ang="0">
                  <a:pos x="42" y="10"/>
                </a:cxn>
                <a:cxn ang="0">
                  <a:pos x="34" y="2"/>
                </a:cxn>
                <a:cxn ang="0">
                  <a:pos x="28" y="0"/>
                </a:cxn>
                <a:cxn ang="0">
                  <a:pos x="20" y="2"/>
                </a:cxn>
                <a:cxn ang="0">
                  <a:pos x="14" y="6"/>
                </a:cxn>
                <a:cxn ang="0">
                  <a:pos x="12" y="10"/>
                </a:cxn>
                <a:cxn ang="0">
                  <a:pos x="12" y="14"/>
                </a:cxn>
                <a:cxn ang="0">
                  <a:pos x="12" y="26"/>
                </a:cxn>
                <a:cxn ang="0">
                  <a:pos x="6" y="40"/>
                </a:cxn>
                <a:cxn ang="0">
                  <a:pos x="2" y="54"/>
                </a:cxn>
                <a:cxn ang="0">
                  <a:pos x="0" y="64"/>
                </a:cxn>
                <a:cxn ang="0">
                  <a:pos x="4" y="70"/>
                </a:cxn>
                <a:cxn ang="0">
                  <a:pos x="6" y="72"/>
                </a:cxn>
                <a:cxn ang="0">
                  <a:pos x="10" y="72"/>
                </a:cxn>
                <a:cxn ang="0">
                  <a:pos x="14" y="70"/>
                </a:cxn>
                <a:cxn ang="0">
                  <a:pos x="18" y="66"/>
                </a:cxn>
                <a:cxn ang="0">
                  <a:pos x="18" y="74"/>
                </a:cxn>
                <a:cxn ang="0">
                  <a:pos x="18" y="80"/>
                </a:cxn>
                <a:cxn ang="0">
                  <a:pos x="12" y="84"/>
                </a:cxn>
                <a:cxn ang="0">
                  <a:pos x="8" y="86"/>
                </a:cxn>
                <a:cxn ang="0">
                  <a:pos x="10" y="86"/>
                </a:cxn>
                <a:cxn ang="0">
                  <a:pos x="12" y="86"/>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1" name="Freeform 94"/>
            <p:cNvSpPr>
              <a:spLocks/>
            </p:cNvSpPr>
            <p:nvPr/>
          </p:nvSpPr>
          <p:spPr bwMode="auto">
            <a:xfrm>
              <a:off x="2428044" y="4464755"/>
              <a:ext cx="359966" cy="627244"/>
            </a:xfrm>
            <a:custGeom>
              <a:avLst/>
              <a:gdLst/>
              <a:ahLst/>
              <a:cxnLst>
                <a:cxn ang="0">
                  <a:pos x="174" y="318"/>
                </a:cxn>
                <a:cxn ang="0">
                  <a:pos x="136" y="292"/>
                </a:cxn>
                <a:cxn ang="0">
                  <a:pos x="98" y="268"/>
                </a:cxn>
                <a:cxn ang="0">
                  <a:pos x="80" y="232"/>
                </a:cxn>
                <a:cxn ang="0">
                  <a:pos x="52" y="174"/>
                </a:cxn>
                <a:cxn ang="0">
                  <a:pos x="32" y="132"/>
                </a:cxn>
                <a:cxn ang="0">
                  <a:pos x="18" y="112"/>
                </a:cxn>
                <a:cxn ang="0">
                  <a:pos x="2" y="104"/>
                </a:cxn>
                <a:cxn ang="0">
                  <a:pos x="0" y="66"/>
                </a:cxn>
                <a:cxn ang="0">
                  <a:pos x="12" y="54"/>
                </a:cxn>
                <a:cxn ang="0">
                  <a:pos x="16" y="60"/>
                </a:cxn>
                <a:cxn ang="0">
                  <a:pos x="12" y="74"/>
                </a:cxn>
                <a:cxn ang="0">
                  <a:pos x="38" y="84"/>
                </a:cxn>
                <a:cxn ang="0">
                  <a:pos x="50" y="56"/>
                </a:cxn>
                <a:cxn ang="0">
                  <a:pos x="72" y="42"/>
                </a:cxn>
                <a:cxn ang="0">
                  <a:pos x="90" y="18"/>
                </a:cxn>
                <a:cxn ang="0">
                  <a:pos x="90" y="0"/>
                </a:cxn>
                <a:cxn ang="0">
                  <a:pos x="106" y="8"/>
                </a:cxn>
                <a:cxn ang="0">
                  <a:pos x="124" y="26"/>
                </a:cxn>
                <a:cxn ang="0">
                  <a:pos x="144" y="42"/>
                </a:cxn>
                <a:cxn ang="0">
                  <a:pos x="152" y="38"/>
                </a:cxn>
                <a:cxn ang="0">
                  <a:pos x="160" y="44"/>
                </a:cxn>
                <a:cxn ang="0">
                  <a:pos x="172" y="40"/>
                </a:cxn>
                <a:cxn ang="0">
                  <a:pos x="174" y="52"/>
                </a:cxn>
                <a:cxn ang="0">
                  <a:pos x="170" y="64"/>
                </a:cxn>
                <a:cxn ang="0">
                  <a:pos x="180" y="74"/>
                </a:cxn>
                <a:cxn ang="0">
                  <a:pos x="154" y="80"/>
                </a:cxn>
                <a:cxn ang="0">
                  <a:pos x="136" y="90"/>
                </a:cxn>
                <a:cxn ang="0">
                  <a:pos x="128" y="118"/>
                </a:cxn>
                <a:cxn ang="0">
                  <a:pos x="120" y="128"/>
                </a:cxn>
                <a:cxn ang="0">
                  <a:pos x="122" y="142"/>
                </a:cxn>
                <a:cxn ang="0">
                  <a:pos x="134" y="162"/>
                </a:cxn>
                <a:cxn ang="0">
                  <a:pos x="148" y="174"/>
                </a:cxn>
                <a:cxn ang="0">
                  <a:pos x="162" y="180"/>
                </a:cxn>
                <a:cxn ang="0">
                  <a:pos x="176" y="172"/>
                </a:cxn>
                <a:cxn ang="0">
                  <a:pos x="178" y="196"/>
                </a:cxn>
                <a:cxn ang="0">
                  <a:pos x="184" y="198"/>
                </a:cxn>
                <a:cxn ang="0">
                  <a:pos x="206" y="218"/>
                </a:cxn>
                <a:cxn ang="0">
                  <a:pos x="204" y="264"/>
                </a:cxn>
                <a:cxn ang="0">
                  <a:pos x="200" y="276"/>
                </a:cxn>
                <a:cxn ang="0">
                  <a:pos x="208" y="296"/>
                </a:cxn>
                <a:cxn ang="0">
                  <a:pos x="200" y="322"/>
                </a:cxn>
                <a:cxn ang="0">
                  <a:pos x="186" y="332"/>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2" name="Freeform 95"/>
            <p:cNvSpPr>
              <a:spLocks/>
            </p:cNvSpPr>
            <p:nvPr/>
          </p:nvSpPr>
          <p:spPr bwMode="auto">
            <a:xfrm>
              <a:off x="2760320" y="4797270"/>
              <a:ext cx="339199" cy="449651"/>
            </a:xfrm>
            <a:custGeom>
              <a:avLst/>
              <a:gdLst/>
              <a:ahLst/>
              <a:cxnLst>
                <a:cxn ang="0">
                  <a:pos x="10" y="34"/>
                </a:cxn>
                <a:cxn ang="0">
                  <a:pos x="16" y="50"/>
                </a:cxn>
                <a:cxn ang="0">
                  <a:pos x="12" y="88"/>
                </a:cxn>
                <a:cxn ang="0">
                  <a:pos x="10" y="94"/>
                </a:cxn>
                <a:cxn ang="0">
                  <a:pos x="10" y="114"/>
                </a:cxn>
                <a:cxn ang="0">
                  <a:pos x="16" y="120"/>
                </a:cxn>
                <a:cxn ang="0">
                  <a:pos x="12" y="132"/>
                </a:cxn>
                <a:cxn ang="0">
                  <a:pos x="18" y="156"/>
                </a:cxn>
                <a:cxn ang="0">
                  <a:pos x="26" y="198"/>
                </a:cxn>
                <a:cxn ang="0">
                  <a:pos x="30" y="202"/>
                </a:cxn>
                <a:cxn ang="0">
                  <a:pos x="36" y="208"/>
                </a:cxn>
                <a:cxn ang="0">
                  <a:pos x="44" y="234"/>
                </a:cxn>
                <a:cxn ang="0">
                  <a:pos x="50" y="238"/>
                </a:cxn>
                <a:cxn ang="0">
                  <a:pos x="60" y="232"/>
                </a:cxn>
                <a:cxn ang="0">
                  <a:pos x="76" y="226"/>
                </a:cxn>
                <a:cxn ang="0">
                  <a:pos x="92" y="230"/>
                </a:cxn>
                <a:cxn ang="0">
                  <a:pos x="100" y="232"/>
                </a:cxn>
                <a:cxn ang="0">
                  <a:pos x="112" y="228"/>
                </a:cxn>
                <a:cxn ang="0">
                  <a:pos x="126" y="204"/>
                </a:cxn>
                <a:cxn ang="0">
                  <a:pos x="132" y="188"/>
                </a:cxn>
                <a:cxn ang="0">
                  <a:pos x="144" y="176"/>
                </a:cxn>
                <a:cxn ang="0">
                  <a:pos x="162" y="172"/>
                </a:cxn>
                <a:cxn ang="0">
                  <a:pos x="178" y="174"/>
                </a:cxn>
                <a:cxn ang="0">
                  <a:pos x="190" y="174"/>
                </a:cxn>
                <a:cxn ang="0">
                  <a:pos x="196" y="162"/>
                </a:cxn>
                <a:cxn ang="0">
                  <a:pos x="196" y="148"/>
                </a:cxn>
                <a:cxn ang="0">
                  <a:pos x="186" y="138"/>
                </a:cxn>
                <a:cxn ang="0">
                  <a:pos x="180" y="130"/>
                </a:cxn>
                <a:cxn ang="0">
                  <a:pos x="180" y="120"/>
                </a:cxn>
                <a:cxn ang="0">
                  <a:pos x="158" y="116"/>
                </a:cxn>
                <a:cxn ang="0">
                  <a:pos x="152" y="108"/>
                </a:cxn>
                <a:cxn ang="0">
                  <a:pos x="152" y="94"/>
                </a:cxn>
                <a:cxn ang="0">
                  <a:pos x="148" y="90"/>
                </a:cxn>
                <a:cxn ang="0">
                  <a:pos x="142" y="70"/>
                </a:cxn>
                <a:cxn ang="0">
                  <a:pos x="134" y="66"/>
                </a:cxn>
                <a:cxn ang="0">
                  <a:pos x="120" y="68"/>
                </a:cxn>
                <a:cxn ang="0">
                  <a:pos x="114" y="66"/>
                </a:cxn>
                <a:cxn ang="0">
                  <a:pos x="108" y="60"/>
                </a:cxn>
                <a:cxn ang="0">
                  <a:pos x="100" y="54"/>
                </a:cxn>
                <a:cxn ang="0">
                  <a:pos x="94" y="54"/>
                </a:cxn>
                <a:cxn ang="0">
                  <a:pos x="74" y="44"/>
                </a:cxn>
                <a:cxn ang="0">
                  <a:pos x="66" y="30"/>
                </a:cxn>
                <a:cxn ang="0">
                  <a:pos x="66" y="10"/>
                </a:cxn>
                <a:cxn ang="0">
                  <a:pos x="64" y="2"/>
                </a:cxn>
                <a:cxn ang="0">
                  <a:pos x="56" y="0"/>
                </a:cxn>
                <a:cxn ang="0">
                  <a:pos x="42" y="6"/>
                </a:cxn>
                <a:cxn ang="0">
                  <a:pos x="20" y="22"/>
                </a:cxn>
                <a:cxn ang="0">
                  <a:pos x="8" y="26"/>
                </a:cxn>
                <a:cxn ang="0">
                  <a:pos x="0" y="24"/>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3" name="Freeform 96"/>
            <p:cNvSpPr>
              <a:spLocks/>
            </p:cNvSpPr>
            <p:nvPr/>
          </p:nvSpPr>
          <p:spPr bwMode="auto">
            <a:xfrm>
              <a:off x="2978376" y="5122228"/>
              <a:ext cx="231901" cy="287172"/>
            </a:xfrm>
            <a:custGeom>
              <a:avLst/>
              <a:gdLst/>
              <a:ahLst/>
              <a:cxnLst>
                <a:cxn ang="0">
                  <a:pos x="132" y="118"/>
                </a:cxn>
                <a:cxn ang="0">
                  <a:pos x="134" y="122"/>
                </a:cxn>
                <a:cxn ang="0">
                  <a:pos x="134" y="130"/>
                </a:cxn>
                <a:cxn ang="0">
                  <a:pos x="134" y="136"/>
                </a:cxn>
                <a:cxn ang="0">
                  <a:pos x="130" y="138"/>
                </a:cxn>
                <a:cxn ang="0">
                  <a:pos x="122" y="146"/>
                </a:cxn>
                <a:cxn ang="0">
                  <a:pos x="112" y="150"/>
                </a:cxn>
                <a:cxn ang="0">
                  <a:pos x="102" y="152"/>
                </a:cxn>
                <a:cxn ang="0">
                  <a:pos x="94" y="152"/>
                </a:cxn>
                <a:cxn ang="0">
                  <a:pos x="86" y="150"/>
                </a:cxn>
                <a:cxn ang="0">
                  <a:pos x="82" y="148"/>
                </a:cxn>
                <a:cxn ang="0">
                  <a:pos x="74" y="148"/>
                </a:cxn>
                <a:cxn ang="0">
                  <a:pos x="76" y="138"/>
                </a:cxn>
                <a:cxn ang="0">
                  <a:pos x="80" y="132"/>
                </a:cxn>
                <a:cxn ang="0">
                  <a:pos x="82" y="124"/>
                </a:cxn>
                <a:cxn ang="0">
                  <a:pos x="84" y="116"/>
                </a:cxn>
                <a:cxn ang="0">
                  <a:pos x="82" y="110"/>
                </a:cxn>
                <a:cxn ang="0">
                  <a:pos x="78" y="106"/>
                </a:cxn>
                <a:cxn ang="0">
                  <a:pos x="72" y="106"/>
                </a:cxn>
                <a:cxn ang="0">
                  <a:pos x="64" y="104"/>
                </a:cxn>
                <a:cxn ang="0">
                  <a:pos x="62" y="102"/>
                </a:cxn>
                <a:cxn ang="0">
                  <a:pos x="60" y="98"/>
                </a:cxn>
                <a:cxn ang="0">
                  <a:pos x="58" y="94"/>
                </a:cxn>
                <a:cxn ang="0">
                  <a:pos x="54" y="92"/>
                </a:cxn>
                <a:cxn ang="0">
                  <a:pos x="46" y="90"/>
                </a:cxn>
                <a:cxn ang="0">
                  <a:pos x="40" y="88"/>
                </a:cxn>
                <a:cxn ang="0">
                  <a:pos x="34" y="88"/>
                </a:cxn>
                <a:cxn ang="0">
                  <a:pos x="30" y="86"/>
                </a:cxn>
                <a:cxn ang="0">
                  <a:pos x="24" y="82"/>
                </a:cxn>
                <a:cxn ang="0">
                  <a:pos x="12" y="66"/>
                </a:cxn>
                <a:cxn ang="0">
                  <a:pos x="4" y="62"/>
                </a:cxn>
                <a:cxn ang="0">
                  <a:pos x="2" y="60"/>
                </a:cxn>
                <a:cxn ang="0">
                  <a:pos x="0" y="58"/>
                </a:cxn>
                <a:cxn ang="0">
                  <a:pos x="0" y="56"/>
                </a:cxn>
                <a:cxn ang="0">
                  <a:pos x="0" y="32"/>
                </a:cxn>
                <a:cxn ang="0">
                  <a:pos x="2" y="24"/>
                </a:cxn>
                <a:cxn ang="0">
                  <a:pos x="6" y="16"/>
                </a:cxn>
                <a:cxn ang="0">
                  <a:pos x="10" y="8"/>
                </a:cxn>
                <a:cxn ang="0">
                  <a:pos x="18" y="4"/>
                </a:cxn>
                <a:cxn ang="0">
                  <a:pos x="26" y="0"/>
                </a:cxn>
                <a:cxn ang="0">
                  <a:pos x="36" y="0"/>
                </a:cxn>
                <a:cxn ang="0">
                  <a:pos x="44" y="0"/>
                </a:cxn>
                <a:cxn ang="0">
                  <a:pos x="52" y="2"/>
                </a:cxn>
                <a:cxn ang="0">
                  <a:pos x="64" y="8"/>
                </a:cxn>
                <a:cxn ang="0">
                  <a:pos x="64" y="18"/>
                </a:cxn>
                <a:cxn ang="0">
                  <a:pos x="70" y="34"/>
                </a:cxn>
                <a:cxn ang="0">
                  <a:pos x="76" y="50"/>
                </a:cxn>
                <a:cxn ang="0">
                  <a:pos x="78" y="54"/>
                </a:cxn>
                <a:cxn ang="0">
                  <a:pos x="82" y="56"/>
                </a:cxn>
                <a:cxn ang="0">
                  <a:pos x="92" y="56"/>
                </a:cxn>
                <a:cxn ang="0">
                  <a:pos x="100" y="58"/>
                </a:cxn>
                <a:cxn ang="0">
                  <a:pos x="106" y="62"/>
                </a:cxn>
                <a:cxn ang="0">
                  <a:pos x="108" y="68"/>
                </a:cxn>
                <a:cxn ang="0">
                  <a:pos x="114" y="80"/>
                </a:cxn>
                <a:cxn ang="0">
                  <a:pos x="120" y="90"/>
                </a:cxn>
                <a:cxn ang="0">
                  <a:pos x="122" y="86"/>
                </a:cxn>
                <a:cxn ang="0">
                  <a:pos x="126" y="84"/>
                </a:cxn>
                <a:cxn ang="0">
                  <a:pos x="128" y="82"/>
                </a:cxn>
                <a:cxn ang="0">
                  <a:pos x="132" y="84"/>
                </a:cxn>
                <a:cxn ang="0">
                  <a:pos x="132" y="88"/>
                </a:cxn>
                <a:cxn ang="0">
                  <a:pos x="132" y="94"/>
                </a:cxn>
                <a:cxn ang="0">
                  <a:pos x="132" y="106"/>
                </a:cxn>
                <a:cxn ang="0">
                  <a:pos x="132" y="118"/>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4" name="Freeform 97"/>
            <p:cNvSpPr>
              <a:spLocks/>
            </p:cNvSpPr>
            <p:nvPr/>
          </p:nvSpPr>
          <p:spPr bwMode="auto">
            <a:xfrm>
              <a:off x="3144514" y="5503865"/>
              <a:ext cx="145370" cy="154921"/>
            </a:xfrm>
            <a:custGeom>
              <a:avLst/>
              <a:gdLst/>
              <a:ahLst/>
              <a:cxnLst>
                <a:cxn ang="0">
                  <a:pos x="2" y="0"/>
                </a:cxn>
                <a:cxn ang="0">
                  <a:pos x="12" y="0"/>
                </a:cxn>
                <a:cxn ang="0">
                  <a:pos x="22" y="4"/>
                </a:cxn>
                <a:cxn ang="0">
                  <a:pos x="34" y="12"/>
                </a:cxn>
                <a:cxn ang="0">
                  <a:pos x="44" y="18"/>
                </a:cxn>
                <a:cxn ang="0">
                  <a:pos x="66" y="36"/>
                </a:cxn>
                <a:cxn ang="0">
                  <a:pos x="84" y="50"/>
                </a:cxn>
                <a:cxn ang="0">
                  <a:pos x="78" y="62"/>
                </a:cxn>
                <a:cxn ang="0">
                  <a:pos x="72" y="72"/>
                </a:cxn>
                <a:cxn ang="0">
                  <a:pos x="66" y="78"/>
                </a:cxn>
                <a:cxn ang="0">
                  <a:pos x="60" y="82"/>
                </a:cxn>
                <a:cxn ang="0">
                  <a:pos x="58" y="82"/>
                </a:cxn>
                <a:cxn ang="0">
                  <a:pos x="40" y="80"/>
                </a:cxn>
                <a:cxn ang="0">
                  <a:pos x="24" y="76"/>
                </a:cxn>
                <a:cxn ang="0">
                  <a:pos x="12" y="72"/>
                </a:cxn>
                <a:cxn ang="0">
                  <a:pos x="0" y="66"/>
                </a:cxn>
                <a:cxn ang="0">
                  <a:pos x="2" y="0"/>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5" name="Freeform 98"/>
            <p:cNvSpPr>
              <a:spLocks/>
            </p:cNvSpPr>
            <p:nvPr/>
          </p:nvSpPr>
          <p:spPr bwMode="auto">
            <a:xfrm>
              <a:off x="2808777" y="5212914"/>
              <a:ext cx="425729" cy="1042888"/>
            </a:xfrm>
            <a:custGeom>
              <a:avLst/>
              <a:gdLst/>
              <a:ahLst/>
              <a:cxnLst>
                <a:cxn ang="0">
                  <a:pos x="206" y="128"/>
                </a:cxn>
                <a:cxn ang="0">
                  <a:pos x="244" y="96"/>
                </a:cxn>
                <a:cxn ang="0">
                  <a:pos x="242" y="68"/>
                </a:cxn>
                <a:cxn ang="0">
                  <a:pos x="232" y="82"/>
                </a:cxn>
                <a:cxn ang="0">
                  <a:pos x="210" y="102"/>
                </a:cxn>
                <a:cxn ang="0">
                  <a:pos x="180" y="100"/>
                </a:cxn>
                <a:cxn ang="0">
                  <a:pos x="180" y="76"/>
                </a:cxn>
                <a:cxn ang="0">
                  <a:pos x="170" y="58"/>
                </a:cxn>
                <a:cxn ang="0">
                  <a:pos x="156" y="46"/>
                </a:cxn>
                <a:cxn ang="0">
                  <a:pos x="132" y="40"/>
                </a:cxn>
                <a:cxn ang="0">
                  <a:pos x="102" y="14"/>
                </a:cxn>
                <a:cxn ang="0">
                  <a:pos x="76" y="10"/>
                </a:cxn>
                <a:cxn ang="0">
                  <a:pos x="56" y="8"/>
                </a:cxn>
                <a:cxn ang="0">
                  <a:pos x="28" y="16"/>
                </a:cxn>
                <a:cxn ang="0">
                  <a:pos x="22" y="46"/>
                </a:cxn>
                <a:cxn ang="0">
                  <a:pos x="14" y="80"/>
                </a:cxn>
                <a:cxn ang="0">
                  <a:pos x="8" y="112"/>
                </a:cxn>
                <a:cxn ang="0">
                  <a:pos x="4" y="144"/>
                </a:cxn>
                <a:cxn ang="0">
                  <a:pos x="2" y="170"/>
                </a:cxn>
                <a:cxn ang="0">
                  <a:pos x="8" y="192"/>
                </a:cxn>
                <a:cxn ang="0">
                  <a:pos x="18" y="218"/>
                </a:cxn>
                <a:cxn ang="0">
                  <a:pos x="16" y="266"/>
                </a:cxn>
                <a:cxn ang="0">
                  <a:pos x="18" y="292"/>
                </a:cxn>
                <a:cxn ang="0">
                  <a:pos x="22" y="312"/>
                </a:cxn>
                <a:cxn ang="0">
                  <a:pos x="26" y="348"/>
                </a:cxn>
                <a:cxn ang="0">
                  <a:pos x="26" y="374"/>
                </a:cxn>
                <a:cxn ang="0">
                  <a:pos x="54" y="414"/>
                </a:cxn>
                <a:cxn ang="0">
                  <a:pos x="54" y="438"/>
                </a:cxn>
                <a:cxn ang="0">
                  <a:pos x="56" y="464"/>
                </a:cxn>
                <a:cxn ang="0">
                  <a:pos x="54" y="476"/>
                </a:cxn>
                <a:cxn ang="0">
                  <a:pos x="52" y="504"/>
                </a:cxn>
                <a:cxn ang="0">
                  <a:pos x="70" y="524"/>
                </a:cxn>
                <a:cxn ang="0">
                  <a:pos x="88" y="546"/>
                </a:cxn>
                <a:cxn ang="0">
                  <a:pos x="124" y="526"/>
                </a:cxn>
                <a:cxn ang="0">
                  <a:pos x="124" y="514"/>
                </a:cxn>
                <a:cxn ang="0">
                  <a:pos x="134" y="502"/>
                </a:cxn>
                <a:cxn ang="0">
                  <a:pos x="142" y="484"/>
                </a:cxn>
                <a:cxn ang="0">
                  <a:pos x="152" y="464"/>
                </a:cxn>
                <a:cxn ang="0">
                  <a:pos x="128" y="450"/>
                </a:cxn>
                <a:cxn ang="0">
                  <a:pos x="116" y="436"/>
                </a:cxn>
                <a:cxn ang="0">
                  <a:pos x="140" y="410"/>
                </a:cxn>
                <a:cxn ang="0">
                  <a:pos x="140" y="388"/>
                </a:cxn>
                <a:cxn ang="0">
                  <a:pos x="142" y="378"/>
                </a:cxn>
                <a:cxn ang="0">
                  <a:pos x="152" y="374"/>
                </a:cxn>
                <a:cxn ang="0">
                  <a:pos x="134" y="370"/>
                </a:cxn>
                <a:cxn ang="0">
                  <a:pos x="136" y="346"/>
                </a:cxn>
                <a:cxn ang="0">
                  <a:pos x="164" y="344"/>
                </a:cxn>
                <a:cxn ang="0">
                  <a:pos x="156" y="326"/>
                </a:cxn>
                <a:cxn ang="0">
                  <a:pos x="192" y="308"/>
                </a:cxn>
                <a:cxn ang="0">
                  <a:pos x="224" y="290"/>
                </a:cxn>
                <a:cxn ang="0">
                  <a:pos x="226" y="258"/>
                </a:cxn>
                <a:cxn ang="0">
                  <a:pos x="220" y="242"/>
                </a:cxn>
                <a:cxn ang="0">
                  <a:pos x="196" y="154"/>
                </a:cxn>
                <a:cxn ang="0">
                  <a:pos x="216" y="116"/>
                </a:cxn>
                <a:cxn ang="0">
                  <a:pos x="246" y="92"/>
                </a:cxn>
                <a:cxn ang="0">
                  <a:pos x="244" y="78"/>
                </a:cxn>
                <a:cxn ang="0">
                  <a:pos x="238" y="102"/>
                </a:cxn>
                <a:cxn ang="0">
                  <a:pos x="200" y="142"/>
                </a:cxn>
                <a:cxn ang="0">
                  <a:pos x="196" y="154"/>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6" name="Freeform 99"/>
            <p:cNvSpPr>
              <a:spLocks/>
            </p:cNvSpPr>
            <p:nvPr/>
          </p:nvSpPr>
          <p:spPr bwMode="auto">
            <a:xfrm>
              <a:off x="2749936" y="5076885"/>
              <a:ext cx="332276" cy="1280939"/>
            </a:xfrm>
            <a:custGeom>
              <a:avLst/>
              <a:gdLst/>
              <a:ahLst/>
              <a:cxnLst>
                <a:cxn ang="0">
                  <a:pos x="120" y="612"/>
                </a:cxn>
                <a:cxn ang="0">
                  <a:pos x="98" y="592"/>
                </a:cxn>
                <a:cxn ang="0">
                  <a:pos x="88" y="566"/>
                </a:cxn>
                <a:cxn ang="0">
                  <a:pos x="88" y="546"/>
                </a:cxn>
                <a:cxn ang="0">
                  <a:pos x="92" y="534"/>
                </a:cxn>
                <a:cxn ang="0">
                  <a:pos x="86" y="504"/>
                </a:cxn>
                <a:cxn ang="0">
                  <a:pos x="84" y="484"/>
                </a:cxn>
                <a:cxn ang="0">
                  <a:pos x="64" y="446"/>
                </a:cxn>
                <a:cxn ang="0">
                  <a:pos x="54" y="408"/>
                </a:cxn>
                <a:cxn ang="0">
                  <a:pos x="58" y="382"/>
                </a:cxn>
                <a:cxn ang="0">
                  <a:pos x="50" y="352"/>
                </a:cxn>
                <a:cxn ang="0">
                  <a:pos x="52" y="332"/>
                </a:cxn>
                <a:cxn ang="0">
                  <a:pos x="50" y="282"/>
                </a:cxn>
                <a:cxn ang="0">
                  <a:pos x="38" y="258"/>
                </a:cxn>
                <a:cxn ang="0">
                  <a:pos x="38" y="234"/>
                </a:cxn>
                <a:cxn ang="0">
                  <a:pos x="36" y="212"/>
                </a:cxn>
                <a:cxn ang="0">
                  <a:pos x="50" y="172"/>
                </a:cxn>
                <a:cxn ang="0">
                  <a:pos x="46" y="134"/>
                </a:cxn>
                <a:cxn ang="0">
                  <a:pos x="62" y="112"/>
                </a:cxn>
                <a:cxn ang="0">
                  <a:pos x="60" y="90"/>
                </a:cxn>
                <a:cxn ang="0">
                  <a:pos x="48" y="80"/>
                </a:cxn>
                <a:cxn ang="0">
                  <a:pos x="34" y="52"/>
                </a:cxn>
                <a:cxn ang="0">
                  <a:pos x="14" y="0"/>
                </a:cxn>
                <a:cxn ang="0">
                  <a:pos x="0" y="8"/>
                </a:cxn>
                <a:cxn ang="0">
                  <a:pos x="14" y="66"/>
                </a:cxn>
                <a:cxn ang="0">
                  <a:pos x="16" y="106"/>
                </a:cxn>
                <a:cxn ang="0">
                  <a:pos x="10" y="192"/>
                </a:cxn>
                <a:cxn ang="0">
                  <a:pos x="18" y="210"/>
                </a:cxn>
                <a:cxn ang="0">
                  <a:pos x="14" y="218"/>
                </a:cxn>
                <a:cxn ang="0">
                  <a:pos x="24" y="286"/>
                </a:cxn>
                <a:cxn ang="0">
                  <a:pos x="22" y="326"/>
                </a:cxn>
                <a:cxn ang="0">
                  <a:pos x="12" y="350"/>
                </a:cxn>
                <a:cxn ang="0">
                  <a:pos x="18" y="372"/>
                </a:cxn>
                <a:cxn ang="0">
                  <a:pos x="26" y="418"/>
                </a:cxn>
                <a:cxn ang="0">
                  <a:pos x="40" y="462"/>
                </a:cxn>
                <a:cxn ang="0">
                  <a:pos x="44" y="448"/>
                </a:cxn>
                <a:cxn ang="0">
                  <a:pos x="52" y="442"/>
                </a:cxn>
                <a:cxn ang="0">
                  <a:pos x="56" y="480"/>
                </a:cxn>
                <a:cxn ang="0">
                  <a:pos x="48" y="490"/>
                </a:cxn>
                <a:cxn ang="0">
                  <a:pos x="46" y="506"/>
                </a:cxn>
                <a:cxn ang="0">
                  <a:pos x="46" y="524"/>
                </a:cxn>
                <a:cxn ang="0">
                  <a:pos x="58" y="540"/>
                </a:cxn>
                <a:cxn ang="0">
                  <a:pos x="54" y="560"/>
                </a:cxn>
                <a:cxn ang="0">
                  <a:pos x="66" y="582"/>
                </a:cxn>
                <a:cxn ang="0">
                  <a:pos x="96" y="606"/>
                </a:cxn>
                <a:cxn ang="0">
                  <a:pos x="96" y="630"/>
                </a:cxn>
                <a:cxn ang="0">
                  <a:pos x="156" y="664"/>
                </a:cxn>
                <a:cxn ang="0">
                  <a:pos x="172" y="672"/>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7" name="Freeform 100"/>
            <p:cNvSpPr>
              <a:spLocks/>
            </p:cNvSpPr>
            <p:nvPr/>
          </p:nvSpPr>
          <p:spPr bwMode="auto">
            <a:xfrm>
              <a:off x="3051062" y="6255801"/>
              <a:ext cx="117681" cy="105801"/>
            </a:xfrm>
            <a:custGeom>
              <a:avLst/>
              <a:gdLst/>
              <a:ahLst/>
              <a:cxnLst>
                <a:cxn ang="0">
                  <a:pos x="0" y="0"/>
                </a:cxn>
                <a:cxn ang="0">
                  <a:pos x="6" y="6"/>
                </a:cxn>
                <a:cxn ang="0">
                  <a:pos x="12" y="14"/>
                </a:cxn>
                <a:cxn ang="0">
                  <a:pos x="28" y="26"/>
                </a:cxn>
                <a:cxn ang="0">
                  <a:pos x="40" y="30"/>
                </a:cxn>
                <a:cxn ang="0">
                  <a:pos x="50" y="32"/>
                </a:cxn>
                <a:cxn ang="0">
                  <a:pos x="62" y="36"/>
                </a:cxn>
                <a:cxn ang="0">
                  <a:pos x="66" y="38"/>
                </a:cxn>
                <a:cxn ang="0">
                  <a:pos x="68" y="42"/>
                </a:cxn>
                <a:cxn ang="0">
                  <a:pos x="48" y="52"/>
                </a:cxn>
                <a:cxn ang="0">
                  <a:pos x="40" y="54"/>
                </a:cxn>
                <a:cxn ang="0">
                  <a:pos x="28" y="56"/>
                </a:cxn>
                <a:cxn ang="0">
                  <a:pos x="18" y="54"/>
                </a:cxn>
                <a:cxn ang="0">
                  <a:pos x="0" y="0"/>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8" name="Freeform 101"/>
            <p:cNvSpPr>
              <a:spLocks/>
            </p:cNvSpPr>
            <p:nvPr/>
          </p:nvSpPr>
          <p:spPr bwMode="auto">
            <a:xfrm>
              <a:off x="2493807" y="4022661"/>
              <a:ext cx="318431" cy="574344"/>
            </a:xfrm>
            <a:custGeom>
              <a:avLst/>
              <a:gdLst/>
              <a:ahLst/>
              <a:cxnLst>
                <a:cxn ang="0">
                  <a:pos x="6" y="184"/>
                </a:cxn>
                <a:cxn ang="0">
                  <a:pos x="18" y="172"/>
                </a:cxn>
                <a:cxn ang="0">
                  <a:pos x="28" y="158"/>
                </a:cxn>
                <a:cxn ang="0">
                  <a:pos x="26" y="118"/>
                </a:cxn>
                <a:cxn ang="0">
                  <a:pos x="22" y="100"/>
                </a:cxn>
                <a:cxn ang="0">
                  <a:pos x="16" y="90"/>
                </a:cxn>
                <a:cxn ang="0">
                  <a:pos x="26" y="76"/>
                </a:cxn>
                <a:cxn ang="0">
                  <a:pos x="32" y="72"/>
                </a:cxn>
                <a:cxn ang="0">
                  <a:pos x="46" y="62"/>
                </a:cxn>
                <a:cxn ang="0">
                  <a:pos x="56" y="54"/>
                </a:cxn>
                <a:cxn ang="0">
                  <a:pos x="60" y="34"/>
                </a:cxn>
                <a:cxn ang="0">
                  <a:pos x="72" y="24"/>
                </a:cxn>
                <a:cxn ang="0">
                  <a:pos x="86" y="18"/>
                </a:cxn>
                <a:cxn ang="0">
                  <a:pos x="118" y="4"/>
                </a:cxn>
                <a:cxn ang="0">
                  <a:pos x="128" y="8"/>
                </a:cxn>
                <a:cxn ang="0">
                  <a:pos x="118" y="18"/>
                </a:cxn>
                <a:cxn ang="0">
                  <a:pos x="94" y="48"/>
                </a:cxn>
                <a:cxn ang="0">
                  <a:pos x="98" y="64"/>
                </a:cxn>
                <a:cxn ang="0">
                  <a:pos x="106" y="76"/>
                </a:cxn>
                <a:cxn ang="0">
                  <a:pos x="102" y="92"/>
                </a:cxn>
                <a:cxn ang="0">
                  <a:pos x="112" y="100"/>
                </a:cxn>
                <a:cxn ang="0">
                  <a:pos x="142" y="106"/>
                </a:cxn>
                <a:cxn ang="0">
                  <a:pos x="152" y="118"/>
                </a:cxn>
                <a:cxn ang="0">
                  <a:pos x="170" y="118"/>
                </a:cxn>
                <a:cxn ang="0">
                  <a:pos x="176" y="132"/>
                </a:cxn>
                <a:cxn ang="0">
                  <a:pos x="174" y="154"/>
                </a:cxn>
                <a:cxn ang="0">
                  <a:pos x="182" y="168"/>
                </a:cxn>
                <a:cxn ang="0">
                  <a:pos x="178" y="174"/>
                </a:cxn>
                <a:cxn ang="0">
                  <a:pos x="184" y="190"/>
                </a:cxn>
                <a:cxn ang="0">
                  <a:pos x="148" y="200"/>
                </a:cxn>
                <a:cxn ang="0">
                  <a:pos x="146" y="206"/>
                </a:cxn>
                <a:cxn ang="0">
                  <a:pos x="152" y="220"/>
                </a:cxn>
                <a:cxn ang="0">
                  <a:pos x="140" y="226"/>
                </a:cxn>
                <a:cxn ang="0">
                  <a:pos x="142" y="240"/>
                </a:cxn>
                <a:cxn ang="0">
                  <a:pos x="146" y="276"/>
                </a:cxn>
                <a:cxn ang="0">
                  <a:pos x="132" y="298"/>
                </a:cxn>
                <a:cxn ang="0">
                  <a:pos x="136" y="286"/>
                </a:cxn>
                <a:cxn ang="0">
                  <a:pos x="134" y="274"/>
                </a:cxn>
                <a:cxn ang="0">
                  <a:pos x="122" y="278"/>
                </a:cxn>
                <a:cxn ang="0">
                  <a:pos x="114" y="272"/>
                </a:cxn>
                <a:cxn ang="0">
                  <a:pos x="106" y="276"/>
                </a:cxn>
                <a:cxn ang="0">
                  <a:pos x="86" y="260"/>
                </a:cxn>
                <a:cxn ang="0">
                  <a:pos x="68" y="242"/>
                </a:cxn>
                <a:cxn ang="0">
                  <a:pos x="52" y="234"/>
                </a:cxn>
                <a:cxn ang="0">
                  <a:pos x="36" y="226"/>
                </a:cxn>
                <a:cxn ang="0">
                  <a:pos x="0" y="204"/>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9" name="Freeform 104"/>
            <p:cNvSpPr>
              <a:spLocks/>
            </p:cNvSpPr>
            <p:nvPr/>
          </p:nvSpPr>
          <p:spPr bwMode="auto">
            <a:xfrm>
              <a:off x="5807920" y="4030218"/>
              <a:ext cx="290742" cy="460987"/>
            </a:xfrm>
            <a:custGeom>
              <a:avLst/>
              <a:gdLst/>
              <a:ahLst/>
              <a:cxnLst>
                <a:cxn ang="0">
                  <a:pos x="24" y="142"/>
                </a:cxn>
                <a:cxn ang="0">
                  <a:pos x="38" y="134"/>
                </a:cxn>
                <a:cxn ang="0">
                  <a:pos x="50" y="128"/>
                </a:cxn>
                <a:cxn ang="0">
                  <a:pos x="60" y="130"/>
                </a:cxn>
                <a:cxn ang="0">
                  <a:pos x="66" y="126"/>
                </a:cxn>
                <a:cxn ang="0">
                  <a:pos x="74" y="114"/>
                </a:cxn>
                <a:cxn ang="0">
                  <a:pos x="100" y="86"/>
                </a:cxn>
                <a:cxn ang="0">
                  <a:pos x="92" y="72"/>
                </a:cxn>
                <a:cxn ang="0">
                  <a:pos x="66" y="64"/>
                </a:cxn>
                <a:cxn ang="0">
                  <a:pos x="44" y="52"/>
                </a:cxn>
                <a:cxn ang="0">
                  <a:pos x="30" y="32"/>
                </a:cxn>
                <a:cxn ang="0">
                  <a:pos x="28" y="16"/>
                </a:cxn>
                <a:cxn ang="0">
                  <a:pos x="38" y="10"/>
                </a:cxn>
                <a:cxn ang="0">
                  <a:pos x="38" y="16"/>
                </a:cxn>
                <a:cxn ang="0">
                  <a:pos x="48" y="24"/>
                </a:cxn>
                <a:cxn ang="0">
                  <a:pos x="58" y="28"/>
                </a:cxn>
                <a:cxn ang="0">
                  <a:pos x="66" y="24"/>
                </a:cxn>
                <a:cxn ang="0">
                  <a:pos x="74" y="20"/>
                </a:cxn>
                <a:cxn ang="0">
                  <a:pos x="96" y="18"/>
                </a:cxn>
                <a:cxn ang="0">
                  <a:pos x="118" y="12"/>
                </a:cxn>
                <a:cxn ang="0">
                  <a:pos x="136" y="12"/>
                </a:cxn>
                <a:cxn ang="0">
                  <a:pos x="144" y="6"/>
                </a:cxn>
                <a:cxn ang="0">
                  <a:pos x="152" y="2"/>
                </a:cxn>
                <a:cxn ang="0">
                  <a:pos x="162" y="2"/>
                </a:cxn>
                <a:cxn ang="0">
                  <a:pos x="164" y="6"/>
                </a:cxn>
                <a:cxn ang="0">
                  <a:pos x="162" y="26"/>
                </a:cxn>
                <a:cxn ang="0">
                  <a:pos x="154" y="50"/>
                </a:cxn>
                <a:cxn ang="0">
                  <a:pos x="126" y="112"/>
                </a:cxn>
                <a:cxn ang="0">
                  <a:pos x="96" y="156"/>
                </a:cxn>
                <a:cxn ang="0">
                  <a:pos x="70" y="182"/>
                </a:cxn>
                <a:cxn ang="0">
                  <a:pos x="40" y="208"/>
                </a:cxn>
                <a:cxn ang="0">
                  <a:pos x="10" y="244"/>
                </a:cxn>
                <a:cxn ang="0">
                  <a:pos x="0" y="236"/>
                </a:cxn>
                <a:cxn ang="0">
                  <a:pos x="8" y="152"/>
                </a:cxn>
                <a:cxn ang="0">
                  <a:pos x="18" y="146"/>
                </a:cxn>
              </a:cxnLst>
              <a:rect l="0" t="0" r="r" b="b"/>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0" name="Freeform 105"/>
            <p:cNvSpPr>
              <a:spLocks/>
            </p:cNvSpPr>
            <p:nvPr/>
          </p:nvSpPr>
          <p:spPr bwMode="auto">
            <a:xfrm>
              <a:off x="4930503" y="4366513"/>
              <a:ext cx="48457" cy="45343"/>
            </a:xfrm>
            <a:custGeom>
              <a:avLst/>
              <a:gdLst/>
              <a:ahLst/>
              <a:cxnLst>
                <a:cxn ang="0">
                  <a:pos x="28" y="24"/>
                </a:cxn>
                <a:cxn ang="0">
                  <a:pos x="18" y="24"/>
                </a:cxn>
                <a:cxn ang="0">
                  <a:pos x="12" y="24"/>
                </a:cxn>
                <a:cxn ang="0">
                  <a:pos x="0" y="22"/>
                </a:cxn>
                <a:cxn ang="0">
                  <a:pos x="6" y="2"/>
                </a:cxn>
                <a:cxn ang="0">
                  <a:pos x="28" y="4"/>
                </a:cxn>
                <a:cxn ang="0">
                  <a:pos x="28" y="0"/>
                </a:cxn>
                <a:cxn ang="0">
                  <a:pos x="28" y="24"/>
                </a:cxn>
              </a:cxnLst>
              <a:rect l="0" t="0" r="r" b="b"/>
              <a:pathLst>
                <a:path w="28" h="24">
                  <a:moveTo>
                    <a:pt x="28" y="24"/>
                  </a:moveTo>
                  <a:lnTo>
                    <a:pt x="18" y="24"/>
                  </a:lnTo>
                  <a:lnTo>
                    <a:pt x="12" y="24"/>
                  </a:lnTo>
                  <a:lnTo>
                    <a:pt x="0" y="22"/>
                  </a:lnTo>
                  <a:lnTo>
                    <a:pt x="6" y="2"/>
                  </a:lnTo>
                  <a:lnTo>
                    <a:pt x="28" y="4"/>
                  </a:lnTo>
                  <a:lnTo>
                    <a:pt x="28" y="0"/>
                  </a:lnTo>
                  <a:lnTo>
                    <a:pt x="28"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1" name="Freeform 106"/>
            <p:cNvSpPr>
              <a:spLocks/>
            </p:cNvSpPr>
            <p:nvPr/>
          </p:nvSpPr>
          <p:spPr bwMode="auto">
            <a:xfrm>
              <a:off x="5845994" y="4857728"/>
              <a:ext cx="214595" cy="472322"/>
            </a:xfrm>
            <a:custGeom>
              <a:avLst/>
              <a:gdLst/>
              <a:ahLst/>
              <a:cxnLst>
                <a:cxn ang="0">
                  <a:pos x="30" y="84"/>
                </a:cxn>
                <a:cxn ang="0">
                  <a:pos x="38" y="76"/>
                </a:cxn>
                <a:cxn ang="0">
                  <a:pos x="44" y="68"/>
                </a:cxn>
                <a:cxn ang="0">
                  <a:pos x="56" y="68"/>
                </a:cxn>
                <a:cxn ang="0">
                  <a:pos x="64" y="64"/>
                </a:cxn>
                <a:cxn ang="0">
                  <a:pos x="88" y="32"/>
                </a:cxn>
                <a:cxn ang="0">
                  <a:pos x="92" y="28"/>
                </a:cxn>
                <a:cxn ang="0">
                  <a:pos x="100" y="26"/>
                </a:cxn>
                <a:cxn ang="0">
                  <a:pos x="104" y="12"/>
                </a:cxn>
                <a:cxn ang="0">
                  <a:pos x="110" y="0"/>
                </a:cxn>
                <a:cxn ang="0">
                  <a:pos x="112" y="16"/>
                </a:cxn>
                <a:cxn ang="0">
                  <a:pos x="122" y="52"/>
                </a:cxn>
                <a:cxn ang="0">
                  <a:pos x="124" y="68"/>
                </a:cxn>
                <a:cxn ang="0">
                  <a:pos x="120" y="74"/>
                </a:cxn>
                <a:cxn ang="0">
                  <a:pos x="118" y="70"/>
                </a:cxn>
                <a:cxn ang="0">
                  <a:pos x="112" y="68"/>
                </a:cxn>
                <a:cxn ang="0">
                  <a:pos x="110" y="78"/>
                </a:cxn>
                <a:cxn ang="0">
                  <a:pos x="112" y="86"/>
                </a:cxn>
                <a:cxn ang="0">
                  <a:pos x="114" y="90"/>
                </a:cxn>
                <a:cxn ang="0">
                  <a:pos x="106" y="106"/>
                </a:cxn>
                <a:cxn ang="0">
                  <a:pos x="82" y="162"/>
                </a:cxn>
                <a:cxn ang="0">
                  <a:pos x="70" y="206"/>
                </a:cxn>
                <a:cxn ang="0">
                  <a:pos x="64" y="222"/>
                </a:cxn>
                <a:cxn ang="0">
                  <a:pos x="58" y="240"/>
                </a:cxn>
                <a:cxn ang="0">
                  <a:pos x="42" y="246"/>
                </a:cxn>
                <a:cxn ang="0">
                  <a:pos x="28" y="250"/>
                </a:cxn>
                <a:cxn ang="0">
                  <a:pos x="14" y="244"/>
                </a:cxn>
                <a:cxn ang="0">
                  <a:pos x="8" y="228"/>
                </a:cxn>
                <a:cxn ang="0">
                  <a:pos x="0" y="192"/>
                </a:cxn>
                <a:cxn ang="0">
                  <a:pos x="6" y="174"/>
                </a:cxn>
                <a:cxn ang="0">
                  <a:pos x="12" y="164"/>
                </a:cxn>
                <a:cxn ang="0">
                  <a:pos x="24" y="144"/>
                </a:cxn>
                <a:cxn ang="0">
                  <a:pos x="24" y="128"/>
                </a:cxn>
                <a:cxn ang="0">
                  <a:pos x="18" y="114"/>
                </a:cxn>
                <a:cxn ang="0">
                  <a:pos x="26" y="84"/>
                </a:cxn>
              </a:cxnLst>
              <a:rect l="0" t="0" r="r" b="b"/>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2" name="Freeform 107"/>
            <p:cNvSpPr>
              <a:spLocks/>
            </p:cNvSpPr>
            <p:nvPr/>
          </p:nvSpPr>
          <p:spPr bwMode="auto">
            <a:xfrm>
              <a:off x="5326812" y="3350074"/>
              <a:ext cx="314971" cy="343851"/>
            </a:xfrm>
            <a:custGeom>
              <a:avLst/>
              <a:gdLst/>
              <a:ahLst/>
              <a:cxnLst>
                <a:cxn ang="0">
                  <a:pos x="174" y="160"/>
                </a:cxn>
                <a:cxn ang="0">
                  <a:pos x="162" y="170"/>
                </a:cxn>
                <a:cxn ang="0">
                  <a:pos x="146" y="182"/>
                </a:cxn>
                <a:cxn ang="0">
                  <a:pos x="12" y="176"/>
                </a:cxn>
                <a:cxn ang="0">
                  <a:pos x="8" y="44"/>
                </a:cxn>
                <a:cxn ang="0">
                  <a:pos x="2" y="38"/>
                </a:cxn>
                <a:cxn ang="0">
                  <a:pos x="0" y="26"/>
                </a:cxn>
                <a:cxn ang="0">
                  <a:pos x="4" y="18"/>
                </a:cxn>
                <a:cxn ang="0">
                  <a:pos x="2" y="12"/>
                </a:cxn>
                <a:cxn ang="0">
                  <a:pos x="0" y="8"/>
                </a:cxn>
                <a:cxn ang="0">
                  <a:pos x="6" y="0"/>
                </a:cxn>
                <a:cxn ang="0">
                  <a:pos x="54" y="12"/>
                </a:cxn>
                <a:cxn ang="0">
                  <a:pos x="76" y="12"/>
                </a:cxn>
                <a:cxn ang="0">
                  <a:pos x="92" y="4"/>
                </a:cxn>
                <a:cxn ang="0">
                  <a:pos x="104" y="2"/>
                </a:cxn>
                <a:cxn ang="0">
                  <a:pos x="112" y="8"/>
                </a:cxn>
                <a:cxn ang="0">
                  <a:pos x="124" y="10"/>
                </a:cxn>
                <a:cxn ang="0">
                  <a:pos x="138" y="8"/>
                </a:cxn>
                <a:cxn ang="0">
                  <a:pos x="142" y="10"/>
                </a:cxn>
                <a:cxn ang="0">
                  <a:pos x="152" y="22"/>
                </a:cxn>
                <a:cxn ang="0">
                  <a:pos x="158" y="42"/>
                </a:cxn>
                <a:cxn ang="0">
                  <a:pos x="154" y="64"/>
                </a:cxn>
                <a:cxn ang="0">
                  <a:pos x="152" y="68"/>
                </a:cxn>
                <a:cxn ang="0">
                  <a:pos x="150" y="66"/>
                </a:cxn>
                <a:cxn ang="0">
                  <a:pos x="142" y="64"/>
                </a:cxn>
                <a:cxn ang="0">
                  <a:pos x="128" y="40"/>
                </a:cxn>
                <a:cxn ang="0">
                  <a:pos x="122" y="38"/>
                </a:cxn>
                <a:cxn ang="0">
                  <a:pos x="136" y="66"/>
                </a:cxn>
                <a:cxn ang="0">
                  <a:pos x="162" y="112"/>
                </a:cxn>
                <a:cxn ang="0">
                  <a:pos x="174" y="126"/>
                </a:cxn>
                <a:cxn ang="0">
                  <a:pos x="178" y="150"/>
                </a:cxn>
                <a:cxn ang="0">
                  <a:pos x="180" y="160"/>
                </a:cxn>
              </a:cxnLst>
              <a:rect l="0" t="0" r="r" b="b"/>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3" name="Freeform 108"/>
            <p:cNvSpPr>
              <a:spLocks/>
            </p:cNvSpPr>
            <p:nvPr/>
          </p:nvSpPr>
          <p:spPr bwMode="auto">
            <a:xfrm>
              <a:off x="4920119" y="3293396"/>
              <a:ext cx="427460" cy="476102"/>
            </a:xfrm>
            <a:custGeom>
              <a:avLst/>
              <a:gdLst/>
              <a:ahLst/>
              <a:cxnLst>
                <a:cxn ang="0">
                  <a:pos x="243" y="80"/>
                </a:cxn>
                <a:cxn ang="0">
                  <a:pos x="239" y="70"/>
                </a:cxn>
                <a:cxn ang="0">
                  <a:pos x="235" y="60"/>
                </a:cxn>
                <a:cxn ang="0">
                  <a:pos x="237" y="52"/>
                </a:cxn>
                <a:cxn ang="0">
                  <a:pos x="241" y="44"/>
                </a:cxn>
                <a:cxn ang="0">
                  <a:pos x="235" y="40"/>
                </a:cxn>
                <a:cxn ang="0">
                  <a:pos x="237" y="34"/>
                </a:cxn>
                <a:cxn ang="0">
                  <a:pos x="215" y="20"/>
                </a:cxn>
                <a:cxn ang="0">
                  <a:pos x="203" y="12"/>
                </a:cxn>
                <a:cxn ang="0">
                  <a:pos x="193" y="4"/>
                </a:cxn>
                <a:cxn ang="0">
                  <a:pos x="181" y="6"/>
                </a:cxn>
                <a:cxn ang="0">
                  <a:pos x="163" y="20"/>
                </a:cxn>
                <a:cxn ang="0">
                  <a:pos x="161" y="28"/>
                </a:cxn>
                <a:cxn ang="0">
                  <a:pos x="163" y="38"/>
                </a:cxn>
                <a:cxn ang="0">
                  <a:pos x="163" y="44"/>
                </a:cxn>
                <a:cxn ang="0">
                  <a:pos x="157" y="52"/>
                </a:cxn>
                <a:cxn ang="0">
                  <a:pos x="145" y="54"/>
                </a:cxn>
                <a:cxn ang="0">
                  <a:pos x="133" y="46"/>
                </a:cxn>
                <a:cxn ang="0">
                  <a:pos x="115" y="38"/>
                </a:cxn>
                <a:cxn ang="0">
                  <a:pos x="107" y="36"/>
                </a:cxn>
                <a:cxn ang="0">
                  <a:pos x="99" y="34"/>
                </a:cxn>
                <a:cxn ang="0">
                  <a:pos x="89" y="24"/>
                </a:cxn>
                <a:cxn ang="0">
                  <a:pos x="81" y="16"/>
                </a:cxn>
                <a:cxn ang="0">
                  <a:pos x="53" y="10"/>
                </a:cxn>
                <a:cxn ang="0">
                  <a:pos x="30" y="0"/>
                </a:cxn>
                <a:cxn ang="0">
                  <a:pos x="26" y="10"/>
                </a:cxn>
                <a:cxn ang="0">
                  <a:pos x="26" y="18"/>
                </a:cxn>
                <a:cxn ang="0">
                  <a:pos x="12" y="30"/>
                </a:cxn>
                <a:cxn ang="0">
                  <a:pos x="8" y="40"/>
                </a:cxn>
                <a:cxn ang="0">
                  <a:pos x="4" y="52"/>
                </a:cxn>
                <a:cxn ang="0">
                  <a:pos x="0" y="62"/>
                </a:cxn>
                <a:cxn ang="0">
                  <a:pos x="2" y="74"/>
                </a:cxn>
                <a:cxn ang="0">
                  <a:pos x="4" y="88"/>
                </a:cxn>
                <a:cxn ang="0">
                  <a:pos x="2" y="124"/>
                </a:cxn>
                <a:cxn ang="0">
                  <a:pos x="2" y="136"/>
                </a:cxn>
                <a:cxn ang="0">
                  <a:pos x="10" y="152"/>
                </a:cxn>
                <a:cxn ang="0">
                  <a:pos x="18" y="162"/>
                </a:cxn>
                <a:cxn ang="0">
                  <a:pos x="32" y="168"/>
                </a:cxn>
                <a:cxn ang="0">
                  <a:pos x="40" y="182"/>
                </a:cxn>
                <a:cxn ang="0">
                  <a:pos x="46" y="182"/>
                </a:cxn>
                <a:cxn ang="0">
                  <a:pos x="61" y="184"/>
                </a:cxn>
                <a:cxn ang="0">
                  <a:pos x="71" y="190"/>
                </a:cxn>
                <a:cxn ang="0">
                  <a:pos x="105" y="182"/>
                </a:cxn>
                <a:cxn ang="0">
                  <a:pos x="235" y="244"/>
                </a:cxn>
                <a:cxn ang="0">
                  <a:pos x="247" y="206"/>
                </a:cxn>
              </a:cxnLst>
              <a:rect l="0" t="0" r="r" b="b"/>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4" name="Freeform 109"/>
            <p:cNvSpPr>
              <a:spLocks/>
            </p:cNvSpPr>
            <p:nvPr/>
          </p:nvSpPr>
          <p:spPr bwMode="auto">
            <a:xfrm>
              <a:off x="4864740" y="3157366"/>
              <a:ext cx="107298" cy="253165"/>
            </a:xfrm>
            <a:custGeom>
              <a:avLst/>
              <a:gdLst/>
              <a:ahLst/>
              <a:cxnLst>
                <a:cxn ang="0">
                  <a:pos x="30" y="128"/>
                </a:cxn>
                <a:cxn ang="0">
                  <a:pos x="30" y="130"/>
                </a:cxn>
                <a:cxn ang="0">
                  <a:pos x="26" y="104"/>
                </a:cxn>
                <a:cxn ang="0">
                  <a:pos x="22" y="98"/>
                </a:cxn>
                <a:cxn ang="0">
                  <a:pos x="18" y="92"/>
                </a:cxn>
                <a:cxn ang="0">
                  <a:pos x="14" y="86"/>
                </a:cxn>
                <a:cxn ang="0">
                  <a:pos x="10" y="82"/>
                </a:cxn>
                <a:cxn ang="0">
                  <a:pos x="8" y="78"/>
                </a:cxn>
                <a:cxn ang="0">
                  <a:pos x="4" y="74"/>
                </a:cxn>
                <a:cxn ang="0">
                  <a:pos x="0" y="68"/>
                </a:cxn>
                <a:cxn ang="0">
                  <a:pos x="0" y="62"/>
                </a:cxn>
                <a:cxn ang="0">
                  <a:pos x="0" y="58"/>
                </a:cxn>
                <a:cxn ang="0">
                  <a:pos x="2" y="56"/>
                </a:cxn>
                <a:cxn ang="0">
                  <a:pos x="6" y="54"/>
                </a:cxn>
                <a:cxn ang="0">
                  <a:pos x="8" y="50"/>
                </a:cxn>
                <a:cxn ang="0">
                  <a:pos x="10" y="42"/>
                </a:cxn>
                <a:cxn ang="0">
                  <a:pos x="10" y="36"/>
                </a:cxn>
                <a:cxn ang="0">
                  <a:pos x="10" y="24"/>
                </a:cxn>
                <a:cxn ang="0">
                  <a:pos x="12" y="14"/>
                </a:cxn>
                <a:cxn ang="0">
                  <a:pos x="14" y="4"/>
                </a:cxn>
                <a:cxn ang="0">
                  <a:pos x="14" y="2"/>
                </a:cxn>
                <a:cxn ang="0">
                  <a:pos x="20" y="0"/>
                </a:cxn>
                <a:cxn ang="0">
                  <a:pos x="30" y="0"/>
                </a:cxn>
                <a:cxn ang="0">
                  <a:pos x="34" y="0"/>
                </a:cxn>
                <a:cxn ang="0">
                  <a:pos x="38" y="2"/>
                </a:cxn>
                <a:cxn ang="0">
                  <a:pos x="42" y="2"/>
                </a:cxn>
                <a:cxn ang="0">
                  <a:pos x="48" y="4"/>
                </a:cxn>
                <a:cxn ang="0">
                  <a:pos x="46" y="8"/>
                </a:cxn>
                <a:cxn ang="0">
                  <a:pos x="44" y="12"/>
                </a:cxn>
                <a:cxn ang="0">
                  <a:pos x="44" y="16"/>
                </a:cxn>
                <a:cxn ang="0">
                  <a:pos x="42" y="20"/>
                </a:cxn>
                <a:cxn ang="0">
                  <a:pos x="44" y="24"/>
                </a:cxn>
                <a:cxn ang="0">
                  <a:pos x="46" y="28"/>
                </a:cxn>
                <a:cxn ang="0">
                  <a:pos x="50" y="30"/>
                </a:cxn>
                <a:cxn ang="0">
                  <a:pos x="52" y="32"/>
                </a:cxn>
                <a:cxn ang="0">
                  <a:pos x="50" y="42"/>
                </a:cxn>
                <a:cxn ang="0">
                  <a:pos x="46" y="46"/>
                </a:cxn>
                <a:cxn ang="0">
                  <a:pos x="42" y="52"/>
                </a:cxn>
                <a:cxn ang="0">
                  <a:pos x="40" y="58"/>
                </a:cxn>
                <a:cxn ang="0">
                  <a:pos x="42" y="60"/>
                </a:cxn>
                <a:cxn ang="0">
                  <a:pos x="46" y="64"/>
                </a:cxn>
                <a:cxn ang="0">
                  <a:pos x="54" y="66"/>
                </a:cxn>
                <a:cxn ang="0">
                  <a:pos x="62" y="72"/>
                </a:cxn>
                <a:cxn ang="0">
                  <a:pos x="58" y="76"/>
                </a:cxn>
                <a:cxn ang="0">
                  <a:pos x="58" y="82"/>
                </a:cxn>
                <a:cxn ang="0">
                  <a:pos x="58" y="84"/>
                </a:cxn>
                <a:cxn ang="0">
                  <a:pos x="58" y="90"/>
                </a:cxn>
                <a:cxn ang="0">
                  <a:pos x="50" y="96"/>
                </a:cxn>
                <a:cxn ang="0">
                  <a:pos x="44" y="102"/>
                </a:cxn>
                <a:cxn ang="0">
                  <a:pos x="40" y="108"/>
                </a:cxn>
                <a:cxn ang="0">
                  <a:pos x="40" y="112"/>
                </a:cxn>
                <a:cxn ang="0">
                  <a:pos x="42" y="112"/>
                </a:cxn>
                <a:cxn ang="0">
                  <a:pos x="36" y="124"/>
                </a:cxn>
                <a:cxn ang="0">
                  <a:pos x="32" y="128"/>
                </a:cxn>
                <a:cxn ang="0">
                  <a:pos x="32" y="134"/>
                </a:cxn>
                <a:cxn ang="0">
                  <a:pos x="30" y="128"/>
                </a:cxn>
              </a:cxnLst>
              <a:rect l="0" t="0" r="r" b="b"/>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5" name="Freeform 110"/>
            <p:cNvSpPr>
              <a:spLocks/>
            </p:cNvSpPr>
            <p:nvPr/>
          </p:nvSpPr>
          <p:spPr bwMode="auto">
            <a:xfrm>
              <a:off x="4439010" y="3161145"/>
              <a:ext cx="550332" cy="627245"/>
            </a:xfrm>
            <a:custGeom>
              <a:avLst/>
              <a:gdLst/>
              <a:ahLst/>
              <a:cxnLst>
                <a:cxn ang="0">
                  <a:pos x="110" y="34"/>
                </a:cxn>
                <a:cxn ang="0">
                  <a:pos x="124" y="26"/>
                </a:cxn>
                <a:cxn ang="0">
                  <a:pos x="146" y="14"/>
                </a:cxn>
                <a:cxn ang="0">
                  <a:pos x="186" y="4"/>
                </a:cxn>
                <a:cxn ang="0">
                  <a:pos x="202" y="4"/>
                </a:cxn>
                <a:cxn ang="0">
                  <a:pos x="210" y="8"/>
                </a:cxn>
                <a:cxn ang="0">
                  <a:pos x="220" y="6"/>
                </a:cxn>
                <a:cxn ang="0">
                  <a:pos x="224" y="2"/>
                </a:cxn>
                <a:cxn ang="0">
                  <a:pos x="248" y="0"/>
                </a:cxn>
                <a:cxn ang="0">
                  <a:pos x="258" y="10"/>
                </a:cxn>
                <a:cxn ang="0">
                  <a:pos x="256" y="34"/>
                </a:cxn>
                <a:cxn ang="0">
                  <a:pos x="254" y="48"/>
                </a:cxn>
                <a:cxn ang="0">
                  <a:pos x="248" y="54"/>
                </a:cxn>
                <a:cxn ang="0">
                  <a:pos x="246" y="60"/>
                </a:cxn>
                <a:cxn ang="0">
                  <a:pos x="250" y="72"/>
                </a:cxn>
                <a:cxn ang="0">
                  <a:pos x="256" y="80"/>
                </a:cxn>
                <a:cxn ang="0">
                  <a:pos x="264" y="90"/>
                </a:cxn>
                <a:cxn ang="0">
                  <a:pos x="272" y="102"/>
                </a:cxn>
                <a:cxn ang="0">
                  <a:pos x="276" y="126"/>
                </a:cxn>
                <a:cxn ang="0">
                  <a:pos x="278" y="138"/>
                </a:cxn>
                <a:cxn ang="0">
                  <a:pos x="282" y="150"/>
                </a:cxn>
                <a:cxn ang="0">
                  <a:pos x="284" y="190"/>
                </a:cxn>
                <a:cxn ang="0">
                  <a:pos x="278" y="202"/>
                </a:cxn>
                <a:cxn ang="0">
                  <a:pos x="282" y="210"/>
                </a:cxn>
                <a:cxn ang="0">
                  <a:pos x="290" y="228"/>
                </a:cxn>
                <a:cxn ang="0">
                  <a:pos x="306" y="236"/>
                </a:cxn>
                <a:cxn ang="0">
                  <a:pos x="314" y="244"/>
                </a:cxn>
                <a:cxn ang="0">
                  <a:pos x="248" y="300"/>
                </a:cxn>
                <a:cxn ang="0">
                  <a:pos x="182" y="332"/>
                </a:cxn>
                <a:cxn ang="0">
                  <a:pos x="170" y="314"/>
                </a:cxn>
                <a:cxn ang="0">
                  <a:pos x="152" y="302"/>
                </a:cxn>
                <a:cxn ang="0">
                  <a:pos x="148" y="294"/>
                </a:cxn>
                <a:cxn ang="0">
                  <a:pos x="0" y="160"/>
                </a:cxn>
                <a:cxn ang="0">
                  <a:pos x="18" y="144"/>
                </a:cxn>
                <a:cxn ang="0">
                  <a:pos x="48" y="132"/>
                </a:cxn>
                <a:cxn ang="0">
                  <a:pos x="56" y="124"/>
                </a:cxn>
                <a:cxn ang="0">
                  <a:pos x="66" y="116"/>
                </a:cxn>
                <a:cxn ang="0">
                  <a:pos x="72" y="112"/>
                </a:cxn>
                <a:cxn ang="0">
                  <a:pos x="72" y="102"/>
                </a:cxn>
                <a:cxn ang="0">
                  <a:pos x="84" y="96"/>
                </a:cxn>
                <a:cxn ang="0">
                  <a:pos x="96" y="92"/>
                </a:cxn>
                <a:cxn ang="0">
                  <a:pos x="110" y="92"/>
                </a:cxn>
                <a:cxn ang="0">
                  <a:pos x="112" y="86"/>
                </a:cxn>
                <a:cxn ang="0">
                  <a:pos x="96" y="36"/>
                </a:cxn>
              </a:cxnLst>
              <a:rect l="0" t="0" r="r" b="b"/>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6" name="Freeform 111"/>
            <p:cNvSpPr>
              <a:spLocks/>
            </p:cNvSpPr>
            <p:nvPr/>
          </p:nvSpPr>
          <p:spPr bwMode="auto">
            <a:xfrm>
              <a:off x="4321329" y="3206488"/>
              <a:ext cx="311509" cy="290951"/>
            </a:xfrm>
            <a:custGeom>
              <a:avLst/>
              <a:gdLst/>
              <a:ahLst/>
              <a:cxnLst>
                <a:cxn ang="0">
                  <a:pos x="68" y="152"/>
                </a:cxn>
                <a:cxn ang="0">
                  <a:pos x="68" y="136"/>
                </a:cxn>
                <a:cxn ang="0">
                  <a:pos x="76" y="124"/>
                </a:cxn>
                <a:cxn ang="0">
                  <a:pos x="86" y="120"/>
                </a:cxn>
                <a:cxn ang="0">
                  <a:pos x="100" y="114"/>
                </a:cxn>
                <a:cxn ang="0">
                  <a:pos x="116" y="108"/>
                </a:cxn>
                <a:cxn ang="0">
                  <a:pos x="122" y="104"/>
                </a:cxn>
                <a:cxn ang="0">
                  <a:pos x="124" y="100"/>
                </a:cxn>
                <a:cxn ang="0">
                  <a:pos x="128" y="94"/>
                </a:cxn>
                <a:cxn ang="0">
                  <a:pos x="134" y="92"/>
                </a:cxn>
                <a:cxn ang="0">
                  <a:pos x="138" y="90"/>
                </a:cxn>
                <a:cxn ang="0">
                  <a:pos x="140" y="88"/>
                </a:cxn>
                <a:cxn ang="0">
                  <a:pos x="140" y="86"/>
                </a:cxn>
                <a:cxn ang="0">
                  <a:pos x="140" y="78"/>
                </a:cxn>
                <a:cxn ang="0">
                  <a:pos x="148" y="76"/>
                </a:cxn>
                <a:cxn ang="0">
                  <a:pos x="152" y="72"/>
                </a:cxn>
                <a:cxn ang="0">
                  <a:pos x="158" y="68"/>
                </a:cxn>
                <a:cxn ang="0">
                  <a:pos x="164" y="68"/>
                </a:cxn>
                <a:cxn ang="0">
                  <a:pos x="174" y="68"/>
                </a:cxn>
                <a:cxn ang="0">
                  <a:pos x="178" y="68"/>
                </a:cxn>
                <a:cxn ang="0">
                  <a:pos x="180" y="66"/>
                </a:cxn>
                <a:cxn ang="0">
                  <a:pos x="180" y="62"/>
                </a:cxn>
                <a:cxn ang="0">
                  <a:pos x="172" y="36"/>
                </a:cxn>
                <a:cxn ang="0">
                  <a:pos x="164" y="12"/>
                </a:cxn>
                <a:cxn ang="0">
                  <a:pos x="166" y="12"/>
                </a:cxn>
                <a:cxn ang="0">
                  <a:pos x="148" y="14"/>
                </a:cxn>
                <a:cxn ang="0">
                  <a:pos x="136" y="12"/>
                </a:cxn>
                <a:cxn ang="0">
                  <a:pos x="126" y="10"/>
                </a:cxn>
                <a:cxn ang="0">
                  <a:pos x="124" y="8"/>
                </a:cxn>
                <a:cxn ang="0">
                  <a:pos x="124" y="4"/>
                </a:cxn>
                <a:cxn ang="0">
                  <a:pos x="122" y="2"/>
                </a:cxn>
                <a:cxn ang="0">
                  <a:pos x="118" y="0"/>
                </a:cxn>
                <a:cxn ang="0">
                  <a:pos x="114" y="2"/>
                </a:cxn>
                <a:cxn ang="0">
                  <a:pos x="110" y="4"/>
                </a:cxn>
                <a:cxn ang="0">
                  <a:pos x="106" y="14"/>
                </a:cxn>
                <a:cxn ang="0">
                  <a:pos x="102" y="26"/>
                </a:cxn>
                <a:cxn ang="0">
                  <a:pos x="98" y="32"/>
                </a:cxn>
                <a:cxn ang="0">
                  <a:pos x="92" y="40"/>
                </a:cxn>
                <a:cxn ang="0">
                  <a:pos x="82" y="44"/>
                </a:cxn>
                <a:cxn ang="0">
                  <a:pos x="74" y="52"/>
                </a:cxn>
                <a:cxn ang="0">
                  <a:pos x="66" y="58"/>
                </a:cxn>
                <a:cxn ang="0">
                  <a:pos x="62" y="64"/>
                </a:cxn>
                <a:cxn ang="0">
                  <a:pos x="60" y="70"/>
                </a:cxn>
                <a:cxn ang="0">
                  <a:pos x="60" y="82"/>
                </a:cxn>
                <a:cxn ang="0">
                  <a:pos x="58" y="94"/>
                </a:cxn>
                <a:cxn ang="0">
                  <a:pos x="54" y="108"/>
                </a:cxn>
                <a:cxn ang="0">
                  <a:pos x="50" y="114"/>
                </a:cxn>
                <a:cxn ang="0">
                  <a:pos x="44" y="118"/>
                </a:cxn>
                <a:cxn ang="0">
                  <a:pos x="32" y="130"/>
                </a:cxn>
                <a:cxn ang="0">
                  <a:pos x="24" y="136"/>
                </a:cxn>
                <a:cxn ang="0">
                  <a:pos x="18" y="140"/>
                </a:cxn>
                <a:cxn ang="0">
                  <a:pos x="12" y="142"/>
                </a:cxn>
                <a:cxn ang="0">
                  <a:pos x="4" y="146"/>
                </a:cxn>
                <a:cxn ang="0">
                  <a:pos x="0" y="154"/>
                </a:cxn>
                <a:cxn ang="0">
                  <a:pos x="68" y="152"/>
                </a:cxn>
              </a:cxnLst>
              <a:rect l="0" t="0" r="r" b="b"/>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7" name="Freeform 112"/>
            <p:cNvSpPr>
              <a:spLocks/>
            </p:cNvSpPr>
            <p:nvPr/>
          </p:nvSpPr>
          <p:spPr bwMode="auto">
            <a:xfrm>
              <a:off x="4217493" y="3493661"/>
              <a:ext cx="218056" cy="219158"/>
            </a:xfrm>
            <a:custGeom>
              <a:avLst/>
              <a:gdLst/>
              <a:ahLst/>
              <a:cxnLst>
                <a:cxn ang="0">
                  <a:pos x="126" y="0"/>
                </a:cxn>
                <a:cxn ang="0">
                  <a:pos x="126" y="32"/>
                </a:cxn>
                <a:cxn ang="0">
                  <a:pos x="76" y="32"/>
                </a:cxn>
                <a:cxn ang="0">
                  <a:pos x="76" y="78"/>
                </a:cxn>
                <a:cxn ang="0">
                  <a:pos x="66" y="82"/>
                </a:cxn>
                <a:cxn ang="0">
                  <a:pos x="58" y="90"/>
                </a:cxn>
                <a:cxn ang="0">
                  <a:pos x="56" y="116"/>
                </a:cxn>
                <a:cxn ang="0">
                  <a:pos x="0" y="116"/>
                </a:cxn>
                <a:cxn ang="0">
                  <a:pos x="0" y="108"/>
                </a:cxn>
                <a:cxn ang="0">
                  <a:pos x="2" y="100"/>
                </a:cxn>
                <a:cxn ang="0">
                  <a:pos x="10" y="88"/>
                </a:cxn>
                <a:cxn ang="0">
                  <a:pos x="20" y="74"/>
                </a:cxn>
                <a:cxn ang="0">
                  <a:pos x="24" y="66"/>
                </a:cxn>
                <a:cxn ang="0">
                  <a:pos x="38" y="42"/>
                </a:cxn>
                <a:cxn ang="0">
                  <a:pos x="50" y="20"/>
                </a:cxn>
                <a:cxn ang="0">
                  <a:pos x="56" y="12"/>
                </a:cxn>
                <a:cxn ang="0">
                  <a:pos x="60" y="2"/>
                </a:cxn>
                <a:cxn ang="0">
                  <a:pos x="126" y="0"/>
                </a:cxn>
              </a:cxnLst>
              <a:rect l="0" t="0" r="r" b="b"/>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8" name="Freeform 113"/>
            <p:cNvSpPr>
              <a:spLocks/>
            </p:cNvSpPr>
            <p:nvPr/>
          </p:nvSpPr>
          <p:spPr bwMode="auto">
            <a:xfrm>
              <a:off x="4217493" y="3493661"/>
              <a:ext cx="321893" cy="449651"/>
            </a:xfrm>
            <a:custGeom>
              <a:avLst/>
              <a:gdLst/>
              <a:ahLst/>
              <a:cxnLst>
                <a:cxn ang="0">
                  <a:pos x="128" y="0"/>
                </a:cxn>
                <a:cxn ang="0">
                  <a:pos x="126" y="0"/>
                </a:cxn>
                <a:cxn ang="0">
                  <a:pos x="126" y="32"/>
                </a:cxn>
                <a:cxn ang="0">
                  <a:pos x="76" y="32"/>
                </a:cxn>
                <a:cxn ang="0">
                  <a:pos x="76" y="78"/>
                </a:cxn>
                <a:cxn ang="0">
                  <a:pos x="66" y="82"/>
                </a:cxn>
                <a:cxn ang="0">
                  <a:pos x="58" y="90"/>
                </a:cxn>
                <a:cxn ang="0">
                  <a:pos x="56" y="116"/>
                </a:cxn>
                <a:cxn ang="0">
                  <a:pos x="0" y="116"/>
                </a:cxn>
                <a:cxn ang="0">
                  <a:pos x="2" y="124"/>
                </a:cxn>
                <a:cxn ang="0">
                  <a:pos x="6" y="128"/>
                </a:cxn>
                <a:cxn ang="0">
                  <a:pos x="10" y="134"/>
                </a:cxn>
                <a:cxn ang="0">
                  <a:pos x="12" y="138"/>
                </a:cxn>
                <a:cxn ang="0">
                  <a:pos x="10" y="142"/>
                </a:cxn>
                <a:cxn ang="0">
                  <a:pos x="8" y="146"/>
                </a:cxn>
                <a:cxn ang="0">
                  <a:pos x="6" y="150"/>
                </a:cxn>
                <a:cxn ang="0">
                  <a:pos x="6" y="152"/>
                </a:cxn>
                <a:cxn ang="0">
                  <a:pos x="6" y="156"/>
                </a:cxn>
                <a:cxn ang="0">
                  <a:pos x="10" y="158"/>
                </a:cxn>
                <a:cxn ang="0">
                  <a:pos x="14" y="166"/>
                </a:cxn>
                <a:cxn ang="0">
                  <a:pos x="12" y="166"/>
                </a:cxn>
                <a:cxn ang="0">
                  <a:pos x="14" y="176"/>
                </a:cxn>
                <a:cxn ang="0">
                  <a:pos x="12" y="186"/>
                </a:cxn>
                <a:cxn ang="0">
                  <a:pos x="10" y="196"/>
                </a:cxn>
                <a:cxn ang="0">
                  <a:pos x="6" y="206"/>
                </a:cxn>
                <a:cxn ang="0">
                  <a:pos x="10" y="206"/>
                </a:cxn>
                <a:cxn ang="0">
                  <a:pos x="12" y="206"/>
                </a:cxn>
                <a:cxn ang="0">
                  <a:pos x="16" y="206"/>
                </a:cxn>
                <a:cxn ang="0">
                  <a:pos x="18" y="204"/>
                </a:cxn>
                <a:cxn ang="0">
                  <a:pos x="22" y="202"/>
                </a:cxn>
                <a:cxn ang="0">
                  <a:pos x="26" y="202"/>
                </a:cxn>
                <a:cxn ang="0">
                  <a:pos x="34" y="204"/>
                </a:cxn>
                <a:cxn ang="0">
                  <a:pos x="42" y="208"/>
                </a:cxn>
                <a:cxn ang="0">
                  <a:pos x="48" y="210"/>
                </a:cxn>
                <a:cxn ang="0">
                  <a:pos x="50" y="216"/>
                </a:cxn>
                <a:cxn ang="0">
                  <a:pos x="60" y="230"/>
                </a:cxn>
                <a:cxn ang="0">
                  <a:pos x="64" y="234"/>
                </a:cxn>
                <a:cxn ang="0">
                  <a:pos x="70" y="238"/>
                </a:cxn>
                <a:cxn ang="0">
                  <a:pos x="76" y="228"/>
                </a:cxn>
                <a:cxn ang="0">
                  <a:pos x="78" y="222"/>
                </a:cxn>
                <a:cxn ang="0">
                  <a:pos x="82" y="222"/>
                </a:cxn>
                <a:cxn ang="0">
                  <a:pos x="88" y="220"/>
                </a:cxn>
                <a:cxn ang="0">
                  <a:pos x="86" y="226"/>
                </a:cxn>
                <a:cxn ang="0">
                  <a:pos x="88" y="230"/>
                </a:cxn>
                <a:cxn ang="0">
                  <a:pos x="92" y="224"/>
                </a:cxn>
                <a:cxn ang="0">
                  <a:pos x="94" y="224"/>
                </a:cxn>
                <a:cxn ang="0">
                  <a:pos x="96" y="222"/>
                </a:cxn>
                <a:cxn ang="0">
                  <a:pos x="98" y="224"/>
                </a:cxn>
                <a:cxn ang="0">
                  <a:pos x="100" y="226"/>
                </a:cxn>
                <a:cxn ang="0">
                  <a:pos x="102" y="228"/>
                </a:cxn>
                <a:cxn ang="0">
                  <a:pos x="106" y="226"/>
                </a:cxn>
                <a:cxn ang="0">
                  <a:pos x="110" y="224"/>
                </a:cxn>
                <a:cxn ang="0">
                  <a:pos x="172" y="224"/>
                </a:cxn>
                <a:cxn ang="0">
                  <a:pos x="174" y="216"/>
                </a:cxn>
                <a:cxn ang="0">
                  <a:pos x="176" y="208"/>
                </a:cxn>
                <a:cxn ang="0">
                  <a:pos x="172" y="208"/>
                </a:cxn>
                <a:cxn ang="0">
                  <a:pos x="170" y="206"/>
                </a:cxn>
                <a:cxn ang="0">
                  <a:pos x="158" y="50"/>
                </a:cxn>
                <a:cxn ang="0">
                  <a:pos x="186" y="50"/>
                </a:cxn>
                <a:cxn ang="0">
                  <a:pos x="128" y="6"/>
                </a:cxn>
                <a:cxn ang="0">
                  <a:pos x="128" y="0"/>
                </a:cxn>
              </a:cxnLst>
              <a:rect l="0" t="0" r="r" b="b"/>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9" name="Freeform 114"/>
            <p:cNvSpPr>
              <a:spLocks/>
            </p:cNvSpPr>
            <p:nvPr/>
          </p:nvSpPr>
          <p:spPr bwMode="auto">
            <a:xfrm>
              <a:off x="4335174" y="3588125"/>
              <a:ext cx="443036" cy="510108"/>
            </a:xfrm>
            <a:custGeom>
              <a:avLst/>
              <a:gdLst/>
              <a:ahLst/>
              <a:cxnLst>
                <a:cxn ang="0">
                  <a:pos x="8" y="178"/>
                </a:cxn>
                <a:cxn ang="0">
                  <a:pos x="14" y="172"/>
                </a:cxn>
                <a:cxn ang="0">
                  <a:pos x="18" y="176"/>
                </a:cxn>
                <a:cxn ang="0">
                  <a:pos x="24" y="174"/>
                </a:cxn>
                <a:cxn ang="0">
                  <a:pos x="28" y="172"/>
                </a:cxn>
                <a:cxn ang="0">
                  <a:pos x="32" y="176"/>
                </a:cxn>
                <a:cxn ang="0">
                  <a:pos x="38" y="176"/>
                </a:cxn>
                <a:cxn ang="0">
                  <a:pos x="104" y="174"/>
                </a:cxn>
                <a:cxn ang="0">
                  <a:pos x="108" y="158"/>
                </a:cxn>
                <a:cxn ang="0">
                  <a:pos x="102" y="156"/>
                </a:cxn>
                <a:cxn ang="0">
                  <a:pos x="118" y="0"/>
                </a:cxn>
                <a:cxn ang="0">
                  <a:pos x="208" y="72"/>
                </a:cxn>
                <a:cxn ang="0">
                  <a:pos x="220" y="84"/>
                </a:cxn>
                <a:cxn ang="0">
                  <a:pos x="242" y="92"/>
                </a:cxn>
                <a:cxn ang="0">
                  <a:pos x="256" y="104"/>
                </a:cxn>
                <a:cxn ang="0">
                  <a:pos x="252" y="162"/>
                </a:cxn>
                <a:cxn ang="0">
                  <a:pos x="240" y="174"/>
                </a:cxn>
                <a:cxn ang="0">
                  <a:pos x="218" y="176"/>
                </a:cxn>
                <a:cxn ang="0">
                  <a:pos x="186" y="184"/>
                </a:cxn>
                <a:cxn ang="0">
                  <a:pos x="146" y="198"/>
                </a:cxn>
                <a:cxn ang="0">
                  <a:pos x="142" y="206"/>
                </a:cxn>
                <a:cxn ang="0">
                  <a:pos x="136" y="212"/>
                </a:cxn>
                <a:cxn ang="0">
                  <a:pos x="124" y="212"/>
                </a:cxn>
                <a:cxn ang="0">
                  <a:pos x="124" y="228"/>
                </a:cxn>
                <a:cxn ang="0">
                  <a:pos x="116" y="236"/>
                </a:cxn>
                <a:cxn ang="0">
                  <a:pos x="108" y="244"/>
                </a:cxn>
                <a:cxn ang="0">
                  <a:pos x="106" y="256"/>
                </a:cxn>
                <a:cxn ang="0">
                  <a:pos x="100" y="266"/>
                </a:cxn>
                <a:cxn ang="0">
                  <a:pos x="90" y="264"/>
                </a:cxn>
                <a:cxn ang="0">
                  <a:pos x="76" y="268"/>
                </a:cxn>
                <a:cxn ang="0">
                  <a:pos x="64" y="268"/>
                </a:cxn>
                <a:cxn ang="0">
                  <a:pos x="58" y="252"/>
                </a:cxn>
                <a:cxn ang="0">
                  <a:pos x="50" y="234"/>
                </a:cxn>
                <a:cxn ang="0">
                  <a:pos x="42" y="234"/>
                </a:cxn>
                <a:cxn ang="0">
                  <a:pos x="34" y="236"/>
                </a:cxn>
                <a:cxn ang="0">
                  <a:pos x="10" y="232"/>
                </a:cxn>
                <a:cxn ang="0">
                  <a:pos x="10" y="218"/>
                </a:cxn>
                <a:cxn ang="0">
                  <a:pos x="4" y="200"/>
                </a:cxn>
                <a:cxn ang="0">
                  <a:pos x="2" y="186"/>
                </a:cxn>
              </a:cxnLst>
              <a:rect l="0" t="0" r="r" b="b"/>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solidFill>
              <a:schemeClr val="bg2"/>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0" name="Freeform 115"/>
            <p:cNvSpPr>
              <a:spLocks/>
            </p:cNvSpPr>
            <p:nvPr/>
          </p:nvSpPr>
          <p:spPr bwMode="auto">
            <a:xfrm>
              <a:off x="4670911" y="3637246"/>
              <a:ext cx="430921" cy="408087"/>
            </a:xfrm>
            <a:custGeom>
              <a:avLst/>
              <a:gdLst/>
              <a:ahLst/>
              <a:cxnLst>
                <a:cxn ang="0">
                  <a:pos x="215" y="8"/>
                </a:cxn>
                <a:cxn ang="0">
                  <a:pos x="205" y="2"/>
                </a:cxn>
                <a:cxn ang="0">
                  <a:pos x="190" y="0"/>
                </a:cxn>
                <a:cxn ang="0">
                  <a:pos x="184" y="0"/>
                </a:cxn>
                <a:cxn ang="0">
                  <a:pos x="86" y="76"/>
                </a:cxn>
                <a:cxn ang="0">
                  <a:pos x="62" y="128"/>
                </a:cxn>
                <a:cxn ang="0">
                  <a:pos x="54" y="144"/>
                </a:cxn>
                <a:cxn ang="0">
                  <a:pos x="36" y="150"/>
                </a:cxn>
                <a:cxn ang="0">
                  <a:pos x="0" y="156"/>
                </a:cxn>
                <a:cxn ang="0">
                  <a:pos x="4" y="172"/>
                </a:cxn>
                <a:cxn ang="0">
                  <a:pos x="12" y="178"/>
                </a:cxn>
                <a:cxn ang="0">
                  <a:pos x="14" y="186"/>
                </a:cxn>
                <a:cxn ang="0">
                  <a:pos x="14" y="194"/>
                </a:cxn>
                <a:cxn ang="0">
                  <a:pos x="24" y="198"/>
                </a:cxn>
                <a:cxn ang="0">
                  <a:pos x="32" y="204"/>
                </a:cxn>
                <a:cxn ang="0">
                  <a:pos x="42" y="206"/>
                </a:cxn>
                <a:cxn ang="0">
                  <a:pos x="52" y="216"/>
                </a:cxn>
                <a:cxn ang="0">
                  <a:pos x="60" y="188"/>
                </a:cxn>
                <a:cxn ang="0">
                  <a:pos x="70" y="180"/>
                </a:cxn>
                <a:cxn ang="0">
                  <a:pos x="86" y="176"/>
                </a:cxn>
                <a:cxn ang="0">
                  <a:pos x="92" y="178"/>
                </a:cxn>
                <a:cxn ang="0">
                  <a:pos x="104" y="188"/>
                </a:cxn>
                <a:cxn ang="0">
                  <a:pos x="110" y="192"/>
                </a:cxn>
                <a:cxn ang="0">
                  <a:pos x="114" y="188"/>
                </a:cxn>
                <a:cxn ang="0">
                  <a:pos x="120" y="186"/>
                </a:cxn>
                <a:cxn ang="0">
                  <a:pos x="132" y="190"/>
                </a:cxn>
                <a:cxn ang="0">
                  <a:pos x="142" y="194"/>
                </a:cxn>
                <a:cxn ang="0">
                  <a:pos x="156" y="188"/>
                </a:cxn>
                <a:cxn ang="0">
                  <a:pos x="170" y="184"/>
                </a:cxn>
                <a:cxn ang="0">
                  <a:pos x="180" y="186"/>
                </a:cxn>
                <a:cxn ang="0">
                  <a:pos x="193" y="188"/>
                </a:cxn>
                <a:cxn ang="0">
                  <a:pos x="203" y="184"/>
                </a:cxn>
                <a:cxn ang="0">
                  <a:pos x="215" y="166"/>
                </a:cxn>
                <a:cxn ang="0">
                  <a:pos x="221" y="150"/>
                </a:cxn>
                <a:cxn ang="0">
                  <a:pos x="235" y="132"/>
                </a:cxn>
                <a:cxn ang="0">
                  <a:pos x="243" y="118"/>
                </a:cxn>
                <a:cxn ang="0">
                  <a:pos x="243" y="72"/>
                </a:cxn>
                <a:cxn ang="0">
                  <a:pos x="247" y="64"/>
                </a:cxn>
                <a:cxn ang="0">
                  <a:pos x="247" y="48"/>
                </a:cxn>
                <a:cxn ang="0">
                  <a:pos x="235" y="22"/>
                </a:cxn>
                <a:cxn ang="0">
                  <a:pos x="229" y="8"/>
                </a:cxn>
              </a:cxnLst>
              <a:rect l="0" t="0" r="r" b="b"/>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1" name="Freeform 116"/>
            <p:cNvSpPr>
              <a:spLocks/>
            </p:cNvSpPr>
            <p:nvPr/>
          </p:nvSpPr>
          <p:spPr bwMode="auto">
            <a:xfrm>
              <a:off x="5039531" y="3637246"/>
              <a:ext cx="290742" cy="555451"/>
            </a:xfrm>
            <a:custGeom>
              <a:avLst/>
              <a:gdLst/>
              <a:ahLst/>
              <a:cxnLst>
                <a:cxn ang="0">
                  <a:pos x="168" y="138"/>
                </a:cxn>
                <a:cxn ang="0">
                  <a:pos x="152" y="144"/>
                </a:cxn>
                <a:cxn ang="0">
                  <a:pos x="146" y="158"/>
                </a:cxn>
                <a:cxn ang="0">
                  <a:pos x="140" y="172"/>
                </a:cxn>
                <a:cxn ang="0">
                  <a:pos x="138" y="194"/>
                </a:cxn>
                <a:cxn ang="0">
                  <a:pos x="134" y="202"/>
                </a:cxn>
                <a:cxn ang="0">
                  <a:pos x="144" y="206"/>
                </a:cxn>
                <a:cxn ang="0">
                  <a:pos x="148" y="216"/>
                </a:cxn>
                <a:cxn ang="0">
                  <a:pos x="152" y="228"/>
                </a:cxn>
                <a:cxn ang="0">
                  <a:pos x="142" y="228"/>
                </a:cxn>
                <a:cxn ang="0">
                  <a:pos x="130" y="238"/>
                </a:cxn>
                <a:cxn ang="0">
                  <a:pos x="122" y="256"/>
                </a:cxn>
                <a:cxn ang="0">
                  <a:pos x="118" y="260"/>
                </a:cxn>
                <a:cxn ang="0">
                  <a:pos x="90" y="264"/>
                </a:cxn>
                <a:cxn ang="0">
                  <a:pos x="86" y="276"/>
                </a:cxn>
                <a:cxn ang="0">
                  <a:pos x="76" y="284"/>
                </a:cxn>
                <a:cxn ang="0">
                  <a:pos x="52" y="290"/>
                </a:cxn>
                <a:cxn ang="0">
                  <a:pos x="46" y="286"/>
                </a:cxn>
                <a:cxn ang="0">
                  <a:pos x="38" y="292"/>
                </a:cxn>
                <a:cxn ang="0">
                  <a:pos x="36" y="292"/>
                </a:cxn>
                <a:cxn ang="0">
                  <a:pos x="30" y="274"/>
                </a:cxn>
                <a:cxn ang="0">
                  <a:pos x="12" y="256"/>
                </a:cxn>
                <a:cxn ang="0">
                  <a:pos x="10" y="250"/>
                </a:cxn>
                <a:cxn ang="0">
                  <a:pos x="18" y="246"/>
                </a:cxn>
                <a:cxn ang="0">
                  <a:pos x="28" y="240"/>
                </a:cxn>
                <a:cxn ang="0">
                  <a:pos x="26" y="230"/>
                </a:cxn>
                <a:cxn ang="0">
                  <a:pos x="26" y="206"/>
                </a:cxn>
                <a:cxn ang="0">
                  <a:pos x="16" y="192"/>
                </a:cxn>
                <a:cxn ang="0">
                  <a:pos x="10" y="188"/>
                </a:cxn>
                <a:cxn ang="0">
                  <a:pos x="4" y="182"/>
                </a:cxn>
                <a:cxn ang="0">
                  <a:pos x="2" y="166"/>
                </a:cxn>
                <a:cxn ang="0">
                  <a:pos x="8" y="150"/>
                </a:cxn>
                <a:cxn ang="0">
                  <a:pos x="22" y="132"/>
                </a:cxn>
                <a:cxn ang="0">
                  <a:pos x="30" y="118"/>
                </a:cxn>
                <a:cxn ang="0">
                  <a:pos x="30" y="72"/>
                </a:cxn>
                <a:cxn ang="0">
                  <a:pos x="34" y="64"/>
                </a:cxn>
                <a:cxn ang="0">
                  <a:pos x="34" y="48"/>
                </a:cxn>
                <a:cxn ang="0">
                  <a:pos x="22" y="22"/>
                </a:cxn>
                <a:cxn ang="0">
                  <a:pos x="20" y="8"/>
                </a:cxn>
                <a:cxn ang="0">
                  <a:pos x="162" y="70"/>
                </a:cxn>
              </a:cxnLst>
              <a:rect l="0" t="0" r="r" b="b"/>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2" name="Freeform 117"/>
            <p:cNvSpPr>
              <a:spLocks/>
            </p:cNvSpPr>
            <p:nvPr/>
          </p:nvSpPr>
          <p:spPr bwMode="auto">
            <a:xfrm>
              <a:off x="5821765" y="3992432"/>
              <a:ext cx="55379" cy="75572"/>
            </a:xfrm>
            <a:custGeom>
              <a:avLst/>
              <a:gdLst/>
              <a:ahLst/>
              <a:cxnLst>
                <a:cxn ang="0">
                  <a:pos x="16" y="0"/>
                </a:cxn>
                <a:cxn ang="0">
                  <a:pos x="24" y="8"/>
                </a:cxn>
                <a:cxn ang="0">
                  <a:pos x="30" y="14"/>
                </a:cxn>
                <a:cxn ang="0">
                  <a:pos x="32" y="20"/>
                </a:cxn>
                <a:cxn ang="0">
                  <a:pos x="30" y="26"/>
                </a:cxn>
                <a:cxn ang="0">
                  <a:pos x="26" y="30"/>
                </a:cxn>
                <a:cxn ang="0">
                  <a:pos x="22" y="34"/>
                </a:cxn>
                <a:cxn ang="0">
                  <a:pos x="16" y="38"/>
                </a:cxn>
                <a:cxn ang="0">
                  <a:pos x="6" y="40"/>
                </a:cxn>
                <a:cxn ang="0">
                  <a:pos x="2" y="38"/>
                </a:cxn>
                <a:cxn ang="0">
                  <a:pos x="0" y="32"/>
                </a:cxn>
                <a:cxn ang="0">
                  <a:pos x="2" y="24"/>
                </a:cxn>
                <a:cxn ang="0">
                  <a:pos x="8" y="16"/>
                </a:cxn>
                <a:cxn ang="0">
                  <a:pos x="22" y="6"/>
                </a:cxn>
                <a:cxn ang="0">
                  <a:pos x="16" y="0"/>
                </a:cxn>
              </a:cxnLst>
              <a:rect l="0" t="0" r="r" b="b"/>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3" name="Freeform 119"/>
            <p:cNvSpPr>
              <a:spLocks/>
            </p:cNvSpPr>
            <p:nvPr/>
          </p:nvSpPr>
          <p:spPr bwMode="auto">
            <a:xfrm>
              <a:off x="5070682" y="4068004"/>
              <a:ext cx="356505" cy="287172"/>
            </a:xfrm>
            <a:custGeom>
              <a:avLst/>
              <a:gdLst/>
              <a:ahLst/>
              <a:cxnLst>
                <a:cxn ang="0">
                  <a:pos x="204" y="106"/>
                </a:cxn>
                <a:cxn ang="0">
                  <a:pos x="204" y="96"/>
                </a:cxn>
                <a:cxn ang="0">
                  <a:pos x="196" y="88"/>
                </a:cxn>
                <a:cxn ang="0">
                  <a:pos x="178" y="70"/>
                </a:cxn>
                <a:cxn ang="0">
                  <a:pos x="170" y="62"/>
                </a:cxn>
                <a:cxn ang="0">
                  <a:pos x="168" y="54"/>
                </a:cxn>
                <a:cxn ang="0">
                  <a:pos x="158" y="46"/>
                </a:cxn>
                <a:cxn ang="0">
                  <a:pos x="156" y="40"/>
                </a:cxn>
                <a:cxn ang="0">
                  <a:pos x="144" y="28"/>
                </a:cxn>
                <a:cxn ang="0">
                  <a:pos x="140" y="12"/>
                </a:cxn>
                <a:cxn ang="0">
                  <a:pos x="136" y="0"/>
                </a:cxn>
                <a:cxn ang="0">
                  <a:pos x="132" y="0"/>
                </a:cxn>
                <a:cxn ang="0">
                  <a:pos x="124" y="0"/>
                </a:cxn>
                <a:cxn ang="0">
                  <a:pos x="112" y="10"/>
                </a:cxn>
                <a:cxn ang="0">
                  <a:pos x="104" y="28"/>
                </a:cxn>
                <a:cxn ang="0">
                  <a:pos x="100" y="32"/>
                </a:cxn>
                <a:cxn ang="0">
                  <a:pos x="72" y="36"/>
                </a:cxn>
                <a:cxn ang="0">
                  <a:pos x="68" y="48"/>
                </a:cxn>
                <a:cxn ang="0">
                  <a:pos x="58" y="56"/>
                </a:cxn>
                <a:cxn ang="0">
                  <a:pos x="34" y="62"/>
                </a:cxn>
                <a:cxn ang="0">
                  <a:pos x="28" y="58"/>
                </a:cxn>
                <a:cxn ang="0">
                  <a:pos x="20" y="64"/>
                </a:cxn>
                <a:cxn ang="0">
                  <a:pos x="18" y="64"/>
                </a:cxn>
                <a:cxn ang="0">
                  <a:pos x="8" y="74"/>
                </a:cxn>
                <a:cxn ang="0">
                  <a:pos x="0" y="94"/>
                </a:cxn>
                <a:cxn ang="0">
                  <a:pos x="2" y="112"/>
                </a:cxn>
                <a:cxn ang="0">
                  <a:pos x="20" y="140"/>
                </a:cxn>
                <a:cxn ang="0">
                  <a:pos x="32" y="146"/>
                </a:cxn>
                <a:cxn ang="0">
                  <a:pos x="42" y="136"/>
                </a:cxn>
                <a:cxn ang="0">
                  <a:pos x="62" y="136"/>
                </a:cxn>
                <a:cxn ang="0">
                  <a:pos x="66" y="118"/>
                </a:cxn>
                <a:cxn ang="0">
                  <a:pos x="72" y="112"/>
                </a:cxn>
                <a:cxn ang="0">
                  <a:pos x="78" y="108"/>
                </a:cxn>
                <a:cxn ang="0">
                  <a:pos x="90" y="110"/>
                </a:cxn>
                <a:cxn ang="0">
                  <a:pos x="112" y="122"/>
                </a:cxn>
                <a:cxn ang="0">
                  <a:pos x="128" y="122"/>
                </a:cxn>
                <a:cxn ang="0">
                  <a:pos x="130" y="120"/>
                </a:cxn>
                <a:cxn ang="0">
                  <a:pos x="134" y="114"/>
                </a:cxn>
                <a:cxn ang="0">
                  <a:pos x="140" y="116"/>
                </a:cxn>
                <a:cxn ang="0">
                  <a:pos x="150" y="112"/>
                </a:cxn>
                <a:cxn ang="0">
                  <a:pos x="160" y="110"/>
                </a:cxn>
                <a:cxn ang="0">
                  <a:pos x="174" y="104"/>
                </a:cxn>
                <a:cxn ang="0">
                  <a:pos x="184" y="104"/>
                </a:cxn>
                <a:cxn ang="0">
                  <a:pos x="204" y="106"/>
                </a:cxn>
              </a:cxnLst>
              <a:rect l="0" t="0" r="r" b="b"/>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4" name="Freeform 120"/>
            <p:cNvSpPr>
              <a:spLocks/>
            </p:cNvSpPr>
            <p:nvPr/>
          </p:nvSpPr>
          <p:spPr bwMode="auto">
            <a:xfrm>
              <a:off x="5614092" y="4290941"/>
              <a:ext cx="218056" cy="317401"/>
            </a:xfrm>
            <a:custGeom>
              <a:avLst/>
              <a:gdLst/>
              <a:ahLst/>
              <a:cxnLst>
                <a:cxn ang="0">
                  <a:pos x="120" y="10"/>
                </a:cxn>
                <a:cxn ang="0">
                  <a:pos x="116" y="10"/>
                </a:cxn>
                <a:cxn ang="0">
                  <a:pos x="112" y="6"/>
                </a:cxn>
                <a:cxn ang="0">
                  <a:pos x="110" y="4"/>
                </a:cxn>
                <a:cxn ang="0">
                  <a:pos x="106" y="4"/>
                </a:cxn>
                <a:cxn ang="0">
                  <a:pos x="102" y="4"/>
                </a:cxn>
                <a:cxn ang="0">
                  <a:pos x="100" y="6"/>
                </a:cxn>
                <a:cxn ang="0">
                  <a:pos x="96" y="10"/>
                </a:cxn>
                <a:cxn ang="0">
                  <a:pos x="90" y="16"/>
                </a:cxn>
                <a:cxn ang="0">
                  <a:pos x="90" y="18"/>
                </a:cxn>
                <a:cxn ang="0">
                  <a:pos x="86" y="18"/>
                </a:cxn>
                <a:cxn ang="0">
                  <a:pos x="78" y="18"/>
                </a:cxn>
                <a:cxn ang="0">
                  <a:pos x="70" y="14"/>
                </a:cxn>
                <a:cxn ang="0">
                  <a:pos x="58" y="8"/>
                </a:cxn>
                <a:cxn ang="0">
                  <a:pos x="46" y="4"/>
                </a:cxn>
                <a:cxn ang="0">
                  <a:pos x="38" y="2"/>
                </a:cxn>
                <a:cxn ang="0">
                  <a:pos x="30" y="0"/>
                </a:cxn>
                <a:cxn ang="0">
                  <a:pos x="4" y="0"/>
                </a:cxn>
                <a:cxn ang="0">
                  <a:pos x="0" y="4"/>
                </a:cxn>
                <a:cxn ang="0">
                  <a:pos x="4" y="12"/>
                </a:cxn>
                <a:cxn ang="0">
                  <a:pos x="8" y="20"/>
                </a:cxn>
                <a:cxn ang="0">
                  <a:pos x="14" y="32"/>
                </a:cxn>
                <a:cxn ang="0">
                  <a:pos x="16" y="38"/>
                </a:cxn>
                <a:cxn ang="0">
                  <a:pos x="16" y="42"/>
                </a:cxn>
                <a:cxn ang="0">
                  <a:pos x="16" y="48"/>
                </a:cxn>
                <a:cxn ang="0">
                  <a:pos x="16" y="52"/>
                </a:cxn>
                <a:cxn ang="0">
                  <a:pos x="0" y="76"/>
                </a:cxn>
                <a:cxn ang="0">
                  <a:pos x="0" y="100"/>
                </a:cxn>
                <a:cxn ang="0">
                  <a:pos x="62" y="138"/>
                </a:cxn>
                <a:cxn ang="0">
                  <a:pos x="62" y="146"/>
                </a:cxn>
                <a:cxn ang="0">
                  <a:pos x="88" y="168"/>
                </a:cxn>
                <a:cxn ang="0">
                  <a:pos x="90" y="164"/>
                </a:cxn>
                <a:cxn ang="0">
                  <a:pos x="94" y="158"/>
                </a:cxn>
                <a:cxn ang="0">
                  <a:pos x="108" y="130"/>
                </a:cxn>
                <a:cxn ang="0">
                  <a:pos x="122" y="106"/>
                </a:cxn>
                <a:cxn ang="0">
                  <a:pos x="116" y="102"/>
                </a:cxn>
                <a:cxn ang="0">
                  <a:pos x="112" y="98"/>
                </a:cxn>
                <a:cxn ang="0">
                  <a:pos x="112" y="32"/>
                </a:cxn>
                <a:cxn ang="0">
                  <a:pos x="120" y="14"/>
                </a:cxn>
                <a:cxn ang="0">
                  <a:pos x="126" y="10"/>
                </a:cxn>
                <a:cxn ang="0">
                  <a:pos x="120" y="10"/>
                </a:cxn>
              </a:cxnLst>
              <a:rect l="0" t="0" r="r" b="b"/>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5" name="Freeform 121"/>
            <p:cNvSpPr>
              <a:spLocks/>
            </p:cNvSpPr>
            <p:nvPr/>
          </p:nvSpPr>
          <p:spPr bwMode="auto">
            <a:xfrm>
              <a:off x="5489489" y="4290941"/>
              <a:ext cx="152294" cy="204043"/>
            </a:xfrm>
            <a:custGeom>
              <a:avLst/>
              <a:gdLst/>
              <a:ahLst/>
              <a:cxnLst>
                <a:cxn ang="0">
                  <a:pos x="76" y="0"/>
                </a:cxn>
                <a:cxn ang="0">
                  <a:pos x="72" y="4"/>
                </a:cxn>
                <a:cxn ang="0">
                  <a:pos x="76" y="12"/>
                </a:cxn>
                <a:cxn ang="0">
                  <a:pos x="80" y="20"/>
                </a:cxn>
                <a:cxn ang="0">
                  <a:pos x="86" y="32"/>
                </a:cxn>
                <a:cxn ang="0">
                  <a:pos x="88" y="38"/>
                </a:cxn>
                <a:cxn ang="0">
                  <a:pos x="88" y="42"/>
                </a:cxn>
                <a:cxn ang="0">
                  <a:pos x="88" y="48"/>
                </a:cxn>
                <a:cxn ang="0">
                  <a:pos x="88" y="52"/>
                </a:cxn>
                <a:cxn ang="0">
                  <a:pos x="72" y="76"/>
                </a:cxn>
                <a:cxn ang="0">
                  <a:pos x="72" y="100"/>
                </a:cxn>
                <a:cxn ang="0">
                  <a:pos x="20" y="98"/>
                </a:cxn>
                <a:cxn ang="0">
                  <a:pos x="14" y="102"/>
                </a:cxn>
                <a:cxn ang="0">
                  <a:pos x="10" y="108"/>
                </a:cxn>
                <a:cxn ang="0">
                  <a:pos x="0" y="108"/>
                </a:cxn>
                <a:cxn ang="0">
                  <a:pos x="0" y="86"/>
                </a:cxn>
                <a:cxn ang="0">
                  <a:pos x="6" y="76"/>
                </a:cxn>
                <a:cxn ang="0">
                  <a:pos x="12" y="64"/>
                </a:cxn>
                <a:cxn ang="0">
                  <a:pos x="18" y="56"/>
                </a:cxn>
                <a:cxn ang="0">
                  <a:pos x="24" y="48"/>
                </a:cxn>
                <a:cxn ang="0">
                  <a:pos x="24" y="38"/>
                </a:cxn>
                <a:cxn ang="0">
                  <a:pos x="22" y="34"/>
                </a:cxn>
                <a:cxn ang="0">
                  <a:pos x="22" y="28"/>
                </a:cxn>
                <a:cxn ang="0">
                  <a:pos x="20" y="16"/>
                </a:cxn>
                <a:cxn ang="0">
                  <a:pos x="24" y="14"/>
                </a:cxn>
                <a:cxn ang="0">
                  <a:pos x="30" y="12"/>
                </a:cxn>
                <a:cxn ang="0">
                  <a:pos x="52" y="12"/>
                </a:cxn>
                <a:cxn ang="0">
                  <a:pos x="62" y="10"/>
                </a:cxn>
                <a:cxn ang="0">
                  <a:pos x="72" y="4"/>
                </a:cxn>
                <a:cxn ang="0">
                  <a:pos x="76" y="0"/>
                </a:cxn>
              </a:cxnLst>
              <a:rect l="0" t="0" r="r" b="b"/>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6" name="Freeform 122"/>
            <p:cNvSpPr>
              <a:spLocks/>
            </p:cNvSpPr>
            <p:nvPr/>
          </p:nvSpPr>
          <p:spPr bwMode="auto">
            <a:xfrm>
              <a:off x="5486027" y="4476091"/>
              <a:ext cx="314971" cy="377858"/>
            </a:xfrm>
            <a:custGeom>
              <a:avLst/>
              <a:gdLst/>
              <a:ahLst/>
              <a:cxnLst>
                <a:cxn ang="0">
                  <a:pos x="74" y="2"/>
                </a:cxn>
                <a:cxn ang="0">
                  <a:pos x="136" y="48"/>
                </a:cxn>
                <a:cxn ang="0">
                  <a:pos x="160" y="74"/>
                </a:cxn>
                <a:cxn ang="0">
                  <a:pos x="156" y="84"/>
                </a:cxn>
                <a:cxn ang="0">
                  <a:pos x="152" y="92"/>
                </a:cxn>
                <a:cxn ang="0">
                  <a:pos x="154" y="102"/>
                </a:cxn>
                <a:cxn ang="0">
                  <a:pos x="162" y="110"/>
                </a:cxn>
                <a:cxn ang="0">
                  <a:pos x="164" y="126"/>
                </a:cxn>
                <a:cxn ang="0">
                  <a:pos x="164" y="156"/>
                </a:cxn>
                <a:cxn ang="0">
                  <a:pos x="172" y="168"/>
                </a:cxn>
                <a:cxn ang="0">
                  <a:pos x="182" y="178"/>
                </a:cxn>
                <a:cxn ang="0">
                  <a:pos x="166" y="180"/>
                </a:cxn>
                <a:cxn ang="0">
                  <a:pos x="152" y="188"/>
                </a:cxn>
                <a:cxn ang="0">
                  <a:pos x="134" y="194"/>
                </a:cxn>
                <a:cxn ang="0">
                  <a:pos x="130" y="198"/>
                </a:cxn>
                <a:cxn ang="0">
                  <a:pos x="122" y="198"/>
                </a:cxn>
                <a:cxn ang="0">
                  <a:pos x="116" y="196"/>
                </a:cxn>
                <a:cxn ang="0">
                  <a:pos x="112" y="200"/>
                </a:cxn>
                <a:cxn ang="0">
                  <a:pos x="82" y="198"/>
                </a:cxn>
                <a:cxn ang="0">
                  <a:pos x="80" y="170"/>
                </a:cxn>
                <a:cxn ang="0">
                  <a:pos x="76" y="160"/>
                </a:cxn>
                <a:cxn ang="0">
                  <a:pos x="46" y="150"/>
                </a:cxn>
                <a:cxn ang="0">
                  <a:pos x="30" y="142"/>
                </a:cxn>
                <a:cxn ang="0">
                  <a:pos x="24" y="138"/>
                </a:cxn>
                <a:cxn ang="0">
                  <a:pos x="20" y="134"/>
                </a:cxn>
                <a:cxn ang="0">
                  <a:pos x="16" y="120"/>
                </a:cxn>
                <a:cxn ang="0">
                  <a:pos x="10" y="110"/>
                </a:cxn>
                <a:cxn ang="0">
                  <a:pos x="0" y="100"/>
                </a:cxn>
                <a:cxn ang="0">
                  <a:pos x="0" y="92"/>
                </a:cxn>
                <a:cxn ang="0">
                  <a:pos x="0" y="84"/>
                </a:cxn>
                <a:cxn ang="0">
                  <a:pos x="0" y="78"/>
                </a:cxn>
                <a:cxn ang="0">
                  <a:pos x="2" y="68"/>
                </a:cxn>
                <a:cxn ang="0">
                  <a:pos x="20" y="50"/>
                </a:cxn>
                <a:cxn ang="0">
                  <a:pos x="22" y="42"/>
                </a:cxn>
                <a:cxn ang="0">
                  <a:pos x="20" y="38"/>
                </a:cxn>
                <a:cxn ang="0">
                  <a:pos x="16" y="34"/>
                </a:cxn>
                <a:cxn ang="0">
                  <a:pos x="20" y="28"/>
                </a:cxn>
                <a:cxn ang="0">
                  <a:pos x="22" y="22"/>
                </a:cxn>
                <a:cxn ang="0">
                  <a:pos x="24" y="16"/>
                </a:cxn>
                <a:cxn ang="0">
                  <a:pos x="20" y="6"/>
                </a:cxn>
                <a:cxn ang="0">
                  <a:pos x="24" y="0"/>
                </a:cxn>
              </a:cxnLst>
              <a:rect l="0" t="0" r="r" b="b"/>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7" name="Freeform 123"/>
            <p:cNvSpPr>
              <a:spLocks/>
            </p:cNvSpPr>
            <p:nvPr/>
          </p:nvSpPr>
          <p:spPr bwMode="auto">
            <a:xfrm>
              <a:off x="5475644" y="4476091"/>
              <a:ext cx="51918" cy="64235"/>
            </a:xfrm>
            <a:custGeom>
              <a:avLst/>
              <a:gdLst/>
              <a:ahLst/>
              <a:cxnLst>
                <a:cxn ang="0">
                  <a:pos x="26" y="28"/>
                </a:cxn>
                <a:cxn ang="0">
                  <a:pos x="28" y="26"/>
                </a:cxn>
                <a:cxn ang="0">
                  <a:pos x="28" y="22"/>
                </a:cxn>
                <a:cxn ang="0">
                  <a:pos x="30" y="22"/>
                </a:cxn>
                <a:cxn ang="0">
                  <a:pos x="30" y="16"/>
                </a:cxn>
                <a:cxn ang="0">
                  <a:pos x="28" y="12"/>
                </a:cxn>
                <a:cxn ang="0">
                  <a:pos x="26" y="6"/>
                </a:cxn>
                <a:cxn ang="0">
                  <a:pos x="28" y="0"/>
                </a:cxn>
                <a:cxn ang="0">
                  <a:pos x="24" y="2"/>
                </a:cxn>
                <a:cxn ang="0">
                  <a:pos x="22" y="4"/>
                </a:cxn>
                <a:cxn ang="0">
                  <a:pos x="18" y="10"/>
                </a:cxn>
                <a:cxn ang="0">
                  <a:pos x="8" y="10"/>
                </a:cxn>
                <a:cxn ang="0">
                  <a:pos x="2" y="18"/>
                </a:cxn>
                <a:cxn ang="0">
                  <a:pos x="0" y="24"/>
                </a:cxn>
                <a:cxn ang="0">
                  <a:pos x="0" y="30"/>
                </a:cxn>
                <a:cxn ang="0">
                  <a:pos x="0" y="32"/>
                </a:cxn>
                <a:cxn ang="0">
                  <a:pos x="0" y="34"/>
                </a:cxn>
                <a:cxn ang="0">
                  <a:pos x="12" y="34"/>
                </a:cxn>
                <a:cxn ang="0">
                  <a:pos x="14" y="30"/>
                </a:cxn>
                <a:cxn ang="0">
                  <a:pos x="14" y="28"/>
                </a:cxn>
                <a:cxn ang="0">
                  <a:pos x="16" y="26"/>
                </a:cxn>
                <a:cxn ang="0">
                  <a:pos x="26" y="26"/>
                </a:cxn>
                <a:cxn ang="0">
                  <a:pos x="26" y="28"/>
                </a:cxn>
              </a:cxnLst>
              <a:rect l="0" t="0" r="r" b="b"/>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8" name="Freeform 124"/>
            <p:cNvSpPr>
              <a:spLocks/>
            </p:cNvSpPr>
            <p:nvPr/>
          </p:nvSpPr>
          <p:spPr bwMode="auto">
            <a:xfrm>
              <a:off x="5475644" y="4525213"/>
              <a:ext cx="48457" cy="79350"/>
            </a:xfrm>
            <a:custGeom>
              <a:avLst/>
              <a:gdLst/>
              <a:ahLst/>
              <a:cxnLst>
                <a:cxn ang="0">
                  <a:pos x="0" y="8"/>
                </a:cxn>
                <a:cxn ang="0">
                  <a:pos x="2" y="12"/>
                </a:cxn>
                <a:cxn ang="0">
                  <a:pos x="6" y="14"/>
                </a:cxn>
                <a:cxn ang="0">
                  <a:pos x="6" y="16"/>
                </a:cxn>
                <a:cxn ang="0">
                  <a:pos x="4" y="20"/>
                </a:cxn>
                <a:cxn ang="0">
                  <a:pos x="4" y="24"/>
                </a:cxn>
                <a:cxn ang="0">
                  <a:pos x="4" y="28"/>
                </a:cxn>
                <a:cxn ang="0">
                  <a:pos x="6" y="34"/>
                </a:cxn>
                <a:cxn ang="0">
                  <a:pos x="8" y="42"/>
                </a:cxn>
                <a:cxn ang="0">
                  <a:pos x="14" y="34"/>
                </a:cxn>
                <a:cxn ang="0">
                  <a:pos x="22" y="28"/>
                </a:cxn>
                <a:cxn ang="0">
                  <a:pos x="26" y="24"/>
                </a:cxn>
                <a:cxn ang="0">
                  <a:pos x="28" y="20"/>
                </a:cxn>
                <a:cxn ang="0">
                  <a:pos x="28" y="16"/>
                </a:cxn>
                <a:cxn ang="0">
                  <a:pos x="28" y="14"/>
                </a:cxn>
                <a:cxn ang="0">
                  <a:pos x="26" y="12"/>
                </a:cxn>
                <a:cxn ang="0">
                  <a:pos x="24" y="10"/>
                </a:cxn>
                <a:cxn ang="0">
                  <a:pos x="22" y="8"/>
                </a:cxn>
                <a:cxn ang="0">
                  <a:pos x="24" y="2"/>
                </a:cxn>
                <a:cxn ang="0">
                  <a:pos x="26" y="0"/>
                </a:cxn>
                <a:cxn ang="0">
                  <a:pos x="16" y="0"/>
                </a:cxn>
                <a:cxn ang="0">
                  <a:pos x="14" y="2"/>
                </a:cxn>
                <a:cxn ang="0">
                  <a:pos x="14" y="4"/>
                </a:cxn>
                <a:cxn ang="0">
                  <a:pos x="12" y="8"/>
                </a:cxn>
                <a:cxn ang="0">
                  <a:pos x="0" y="8"/>
                </a:cxn>
                <a:cxn ang="0">
                  <a:pos x="0" y="6"/>
                </a:cxn>
                <a:cxn ang="0">
                  <a:pos x="0" y="4"/>
                </a:cxn>
                <a:cxn ang="0">
                  <a:pos x="0" y="8"/>
                </a:cxn>
              </a:cxnLst>
              <a:rect l="0" t="0" r="r" b="b"/>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9" name="Freeform 125"/>
            <p:cNvSpPr>
              <a:spLocks/>
            </p:cNvSpPr>
            <p:nvPr/>
          </p:nvSpPr>
          <p:spPr bwMode="auto">
            <a:xfrm>
              <a:off x="5015303" y="4260712"/>
              <a:ext cx="515720" cy="653694"/>
            </a:xfrm>
            <a:custGeom>
              <a:avLst/>
              <a:gdLst/>
              <a:ahLst/>
              <a:cxnLst>
                <a:cxn ang="0">
                  <a:pos x="270" y="256"/>
                </a:cxn>
                <a:cxn ang="0">
                  <a:pos x="258" y="266"/>
                </a:cxn>
                <a:cxn ang="0">
                  <a:pos x="258" y="318"/>
                </a:cxn>
                <a:cxn ang="0">
                  <a:pos x="276" y="324"/>
                </a:cxn>
                <a:cxn ang="0">
                  <a:pos x="272" y="344"/>
                </a:cxn>
                <a:cxn ang="0">
                  <a:pos x="262" y="338"/>
                </a:cxn>
                <a:cxn ang="0">
                  <a:pos x="242" y="320"/>
                </a:cxn>
                <a:cxn ang="0">
                  <a:pos x="232" y="316"/>
                </a:cxn>
                <a:cxn ang="0">
                  <a:pos x="224" y="320"/>
                </a:cxn>
                <a:cxn ang="0">
                  <a:pos x="208" y="312"/>
                </a:cxn>
                <a:cxn ang="0">
                  <a:pos x="186" y="300"/>
                </a:cxn>
                <a:cxn ang="0">
                  <a:pos x="166" y="302"/>
                </a:cxn>
                <a:cxn ang="0">
                  <a:pos x="158" y="294"/>
                </a:cxn>
                <a:cxn ang="0">
                  <a:pos x="152" y="280"/>
                </a:cxn>
                <a:cxn ang="0">
                  <a:pos x="152" y="232"/>
                </a:cxn>
                <a:cxn ang="0">
                  <a:pos x="134" y="232"/>
                </a:cxn>
                <a:cxn ang="0">
                  <a:pos x="110" y="228"/>
                </a:cxn>
                <a:cxn ang="0">
                  <a:pos x="106" y="242"/>
                </a:cxn>
                <a:cxn ang="0">
                  <a:pos x="82" y="242"/>
                </a:cxn>
                <a:cxn ang="0">
                  <a:pos x="66" y="220"/>
                </a:cxn>
                <a:cxn ang="0">
                  <a:pos x="0" y="202"/>
                </a:cxn>
                <a:cxn ang="0">
                  <a:pos x="8" y="184"/>
                </a:cxn>
                <a:cxn ang="0">
                  <a:pos x="20" y="184"/>
                </a:cxn>
                <a:cxn ang="0">
                  <a:pos x="26" y="180"/>
                </a:cxn>
                <a:cxn ang="0">
                  <a:pos x="32" y="184"/>
                </a:cxn>
                <a:cxn ang="0">
                  <a:pos x="46" y="182"/>
                </a:cxn>
                <a:cxn ang="0">
                  <a:pos x="56" y="156"/>
                </a:cxn>
                <a:cxn ang="0">
                  <a:pos x="64" y="136"/>
                </a:cxn>
                <a:cxn ang="0">
                  <a:pos x="74" y="118"/>
                </a:cxn>
                <a:cxn ang="0">
                  <a:pos x="82" y="108"/>
                </a:cxn>
                <a:cxn ang="0">
                  <a:pos x="80" y="98"/>
                </a:cxn>
                <a:cxn ang="0">
                  <a:pos x="98" y="44"/>
                </a:cxn>
                <a:cxn ang="0">
                  <a:pos x="94" y="36"/>
                </a:cxn>
                <a:cxn ang="0">
                  <a:pos x="98" y="16"/>
                </a:cxn>
                <a:cxn ang="0">
                  <a:pos x="108" y="6"/>
                </a:cxn>
                <a:cxn ang="0">
                  <a:pos x="122" y="8"/>
                </a:cxn>
                <a:cxn ang="0">
                  <a:pos x="152" y="20"/>
                </a:cxn>
                <a:cxn ang="0">
                  <a:pos x="162" y="18"/>
                </a:cxn>
                <a:cxn ang="0">
                  <a:pos x="170" y="14"/>
                </a:cxn>
                <a:cxn ang="0">
                  <a:pos x="182" y="10"/>
                </a:cxn>
                <a:cxn ang="0">
                  <a:pos x="204" y="8"/>
                </a:cxn>
                <a:cxn ang="0">
                  <a:pos x="216" y="2"/>
                </a:cxn>
                <a:cxn ang="0">
                  <a:pos x="246" y="14"/>
                </a:cxn>
                <a:cxn ang="0">
                  <a:pos x="260" y="16"/>
                </a:cxn>
                <a:cxn ang="0">
                  <a:pos x="272" y="16"/>
                </a:cxn>
                <a:cxn ang="0">
                  <a:pos x="284" y="24"/>
                </a:cxn>
                <a:cxn ang="0">
                  <a:pos x="296" y="50"/>
                </a:cxn>
                <a:cxn ang="0">
                  <a:pos x="292" y="72"/>
                </a:cxn>
                <a:cxn ang="0">
                  <a:pos x="274" y="102"/>
                </a:cxn>
                <a:cxn ang="0">
                  <a:pos x="268" y="132"/>
                </a:cxn>
                <a:cxn ang="0">
                  <a:pos x="268" y="152"/>
                </a:cxn>
                <a:cxn ang="0">
                  <a:pos x="270" y="160"/>
                </a:cxn>
                <a:cxn ang="0">
                  <a:pos x="272" y="174"/>
                </a:cxn>
                <a:cxn ang="0">
                  <a:pos x="272" y="192"/>
                </a:cxn>
                <a:cxn ang="0">
                  <a:pos x="274" y="202"/>
                </a:cxn>
                <a:cxn ang="0">
                  <a:pos x="272" y="214"/>
                </a:cxn>
                <a:cxn ang="0">
                  <a:pos x="288" y="228"/>
                </a:cxn>
                <a:cxn ang="0">
                  <a:pos x="292" y="248"/>
                </a:cxn>
              </a:cxnLst>
              <a:rect l="0" t="0" r="r" b="b"/>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0" name="Freeform 126"/>
            <p:cNvSpPr>
              <a:spLocks/>
            </p:cNvSpPr>
            <p:nvPr/>
          </p:nvSpPr>
          <p:spPr bwMode="auto">
            <a:xfrm>
              <a:off x="5499872" y="4812385"/>
              <a:ext cx="301126" cy="563008"/>
            </a:xfrm>
            <a:custGeom>
              <a:avLst/>
              <a:gdLst/>
              <a:ahLst/>
              <a:cxnLst>
                <a:cxn ang="0">
                  <a:pos x="32" y="288"/>
                </a:cxn>
                <a:cxn ang="0">
                  <a:pos x="34" y="274"/>
                </a:cxn>
                <a:cxn ang="0">
                  <a:pos x="44" y="268"/>
                </a:cxn>
                <a:cxn ang="0">
                  <a:pos x="66" y="258"/>
                </a:cxn>
                <a:cxn ang="0">
                  <a:pos x="74" y="248"/>
                </a:cxn>
                <a:cxn ang="0">
                  <a:pos x="78" y="218"/>
                </a:cxn>
                <a:cxn ang="0">
                  <a:pos x="76" y="204"/>
                </a:cxn>
                <a:cxn ang="0">
                  <a:pos x="74" y="192"/>
                </a:cxn>
                <a:cxn ang="0">
                  <a:pos x="70" y="182"/>
                </a:cxn>
                <a:cxn ang="0">
                  <a:pos x="70" y="172"/>
                </a:cxn>
                <a:cxn ang="0">
                  <a:pos x="76" y="162"/>
                </a:cxn>
                <a:cxn ang="0">
                  <a:pos x="94" y="152"/>
                </a:cxn>
                <a:cxn ang="0">
                  <a:pos x="102" y="140"/>
                </a:cxn>
                <a:cxn ang="0">
                  <a:pos x="112" y="128"/>
                </a:cxn>
                <a:cxn ang="0">
                  <a:pos x="150" y="108"/>
                </a:cxn>
                <a:cxn ang="0">
                  <a:pos x="162" y="94"/>
                </a:cxn>
                <a:cxn ang="0">
                  <a:pos x="168" y="76"/>
                </a:cxn>
                <a:cxn ang="0">
                  <a:pos x="170" y="56"/>
                </a:cxn>
                <a:cxn ang="0">
                  <a:pos x="174" y="48"/>
                </a:cxn>
                <a:cxn ang="0">
                  <a:pos x="172" y="10"/>
                </a:cxn>
                <a:cxn ang="0">
                  <a:pos x="166" y="2"/>
                </a:cxn>
                <a:cxn ang="0">
                  <a:pos x="154" y="6"/>
                </a:cxn>
                <a:cxn ang="0">
                  <a:pos x="130" y="14"/>
                </a:cxn>
                <a:cxn ang="0">
                  <a:pos x="124" y="18"/>
                </a:cxn>
                <a:cxn ang="0">
                  <a:pos x="118" y="20"/>
                </a:cxn>
                <a:cxn ang="0">
                  <a:pos x="112" y="18"/>
                </a:cxn>
                <a:cxn ang="0">
                  <a:pos x="106" y="20"/>
                </a:cxn>
                <a:cxn ang="0">
                  <a:pos x="100" y="22"/>
                </a:cxn>
                <a:cxn ang="0">
                  <a:pos x="72" y="28"/>
                </a:cxn>
                <a:cxn ang="0">
                  <a:pos x="72" y="42"/>
                </a:cxn>
                <a:cxn ang="0">
                  <a:pos x="80" y="56"/>
                </a:cxn>
                <a:cxn ang="0">
                  <a:pos x="92" y="74"/>
                </a:cxn>
                <a:cxn ang="0">
                  <a:pos x="92" y="88"/>
                </a:cxn>
                <a:cxn ang="0">
                  <a:pos x="88" y="100"/>
                </a:cxn>
                <a:cxn ang="0">
                  <a:pos x="82" y="106"/>
                </a:cxn>
                <a:cxn ang="0">
                  <a:pos x="78" y="110"/>
                </a:cxn>
                <a:cxn ang="0">
                  <a:pos x="76" y="114"/>
                </a:cxn>
                <a:cxn ang="0">
                  <a:pos x="68" y="108"/>
                </a:cxn>
                <a:cxn ang="0">
                  <a:pos x="68" y="90"/>
                </a:cxn>
                <a:cxn ang="0">
                  <a:pos x="70" y="72"/>
                </a:cxn>
                <a:cxn ang="0">
                  <a:pos x="56" y="72"/>
                </a:cxn>
                <a:cxn ang="0">
                  <a:pos x="50" y="64"/>
                </a:cxn>
                <a:cxn ang="0">
                  <a:pos x="34" y="70"/>
                </a:cxn>
                <a:cxn ang="0">
                  <a:pos x="12" y="76"/>
                </a:cxn>
                <a:cxn ang="0">
                  <a:pos x="0" y="82"/>
                </a:cxn>
                <a:cxn ang="0">
                  <a:pos x="18" y="102"/>
                </a:cxn>
                <a:cxn ang="0">
                  <a:pos x="36" y="110"/>
                </a:cxn>
                <a:cxn ang="0">
                  <a:pos x="44" y="120"/>
                </a:cxn>
                <a:cxn ang="0">
                  <a:pos x="44" y="136"/>
                </a:cxn>
                <a:cxn ang="0">
                  <a:pos x="40" y="148"/>
                </a:cxn>
                <a:cxn ang="0">
                  <a:pos x="40" y="168"/>
                </a:cxn>
                <a:cxn ang="0">
                  <a:pos x="36" y="188"/>
                </a:cxn>
                <a:cxn ang="0">
                  <a:pos x="18" y="208"/>
                </a:cxn>
                <a:cxn ang="0">
                  <a:pos x="14" y="226"/>
                </a:cxn>
                <a:cxn ang="0">
                  <a:pos x="20" y="242"/>
                </a:cxn>
                <a:cxn ang="0">
                  <a:pos x="20" y="258"/>
                </a:cxn>
                <a:cxn ang="0">
                  <a:pos x="18" y="298"/>
                </a:cxn>
                <a:cxn ang="0">
                  <a:pos x="30" y="298"/>
                </a:cxn>
              </a:cxnLst>
              <a:rect l="0" t="0" r="r" b="b"/>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1" name="Freeform 127"/>
            <p:cNvSpPr>
              <a:spLocks/>
            </p:cNvSpPr>
            <p:nvPr/>
          </p:nvSpPr>
          <p:spPr bwMode="auto">
            <a:xfrm>
              <a:off x="5112216" y="5209136"/>
              <a:ext cx="443036" cy="442094"/>
            </a:xfrm>
            <a:custGeom>
              <a:avLst/>
              <a:gdLst/>
              <a:ahLst/>
              <a:cxnLst>
                <a:cxn ang="0">
                  <a:pos x="252" y="92"/>
                </a:cxn>
                <a:cxn ang="0">
                  <a:pos x="256" y="100"/>
                </a:cxn>
                <a:cxn ang="0">
                  <a:pos x="256" y="108"/>
                </a:cxn>
                <a:cxn ang="0">
                  <a:pos x="248" y="118"/>
                </a:cxn>
                <a:cxn ang="0">
                  <a:pos x="226" y="136"/>
                </a:cxn>
                <a:cxn ang="0">
                  <a:pos x="206" y="170"/>
                </a:cxn>
                <a:cxn ang="0">
                  <a:pos x="182" y="198"/>
                </a:cxn>
                <a:cxn ang="0">
                  <a:pos x="162" y="206"/>
                </a:cxn>
                <a:cxn ang="0">
                  <a:pos x="146" y="212"/>
                </a:cxn>
                <a:cxn ang="0">
                  <a:pos x="132" y="220"/>
                </a:cxn>
                <a:cxn ang="0">
                  <a:pos x="112" y="222"/>
                </a:cxn>
                <a:cxn ang="0">
                  <a:pos x="82" y="220"/>
                </a:cxn>
                <a:cxn ang="0">
                  <a:pos x="78" y="228"/>
                </a:cxn>
                <a:cxn ang="0">
                  <a:pos x="58" y="228"/>
                </a:cxn>
                <a:cxn ang="0">
                  <a:pos x="46" y="234"/>
                </a:cxn>
                <a:cxn ang="0">
                  <a:pos x="22" y="210"/>
                </a:cxn>
                <a:cxn ang="0">
                  <a:pos x="22" y="200"/>
                </a:cxn>
                <a:cxn ang="0">
                  <a:pos x="24" y="184"/>
                </a:cxn>
                <a:cxn ang="0">
                  <a:pos x="20" y="174"/>
                </a:cxn>
                <a:cxn ang="0">
                  <a:pos x="16" y="166"/>
                </a:cxn>
                <a:cxn ang="0">
                  <a:pos x="10" y="140"/>
                </a:cxn>
                <a:cxn ang="0">
                  <a:pos x="0" y="122"/>
                </a:cxn>
                <a:cxn ang="0">
                  <a:pos x="6" y="114"/>
                </a:cxn>
                <a:cxn ang="0">
                  <a:pos x="14" y="120"/>
                </a:cxn>
                <a:cxn ang="0">
                  <a:pos x="24" y="126"/>
                </a:cxn>
                <a:cxn ang="0">
                  <a:pos x="42" y="126"/>
                </a:cxn>
                <a:cxn ang="0">
                  <a:pos x="52" y="118"/>
                </a:cxn>
                <a:cxn ang="0">
                  <a:pos x="54" y="54"/>
                </a:cxn>
                <a:cxn ang="0">
                  <a:pos x="68" y="64"/>
                </a:cxn>
                <a:cxn ang="0">
                  <a:pos x="70" y="74"/>
                </a:cxn>
                <a:cxn ang="0">
                  <a:pos x="66" y="90"/>
                </a:cxn>
                <a:cxn ang="0">
                  <a:pos x="90" y="84"/>
                </a:cxn>
                <a:cxn ang="0">
                  <a:pos x="106" y="64"/>
                </a:cxn>
                <a:cxn ang="0">
                  <a:pos x="116" y="62"/>
                </a:cxn>
                <a:cxn ang="0">
                  <a:pos x="126" y="68"/>
                </a:cxn>
                <a:cxn ang="0">
                  <a:pos x="138" y="68"/>
                </a:cxn>
                <a:cxn ang="0">
                  <a:pos x="146" y="60"/>
                </a:cxn>
                <a:cxn ang="0">
                  <a:pos x="152" y="50"/>
                </a:cxn>
                <a:cxn ang="0">
                  <a:pos x="158" y="46"/>
                </a:cxn>
                <a:cxn ang="0">
                  <a:pos x="172" y="32"/>
                </a:cxn>
                <a:cxn ang="0">
                  <a:pos x="188" y="10"/>
                </a:cxn>
                <a:cxn ang="0">
                  <a:pos x="202" y="2"/>
                </a:cxn>
                <a:cxn ang="0">
                  <a:pos x="216" y="2"/>
                </a:cxn>
                <a:cxn ang="0">
                  <a:pos x="228" y="6"/>
                </a:cxn>
                <a:cxn ang="0">
                  <a:pos x="238" y="16"/>
                </a:cxn>
                <a:cxn ang="0">
                  <a:pos x="244" y="32"/>
                </a:cxn>
                <a:cxn ang="0">
                  <a:pos x="244" y="48"/>
                </a:cxn>
                <a:cxn ang="0">
                  <a:pos x="242" y="88"/>
                </a:cxn>
              </a:cxnLst>
              <a:rect l="0" t="0" r="r" b="b"/>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2" name="Freeform 128"/>
            <p:cNvSpPr>
              <a:spLocks/>
            </p:cNvSpPr>
            <p:nvPr/>
          </p:nvSpPr>
          <p:spPr bwMode="auto">
            <a:xfrm>
              <a:off x="5396036" y="5435850"/>
              <a:ext cx="58841" cy="68015"/>
            </a:xfrm>
            <a:custGeom>
              <a:avLst/>
              <a:gdLst/>
              <a:ahLst/>
              <a:cxnLst>
                <a:cxn ang="0">
                  <a:pos x="28" y="0"/>
                </a:cxn>
                <a:cxn ang="0">
                  <a:pos x="22" y="0"/>
                </a:cxn>
                <a:cxn ang="0">
                  <a:pos x="8" y="10"/>
                </a:cxn>
                <a:cxn ang="0">
                  <a:pos x="2" y="18"/>
                </a:cxn>
                <a:cxn ang="0">
                  <a:pos x="0" y="22"/>
                </a:cxn>
                <a:cxn ang="0">
                  <a:pos x="0" y="26"/>
                </a:cxn>
                <a:cxn ang="0">
                  <a:pos x="2" y="32"/>
                </a:cxn>
                <a:cxn ang="0">
                  <a:pos x="6" y="34"/>
                </a:cxn>
                <a:cxn ang="0">
                  <a:pos x="10" y="36"/>
                </a:cxn>
                <a:cxn ang="0">
                  <a:pos x="14" y="36"/>
                </a:cxn>
                <a:cxn ang="0">
                  <a:pos x="18" y="32"/>
                </a:cxn>
                <a:cxn ang="0">
                  <a:pos x="24" y="26"/>
                </a:cxn>
                <a:cxn ang="0">
                  <a:pos x="32" y="18"/>
                </a:cxn>
                <a:cxn ang="0">
                  <a:pos x="34" y="10"/>
                </a:cxn>
                <a:cxn ang="0">
                  <a:pos x="30" y="6"/>
                </a:cxn>
                <a:cxn ang="0">
                  <a:pos x="28" y="4"/>
                </a:cxn>
                <a:cxn ang="0">
                  <a:pos x="28" y="0"/>
                </a:cxn>
              </a:cxnLst>
              <a:rect l="0" t="0" r="r" b="b"/>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3" name="Freeform 129"/>
            <p:cNvSpPr>
              <a:spLocks/>
            </p:cNvSpPr>
            <p:nvPr/>
          </p:nvSpPr>
          <p:spPr bwMode="auto">
            <a:xfrm>
              <a:off x="5496411" y="5341386"/>
              <a:ext cx="34612" cy="45343"/>
            </a:xfrm>
            <a:custGeom>
              <a:avLst/>
              <a:gdLst/>
              <a:ahLst/>
              <a:cxnLst>
                <a:cxn ang="0">
                  <a:pos x="20" y="18"/>
                </a:cxn>
                <a:cxn ang="0">
                  <a:pos x="18" y="22"/>
                </a:cxn>
                <a:cxn ang="0">
                  <a:pos x="16" y="24"/>
                </a:cxn>
                <a:cxn ang="0">
                  <a:pos x="14" y="24"/>
                </a:cxn>
                <a:cxn ang="0">
                  <a:pos x="6" y="24"/>
                </a:cxn>
                <a:cxn ang="0">
                  <a:pos x="2" y="22"/>
                </a:cxn>
                <a:cxn ang="0">
                  <a:pos x="0" y="18"/>
                </a:cxn>
                <a:cxn ang="0">
                  <a:pos x="0" y="12"/>
                </a:cxn>
                <a:cxn ang="0">
                  <a:pos x="0" y="8"/>
                </a:cxn>
                <a:cxn ang="0">
                  <a:pos x="2" y="6"/>
                </a:cxn>
                <a:cxn ang="0">
                  <a:pos x="8" y="2"/>
                </a:cxn>
                <a:cxn ang="0">
                  <a:pos x="14" y="0"/>
                </a:cxn>
                <a:cxn ang="0">
                  <a:pos x="20" y="0"/>
                </a:cxn>
                <a:cxn ang="0">
                  <a:pos x="20" y="18"/>
                </a:cxn>
              </a:cxnLst>
              <a:rect l="0" t="0" r="r" b="b"/>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4" name="Freeform 130"/>
            <p:cNvSpPr>
              <a:spLocks/>
            </p:cNvSpPr>
            <p:nvPr/>
          </p:nvSpPr>
          <p:spPr bwMode="auto">
            <a:xfrm>
              <a:off x="5368346" y="4986200"/>
              <a:ext cx="207673" cy="238051"/>
            </a:xfrm>
            <a:custGeom>
              <a:avLst/>
              <a:gdLst/>
              <a:ahLst/>
              <a:cxnLst>
                <a:cxn ang="0">
                  <a:pos x="78" y="0"/>
                </a:cxn>
                <a:cxn ang="0">
                  <a:pos x="78" y="6"/>
                </a:cxn>
                <a:cxn ang="0">
                  <a:pos x="94" y="10"/>
                </a:cxn>
                <a:cxn ang="0">
                  <a:pos x="106" y="14"/>
                </a:cxn>
                <a:cxn ang="0">
                  <a:pos x="112" y="18"/>
                </a:cxn>
                <a:cxn ang="0">
                  <a:pos x="116" y="22"/>
                </a:cxn>
                <a:cxn ang="0">
                  <a:pos x="120" y="28"/>
                </a:cxn>
                <a:cxn ang="0">
                  <a:pos x="120" y="36"/>
                </a:cxn>
                <a:cxn ang="0">
                  <a:pos x="120" y="44"/>
                </a:cxn>
                <a:cxn ang="0">
                  <a:pos x="118" y="50"/>
                </a:cxn>
                <a:cxn ang="0">
                  <a:pos x="116" y="56"/>
                </a:cxn>
                <a:cxn ang="0">
                  <a:pos x="116" y="66"/>
                </a:cxn>
                <a:cxn ang="0">
                  <a:pos x="116" y="76"/>
                </a:cxn>
                <a:cxn ang="0">
                  <a:pos x="114" y="86"/>
                </a:cxn>
                <a:cxn ang="0">
                  <a:pos x="112" y="96"/>
                </a:cxn>
                <a:cxn ang="0">
                  <a:pos x="106" y="104"/>
                </a:cxn>
                <a:cxn ang="0">
                  <a:pos x="94" y="116"/>
                </a:cxn>
                <a:cxn ang="0">
                  <a:pos x="90" y="126"/>
                </a:cxn>
                <a:cxn ang="0">
                  <a:pos x="80" y="124"/>
                </a:cxn>
                <a:cxn ang="0">
                  <a:pos x="74" y="122"/>
                </a:cxn>
                <a:cxn ang="0">
                  <a:pos x="68" y="120"/>
                </a:cxn>
                <a:cxn ang="0">
                  <a:pos x="62" y="118"/>
                </a:cxn>
                <a:cxn ang="0">
                  <a:pos x="54" y="120"/>
                </a:cxn>
                <a:cxn ang="0">
                  <a:pos x="50" y="114"/>
                </a:cxn>
                <a:cxn ang="0">
                  <a:pos x="46" y="114"/>
                </a:cxn>
                <a:cxn ang="0">
                  <a:pos x="42" y="112"/>
                </a:cxn>
                <a:cxn ang="0">
                  <a:pos x="38" y="110"/>
                </a:cxn>
                <a:cxn ang="0">
                  <a:pos x="34" y="108"/>
                </a:cxn>
                <a:cxn ang="0">
                  <a:pos x="34" y="102"/>
                </a:cxn>
                <a:cxn ang="0">
                  <a:pos x="32" y="92"/>
                </a:cxn>
                <a:cxn ang="0">
                  <a:pos x="30" y="86"/>
                </a:cxn>
                <a:cxn ang="0">
                  <a:pos x="26" y="82"/>
                </a:cxn>
                <a:cxn ang="0">
                  <a:pos x="18" y="76"/>
                </a:cxn>
                <a:cxn ang="0">
                  <a:pos x="12" y="72"/>
                </a:cxn>
                <a:cxn ang="0">
                  <a:pos x="8" y="66"/>
                </a:cxn>
                <a:cxn ang="0">
                  <a:pos x="6" y="62"/>
                </a:cxn>
                <a:cxn ang="0">
                  <a:pos x="8" y="60"/>
                </a:cxn>
                <a:cxn ang="0">
                  <a:pos x="6" y="58"/>
                </a:cxn>
                <a:cxn ang="0">
                  <a:pos x="4" y="54"/>
                </a:cxn>
                <a:cxn ang="0">
                  <a:pos x="0" y="48"/>
                </a:cxn>
                <a:cxn ang="0">
                  <a:pos x="0" y="42"/>
                </a:cxn>
                <a:cxn ang="0">
                  <a:pos x="6" y="46"/>
                </a:cxn>
                <a:cxn ang="0">
                  <a:pos x="12" y="46"/>
                </a:cxn>
                <a:cxn ang="0">
                  <a:pos x="16" y="46"/>
                </a:cxn>
                <a:cxn ang="0">
                  <a:pos x="20" y="46"/>
                </a:cxn>
                <a:cxn ang="0">
                  <a:pos x="30" y="36"/>
                </a:cxn>
                <a:cxn ang="0">
                  <a:pos x="42" y="24"/>
                </a:cxn>
                <a:cxn ang="0">
                  <a:pos x="54" y="16"/>
                </a:cxn>
                <a:cxn ang="0">
                  <a:pos x="58" y="12"/>
                </a:cxn>
                <a:cxn ang="0">
                  <a:pos x="56" y="8"/>
                </a:cxn>
                <a:cxn ang="0">
                  <a:pos x="56" y="6"/>
                </a:cxn>
                <a:cxn ang="0">
                  <a:pos x="58" y="4"/>
                </a:cxn>
                <a:cxn ang="0">
                  <a:pos x="62" y="2"/>
                </a:cxn>
                <a:cxn ang="0">
                  <a:pos x="68" y="0"/>
                </a:cxn>
                <a:cxn ang="0">
                  <a:pos x="76" y="0"/>
                </a:cxn>
                <a:cxn ang="0">
                  <a:pos x="78" y="0"/>
                </a:cxn>
              </a:cxnLst>
              <a:rect l="0" t="0" r="r" b="b"/>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5" name="Freeform 131"/>
            <p:cNvSpPr>
              <a:spLocks/>
            </p:cNvSpPr>
            <p:nvPr/>
          </p:nvSpPr>
          <p:spPr bwMode="auto">
            <a:xfrm>
              <a:off x="5576019" y="4778378"/>
              <a:ext cx="83069" cy="256944"/>
            </a:xfrm>
            <a:custGeom>
              <a:avLst/>
              <a:gdLst/>
              <a:ahLst/>
              <a:cxnLst>
                <a:cxn ang="0">
                  <a:pos x="0" y="82"/>
                </a:cxn>
                <a:cxn ang="0">
                  <a:pos x="6" y="82"/>
                </a:cxn>
                <a:cxn ang="0">
                  <a:pos x="8" y="88"/>
                </a:cxn>
                <a:cxn ang="0">
                  <a:pos x="12" y="90"/>
                </a:cxn>
                <a:cxn ang="0">
                  <a:pos x="18" y="90"/>
                </a:cxn>
                <a:cxn ang="0">
                  <a:pos x="26" y="90"/>
                </a:cxn>
                <a:cxn ang="0">
                  <a:pos x="26" y="100"/>
                </a:cxn>
                <a:cxn ang="0">
                  <a:pos x="24" y="108"/>
                </a:cxn>
                <a:cxn ang="0">
                  <a:pos x="22" y="118"/>
                </a:cxn>
                <a:cxn ang="0">
                  <a:pos x="24" y="126"/>
                </a:cxn>
                <a:cxn ang="0">
                  <a:pos x="28" y="128"/>
                </a:cxn>
                <a:cxn ang="0">
                  <a:pos x="32" y="132"/>
                </a:cxn>
                <a:cxn ang="0">
                  <a:pos x="34" y="136"/>
                </a:cxn>
                <a:cxn ang="0">
                  <a:pos x="34" y="128"/>
                </a:cxn>
                <a:cxn ang="0">
                  <a:pos x="36" y="126"/>
                </a:cxn>
                <a:cxn ang="0">
                  <a:pos x="38" y="124"/>
                </a:cxn>
                <a:cxn ang="0">
                  <a:pos x="42" y="120"/>
                </a:cxn>
                <a:cxn ang="0">
                  <a:pos x="44" y="118"/>
                </a:cxn>
                <a:cxn ang="0">
                  <a:pos x="46" y="112"/>
                </a:cxn>
                <a:cxn ang="0">
                  <a:pos x="48" y="106"/>
                </a:cxn>
                <a:cxn ang="0">
                  <a:pos x="48" y="98"/>
                </a:cxn>
                <a:cxn ang="0">
                  <a:pos x="48" y="92"/>
                </a:cxn>
                <a:cxn ang="0">
                  <a:pos x="44" y="86"/>
                </a:cxn>
                <a:cxn ang="0">
                  <a:pos x="36" y="74"/>
                </a:cxn>
                <a:cxn ang="0">
                  <a:pos x="30" y="66"/>
                </a:cxn>
                <a:cxn ang="0">
                  <a:pos x="28" y="60"/>
                </a:cxn>
                <a:cxn ang="0">
                  <a:pos x="26" y="54"/>
                </a:cxn>
                <a:cxn ang="0">
                  <a:pos x="28" y="46"/>
                </a:cxn>
                <a:cxn ang="0">
                  <a:pos x="30" y="38"/>
                </a:cxn>
                <a:cxn ang="0">
                  <a:pos x="30" y="12"/>
                </a:cxn>
                <a:cxn ang="0">
                  <a:pos x="28" y="10"/>
                </a:cxn>
                <a:cxn ang="0">
                  <a:pos x="26" y="6"/>
                </a:cxn>
                <a:cxn ang="0">
                  <a:pos x="24" y="0"/>
                </a:cxn>
                <a:cxn ang="0">
                  <a:pos x="8" y="0"/>
                </a:cxn>
                <a:cxn ang="0">
                  <a:pos x="10" y="8"/>
                </a:cxn>
                <a:cxn ang="0">
                  <a:pos x="14" y="18"/>
                </a:cxn>
                <a:cxn ang="0">
                  <a:pos x="12" y="20"/>
                </a:cxn>
                <a:cxn ang="0">
                  <a:pos x="10" y="24"/>
                </a:cxn>
                <a:cxn ang="0">
                  <a:pos x="6" y="28"/>
                </a:cxn>
                <a:cxn ang="0">
                  <a:pos x="6" y="34"/>
                </a:cxn>
                <a:cxn ang="0">
                  <a:pos x="6" y="44"/>
                </a:cxn>
                <a:cxn ang="0">
                  <a:pos x="8" y="50"/>
                </a:cxn>
                <a:cxn ang="0">
                  <a:pos x="4" y="56"/>
                </a:cxn>
                <a:cxn ang="0">
                  <a:pos x="2" y="62"/>
                </a:cxn>
                <a:cxn ang="0">
                  <a:pos x="0" y="68"/>
                </a:cxn>
                <a:cxn ang="0">
                  <a:pos x="0" y="74"/>
                </a:cxn>
                <a:cxn ang="0">
                  <a:pos x="0" y="76"/>
                </a:cxn>
                <a:cxn ang="0">
                  <a:pos x="0" y="80"/>
                </a:cxn>
                <a:cxn ang="0">
                  <a:pos x="0" y="82"/>
                </a:cxn>
              </a:cxnLst>
              <a:rect l="0" t="0" r="r" b="b"/>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6" name="Freeform 132"/>
            <p:cNvSpPr>
              <a:spLocks/>
            </p:cNvSpPr>
            <p:nvPr/>
          </p:nvSpPr>
          <p:spPr bwMode="auto">
            <a:xfrm>
              <a:off x="5278355" y="4729256"/>
              <a:ext cx="321893" cy="343851"/>
            </a:xfrm>
            <a:custGeom>
              <a:avLst/>
              <a:gdLst/>
              <a:ahLst/>
              <a:cxnLst>
                <a:cxn ang="0">
                  <a:pos x="82" y="172"/>
                </a:cxn>
                <a:cxn ang="0">
                  <a:pos x="106" y="152"/>
                </a:cxn>
                <a:cxn ang="0">
                  <a:pos x="108" y="144"/>
                </a:cxn>
                <a:cxn ang="0">
                  <a:pos x="110" y="140"/>
                </a:cxn>
                <a:cxn ang="0">
                  <a:pos x="120" y="136"/>
                </a:cxn>
                <a:cxn ang="0">
                  <a:pos x="128" y="132"/>
                </a:cxn>
                <a:cxn ang="0">
                  <a:pos x="128" y="126"/>
                </a:cxn>
                <a:cxn ang="0">
                  <a:pos x="140" y="120"/>
                </a:cxn>
                <a:cxn ang="0">
                  <a:pos x="162" y="114"/>
                </a:cxn>
                <a:cxn ang="0">
                  <a:pos x="172" y="98"/>
                </a:cxn>
                <a:cxn ang="0">
                  <a:pos x="174" y="86"/>
                </a:cxn>
                <a:cxn ang="0">
                  <a:pos x="178" y="70"/>
                </a:cxn>
                <a:cxn ang="0">
                  <a:pos x="178" y="54"/>
                </a:cxn>
                <a:cxn ang="0">
                  <a:pos x="184" y="46"/>
                </a:cxn>
                <a:cxn ang="0">
                  <a:pos x="182" y="34"/>
                </a:cxn>
                <a:cxn ang="0">
                  <a:pos x="166" y="16"/>
                </a:cxn>
                <a:cxn ang="0">
                  <a:pos x="150" y="8"/>
                </a:cxn>
                <a:cxn ang="0">
                  <a:pos x="140" y="0"/>
                </a:cxn>
                <a:cxn ang="0">
                  <a:pos x="128" y="2"/>
                </a:cxn>
                <a:cxn ang="0">
                  <a:pos x="112" y="10"/>
                </a:cxn>
                <a:cxn ang="0">
                  <a:pos x="106" y="18"/>
                </a:cxn>
                <a:cxn ang="0">
                  <a:pos x="104" y="62"/>
                </a:cxn>
                <a:cxn ang="0">
                  <a:pos x="108" y="72"/>
                </a:cxn>
                <a:cxn ang="0">
                  <a:pos x="124" y="76"/>
                </a:cxn>
                <a:cxn ang="0">
                  <a:pos x="122" y="92"/>
                </a:cxn>
                <a:cxn ang="0">
                  <a:pos x="116" y="98"/>
                </a:cxn>
                <a:cxn ang="0">
                  <a:pos x="110" y="90"/>
                </a:cxn>
                <a:cxn ang="0">
                  <a:pos x="96" y="78"/>
                </a:cxn>
                <a:cxn ang="0">
                  <a:pos x="86" y="70"/>
                </a:cxn>
                <a:cxn ang="0">
                  <a:pos x="80" y="68"/>
                </a:cxn>
                <a:cxn ang="0">
                  <a:pos x="76" y="70"/>
                </a:cxn>
                <a:cxn ang="0">
                  <a:pos x="66" y="70"/>
                </a:cxn>
                <a:cxn ang="0">
                  <a:pos x="56" y="64"/>
                </a:cxn>
                <a:cxn ang="0">
                  <a:pos x="32" y="52"/>
                </a:cxn>
                <a:cxn ang="0">
                  <a:pos x="30" y="86"/>
                </a:cxn>
                <a:cxn ang="0">
                  <a:pos x="24" y="88"/>
                </a:cxn>
                <a:cxn ang="0">
                  <a:pos x="0" y="152"/>
                </a:cxn>
                <a:cxn ang="0">
                  <a:pos x="18" y="172"/>
                </a:cxn>
                <a:cxn ang="0">
                  <a:pos x="28" y="172"/>
                </a:cxn>
                <a:cxn ang="0">
                  <a:pos x="40" y="172"/>
                </a:cxn>
                <a:cxn ang="0">
                  <a:pos x="52" y="178"/>
                </a:cxn>
                <a:cxn ang="0">
                  <a:pos x="72" y="182"/>
                </a:cxn>
              </a:cxnLst>
              <a:rect l="0" t="0" r="r" b="b"/>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7" name="Freeform 133"/>
            <p:cNvSpPr>
              <a:spLocks/>
            </p:cNvSpPr>
            <p:nvPr/>
          </p:nvSpPr>
          <p:spPr bwMode="auto">
            <a:xfrm>
              <a:off x="4992805" y="4653684"/>
              <a:ext cx="340930" cy="415644"/>
            </a:xfrm>
            <a:custGeom>
              <a:avLst/>
              <a:gdLst/>
              <a:ahLst/>
              <a:cxnLst>
                <a:cxn ang="0">
                  <a:pos x="159" y="220"/>
                </a:cxn>
                <a:cxn ang="0">
                  <a:pos x="107" y="216"/>
                </a:cxn>
                <a:cxn ang="0">
                  <a:pos x="101" y="210"/>
                </a:cxn>
                <a:cxn ang="0">
                  <a:pos x="27" y="206"/>
                </a:cxn>
                <a:cxn ang="0">
                  <a:pos x="21" y="204"/>
                </a:cxn>
                <a:cxn ang="0">
                  <a:pos x="4" y="206"/>
                </a:cxn>
                <a:cxn ang="0">
                  <a:pos x="0" y="194"/>
                </a:cxn>
                <a:cxn ang="0">
                  <a:pos x="4" y="180"/>
                </a:cxn>
                <a:cxn ang="0">
                  <a:pos x="7" y="162"/>
                </a:cxn>
                <a:cxn ang="0">
                  <a:pos x="13" y="140"/>
                </a:cxn>
                <a:cxn ang="0">
                  <a:pos x="25" y="122"/>
                </a:cxn>
                <a:cxn ang="0">
                  <a:pos x="35" y="104"/>
                </a:cxn>
                <a:cxn ang="0">
                  <a:pos x="33" y="84"/>
                </a:cxn>
                <a:cxn ang="0">
                  <a:pos x="25" y="66"/>
                </a:cxn>
                <a:cxn ang="0">
                  <a:pos x="23" y="52"/>
                </a:cxn>
                <a:cxn ang="0">
                  <a:pos x="27" y="44"/>
                </a:cxn>
                <a:cxn ang="0">
                  <a:pos x="27" y="32"/>
                </a:cxn>
                <a:cxn ang="0">
                  <a:pos x="15" y="0"/>
                </a:cxn>
                <a:cxn ang="0">
                  <a:pos x="79" y="12"/>
                </a:cxn>
                <a:cxn ang="0">
                  <a:pos x="93" y="32"/>
                </a:cxn>
                <a:cxn ang="0">
                  <a:pos x="99" y="34"/>
                </a:cxn>
                <a:cxn ang="0">
                  <a:pos x="119" y="34"/>
                </a:cxn>
                <a:cxn ang="0">
                  <a:pos x="123" y="28"/>
                </a:cxn>
                <a:cxn ang="0">
                  <a:pos x="143" y="20"/>
                </a:cxn>
                <a:cxn ang="0">
                  <a:pos x="147" y="24"/>
                </a:cxn>
                <a:cxn ang="0">
                  <a:pos x="159" y="26"/>
                </a:cxn>
                <a:cxn ang="0">
                  <a:pos x="167" y="46"/>
                </a:cxn>
                <a:cxn ang="0">
                  <a:pos x="165" y="72"/>
                </a:cxn>
                <a:cxn ang="0">
                  <a:pos x="171" y="82"/>
                </a:cxn>
                <a:cxn ang="0">
                  <a:pos x="169" y="92"/>
                </a:cxn>
                <a:cxn ang="0">
                  <a:pos x="179" y="94"/>
                </a:cxn>
                <a:cxn ang="0">
                  <a:pos x="191" y="92"/>
                </a:cxn>
                <a:cxn ang="0">
                  <a:pos x="197" y="122"/>
                </a:cxn>
                <a:cxn ang="0">
                  <a:pos x="191" y="128"/>
                </a:cxn>
                <a:cxn ang="0">
                  <a:pos x="165" y="128"/>
                </a:cxn>
                <a:cxn ang="0">
                  <a:pos x="181" y="210"/>
                </a:cxn>
              </a:cxnLst>
              <a:rect l="0" t="0" r="r" b="b"/>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8" name="Freeform 134"/>
            <p:cNvSpPr>
              <a:spLocks/>
            </p:cNvSpPr>
            <p:nvPr/>
          </p:nvSpPr>
          <p:spPr bwMode="auto">
            <a:xfrm>
              <a:off x="5205669" y="5061771"/>
              <a:ext cx="256130" cy="317401"/>
            </a:xfrm>
            <a:custGeom>
              <a:avLst/>
              <a:gdLst/>
              <a:ahLst/>
              <a:cxnLst>
                <a:cxn ang="0">
                  <a:pos x="94" y="8"/>
                </a:cxn>
                <a:cxn ang="0">
                  <a:pos x="98" y="14"/>
                </a:cxn>
                <a:cxn ang="0">
                  <a:pos x="100" y="18"/>
                </a:cxn>
                <a:cxn ang="0">
                  <a:pos x="102" y="20"/>
                </a:cxn>
                <a:cxn ang="0">
                  <a:pos x="100" y="22"/>
                </a:cxn>
                <a:cxn ang="0">
                  <a:pos x="102" y="26"/>
                </a:cxn>
                <a:cxn ang="0">
                  <a:pos x="106" y="32"/>
                </a:cxn>
                <a:cxn ang="0">
                  <a:pos x="112" y="36"/>
                </a:cxn>
                <a:cxn ang="0">
                  <a:pos x="120" y="42"/>
                </a:cxn>
                <a:cxn ang="0">
                  <a:pos x="124" y="46"/>
                </a:cxn>
                <a:cxn ang="0">
                  <a:pos x="126" y="52"/>
                </a:cxn>
                <a:cxn ang="0">
                  <a:pos x="128" y="62"/>
                </a:cxn>
                <a:cxn ang="0">
                  <a:pos x="128" y="68"/>
                </a:cxn>
                <a:cxn ang="0">
                  <a:pos x="132" y="70"/>
                </a:cxn>
                <a:cxn ang="0">
                  <a:pos x="136" y="72"/>
                </a:cxn>
                <a:cxn ang="0">
                  <a:pos x="140" y="74"/>
                </a:cxn>
                <a:cxn ang="0">
                  <a:pos x="144" y="74"/>
                </a:cxn>
                <a:cxn ang="0">
                  <a:pos x="148" y="80"/>
                </a:cxn>
                <a:cxn ang="0">
                  <a:pos x="140" y="84"/>
                </a:cxn>
                <a:cxn ang="0">
                  <a:pos x="134" y="88"/>
                </a:cxn>
                <a:cxn ang="0">
                  <a:pos x="126" y="100"/>
                </a:cxn>
                <a:cxn ang="0">
                  <a:pos x="116" y="112"/>
                </a:cxn>
                <a:cxn ang="0">
                  <a:pos x="106" y="122"/>
                </a:cxn>
                <a:cxn ang="0">
                  <a:pos x="104" y="124"/>
                </a:cxn>
                <a:cxn ang="0">
                  <a:pos x="100" y="126"/>
                </a:cxn>
                <a:cxn ang="0">
                  <a:pos x="98" y="128"/>
                </a:cxn>
                <a:cxn ang="0">
                  <a:pos x="94" y="132"/>
                </a:cxn>
                <a:cxn ang="0">
                  <a:pos x="92" y="138"/>
                </a:cxn>
                <a:cxn ang="0">
                  <a:pos x="88" y="142"/>
                </a:cxn>
                <a:cxn ang="0">
                  <a:pos x="84" y="146"/>
                </a:cxn>
                <a:cxn ang="0">
                  <a:pos x="78" y="148"/>
                </a:cxn>
                <a:cxn ang="0">
                  <a:pos x="72" y="146"/>
                </a:cxn>
                <a:cxn ang="0">
                  <a:pos x="68" y="142"/>
                </a:cxn>
                <a:cxn ang="0">
                  <a:pos x="62" y="140"/>
                </a:cxn>
                <a:cxn ang="0">
                  <a:pos x="56" y="138"/>
                </a:cxn>
                <a:cxn ang="0">
                  <a:pos x="52" y="142"/>
                </a:cxn>
                <a:cxn ang="0">
                  <a:pos x="44" y="150"/>
                </a:cxn>
                <a:cxn ang="0">
                  <a:pos x="36" y="162"/>
                </a:cxn>
                <a:cxn ang="0">
                  <a:pos x="28" y="168"/>
                </a:cxn>
                <a:cxn ang="0">
                  <a:pos x="12" y="168"/>
                </a:cxn>
                <a:cxn ang="0">
                  <a:pos x="14" y="160"/>
                </a:cxn>
                <a:cxn ang="0">
                  <a:pos x="16" y="152"/>
                </a:cxn>
                <a:cxn ang="0">
                  <a:pos x="16" y="146"/>
                </a:cxn>
                <a:cxn ang="0">
                  <a:pos x="14" y="142"/>
                </a:cxn>
                <a:cxn ang="0">
                  <a:pos x="6" y="134"/>
                </a:cxn>
                <a:cxn ang="0">
                  <a:pos x="0" y="132"/>
                </a:cxn>
                <a:cxn ang="0">
                  <a:pos x="0" y="78"/>
                </a:cxn>
                <a:cxn ang="0">
                  <a:pos x="20" y="78"/>
                </a:cxn>
                <a:cxn ang="0">
                  <a:pos x="20" y="10"/>
                </a:cxn>
                <a:cxn ang="0">
                  <a:pos x="42" y="8"/>
                </a:cxn>
                <a:cxn ang="0">
                  <a:pos x="60" y="6"/>
                </a:cxn>
                <a:cxn ang="0">
                  <a:pos x="64" y="12"/>
                </a:cxn>
                <a:cxn ang="0">
                  <a:pos x="78" y="6"/>
                </a:cxn>
                <a:cxn ang="0">
                  <a:pos x="82" y="2"/>
                </a:cxn>
                <a:cxn ang="0">
                  <a:pos x="88" y="0"/>
                </a:cxn>
                <a:cxn ang="0">
                  <a:pos x="92" y="0"/>
                </a:cxn>
                <a:cxn ang="0">
                  <a:pos x="94" y="2"/>
                </a:cxn>
                <a:cxn ang="0">
                  <a:pos x="94" y="8"/>
                </a:cxn>
              </a:cxnLst>
              <a:rect l="0" t="0" r="r" b="b"/>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9" name="Freeform 135"/>
            <p:cNvSpPr>
              <a:spLocks/>
            </p:cNvSpPr>
            <p:nvPr/>
          </p:nvSpPr>
          <p:spPr bwMode="auto">
            <a:xfrm>
              <a:off x="4210570" y="3875297"/>
              <a:ext cx="141910" cy="154921"/>
            </a:xfrm>
            <a:custGeom>
              <a:avLst/>
              <a:gdLst/>
              <a:ahLst/>
              <a:cxnLst>
                <a:cxn ang="0">
                  <a:pos x="6" y="78"/>
                </a:cxn>
                <a:cxn ang="0">
                  <a:pos x="4" y="74"/>
                </a:cxn>
                <a:cxn ang="0">
                  <a:pos x="4" y="68"/>
                </a:cxn>
                <a:cxn ang="0">
                  <a:pos x="4" y="62"/>
                </a:cxn>
                <a:cxn ang="0">
                  <a:pos x="16" y="62"/>
                </a:cxn>
                <a:cxn ang="0">
                  <a:pos x="28" y="60"/>
                </a:cxn>
                <a:cxn ang="0">
                  <a:pos x="28" y="58"/>
                </a:cxn>
                <a:cxn ang="0">
                  <a:pos x="34" y="60"/>
                </a:cxn>
                <a:cxn ang="0">
                  <a:pos x="42" y="62"/>
                </a:cxn>
                <a:cxn ang="0">
                  <a:pos x="46" y="60"/>
                </a:cxn>
                <a:cxn ang="0">
                  <a:pos x="50" y="58"/>
                </a:cxn>
                <a:cxn ang="0">
                  <a:pos x="38" y="56"/>
                </a:cxn>
                <a:cxn ang="0">
                  <a:pos x="32" y="54"/>
                </a:cxn>
                <a:cxn ang="0">
                  <a:pos x="30" y="50"/>
                </a:cxn>
                <a:cxn ang="0">
                  <a:pos x="26" y="52"/>
                </a:cxn>
                <a:cxn ang="0">
                  <a:pos x="24" y="54"/>
                </a:cxn>
                <a:cxn ang="0">
                  <a:pos x="22" y="56"/>
                </a:cxn>
                <a:cxn ang="0">
                  <a:pos x="18" y="58"/>
                </a:cxn>
                <a:cxn ang="0">
                  <a:pos x="6" y="56"/>
                </a:cxn>
                <a:cxn ang="0">
                  <a:pos x="6" y="52"/>
                </a:cxn>
                <a:cxn ang="0">
                  <a:pos x="8" y="46"/>
                </a:cxn>
                <a:cxn ang="0">
                  <a:pos x="6" y="40"/>
                </a:cxn>
                <a:cxn ang="0">
                  <a:pos x="4" y="36"/>
                </a:cxn>
                <a:cxn ang="0">
                  <a:pos x="2" y="32"/>
                </a:cxn>
                <a:cxn ang="0">
                  <a:pos x="0" y="30"/>
                </a:cxn>
                <a:cxn ang="0">
                  <a:pos x="2" y="24"/>
                </a:cxn>
                <a:cxn ang="0">
                  <a:pos x="4" y="16"/>
                </a:cxn>
                <a:cxn ang="0">
                  <a:pos x="10" y="4"/>
                </a:cxn>
                <a:cxn ang="0">
                  <a:pos x="14" y="4"/>
                </a:cxn>
                <a:cxn ang="0">
                  <a:pos x="16" y="4"/>
                </a:cxn>
                <a:cxn ang="0">
                  <a:pos x="20" y="4"/>
                </a:cxn>
                <a:cxn ang="0">
                  <a:pos x="22" y="2"/>
                </a:cxn>
                <a:cxn ang="0">
                  <a:pos x="26" y="0"/>
                </a:cxn>
                <a:cxn ang="0">
                  <a:pos x="30" y="0"/>
                </a:cxn>
                <a:cxn ang="0">
                  <a:pos x="38" y="2"/>
                </a:cxn>
                <a:cxn ang="0">
                  <a:pos x="46" y="6"/>
                </a:cxn>
                <a:cxn ang="0">
                  <a:pos x="52" y="8"/>
                </a:cxn>
                <a:cxn ang="0">
                  <a:pos x="54" y="14"/>
                </a:cxn>
                <a:cxn ang="0">
                  <a:pos x="64" y="28"/>
                </a:cxn>
                <a:cxn ang="0">
                  <a:pos x="68" y="32"/>
                </a:cxn>
                <a:cxn ang="0">
                  <a:pos x="74" y="36"/>
                </a:cxn>
                <a:cxn ang="0">
                  <a:pos x="72" y="36"/>
                </a:cxn>
                <a:cxn ang="0">
                  <a:pos x="76" y="48"/>
                </a:cxn>
                <a:cxn ang="0">
                  <a:pos x="80" y="58"/>
                </a:cxn>
                <a:cxn ang="0">
                  <a:pos x="82" y="66"/>
                </a:cxn>
                <a:cxn ang="0">
                  <a:pos x="82" y="72"/>
                </a:cxn>
                <a:cxn ang="0">
                  <a:pos x="82" y="80"/>
                </a:cxn>
                <a:cxn ang="0">
                  <a:pos x="80" y="80"/>
                </a:cxn>
                <a:cxn ang="0">
                  <a:pos x="74" y="82"/>
                </a:cxn>
                <a:cxn ang="0">
                  <a:pos x="68" y="80"/>
                </a:cxn>
                <a:cxn ang="0">
                  <a:pos x="62" y="78"/>
                </a:cxn>
                <a:cxn ang="0">
                  <a:pos x="56" y="76"/>
                </a:cxn>
                <a:cxn ang="0">
                  <a:pos x="50" y="74"/>
                </a:cxn>
                <a:cxn ang="0">
                  <a:pos x="38" y="74"/>
                </a:cxn>
                <a:cxn ang="0">
                  <a:pos x="26" y="76"/>
                </a:cxn>
                <a:cxn ang="0">
                  <a:pos x="18" y="78"/>
                </a:cxn>
                <a:cxn ang="0">
                  <a:pos x="6" y="78"/>
                </a:cxn>
              </a:cxnLst>
              <a:rect l="0" t="0" r="r" b="b"/>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0" name="Freeform 136"/>
            <p:cNvSpPr>
              <a:spLocks/>
            </p:cNvSpPr>
            <p:nvPr/>
          </p:nvSpPr>
          <p:spPr bwMode="auto">
            <a:xfrm>
              <a:off x="4220954" y="4015105"/>
              <a:ext cx="76146" cy="45343"/>
            </a:xfrm>
            <a:custGeom>
              <a:avLst/>
              <a:gdLst/>
              <a:ahLst/>
              <a:cxnLst>
                <a:cxn ang="0">
                  <a:pos x="0" y="4"/>
                </a:cxn>
                <a:cxn ang="0">
                  <a:pos x="12" y="4"/>
                </a:cxn>
                <a:cxn ang="0">
                  <a:pos x="20" y="2"/>
                </a:cxn>
                <a:cxn ang="0">
                  <a:pos x="32" y="0"/>
                </a:cxn>
                <a:cxn ang="0">
                  <a:pos x="44" y="0"/>
                </a:cxn>
                <a:cxn ang="0">
                  <a:pos x="44" y="4"/>
                </a:cxn>
                <a:cxn ang="0">
                  <a:pos x="44" y="8"/>
                </a:cxn>
                <a:cxn ang="0">
                  <a:pos x="40" y="8"/>
                </a:cxn>
                <a:cxn ang="0">
                  <a:pos x="42" y="12"/>
                </a:cxn>
                <a:cxn ang="0">
                  <a:pos x="44" y="12"/>
                </a:cxn>
                <a:cxn ang="0">
                  <a:pos x="44" y="16"/>
                </a:cxn>
                <a:cxn ang="0">
                  <a:pos x="38" y="18"/>
                </a:cxn>
                <a:cxn ang="0">
                  <a:pos x="34" y="20"/>
                </a:cxn>
                <a:cxn ang="0">
                  <a:pos x="30" y="22"/>
                </a:cxn>
                <a:cxn ang="0">
                  <a:pos x="26" y="24"/>
                </a:cxn>
                <a:cxn ang="0">
                  <a:pos x="20" y="16"/>
                </a:cxn>
                <a:cxn ang="0">
                  <a:pos x="18" y="14"/>
                </a:cxn>
                <a:cxn ang="0">
                  <a:pos x="16" y="12"/>
                </a:cxn>
                <a:cxn ang="0">
                  <a:pos x="8" y="8"/>
                </a:cxn>
                <a:cxn ang="0">
                  <a:pos x="0" y="4"/>
                </a:cxn>
              </a:cxnLst>
              <a:rect l="0" t="0" r="r" b="b"/>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1" name="Freeform 137"/>
            <p:cNvSpPr>
              <a:spLocks/>
            </p:cNvSpPr>
            <p:nvPr/>
          </p:nvSpPr>
          <p:spPr bwMode="auto">
            <a:xfrm>
              <a:off x="4265949" y="4015105"/>
              <a:ext cx="190367" cy="181372"/>
            </a:xfrm>
            <a:custGeom>
              <a:avLst/>
              <a:gdLst/>
              <a:ahLst/>
              <a:cxnLst>
                <a:cxn ang="0">
                  <a:pos x="32" y="60"/>
                </a:cxn>
                <a:cxn ang="0">
                  <a:pos x="44" y="48"/>
                </a:cxn>
                <a:cxn ang="0">
                  <a:pos x="56" y="48"/>
                </a:cxn>
                <a:cxn ang="0">
                  <a:pos x="62" y="54"/>
                </a:cxn>
                <a:cxn ang="0">
                  <a:pos x="66" y="68"/>
                </a:cxn>
                <a:cxn ang="0">
                  <a:pos x="74" y="76"/>
                </a:cxn>
                <a:cxn ang="0">
                  <a:pos x="84" y="78"/>
                </a:cxn>
                <a:cxn ang="0">
                  <a:pos x="86" y="96"/>
                </a:cxn>
                <a:cxn ang="0">
                  <a:pos x="96" y="96"/>
                </a:cxn>
                <a:cxn ang="0">
                  <a:pos x="102" y="96"/>
                </a:cxn>
                <a:cxn ang="0">
                  <a:pos x="106" y="84"/>
                </a:cxn>
                <a:cxn ang="0">
                  <a:pos x="104" y="80"/>
                </a:cxn>
                <a:cxn ang="0">
                  <a:pos x="102" y="76"/>
                </a:cxn>
                <a:cxn ang="0">
                  <a:pos x="110" y="72"/>
                </a:cxn>
                <a:cxn ang="0">
                  <a:pos x="106" y="64"/>
                </a:cxn>
                <a:cxn ang="0">
                  <a:pos x="106" y="46"/>
                </a:cxn>
                <a:cxn ang="0">
                  <a:pos x="110" y="44"/>
                </a:cxn>
                <a:cxn ang="0">
                  <a:pos x="102" y="40"/>
                </a:cxn>
                <a:cxn ang="0">
                  <a:pos x="94" y="14"/>
                </a:cxn>
                <a:cxn ang="0">
                  <a:pos x="84" y="6"/>
                </a:cxn>
                <a:cxn ang="0">
                  <a:pos x="80" y="10"/>
                </a:cxn>
                <a:cxn ang="0">
                  <a:pos x="60" y="8"/>
                </a:cxn>
                <a:cxn ang="0">
                  <a:pos x="48" y="6"/>
                </a:cxn>
                <a:cxn ang="0">
                  <a:pos x="36" y="6"/>
                </a:cxn>
                <a:cxn ang="0">
                  <a:pos x="24" y="2"/>
                </a:cxn>
                <a:cxn ang="0">
                  <a:pos x="18" y="4"/>
                </a:cxn>
                <a:cxn ang="0">
                  <a:pos x="14" y="8"/>
                </a:cxn>
                <a:cxn ang="0">
                  <a:pos x="18" y="12"/>
                </a:cxn>
                <a:cxn ang="0">
                  <a:pos x="12" y="18"/>
                </a:cxn>
                <a:cxn ang="0">
                  <a:pos x="4" y="22"/>
                </a:cxn>
                <a:cxn ang="0">
                  <a:pos x="16" y="42"/>
                </a:cxn>
                <a:cxn ang="0">
                  <a:pos x="28" y="66"/>
                </a:cxn>
              </a:cxnLst>
              <a:rect l="0" t="0" r="r" b="b"/>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2" name="Freeform 138"/>
            <p:cNvSpPr>
              <a:spLocks/>
            </p:cNvSpPr>
            <p:nvPr/>
          </p:nvSpPr>
          <p:spPr bwMode="auto">
            <a:xfrm>
              <a:off x="4314406" y="4102011"/>
              <a:ext cx="72686" cy="105801"/>
            </a:xfrm>
            <a:custGeom>
              <a:avLst/>
              <a:gdLst/>
              <a:ahLst/>
              <a:cxnLst>
                <a:cxn ang="0">
                  <a:pos x="24" y="56"/>
                </a:cxn>
                <a:cxn ang="0">
                  <a:pos x="18" y="50"/>
                </a:cxn>
                <a:cxn ang="0">
                  <a:pos x="12" y="46"/>
                </a:cxn>
                <a:cxn ang="0">
                  <a:pos x="6" y="38"/>
                </a:cxn>
                <a:cxn ang="0">
                  <a:pos x="2" y="30"/>
                </a:cxn>
                <a:cxn ang="0">
                  <a:pos x="0" y="20"/>
                </a:cxn>
                <a:cxn ang="0">
                  <a:pos x="4" y="14"/>
                </a:cxn>
                <a:cxn ang="0">
                  <a:pos x="10" y="8"/>
                </a:cxn>
                <a:cxn ang="0">
                  <a:pos x="16" y="2"/>
                </a:cxn>
                <a:cxn ang="0">
                  <a:pos x="22" y="0"/>
                </a:cxn>
                <a:cxn ang="0">
                  <a:pos x="28" y="2"/>
                </a:cxn>
                <a:cxn ang="0">
                  <a:pos x="32" y="4"/>
                </a:cxn>
                <a:cxn ang="0">
                  <a:pos x="34" y="8"/>
                </a:cxn>
                <a:cxn ang="0">
                  <a:pos x="36" y="14"/>
                </a:cxn>
                <a:cxn ang="0">
                  <a:pos x="38" y="22"/>
                </a:cxn>
                <a:cxn ang="0">
                  <a:pos x="42" y="32"/>
                </a:cxn>
                <a:cxn ang="0">
                  <a:pos x="40" y="36"/>
                </a:cxn>
                <a:cxn ang="0">
                  <a:pos x="38" y="42"/>
                </a:cxn>
                <a:cxn ang="0">
                  <a:pos x="34" y="48"/>
                </a:cxn>
                <a:cxn ang="0">
                  <a:pos x="28" y="52"/>
                </a:cxn>
                <a:cxn ang="0">
                  <a:pos x="24" y="56"/>
                </a:cxn>
              </a:cxnLst>
              <a:rect l="0" t="0" r="r" b="b"/>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3" name="Freeform 139"/>
            <p:cNvSpPr>
              <a:spLocks/>
            </p:cNvSpPr>
            <p:nvPr/>
          </p:nvSpPr>
          <p:spPr bwMode="auto">
            <a:xfrm>
              <a:off x="4355942" y="4154912"/>
              <a:ext cx="110758" cy="136029"/>
            </a:xfrm>
            <a:custGeom>
              <a:avLst/>
              <a:gdLst/>
              <a:ahLst/>
              <a:cxnLst>
                <a:cxn ang="0">
                  <a:pos x="62" y="72"/>
                </a:cxn>
                <a:cxn ang="0">
                  <a:pos x="54" y="70"/>
                </a:cxn>
                <a:cxn ang="0">
                  <a:pos x="50" y="66"/>
                </a:cxn>
                <a:cxn ang="0">
                  <a:pos x="40" y="56"/>
                </a:cxn>
                <a:cxn ang="0">
                  <a:pos x="20" y="44"/>
                </a:cxn>
                <a:cxn ang="0">
                  <a:pos x="0" y="28"/>
                </a:cxn>
                <a:cxn ang="0">
                  <a:pos x="2" y="26"/>
                </a:cxn>
                <a:cxn ang="0">
                  <a:pos x="4" y="24"/>
                </a:cxn>
                <a:cxn ang="0">
                  <a:pos x="10" y="20"/>
                </a:cxn>
                <a:cxn ang="0">
                  <a:pos x="14" y="14"/>
                </a:cxn>
                <a:cxn ang="0">
                  <a:pos x="16" y="8"/>
                </a:cxn>
                <a:cxn ang="0">
                  <a:pos x="18" y="4"/>
                </a:cxn>
                <a:cxn ang="0">
                  <a:pos x="22" y="2"/>
                </a:cxn>
                <a:cxn ang="0">
                  <a:pos x="24" y="0"/>
                </a:cxn>
                <a:cxn ang="0">
                  <a:pos x="32" y="4"/>
                </a:cxn>
                <a:cxn ang="0">
                  <a:pos x="32" y="16"/>
                </a:cxn>
                <a:cxn ang="0">
                  <a:pos x="34" y="22"/>
                </a:cxn>
                <a:cxn ang="0">
                  <a:pos x="38" y="22"/>
                </a:cxn>
                <a:cxn ang="0">
                  <a:pos x="44" y="22"/>
                </a:cxn>
                <a:cxn ang="0">
                  <a:pos x="50" y="22"/>
                </a:cxn>
                <a:cxn ang="0">
                  <a:pos x="50" y="24"/>
                </a:cxn>
                <a:cxn ang="0">
                  <a:pos x="50" y="28"/>
                </a:cxn>
                <a:cxn ang="0">
                  <a:pos x="50" y="34"/>
                </a:cxn>
                <a:cxn ang="0">
                  <a:pos x="50" y="38"/>
                </a:cxn>
                <a:cxn ang="0">
                  <a:pos x="50" y="42"/>
                </a:cxn>
                <a:cxn ang="0">
                  <a:pos x="56" y="46"/>
                </a:cxn>
                <a:cxn ang="0">
                  <a:pos x="62" y="48"/>
                </a:cxn>
                <a:cxn ang="0">
                  <a:pos x="64" y="52"/>
                </a:cxn>
                <a:cxn ang="0">
                  <a:pos x="64" y="54"/>
                </a:cxn>
                <a:cxn ang="0">
                  <a:pos x="62" y="70"/>
                </a:cxn>
                <a:cxn ang="0">
                  <a:pos x="62" y="72"/>
                </a:cxn>
              </a:cxnLst>
              <a:rect l="0" t="0" r="r" b="b"/>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4" name="Freeform 140"/>
            <p:cNvSpPr>
              <a:spLocks/>
            </p:cNvSpPr>
            <p:nvPr/>
          </p:nvSpPr>
          <p:spPr bwMode="auto">
            <a:xfrm>
              <a:off x="4515157" y="3931975"/>
              <a:ext cx="211134" cy="185150"/>
            </a:xfrm>
            <a:custGeom>
              <a:avLst/>
              <a:gdLst/>
              <a:ahLst/>
              <a:cxnLst>
                <a:cxn ang="0">
                  <a:pos x="122" y="48"/>
                </a:cxn>
                <a:cxn ang="0">
                  <a:pos x="120" y="44"/>
                </a:cxn>
                <a:cxn ang="0">
                  <a:pos x="114" y="42"/>
                </a:cxn>
                <a:cxn ang="0">
                  <a:pos x="108" y="42"/>
                </a:cxn>
                <a:cxn ang="0">
                  <a:pos x="104" y="38"/>
                </a:cxn>
                <a:cxn ang="0">
                  <a:pos x="104" y="34"/>
                </a:cxn>
                <a:cxn ang="0">
                  <a:pos x="104" y="30"/>
                </a:cxn>
                <a:cxn ang="0">
                  <a:pos x="104" y="26"/>
                </a:cxn>
                <a:cxn ang="0">
                  <a:pos x="102" y="22"/>
                </a:cxn>
                <a:cxn ang="0">
                  <a:pos x="98" y="18"/>
                </a:cxn>
                <a:cxn ang="0">
                  <a:pos x="94" y="16"/>
                </a:cxn>
                <a:cxn ang="0">
                  <a:pos x="90" y="10"/>
                </a:cxn>
                <a:cxn ang="0">
                  <a:pos x="90" y="0"/>
                </a:cxn>
                <a:cxn ang="0">
                  <a:pos x="68" y="6"/>
                </a:cxn>
                <a:cxn ang="0">
                  <a:pos x="46" y="14"/>
                </a:cxn>
                <a:cxn ang="0">
                  <a:pos x="42" y="16"/>
                </a:cxn>
                <a:cxn ang="0">
                  <a:pos x="40" y="18"/>
                </a:cxn>
                <a:cxn ang="0">
                  <a:pos x="38" y="24"/>
                </a:cxn>
                <a:cxn ang="0">
                  <a:pos x="34" y="30"/>
                </a:cxn>
                <a:cxn ang="0">
                  <a:pos x="32" y="30"/>
                </a:cxn>
                <a:cxn ang="0">
                  <a:pos x="28" y="30"/>
                </a:cxn>
                <a:cxn ang="0">
                  <a:pos x="20" y="30"/>
                </a:cxn>
                <a:cxn ang="0">
                  <a:pos x="20" y="40"/>
                </a:cxn>
                <a:cxn ang="0">
                  <a:pos x="20" y="46"/>
                </a:cxn>
                <a:cxn ang="0">
                  <a:pos x="18" y="50"/>
                </a:cxn>
                <a:cxn ang="0">
                  <a:pos x="12" y="54"/>
                </a:cxn>
                <a:cxn ang="0">
                  <a:pos x="6" y="58"/>
                </a:cxn>
                <a:cxn ang="0">
                  <a:pos x="4" y="62"/>
                </a:cxn>
                <a:cxn ang="0">
                  <a:pos x="4" y="66"/>
                </a:cxn>
                <a:cxn ang="0">
                  <a:pos x="2" y="74"/>
                </a:cxn>
                <a:cxn ang="0">
                  <a:pos x="0" y="80"/>
                </a:cxn>
                <a:cxn ang="0">
                  <a:pos x="4" y="84"/>
                </a:cxn>
                <a:cxn ang="0">
                  <a:pos x="8" y="90"/>
                </a:cxn>
                <a:cxn ang="0">
                  <a:pos x="12" y="94"/>
                </a:cxn>
                <a:cxn ang="0">
                  <a:pos x="18" y="96"/>
                </a:cxn>
                <a:cxn ang="0">
                  <a:pos x="22" y="96"/>
                </a:cxn>
                <a:cxn ang="0">
                  <a:pos x="24" y="94"/>
                </a:cxn>
                <a:cxn ang="0">
                  <a:pos x="28" y="92"/>
                </a:cxn>
                <a:cxn ang="0">
                  <a:pos x="32" y="92"/>
                </a:cxn>
                <a:cxn ang="0">
                  <a:pos x="36" y="92"/>
                </a:cxn>
                <a:cxn ang="0">
                  <a:pos x="38" y="94"/>
                </a:cxn>
                <a:cxn ang="0">
                  <a:pos x="40" y="98"/>
                </a:cxn>
                <a:cxn ang="0">
                  <a:pos x="42" y="98"/>
                </a:cxn>
                <a:cxn ang="0">
                  <a:pos x="42" y="86"/>
                </a:cxn>
                <a:cxn ang="0">
                  <a:pos x="42" y="72"/>
                </a:cxn>
                <a:cxn ang="0">
                  <a:pos x="50" y="72"/>
                </a:cxn>
                <a:cxn ang="0">
                  <a:pos x="58" y="72"/>
                </a:cxn>
                <a:cxn ang="0">
                  <a:pos x="76" y="72"/>
                </a:cxn>
                <a:cxn ang="0">
                  <a:pos x="106" y="72"/>
                </a:cxn>
                <a:cxn ang="0">
                  <a:pos x="106" y="68"/>
                </a:cxn>
                <a:cxn ang="0">
                  <a:pos x="108" y="66"/>
                </a:cxn>
                <a:cxn ang="0">
                  <a:pos x="114" y="64"/>
                </a:cxn>
                <a:cxn ang="0">
                  <a:pos x="122" y="60"/>
                </a:cxn>
                <a:cxn ang="0">
                  <a:pos x="122" y="58"/>
                </a:cxn>
                <a:cxn ang="0">
                  <a:pos x="122" y="56"/>
                </a:cxn>
                <a:cxn ang="0">
                  <a:pos x="122" y="50"/>
                </a:cxn>
                <a:cxn ang="0">
                  <a:pos x="122" y="48"/>
                </a:cxn>
              </a:cxnLst>
              <a:rect l="0" t="0" r="r" b="b"/>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5" name="Freeform 141"/>
            <p:cNvSpPr>
              <a:spLocks/>
            </p:cNvSpPr>
            <p:nvPr/>
          </p:nvSpPr>
          <p:spPr bwMode="auto">
            <a:xfrm>
              <a:off x="4442471" y="4083118"/>
              <a:ext cx="155755" cy="207822"/>
            </a:xfrm>
            <a:custGeom>
              <a:avLst/>
              <a:gdLst/>
              <a:ahLst/>
              <a:cxnLst>
                <a:cxn ang="0">
                  <a:pos x="4" y="48"/>
                </a:cxn>
                <a:cxn ang="0">
                  <a:pos x="2" y="44"/>
                </a:cxn>
                <a:cxn ang="0">
                  <a:pos x="0" y="40"/>
                </a:cxn>
                <a:cxn ang="0">
                  <a:pos x="8" y="36"/>
                </a:cxn>
                <a:cxn ang="0">
                  <a:pos x="4" y="28"/>
                </a:cxn>
                <a:cxn ang="0">
                  <a:pos x="4" y="10"/>
                </a:cxn>
                <a:cxn ang="0">
                  <a:pos x="8" y="8"/>
                </a:cxn>
                <a:cxn ang="0">
                  <a:pos x="20" y="4"/>
                </a:cxn>
                <a:cxn ang="0">
                  <a:pos x="32" y="8"/>
                </a:cxn>
                <a:cxn ang="0">
                  <a:pos x="42" y="0"/>
                </a:cxn>
                <a:cxn ang="0">
                  <a:pos x="50" y="10"/>
                </a:cxn>
                <a:cxn ang="0">
                  <a:pos x="60" y="16"/>
                </a:cxn>
                <a:cxn ang="0">
                  <a:pos x="66" y="14"/>
                </a:cxn>
                <a:cxn ang="0">
                  <a:pos x="74" y="12"/>
                </a:cxn>
                <a:cxn ang="0">
                  <a:pos x="80" y="14"/>
                </a:cxn>
                <a:cxn ang="0">
                  <a:pos x="84" y="18"/>
                </a:cxn>
                <a:cxn ang="0">
                  <a:pos x="90" y="32"/>
                </a:cxn>
                <a:cxn ang="0">
                  <a:pos x="88" y="46"/>
                </a:cxn>
                <a:cxn ang="0">
                  <a:pos x="82" y="60"/>
                </a:cxn>
                <a:cxn ang="0">
                  <a:pos x="82" y="86"/>
                </a:cxn>
                <a:cxn ang="0">
                  <a:pos x="88" y="98"/>
                </a:cxn>
                <a:cxn ang="0">
                  <a:pos x="78" y="98"/>
                </a:cxn>
                <a:cxn ang="0">
                  <a:pos x="62" y="96"/>
                </a:cxn>
                <a:cxn ang="0">
                  <a:pos x="48" y="98"/>
                </a:cxn>
                <a:cxn ang="0">
                  <a:pos x="26" y="108"/>
                </a:cxn>
                <a:cxn ang="0">
                  <a:pos x="12" y="110"/>
                </a:cxn>
                <a:cxn ang="0">
                  <a:pos x="14" y="90"/>
                </a:cxn>
                <a:cxn ang="0">
                  <a:pos x="6" y="84"/>
                </a:cxn>
                <a:cxn ang="0">
                  <a:pos x="0" y="76"/>
                </a:cxn>
                <a:cxn ang="0">
                  <a:pos x="0" y="66"/>
                </a:cxn>
                <a:cxn ang="0">
                  <a:pos x="0" y="60"/>
                </a:cxn>
                <a:cxn ang="0">
                  <a:pos x="2" y="56"/>
                </a:cxn>
              </a:cxnLst>
              <a:rect l="0" t="0" r="r" b="b"/>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6" name="Freeform 142"/>
            <p:cNvSpPr>
              <a:spLocks/>
            </p:cNvSpPr>
            <p:nvPr/>
          </p:nvSpPr>
          <p:spPr bwMode="auto">
            <a:xfrm>
              <a:off x="4580920" y="4068004"/>
              <a:ext cx="121143" cy="211600"/>
            </a:xfrm>
            <a:custGeom>
              <a:avLst/>
              <a:gdLst/>
              <a:ahLst/>
              <a:cxnLst>
                <a:cxn ang="0">
                  <a:pos x="68" y="92"/>
                </a:cxn>
                <a:cxn ang="0">
                  <a:pos x="60" y="94"/>
                </a:cxn>
                <a:cxn ang="0">
                  <a:pos x="50" y="98"/>
                </a:cxn>
                <a:cxn ang="0">
                  <a:pos x="34" y="108"/>
                </a:cxn>
                <a:cxn ang="0">
                  <a:pos x="28" y="110"/>
                </a:cxn>
                <a:cxn ang="0">
                  <a:pos x="16" y="112"/>
                </a:cxn>
                <a:cxn ang="0">
                  <a:pos x="8" y="112"/>
                </a:cxn>
                <a:cxn ang="0">
                  <a:pos x="2" y="94"/>
                </a:cxn>
                <a:cxn ang="0">
                  <a:pos x="0" y="78"/>
                </a:cxn>
                <a:cxn ang="0">
                  <a:pos x="2" y="68"/>
                </a:cxn>
                <a:cxn ang="0">
                  <a:pos x="4" y="62"/>
                </a:cxn>
                <a:cxn ang="0">
                  <a:pos x="8" y="54"/>
                </a:cxn>
                <a:cxn ang="0">
                  <a:pos x="10" y="44"/>
                </a:cxn>
                <a:cxn ang="0">
                  <a:pos x="10" y="40"/>
                </a:cxn>
                <a:cxn ang="0">
                  <a:pos x="8" y="36"/>
                </a:cxn>
                <a:cxn ang="0">
                  <a:pos x="4" y="26"/>
                </a:cxn>
                <a:cxn ang="0">
                  <a:pos x="4" y="14"/>
                </a:cxn>
                <a:cxn ang="0">
                  <a:pos x="4" y="0"/>
                </a:cxn>
                <a:cxn ang="0">
                  <a:pos x="12" y="0"/>
                </a:cxn>
                <a:cxn ang="0">
                  <a:pos x="20" y="0"/>
                </a:cxn>
                <a:cxn ang="0">
                  <a:pos x="38" y="0"/>
                </a:cxn>
                <a:cxn ang="0">
                  <a:pos x="50" y="0"/>
                </a:cxn>
                <a:cxn ang="0">
                  <a:pos x="52" y="6"/>
                </a:cxn>
                <a:cxn ang="0">
                  <a:pos x="54" y="12"/>
                </a:cxn>
                <a:cxn ang="0">
                  <a:pos x="56" y="14"/>
                </a:cxn>
                <a:cxn ang="0">
                  <a:pos x="56" y="20"/>
                </a:cxn>
                <a:cxn ang="0">
                  <a:pos x="56" y="26"/>
                </a:cxn>
                <a:cxn ang="0">
                  <a:pos x="56" y="28"/>
                </a:cxn>
                <a:cxn ang="0">
                  <a:pos x="56" y="30"/>
                </a:cxn>
                <a:cxn ang="0">
                  <a:pos x="58" y="36"/>
                </a:cxn>
                <a:cxn ang="0">
                  <a:pos x="58" y="40"/>
                </a:cxn>
                <a:cxn ang="0">
                  <a:pos x="58" y="44"/>
                </a:cxn>
                <a:cxn ang="0">
                  <a:pos x="60" y="50"/>
                </a:cxn>
                <a:cxn ang="0">
                  <a:pos x="60" y="74"/>
                </a:cxn>
                <a:cxn ang="0">
                  <a:pos x="56" y="76"/>
                </a:cxn>
                <a:cxn ang="0">
                  <a:pos x="62" y="84"/>
                </a:cxn>
                <a:cxn ang="0">
                  <a:pos x="70" y="92"/>
                </a:cxn>
                <a:cxn ang="0">
                  <a:pos x="68" y="92"/>
                </a:cxn>
              </a:cxnLst>
              <a:rect l="0" t="0" r="r" b="b"/>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7" name="Freeform 143"/>
            <p:cNvSpPr>
              <a:spLocks/>
            </p:cNvSpPr>
            <p:nvPr/>
          </p:nvSpPr>
          <p:spPr bwMode="auto">
            <a:xfrm>
              <a:off x="4667451" y="4068004"/>
              <a:ext cx="51918" cy="173814"/>
            </a:xfrm>
            <a:custGeom>
              <a:avLst/>
              <a:gdLst/>
              <a:ahLst/>
              <a:cxnLst>
                <a:cxn ang="0">
                  <a:pos x="20" y="92"/>
                </a:cxn>
                <a:cxn ang="0">
                  <a:pos x="12" y="84"/>
                </a:cxn>
                <a:cxn ang="0">
                  <a:pos x="6" y="76"/>
                </a:cxn>
                <a:cxn ang="0">
                  <a:pos x="10" y="74"/>
                </a:cxn>
                <a:cxn ang="0">
                  <a:pos x="10" y="50"/>
                </a:cxn>
                <a:cxn ang="0">
                  <a:pos x="8" y="44"/>
                </a:cxn>
                <a:cxn ang="0">
                  <a:pos x="8" y="40"/>
                </a:cxn>
                <a:cxn ang="0">
                  <a:pos x="8" y="36"/>
                </a:cxn>
                <a:cxn ang="0">
                  <a:pos x="6" y="30"/>
                </a:cxn>
                <a:cxn ang="0">
                  <a:pos x="6" y="28"/>
                </a:cxn>
                <a:cxn ang="0">
                  <a:pos x="6" y="26"/>
                </a:cxn>
                <a:cxn ang="0">
                  <a:pos x="6" y="20"/>
                </a:cxn>
                <a:cxn ang="0">
                  <a:pos x="6" y="14"/>
                </a:cxn>
                <a:cxn ang="0">
                  <a:pos x="4" y="12"/>
                </a:cxn>
                <a:cxn ang="0">
                  <a:pos x="2" y="6"/>
                </a:cxn>
                <a:cxn ang="0">
                  <a:pos x="0" y="0"/>
                </a:cxn>
                <a:cxn ang="0">
                  <a:pos x="18" y="0"/>
                </a:cxn>
                <a:cxn ang="0">
                  <a:pos x="14" y="4"/>
                </a:cxn>
                <a:cxn ang="0">
                  <a:pos x="14" y="10"/>
                </a:cxn>
                <a:cxn ang="0">
                  <a:pos x="14" y="12"/>
                </a:cxn>
                <a:cxn ang="0">
                  <a:pos x="16" y="16"/>
                </a:cxn>
                <a:cxn ang="0">
                  <a:pos x="24" y="22"/>
                </a:cxn>
                <a:cxn ang="0">
                  <a:pos x="24" y="26"/>
                </a:cxn>
                <a:cxn ang="0">
                  <a:pos x="24" y="40"/>
                </a:cxn>
                <a:cxn ang="0">
                  <a:pos x="26" y="52"/>
                </a:cxn>
                <a:cxn ang="0">
                  <a:pos x="26" y="64"/>
                </a:cxn>
                <a:cxn ang="0">
                  <a:pos x="28" y="84"/>
                </a:cxn>
                <a:cxn ang="0">
                  <a:pos x="28" y="86"/>
                </a:cxn>
                <a:cxn ang="0">
                  <a:pos x="30" y="88"/>
                </a:cxn>
                <a:cxn ang="0">
                  <a:pos x="20" y="92"/>
                </a:cxn>
              </a:cxnLst>
              <a:rect l="0" t="0" r="r" b="b"/>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8" name="Freeform 144"/>
            <p:cNvSpPr>
              <a:spLocks/>
            </p:cNvSpPr>
            <p:nvPr/>
          </p:nvSpPr>
          <p:spPr bwMode="auto">
            <a:xfrm>
              <a:off x="4691679" y="4026440"/>
              <a:ext cx="79608" cy="207822"/>
            </a:xfrm>
            <a:custGeom>
              <a:avLst/>
              <a:gdLst/>
              <a:ahLst/>
              <a:cxnLst>
                <a:cxn ang="0">
                  <a:pos x="16" y="110"/>
                </a:cxn>
                <a:cxn ang="0">
                  <a:pos x="30" y="104"/>
                </a:cxn>
                <a:cxn ang="0">
                  <a:pos x="30" y="60"/>
                </a:cxn>
                <a:cxn ang="0">
                  <a:pos x="40" y="46"/>
                </a:cxn>
                <a:cxn ang="0">
                  <a:pos x="44" y="36"/>
                </a:cxn>
                <a:cxn ang="0">
                  <a:pos x="46" y="30"/>
                </a:cxn>
                <a:cxn ang="0">
                  <a:pos x="44" y="18"/>
                </a:cxn>
                <a:cxn ang="0">
                  <a:pos x="40" y="10"/>
                </a:cxn>
                <a:cxn ang="0">
                  <a:pos x="34" y="6"/>
                </a:cxn>
                <a:cxn ang="0">
                  <a:pos x="30" y="0"/>
                </a:cxn>
                <a:cxn ang="0">
                  <a:pos x="20" y="2"/>
                </a:cxn>
                <a:cxn ang="0">
                  <a:pos x="20" y="0"/>
                </a:cxn>
                <a:cxn ang="0">
                  <a:pos x="20" y="6"/>
                </a:cxn>
                <a:cxn ang="0">
                  <a:pos x="20" y="8"/>
                </a:cxn>
                <a:cxn ang="0">
                  <a:pos x="20" y="10"/>
                </a:cxn>
                <a:cxn ang="0">
                  <a:pos x="12" y="14"/>
                </a:cxn>
                <a:cxn ang="0">
                  <a:pos x="6" y="16"/>
                </a:cxn>
                <a:cxn ang="0">
                  <a:pos x="4" y="18"/>
                </a:cxn>
                <a:cxn ang="0">
                  <a:pos x="4" y="22"/>
                </a:cxn>
                <a:cxn ang="0">
                  <a:pos x="0" y="26"/>
                </a:cxn>
                <a:cxn ang="0">
                  <a:pos x="0" y="32"/>
                </a:cxn>
                <a:cxn ang="0">
                  <a:pos x="0" y="34"/>
                </a:cxn>
                <a:cxn ang="0">
                  <a:pos x="2" y="38"/>
                </a:cxn>
                <a:cxn ang="0">
                  <a:pos x="10" y="44"/>
                </a:cxn>
                <a:cxn ang="0">
                  <a:pos x="10" y="48"/>
                </a:cxn>
                <a:cxn ang="0">
                  <a:pos x="10" y="62"/>
                </a:cxn>
                <a:cxn ang="0">
                  <a:pos x="12" y="74"/>
                </a:cxn>
                <a:cxn ang="0">
                  <a:pos x="12" y="86"/>
                </a:cxn>
                <a:cxn ang="0">
                  <a:pos x="14" y="106"/>
                </a:cxn>
                <a:cxn ang="0">
                  <a:pos x="16" y="110"/>
                </a:cxn>
              </a:cxnLst>
              <a:rect l="0" t="0" r="r" b="b"/>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9" name="Freeform 145"/>
            <p:cNvSpPr>
              <a:spLocks/>
            </p:cNvSpPr>
            <p:nvPr/>
          </p:nvSpPr>
          <p:spPr bwMode="auto">
            <a:xfrm>
              <a:off x="4743597" y="3969761"/>
              <a:ext cx="327085" cy="328737"/>
            </a:xfrm>
            <a:custGeom>
              <a:avLst/>
              <a:gdLst/>
              <a:ahLst/>
              <a:cxnLst>
                <a:cxn ang="0">
                  <a:pos x="74" y="170"/>
                </a:cxn>
                <a:cxn ang="0">
                  <a:pos x="52" y="172"/>
                </a:cxn>
                <a:cxn ang="0">
                  <a:pos x="40" y="152"/>
                </a:cxn>
                <a:cxn ang="0">
                  <a:pos x="32" y="138"/>
                </a:cxn>
                <a:cxn ang="0">
                  <a:pos x="18" y="132"/>
                </a:cxn>
                <a:cxn ang="0">
                  <a:pos x="0" y="90"/>
                </a:cxn>
                <a:cxn ang="0">
                  <a:pos x="14" y="66"/>
                </a:cxn>
                <a:cxn ang="0">
                  <a:pos x="14" y="48"/>
                </a:cxn>
                <a:cxn ang="0">
                  <a:pos x="14" y="26"/>
                </a:cxn>
                <a:cxn ang="0">
                  <a:pos x="22" y="8"/>
                </a:cxn>
                <a:cxn ang="0">
                  <a:pos x="34" y="0"/>
                </a:cxn>
                <a:cxn ang="0">
                  <a:pos x="46" y="0"/>
                </a:cxn>
                <a:cxn ang="0">
                  <a:pos x="56" y="8"/>
                </a:cxn>
                <a:cxn ang="0">
                  <a:pos x="64" y="14"/>
                </a:cxn>
                <a:cxn ang="0">
                  <a:pos x="72" y="14"/>
                </a:cxn>
                <a:cxn ang="0">
                  <a:pos x="74" y="10"/>
                </a:cxn>
                <a:cxn ang="0">
                  <a:pos x="86" y="10"/>
                </a:cxn>
                <a:cxn ang="0">
                  <a:pos x="94" y="16"/>
                </a:cxn>
                <a:cxn ang="0">
                  <a:pos x="108" y="16"/>
                </a:cxn>
                <a:cxn ang="0">
                  <a:pos x="120" y="10"/>
                </a:cxn>
                <a:cxn ang="0">
                  <a:pos x="134" y="8"/>
                </a:cxn>
                <a:cxn ang="0">
                  <a:pos x="142" y="10"/>
                </a:cxn>
                <a:cxn ang="0">
                  <a:pos x="155" y="10"/>
                </a:cxn>
                <a:cxn ang="0">
                  <a:pos x="171" y="0"/>
                </a:cxn>
                <a:cxn ang="0">
                  <a:pos x="179" y="10"/>
                </a:cxn>
                <a:cxn ang="0">
                  <a:pos x="185" y="26"/>
                </a:cxn>
                <a:cxn ang="0">
                  <a:pos x="187" y="46"/>
                </a:cxn>
                <a:cxn ang="0">
                  <a:pos x="179" y="46"/>
                </a:cxn>
                <a:cxn ang="0">
                  <a:pos x="171" y="70"/>
                </a:cxn>
                <a:cxn ang="0">
                  <a:pos x="161" y="92"/>
                </a:cxn>
                <a:cxn ang="0">
                  <a:pos x="157" y="96"/>
                </a:cxn>
                <a:cxn ang="0">
                  <a:pos x="153" y="98"/>
                </a:cxn>
                <a:cxn ang="0">
                  <a:pos x="146" y="120"/>
                </a:cxn>
                <a:cxn ang="0">
                  <a:pos x="138" y="134"/>
                </a:cxn>
                <a:cxn ang="0">
                  <a:pos x="132" y="134"/>
                </a:cxn>
                <a:cxn ang="0">
                  <a:pos x="128" y="124"/>
                </a:cxn>
                <a:cxn ang="0">
                  <a:pos x="116" y="130"/>
                </a:cxn>
                <a:cxn ang="0">
                  <a:pos x="104" y="138"/>
                </a:cxn>
                <a:cxn ang="0">
                  <a:pos x="98" y="150"/>
                </a:cxn>
                <a:cxn ang="0">
                  <a:pos x="96" y="168"/>
                </a:cxn>
                <a:cxn ang="0">
                  <a:pos x="90" y="168"/>
                </a:cxn>
              </a:cxnLst>
              <a:rect l="0" t="0" r="r" b="b"/>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0" name="Freeform 146"/>
            <p:cNvSpPr>
              <a:spLocks/>
            </p:cNvSpPr>
            <p:nvPr/>
          </p:nvSpPr>
          <p:spPr bwMode="auto">
            <a:xfrm>
              <a:off x="4899352" y="3988654"/>
              <a:ext cx="219787" cy="392972"/>
            </a:xfrm>
            <a:custGeom>
              <a:avLst/>
              <a:gdLst/>
              <a:ahLst/>
              <a:cxnLst>
                <a:cxn ang="0">
                  <a:pos x="6" y="148"/>
                </a:cxn>
                <a:cxn ang="0">
                  <a:pos x="10" y="136"/>
                </a:cxn>
                <a:cxn ang="0">
                  <a:pos x="20" y="124"/>
                </a:cxn>
                <a:cxn ang="0">
                  <a:pos x="32" y="116"/>
                </a:cxn>
                <a:cxn ang="0">
                  <a:pos x="40" y="122"/>
                </a:cxn>
                <a:cxn ang="0">
                  <a:pos x="44" y="126"/>
                </a:cxn>
                <a:cxn ang="0">
                  <a:pos x="52" y="120"/>
                </a:cxn>
                <a:cxn ang="0">
                  <a:pos x="61" y="98"/>
                </a:cxn>
                <a:cxn ang="0">
                  <a:pos x="65" y="88"/>
                </a:cxn>
                <a:cxn ang="0">
                  <a:pos x="69" y="84"/>
                </a:cxn>
                <a:cxn ang="0">
                  <a:pos x="75" y="72"/>
                </a:cxn>
                <a:cxn ang="0">
                  <a:pos x="85" y="50"/>
                </a:cxn>
                <a:cxn ang="0">
                  <a:pos x="93" y="36"/>
                </a:cxn>
                <a:cxn ang="0">
                  <a:pos x="99" y="20"/>
                </a:cxn>
                <a:cxn ang="0">
                  <a:pos x="93" y="12"/>
                </a:cxn>
                <a:cxn ang="0">
                  <a:pos x="91" y="2"/>
                </a:cxn>
                <a:cxn ang="0">
                  <a:pos x="97" y="6"/>
                </a:cxn>
                <a:cxn ang="0">
                  <a:pos x="107" y="20"/>
                </a:cxn>
                <a:cxn ang="0">
                  <a:pos x="107" y="44"/>
                </a:cxn>
                <a:cxn ang="0">
                  <a:pos x="109" y="54"/>
                </a:cxn>
                <a:cxn ang="0">
                  <a:pos x="99" y="60"/>
                </a:cxn>
                <a:cxn ang="0">
                  <a:pos x="91" y="64"/>
                </a:cxn>
                <a:cxn ang="0">
                  <a:pos x="93" y="70"/>
                </a:cxn>
                <a:cxn ang="0">
                  <a:pos x="111" y="88"/>
                </a:cxn>
                <a:cxn ang="0">
                  <a:pos x="117" y="106"/>
                </a:cxn>
                <a:cxn ang="0">
                  <a:pos x="107" y="116"/>
                </a:cxn>
                <a:cxn ang="0">
                  <a:pos x="99" y="136"/>
                </a:cxn>
                <a:cxn ang="0">
                  <a:pos x="101" y="154"/>
                </a:cxn>
                <a:cxn ang="0">
                  <a:pos x="119" y="182"/>
                </a:cxn>
                <a:cxn ang="0">
                  <a:pos x="127" y="208"/>
                </a:cxn>
                <a:cxn ang="0">
                  <a:pos x="111" y="208"/>
                </a:cxn>
                <a:cxn ang="0">
                  <a:pos x="103" y="204"/>
                </a:cxn>
                <a:cxn ang="0">
                  <a:pos x="81" y="202"/>
                </a:cxn>
                <a:cxn ang="0">
                  <a:pos x="46" y="204"/>
                </a:cxn>
                <a:cxn ang="0">
                  <a:pos x="24" y="198"/>
                </a:cxn>
                <a:cxn ang="0">
                  <a:pos x="22" y="182"/>
                </a:cxn>
                <a:cxn ang="0">
                  <a:pos x="24" y="168"/>
                </a:cxn>
                <a:cxn ang="0">
                  <a:pos x="10" y="164"/>
                </a:cxn>
                <a:cxn ang="0">
                  <a:pos x="0" y="158"/>
                </a:cxn>
              </a:cxnLst>
              <a:rect l="0" t="0" r="r" b="b"/>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1" name="Freeform 147"/>
            <p:cNvSpPr>
              <a:spLocks/>
            </p:cNvSpPr>
            <p:nvPr/>
          </p:nvSpPr>
          <p:spPr bwMode="auto">
            <a:xfrm>
              <a:off x="4916658" y="4366513"/>
              <a:ext cx="154024" cy="207822"/>
            </a:xfrm>
            <a:custGeom>
              <a:avLst/>
              <a:gdLst/>
              <a:ahLst/>
              <a:cxnLst>
                <a:cxn ang="0">
                  <a:pos x="36" y="24"/>
                </a:cxn>
                <a:cxn ang="0">
                  <a:pos x="26" y="24"/>
                </a:cxn>
                <a:cxn ang="0">
                  <a:pos x="20" y="24"/>
                </a:cxn>
                <a:cxn ang="0">
                  <a:pos x="8" y="22"/>
                </a:cxn>
                <a:cxn ang="0">
                  <a:pos x="2" y="44"/>
                </a:cxn>
                <a:cxn ang="0">
                  <a:pos x="2" y="50"/>
                </a:cxn>
                <a:cxn ang="0">
                  <a:pos x="0" y="58"/>
                </a:cxn>
                <a:cxn ang="0">
                  <a:pos x="0" y="70"/>
                </a:cxn>
                <a:cxn ang="0">
                  <a:pos x="4" y="76"/>
                </a:cxn>
                <a:cxn ang="0">
                  <a:pos x="8" y="82"/>
                </a:cxn>
                <a:cxn ang="0">
                  <a:pos x="14" y="88"/>
                </a:cxn>
                <a:cxn ang="0">
                  <a:pos x="30" y="100"/>
                </a:cxn>
                <a:cxn ang="0">
                  <a:pos x="34" y="104"/>
                </a:cxn>
                <a:cxn ang="0">
                  <a:pos x="38" y="110"/>
                </a:cxn>
                <a:cxn ang="0">
                  <a:pos x="42" y="108"/>
                </a:cxn>
                <a:cxn ang="0">
                  <a:pos x="44" y="106"/>
                </a:cxn>
                <a:cxn ang="0">
                  <a:pos x="46" y="104"/>
                </a:cxn>
                <a:cxn ang="0">
                  <a:pos x="44" y="100"/>
                </a:cxn>
                <a:cxn ang="0">
                  <a:pos x="42" y="98"/>
                </a:cxn>
                <a:cxn ang="0">
                  <a:pos x="42" y="96"/>
                </a:cxn>
                <a:cxn ang="0">
                  <a:pos x="44" y="90"/>
                </a:cxn>
                <a:cxn ang="0">
                  <a:pos x="46" y="88"/>
                </a:cxn>
                <a:cxn ang="0">
                  <a:pos x="55" y="84"/>
                </a:cxn>
                <a:cxn ang="0">
                  <a:pos x="55" y="80"/>
                </a:cxn>
                <a:cxn ang="0">
                  <a:pos x="59" y="76"/>
                </a:cxn>
                <a:cxn ang="0">
                  <a:pos x="63" y="78"/>
                </a:cxn>
                <a:cxn ang="0">
                  <a:pos x="65" y="82"/>
                </a:cxn>
                <a:cxn ang="0">
                  <a:pos x="67" y="86"/>
                </a:cxn>
                <a:cxn ang="0">
                  <a:pos x="71" y="88"/>
                </a:cxn>
                <a:cxn ang="0">
                  <a:pos x="75" y="86"/>
                </a:cxn>
                <a:cxn ang="0">
                  <a:pos x="79" y="84"/>
                </a:cxn>
                <a:cxn ang="0">
                  <a:pos x="81" y="86"/>
                </a:cxn>
                <a:cxn ang="0">
                  <a:pos x="83" y="86"/>
                </a:cxn>
                <a:cxn ang="0">
                  <a:pos x="85" y="84"/>
                </a:cxn>
                <a:cxn ang="0">
                  <a:pos x="85" y="80"/>
                </a:cxn>
                <a:cxn ang="0">
                  <a:pos x="87" y="74"/>
                </a:cxn>
                <a:cxn ang="0">
                  <a:pos x="87" y="52"/>
                </a:cxn>
                <a:cxn ang="0">
                  <a:pos x="83" y="50"/>
                </a:cxn>
                <a:cxn ang="0">
                  <a:pos x="83" y="46"/>
                </a:cxn>
                <a:cxn ang="0">
                  <a:pos x="81" y="44"/>
                </a:cxn>
                <a:cxn ang="0">
                  <a:pos x="81" y="40"/>
                </a:cxn>
                <a:cxn ang="0">
                  <a:pos x="83" y="36"/>
                </a:cxn>
                <a:cxn ang="0">
                  <a:pos x="83" y="32"/>
                </a:cxn>
                <a:cxn ang="0">
                  <a:pos x="87" y="30"/>
                </a:cxn>
                <a:cxn ang="0">
                  <a:pos x="89" y="26"/>
                </a:cxn>
                <a:cxn ang="0">
                  <a:pos x="87" y="20"/>
                </a:cxn>
                <a:cxn ang="0">
                  <a:pos x="83" y="18"/>
                </a:cxn>
                <a:cxn ang="0">
                  <a:pos x="77" y="18"/>
                </a:cxn>
                <a:cxn ang="0">
                  <a:pos x="69" y="18"/>
                </a:cxn>
                <a:cxn ang="0">
                  <a:pos x="71" y="2"/>
                </a:cxn>
                <a:cxn ang="0">
                  <a:pos x="36" y="0"/>
                </a:cxn>
                <a:cxn ang="0">
                  <a:pos x="36" y="24"/>
                </a:cxn>
              </a:cxnLst>
              <a:rect l="0" t="0" r="r" b="b"/>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2" name="Freeform 148"/>
            <p:cNvSpPr>
              <a:spLocks/>
            </p:cNvSpPr>
            <p:nvPr/>
          </p:nvSpPr>
          <p:spPr bwMode="auto">
            <a:xfrm>
              <a:off x="4982421" y="4324948"/>
              <a:ext cx="202481" cy="290951"/>
            </a:xfrm>
            <a:custGeom>
              <a:avLst/>
              <a:gdLst/>
              <a:ahLst/>
              <a:cxnLst>
                <a:cxn ang="0">
                  <a:pos x="27" y="148"/>
                </a:cxn>
                <a:cxn ang="0">
                  <a:pos x="21" y="148"/>
                </a:cxn>
                <a:cxn ang="0">
                  <a:pos x="13" y="154"/>
                </a:cxn>
                <a:cxn ang="0">
                  <a:pos x="0" y="132"/>
                </a:cxn>
                <a:cxn ang="0">
                  <a:pos x="6" y="128"/>
                </a:cxn>
                <a:cxn ang="0">
                  <a:pos x="6" y="122"/>
                </a:cxn>
                <a:cxn ang="0">
                  <a:pos x="4" y="118"/>
                </a:cxn>
                <a:cxn ang="0">
                  <a:pos x="8" y="110"/>
                </a:cxn>
                <a:cxn ang="0">
                  <a:pos x="17" y="102"/>
                </a:cxn>
                <a:cxn ang="0">
                  <a:pos x="25" y="100"/>
                </a:cxn>
                <a:cxn ang="0">
                  <a:pos x="29" y="108"/>
                </a:cxn>
                <a:cxn ang="0">
                  <a:pos x="37" y="108"/>
                </a:cxn>
                <a:cxn ang="0">
                  <a:pos x="43" y="108"/>
                </a:cxn>
                <a:cxn ang="0">
                  <a:pos x="47" y="106"/>
                </a:cxn>
                <a:cxn ang="0">
                  <a:pos x="49" y="96"/>
                </a:cxn>
                <a:cxn ang="0">
                  <a:pos x="45" y="72"/>
                </a:cxn>
                <a:cxn ang="0">
                  <a:pos x="43" y="66"/>
                </a:cxn>
                <a:cxn ang="0">
                  <a:pos x="45" y="58"/>
                </a:cxn>
                <a:cxn ang="0">
                  <a:pos x="49" y="52"/>
                </a:cxn>
                <a:cxn ang="0">
                  <a:pos x="49" y="42"/>
                </a:cxn>
                <a:cxn ang="0">
                  <a:pos x="39" y="40"/>
                </a:cxn>
                <a:cxn ang="0">
                  <a:pos x="33" y="26"/>
                </a:cxn>
                <a:cxn ang="0">
                  <a:pos x="59" y="28"/>
                </a:cxn>
                <a:cxn ang="0">
                  <a:pos x="73" y="30"/>
                </a:cxn>
                <a:cxn ang="0">
                  <a:pos x="79" y="16"/>
                </a:cxn>
                <a:cxn ang="0">
                  <a:pos x="87" y="4"/>
                </a:cxn>
                <a:cxn ang="0">
                  <a:pos x="103" y="0"/>
                </a:cxn>
                <a:cxn ang="0">
                  <a:pos x="113" y="2"/>
                </a:cxn>
                <a:cxn ang="0">
                  <a:pos x="115" y="6"/>
                </a:cxn>
                <a:cxn ang="0">
                  <a:pos x="115" y="20"/>
                </a:cxn>
                <a:cxn ang="0">
                  <a:pos x="99" y="64"/>
                </a:cxn>
                <a:cxn ang="0">
                  <a:pos x="99" y="70"/>
                </a:cxn>
                <a:cxn ang="0">
                  <a:pos x="99" y="78"/>
                </a:cxn>
                <a:cxn ang="0">
                  <a:pos x="93" y="84"/>
                </a:cxn>
                <a:cxn ang="0">
                  <a:pos x="85" y="92"/>
                </a:cxn>
                <a:cxn ang="0">
                  <a:pos x="79" y="106"/>
                </a:cxn>
                <a:cxn ang="0">
                  <a:pos x="75" y="122"/>
                </a:cxn>
                <a:cxn ang="0">
                  <a:pos x="69" y="142"/>
                </a:cxn>
                <a:cxn ang="0">
                  <a:pos x="61" y="150"/>
                </a:cxn>
                <a:cxn ang="0">
                  <a:pos x="51" y="150"/>
                </a:cxn>
                <a:cxn ang="0">
                  <a:pos x="49" y="146"/>
                </a:cxn>
                <a:cxn ang="0">
                  <a:pos x="43" y="146"/>
                </a:cxn>
                <a:cxn ang="0">
                  <a:pos x="39" y="150"/>
                </a:cxn>
                <a:cxn ang="0">
                  <a:pos x="33" y="150"/>
                </a:cxn>
              </a:cxnLst>
              <a:rect l="0" t="0" r="r" b="b"/>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3" name="Freeform 149"/>
            <p:cNvSpPr>
              <a:spLocks/>
            </p:cNvSpPr>
            <p:nvPr/>
          </p:nvSpPr>
          <p:spPr bwMode="auto">
            <a:xfrm>
              <a:off x="4992805" y="5039100"/>
              <a:ext cx="365158" cy="408087"/>
            </a:xfrm>
            <a:custGeom>
              <a:avLst/>
              <a:gdLst/>
              <a:ahLst/>
              <a:cxnLst>
                <a:cxn ang="0">
                  <a:pos x="181" y="8"/>
                </a:cxn>
                <a:cxn ang="0">
                  <a:pos x="159" y="16"/>
                </a:cxn>
                <a:cxn ang="0">
                  <a:pos x="117" y="16"/>
                </a:cxn>
                <a:cxn ang="0">
                  <a:pos x="107" y="12"/>
                </a:cxn>
                <a:cxn ang="0">
                  <a:pos x="105" y="10"/>
                </a:cxn>
                <a:cxn ang="0">
                  <a:pos x="101" y="6"/>
                </a:cxn>
                <a:cxn ang="0">
                  <a:pos x="33" y="6"/>
                </a:cxn>
                <a:cxn ang="0">
                  <a:pos x="27" y="2"/>
                </a:cxn>
                <a:cxn ang="0">
                  <a:pos x="25" y="0"/>
                </a:cxn>
                <a:cxn ang="0">
                  <a:pos x="21" y="0"/>
                </a:cxn>
                <a:cxn ang="0">
                  <a:pos x="11" y="2"/>
                </a:cxn>
                <a:cxn ang="0">
                  <a:pos x="4" y="2"/>
                </a:cxn>
                <a:cxn ang="0">
                  <a:pos x="0" y="0"/>
                </a:cxn>
                <a:cxn ang="0">
                  <a:pos x="2" y="16"/>
                </a:cxn>
                <a:cxn ang="0">
                  <a:pos x="7" y="30"/>
                </a:cxn>
                <a:cxn ang="0">
                  <a:pos x="13" y="42"/>
                </a:cxn>
                <a:cxn ang="0">
                  <a:pos x="21" y="54"/>
                </a:cxn>
                <a:cxn ang="0">
                  <a:pos x="29" y="66"/>
                </a:cxn>
                <a:cxn ang="0">
                  <a:pos x="37" y="76"/>
                </a:cxn>
                <a:cxn ang="0">
                  <a:pos x="39" y="90"/>
                </a:cxn>
                <a:cxn ang="0">
                  <a:pos x="41" y="104"/>
                </a:cxn>
                <a:cxn ang="0">
                  <a:pos x="41" y="126"/>
                </a:cxn>
                <a:cxn ang="0">
                  <a:pos x="43" y="152"/>
                </a:cxn>
                <a:cxn ang="0">
                  <a:pos x="45" y="174"/>
                </a:cxn>
                <a:cxn ang="0">
                  <a:pos x="49" y="184"/>
                </a:cxn>
                <a:cxn ang="0">
                  <a:pos x="53" y="194"/>
                </a:cxn>
                <a:cxn ang="0">
                  <a:pos x="61" y="204"/>
                </a:cxn>
                <a:cxn ang="0">
                  <a:pos x="69" y="212"/>
                </a:cxn>
                <a:cxn ang="0">
                  <a:pos x="73" y="208"/>
                </a:cxn>
                <a:cxn ang="0">
                  <a:pos x="75" y="204"/>
                </a:cxn>
                <a:cxn ang="0">
                  <a:pos x="79" y="204"/>
                </a:cxn>
                <a:cxn ang="0">
                  <a:pos x="83" y="210"/>
                </a:cxn>
                <a:cxn ang="0">
                  <a:pos x="89" y="214"/>
                </a:cxn>
                <a:cxn ang="0">
                  <a:pos x="93" y="216"/>
                </a:cxn>
                <a:cxn ang="0">
                  <a:pos x="101" y="216"/>
                </a:cxn>
                <a:cxn ang="0">
                  <a:pos x="111" y="216"/>
                </a:cxn>
                <a:cxn ang="0">
                  <a:pos x="117" y="212"/>
                </a:cxn>
                <a:cxn ang="0">
                  <a:pos x="121" y="208"/>
                </a:cxn>
                <a:cxn ang="0">
                  <a:pos x="125" y="206"/>
                </a:cxn>
                <a:cxn ang="0">
                  <a:pos x="123" y="144"/>
                </a:cxn>
                <a:cxn ang="0">
                  <a:pos x="123" y="90"/>
                </a:cxn>
                <a:cxn ang="0">
                  <a:pos x="143" y="90"/>
                </a:cxn>
                <a:cxn ang="0">
                  <a:pos x="143" y="22"/>
                </a:cxn>
                <a:cxn ang="0">
                  <a:pos x="165" y="20"/>
                </a:cxn>
                <a:cxn ang="0">
                  <a:pos x="183" y="18"/>
                </a:cxn>
                <a:cxn ang="0">
                  <a:pos x="187" y="24"/>
                </a:cxn>
                <a:cxn ang="0">
                  <a:pos x="201" y="18"/>
                </a:cxn>
                <a:cxn ang="0">
                  <a:pos x="205" y="14"/>
                </a:cxn>
                <a:cxn ang="0">
                  <a:pos x="211" y="12"/>
                </a:cxn>
                <a:cxn ang="0">
                  <a:pos x="205" y="8"/>
                </a:cxn>
                <a:cxn ang="0">
                  <a:pos x="201" y="6"/>
                </a:cxn>
                <a:cxn ang="0">
                  <a:pos x="193" y="8"/>
                </a:cxn>
                <a:cxn ang="0">
                  <a:pos x="187" y="10"/>
                </a:cxn>
                <a:cxn ang="0">
                  <a:pos x="183" y="8"/>
                </a:cxn>
                <a:cxn ang="0">
                  <a:pos x="181" y="6"/>
                </a:cxn>
                <a:cxn ang="0">
                  <a:pos x="181" y="8"/>
                </a:cxn>
              </a:cxnLst>
              <a:rect l="0" t="0" r="r" b="b"/>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4" name="Freeform 150"/>
            <p:cNvSpPr>
              <a:spLocks/>
            </p:cNvSpPr>
            <p:nvPr/>
          </p:nvSpPr>
          <p:spPr bwMode="auto">
            <a:xfrm>
              <a:off x="5672933" y="3826175"/>
              <a:ext cx="183444" cy="185150"/>
            </a:xfrm>
            <a:custGeom>
              <a:avLst/>
              <a:gdLst/>
              <a:ahLst/>
              <a:cxnLst>
                <a:cxn ang="0">
                  <a:pos x="32" y="0"/>
                </a:cxn>
                <a:cxn ang="0">
                  <a:pos x="28" y="4"/>
                </a:cxn>
                <a:cxn ang="0">
                  <a:pos x="22" y="10"/>
                </a:cxn>
                <a:cxn ang="0">
                  <a:pos x="14" y="14"/>
                </a:cxn>
                <a:cxn ang="0">
                  <a:pos x="6" y="16"/>
                </a:cxn>
                <a:cxn ang="0">
                  <a:pos x="6" y="26"/>
                </a:cxn>
                <a:cxn ang="0">
                  <a:pos x="4" y="34"/>
                </a:cxn>
                <a:cxn ang="0">
                  <a:pos x="0" y="46"/>
                </a:cxn>
                <a:cxn ang="0">
                  <a:pos x="0" y="62"/>
                </a:cxn>
                <a:cxn ang="0">
                  <a:pos x="18" y="62"/>
                </a:cxn>
                <a:cxn ang="0">
                  <a:pos x="24" y="64"/>
                </a:cxn>
                <a:cxn ang="0">
                  <a:pos x="28" y="54"/>
                </a:cxn>
                <a:cxn ang="0">
                  <a:pos x="38" y="58"/>
                </a:cxn>
                <a:cxn ang="0">
                  <a:pos x="54" y="58"/>
                </a:cxn>
                <a:cxn ang="0">
                  <a:pos x="68" y="62"/>
                </a:cxn>
                <a:cxn ang="0">
                  <a:pos x="82" y="76"/>
                </a:cxn>
                <a:cxn ang="0">
                  <a:pos x="96" y="92"/>
                </a:cxn>
                <a:cxn ang="0">
                  <a:pos x="102" y="98"/>
                </a:cxn>
                <a:cxn ang="0">
                  <a:pos x="106" y="94"/>
                </a:cxn>
                <a:cxn ang="0">
                  <a:pos x="96" y="80"/>
                </a:cxn>
                <a:cxn ang="0">
                  <a:pos x="86" y="68"/>
                </a:cxn>
                <a:cxn ang="0">
                  <a:pos x="74" y="56"/>
                </a:cxn>
                <a:cxn ang="0">
                  <a:pos x="62" y="48"/>
                </a:cxn>
                <a:cxn ang="0">
                  <a:pos x="52" y="42"/>
                </a:cxn>
                <a:cxn ang="0">
                  <a:pos x="46" y="30"/>
                </a:cxn>
                <a:cxn ang="0">
                  <a:pos x="40" y="14"/>
                </a:cxn>
                <a:cxn ang="0">
                  <a:pos x="32" y="0"/>
                </a:cxn>
              </a:cxnLst>
              <a:rect l="0" t="0" r="r" b="b"/>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5" name="Freeform 152"/>
            <p:cNvSpPr>
              <a:spLocks/>
            </p:cNvSpPr>
            <p:nvPr/>
          </p:nvSpPr>
          <p:spPr bwMode="auto">
            <a:xfrm>
              <a:off x="4217493" y="3969761"/>
              <a:ext cx="79608" cy="22671"/>
            </a:xfrm>
            <a:custGeom>
              <a:avLst/>
              <a:gdLst/>
              <a:ahLst/>
              <a:cxnLst>
                <a:cxn ang="0">
                  <a:pos x="4" y="6"/>
                </a:cxn>
                <a:cxn ang="0">
                  <a:pos x="14" y="8"/>
                </a:cxn>
                <a:cxn ang="0">
                  <a:pos x="18" y="6"/>
                </a:cxn>
                <a:cxn ang="0">
                  <a:pos x="20" y="4"/>
                </a:cxn>
                <a:cxn ang="0">
                  <a:pos x="22" y="2"/>
                </a:cxn>
                <a:cxn ang="0">
                  <a:pos x="26" y="0"/>
                </a:cxn>
                <a:cxn ang="0">
                  <a:pos x="28" y="4"/>
                </a:cxn>
                <a:cxn ang="0">
                  <a:pos x="34" y="6"/>
                </a:cxn>
                <a:cxn ang="0">
                  <a:pos x="46" y="8"/>
                </a:cxn>
                <a:cxn ang="0">
                  <a:pos x="42" y="10"/>
                </a:cxn>
                <a:cxn ang="0">
                  <a:pos x="38" y="12"/>
                </a:cxn>
                <a:cxn ang="0">
                  <a:pos x="30" y="10"/>
                </a:cxn>
                <a:cxn ang="0">
                  <a:pos x="24" y="8"/>
                </a:cxn>
                <a:cxn ang="0">
                  <a:pos x="24" y="10"/>
                </a:cxn>
                <a:cxn ang="0">
                  <a:pos x="12" y="12"/>
                </a:cxn>
                <a:cxn ang="0">
                  <a:pos x="0" y="12"/>
                </a:cxn>
                <a:cxn ang="0">
                  <a:pos x="2" y="8"/>
                </a:cxn>
                <a:cxn ang="0">
                  <a:pos x="2" y="6"/>
                </a:cxn>
                <a:cxn ang="0">
                  <a:pos x="4" y="6"/>
                </a:cxn>
              </a:cxnLst>
              <a:rect l="0" t="0" r="r" b="b"/>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6" name="Freeform 155"/>
            <p:cNvSpPr>
              <a:spLocks/>
            </p:cNvSpPr>
            <p:nvPr/>
          </p:nvSpPr>
          <p:spPr bwMode="auto">
            <a:xfrm>
              <a:off x="5004919" y="4600784"/>
              <a:ext cx="24229" cy="41564"/>
            </a:xfrm>
            <a:custGeom>
              <a:avLst/>
              <a:gdLst/>
              <a:ahLst/>
              <a:cxnLst>
                <a:cxn ang="0">
                  <a:pos x="6" y="22"/>
                </a:cxn>
                <a:cxn ang="0">
                  <a:pos x="0" y="8"/>
                </a:cxn>
                <a:cxn ang="0">
                  <a:pos x="4" y="4"/>
                </a:cxn>
                <a:cxn ang="0">
                  <a:pos x="8" y="2"/>
                </a:cxn>
                <a:cxn ang="0">
                  <a:pos x="12" y="0"/>
                </a:cxn>
                <a:cxn ang="0">
                  <a:pos x="14" y="2"/>
                </a:cxn>
                <a:cxn ang="0">
                  <a:pos x="14" y="4"/>
                </a:cxn>
                <a:cxn ang="0">
                  <a:pos x="10" y="6"/>
                </a:cxn>
                <a:cxn ang="0">
                  <a:pos x="8" y="10"/>
                </a:cxn>
                <a:cxn ang="0">
                  <a:pos x="8" y="20"/>
                </a:cxn>
                <a:cxn ang="0">
                  <a:pos x="6" y="22"/>
                </a:cxn>
              </a:cxnLst>
              <a:rect l="0" t="0" r="r" b="b"/>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7" name="Freeform 157"/>
            <p:cNvSpPr>
              <a:spLocks/>
            </p:cNvSpPr>
            <p:nvPr/>
          </p:nvSpPr>
          <p:spPr bwMode="auto">
            <a:xfrm>
              <a:off x="3393721" y="1736620"/>
              <a:ext cx="1086820" cy="649916"/>
            </a:xfrm>
            <a:custGeom>
              <a:avLst/>
              <a:gdLst/>
              <a:ahLst/>
              <a:cxnLst>
                <a:cxn ang="0">
                  <a:pos x="390" y="210"/>
                </a:cxn>
                <a:cxn ang="0">
                  <a:pos x="360" y="212"/>
                </a:cxn>
                <a:cxn ang="0">
                  <a:pos x="324" y="240"/>
                </a:cxn>
                <a:cxn ang="0">
                  <a:pos x="292" y="250"/>
                </a:cxn>
                <a:cxn ang="0">
                  <a:pos x="252" y="258"/>
                </a:cxn>
                <a:cxn ang="0">
                  <a:pos x="248" y="266"/>
                </a:cxn>
                <a:cxn ang="0">
                  <a:pos x="222" y="298"/>
                </a:cxn>
                <a:cxn ang="0">
                  <a:pos x="206" y="316"/>
                </a:cxn>
                <a:cxn ang="0">
                  <a:pos x="190" y="344"/>
                </a:cxn>
                <a:cxn ang="0">
                  <a:pos x="162" y="338"/>
                </a:cxn>
                <a:cxn ang="0">
                  <a:pos x="136" y="326"/>
                </a:cxn>
                <a:cxn ang="0">
                  <a:pos x="124" y="304"/>
                </a:cxn>
                <a:cxn ang="0">
                  <a:pos x="112" y="278"/>
                </a:cxn>
                <a:cxn ang="0">
                  <a:pos x="108" y="266"/>
                </a:cxn>
                <a:cxn ang="0">
                  <a:pos x="122" y="252"/>
                </a:cxn>
                <a:cxn ang="0">
                  <a:pos x="124" y="236"/>
                </a:cxn>
                <a:cxn ang="0">
                  <a:pos x="114" y="222"/>
                </a:cxn>
                <a:cxn ang="0">
                  <a:pos x="152" y="198"/>
                </a:cxn>
                <a:cxn ang="0">
                  <a:pos x="132" y="180"/>
                </a:cxn>
                <a:cxn ang="0">
                  <a:pos x="126" y="192"/>
                </a:cxn>
                <a:cxn ang="0">
                  <a:pos x="114" y="180"/>
                </a:cxn>
                <a:cxn ang="0">
                  <a:pos x="156" y="170"/>
                </a:cxn>
                <a:cxn ang="0">
                  <a:pos x="134" y="156"/>
                </a:cxn>
                <a:cxn ang="0">
                  <a:pos x="134" y="126"/>
                </a:cxn>
                <a:cxn ang="0">
                  <a:pos x="126" y="110"/>
                </a:cxn>
                <a:cxn ang="0">
                  <a:pos x="98" y="96"/>
                </a:cxn>
                <a:cxn ang="0">
                  <a:pos x="38" y="96"/>
                </a:cxn>
                <a:cxn ang="0">
                  <a:pos x="18" y="88"/>
                </a:cxn>
                <a:cxn ang="0">
                  <a:pos x="12" y="76"/>
                </a:cxn>
                <a:cxn ang="0">
                  <a:pos x="54" y="70"/>
                </a:cxn>
                <a:cxn ang="0">
                  <a:pos x="0" y="68"/>
                </a:cxn>
                <a:cxn ang="0">
                  <a:pos x="24" y="56"/>
                </a:cxn>
                <a:cxn ang="0">
                  <a:pos x="104" y="44"/>
                </a:cxn>
                <a:cxn ang="0">
                  <a:pos x="138" y="34"/>
                </a:cxn>
                <a:cxn ang="0">
                  <a:pos x="184" y="20"/>
                </a:cxn>
                <a:cxn ang="0">
                  <a:pos x="256" y="20"/>
                </a:cxn>
                <a:cxn ang="0">
                  <a:pos x="308" y="6"/>
                </a:cxn>
                <a:cxn ang="0">
                  <a:pos x="392" y="4"/>
                </a:cxn>
                <a:cxn ang="0">
                  <a:pos x="438" y="6"/>
                </a:cxn>
                <a:cxn ang="0">
                  <a:pos x="500" y="6"/>
                </a:cxn>
                <a:cxn ang="0">
                  <a:pos x="492" y="18"/>
                </a:cxn>
                <a:cxn ang="0">
                  <a:pos x="524" y="22"/>
                </a:cxn>
                <a:cxn ang="0">
                  <a:pos x="618" y="30"/>
                </a:cxn>
                <a:cxn ang="0">
                  <a:pos x="556" y="40"/>
                </a:cxn>
                <a:cxn ang="0">
                  <a:pos x="534" y="54"/>
                </a:cxn>
                <a:cxn ang="0">
                  <a:pos x="546" y="68"/>
                </a:cxn>
                <a:cxn ang="0">
                  <a:pos x="552" y="80"/>
                </a:cxn>
                <a:cxn ang="0">
                  <a:pos x="514" y="88"/>
                </a:cxn>
                <a:cxn ang="0">
                  <a:pos x="544" y="100"/>
                </a:cxn>
                <a:cxn ang="0">
                  <a:pos x="522" y="106"/>
                </a:cxn>
                <a:cxn ang="0">
                  <a:pos x="504" y="116"/>
                </a:cxn>
                <a:cxn ang="0">
                  <a:pos x="480" y="128"/>
                </a:cxn>
                <a:cxn ang="0">
                  <a:pos x="502" y="144"/>
                </a:cxn>
                <a:cxn ang="0">
                  <a:pos x="474" y="138"/>
                </a:cxn>
                <a:cxn ang="0">
                  <a:pos x="498" y="154"/>
                </a:cxn>
                <a:cxn ang="0">
                  <a:pos x="492" y="174"/>
                </a:cxn>
                <a:cxn ang="0">
                  <a:pos x="466" y="160"/>
                </a:cxn>
                <a:cxn ang="0">
                  <a:pos x="450" y="166"/>
                </a:cxn>
                <a:cxn ang="0">
                  <a:pos x="474" y="180"/>
                </a:cxn>
              </a:cxnLst>
              <a:rect l="0" t="0" r="r" b="b"/>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128" name="Freeform 158"/>
            <p:cNvSpPr>
              <a:spLocks/>
            </p:cNvSpPr>
            <p:nvPr/>
          </p:nvSpPr>
          <p:spPr bwMode="auto">
            <a:xfrm>
              <a:off x="4186338" y="2190049"/>
              <a:ext cx="218056" cy="102021"/>
            </a:xfrm>
            <a:custGeom>
              <a:avLst/>
              <a:gdLst/>
              <a:ahLst/>
              <a:cxnLst>
                <a:cxn ang="0">
                  <a:pos x="0" y="16"/>
                </a:cxn>
                <a:cxn ang="0">
                  <a:pos x="6" y="12"/>
                </a:cxn>
                <a:cxn ang="0">
                  <a:pos x="10" y="8"/>
                </a:cxn>
                <a:cxn ang="0">
                  <a:pos x="12" y="4"/>
                </a:cxn>
                <a:cxn ang="0">
                  <a:pos x="18" y="2"/>
                </a:cxn>
                <a:cxn ang="0">
                  <a:pos x="22" y="2"/>
                </a:cxn>
                <a:cxn ang="0">
                  <a:pos x="26" y="4"/>
                </a:cxn>
                <a:cxn ang="0">
                  <a:pos x="30" y="6"/>
                </a:cxn>
                <a:cxn ang="0">
                  <a:pos x="34" y="8"/>
                </a:cxn>
                <a:cxn ang="0">
                  <a:pos x="32" y="14"/>
                </a:cxn>
                <a:cxn ang="0">
                  <a:pos x="30" y="18"/>
                </a:cxn>
                <a:cxn ang="0">
                  <a:pos x="36" y="18"/>
                </a:cxn>
                <a:cxn ang="0">
                  <a:pos x="40" y="14"/>
                </a:cxn>
                <a:cxn ang="0">
                  <a:pos x="48" y="6"/>
                </a:cxn>
                <a:cxn ang="0">
                  <a:pos x="52" y="12"/>
                </a:cxn>
                <a:cxn ang="0">
                  <a:pos x="64" y="10"/>
                </a:cxn>
                <a:cxn ang="0">
                  <a:pos x="76" y="6"/>
                </a:cxn>
                <a:cxn ang="0">
                  <a:pos x="90" y="2"/>
                </a:cxn>
                <a:cxn ang="0">
                  <a:pos x="96" y="0"/>
                </a:cxn>
                <a:cxn ang="0">
                  <a:pos x="106" y="2"/>
                </a:cxn>
                <a:cxn ang="0">
                  <a:pos x="114" y="8"/>
                </a:cxn>
                <a:cxn ang="0">
                  <a:pos x="126" y="22"/>
                </a:cxn>
                <a:cxn ang="0">
                  <a:pos x="126" y="26"/>
                </a:cxn>
                <a:cxn ang="0">
                  <a:pos x="120" y="28"/>
                </a:cxn>
                <a:cxn ang="0">
                  <a:pos x="112" y="30"/>
                </a:cxn>
                <a:cxn ang="0">
                  <a:pos x="102" y="36"/>
                </a:cxn>
                <a:cxn ang="0">
                  <a:pos x="92" y="44"/>
                </a:cxn>
                <a:cxn ang="0">
                  <a:pos x="86" y="46"/>
                </a:cxn>
                <a:cxn ang="0">
                  <a:pos x="78" y="46"/>
                </a:cxn>
                <a:cxn ang="0">
                  <a:pos x="72" y="46"/>
                </a:cxn>
                <a:cxn ang="0">
                  <a:pos x="66" y="44"/>
                </a:cxn>
                <a:cxn ang="0">
                  <a:pos x="74" y="50"/>
                </a:cxn>
                <a:cxn ang="0">
                  <a:pos x="66" y="52"/>
                </a:cxn>
                <a:cxn ang="0">
                  <a:pos x="62" y="54"/>
                </a:cxn>
                <a:cxn ang="0">
                  <a:pos x="52" y="54"/>
                </a:cxn>
                <a:cxn ang="0">
                  <a:pos x="44" y="54"/>
                </a:cxn>
                <a:cxn ang="0">
                  <a:pos x="26" y="50"/>
                </a:cxn>
                <a:cxn ang="0">
                  <a:pos x="10" y="48"/>
                </a:cxn>
                <a:cxn ang="0">
                  <a:pos x="16" y="44"/>
                </a:cxn>
                <a:cxn ang="0">
                  <a:pos x="24" y="40"/>
                </a:cxn>
                <a:cxn ang="0">
                  <a:pos x="16" y="36"/>
                </a:cxn>
                <a:cxn ang="0">
                  <a:pos x="12" y="34"/>
                </a:cxn>
                <a:cxn ang="0">
                  <a:pos x="0" y="28"/>
                </a:cxn>
                <a:cxn ang="0">
                  <a:pos x="8" y="24"/>
                </a:cxn>
                <a:cxn ang="0">
                  <a:pos x="12" y="22"/>
                </a:cxn>
                <a:cxn ang="0">
                  <a:pos x="6" y="20"/>
                </a:cxn>
                <a:cxn ang="0">
                  <a:pos x="0" y="16"/>
                </a:cxn>
              </a:cxnLst>
              <a:rect l="0" t="0" r="r" b="b"/>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9" name="Freeform 159"/>
            <p:cNvSpPr>
              <a:spLocks/>
            </p:cNvSpPr>
            <p:nvPr/>
          </p:nvSpPr>
          <p:spPr bwMode="auto">
            <a:xfrm>
              <a:off x="4857813" y="1815970"/>
              <a:ext cx="247476" cy="94464"/>
            </a:xfrm>
            <a:custGeom>
              <a:avLst/>
              <a:gdLst/>
              <a:ahLst/>
              <a:cxnLst>
                <a:cxn ang="0">
                  <a:pos x="8" y="20"/>
                </a:cxn>
                <a:cxn ang="0">
                  <a:pos x="6" y="20"/>
                </a:cxn>
                <a:cxn ang="0">
                  <a:pos x="2" y="16"/>
                </a:cxn>
                <a:cxn ang="0">
                  <a:pos x="0" y="8"/>
                </a:cxn>
                <a:cxn ang="0">
                  <a:pos x="0" y="2"/>
                </a:cxn>
                <a:cxn ang="0">
                  <a:pos x="4" y="2"/>
                </a:cxn>
                <a:cxn ang="0">
                  <a:pos x="12" y="2"/>
                </a:cxn>
                <a:cxn ang="0">
                  <a:pos x="26" y="2"/>
                </a:cxn>
                <a:cxn ang="0">
                  <a:pos x="36" y="4"/>
                </a:cxn>
                <a:cxn ang="0">
                  <a:pos x="54" y="10"/>
                </a:cxn>
                <a:cxn ang="0">
                  <a:pos x="50" y="4"/>
                </a:cxn>
                <a:cxn ang="0">
                  <a:pos x="54" y="2"/>
                </a:cxn>
                <a:cxn ang="0">
                  <a:pos x="60" y="0"/>
                </a:cxn>
                <a:cxn ang="0">
                  <a:pos x="62" y="0"/>
                </a:cxn>
                <a:cxn ang="0">
                  <a:pos x="66" y="2"/>
                </a:cxn>
                <a:cxn ang="0">
                  <a:pos x="70" y="2"/>
                </a:cxn>
                <a:cxn ang="0">
                  <a:pos x="74" y="2"/>
                </a:cxn>
                <a:cxn ang="0">
                  <a:pos x="78" y="10"/>
                </a:cxn>
                <a:cxn ang="0">
                  <a:pos x="82" y="12"/>
                </a:cxn>
                <a:cxn ang="0">
                  <a:pos x="93" y="12"/>
                </a:cxn>
                <a:cxn ang="0">
                  <a:pos x="119" y="20"/>
                </a:cxn>
                <a:cxn ang="0">
                  <a:pos x="133" y="26"/>
                </a:cxn>
                <a:cxn ang="0">
                  <a:pos x="143" y="30"/>
                </a:cxn>
                <a:cxn ang="0">
                  <a:pos x="135" y="36"/>
                </a:cxn>
                <a:cxn ang="0">
                  <a:pos x="127" y="38"/>
                </a:cxn>
                <a:cxn ang="0">
                  <a:pos x="119" y="38"/>
                </a:cxn>
                <a:cxn ang="0">
                  <a:pos x="115" y="34"/>
                </a:cxn>
                <a:cxn ang="0">
                  <a:pos x="107" y="28"/>
                </a:cxn>
                <a:cxn ang="0">
                  <a:pos x="97" y="20"/>
                </a:cxn>
                <a:cxn ang="0">
                  <a:pos x="93" y="18"/>
                </a:cxn>
                <a:cxn ang="0">
                  <a:pos x="89" y="16"/>
                </a:cxn>
                <a:cxn ang="0">
                  <a:pos x="82" y="18"/>
                </a:cxn>
                <a:cxn ang="0">
                  <a:pos x="80" y="22"/>
                </a:cxn>
                <a:cxn ang="0">
                  <a:pos x="80" y="34"/>
                </a:cxn>
                <a:cxn ang="0">
                  <a:pos x="76" y="34"/>
                </a:cxn>
                <a:cxn ang="0">
                  <a:pos x="74" y="36"/>
                </a:cxn>
                <a:cxn ang="0">
                  <a:pos x="70" y="42"/>
                </a:cxn>
                <a:cxn ang="0">
                  <a:pos x="68" y="48"/>
                </a:cxn>
                <a:cxn ang="0">
                  <a:pos x="66" y="50"/>
                </a:cxn>
                <a:cxn ang="0">
                  <a:pos x="62" y="50"/>
                </a:cxn>
                <a:cxn ang="0">
                  <a:pos x="56" y="48"/>
                </a:cxn>
                <a:cxn ang="0">
                  <a:pos x="48" y="46"/>
                </a:cxn>
                <a:cxn ang="0">
                  <a:pos x="34" y="34"/>
                </a:cxn>
                <a:cxn ang="0">
                  <a:pos x="24" y="26"/>
                </a:cxn>
                <a:cxn ang="0">
                  <a:pos x="16" y="22"/>
                </a:cxn>
                <a:cxn ang="0">
                  <a:pos x="8" y="20"/>
                </a:cxn>
              </a:cxnLst>
              <a:rect l="0" t="0" r="r" b="b"/>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0" name="Freeform 160"/>
            <p:cNvSpPr>
              <a:spLocks/>
            </p:cNvSpPr>
            <p:nvPr/>
          </p:nvSpPr>
          <p:spPr bwMode="auto">
            <a:xfrm>
              <a:off x="4989340" y="1800855"/>
              <a:ext cx="147101" cy="34007"/>
            </a:xfrm>
            <a:custGeom>
              <a:avLst/>
              <a:gdLst/>
              <a:ahLst/>
              <a:cxnLst>
                <a:cxn ang="0">
                  <a:pos x="31" y="18"/>
                </a:cxn>
                <a:cxn ang="0">
                  <a:pos x="23" y="16"/>
                </a:cxn>
                <a:cxn ang="0">
                  <a:pos x="15" y="14"/>
                </a:cxn>
                <a:cxn ang="0">
                  <a:pos x="6" y="10"/>
                </a:cxn>
                <a:cxn ang="0">
                  <a:pos x="0" y="6"/>
                </a:cxn>
                <a:cxn ang="0">
                  <a:pos x="6" y="4"/>
                </a:cxn>
                <a:cxn ang="0">
                  <a:pos x="13" y="2"/>
                </a:cxn>
                <a:cxn ang="0">
                  <a:pos x="21" y="0"/>
                </a:cxn>
                <a:cxn ang="0">
                  <a:pos x="27" y="2"/>
                </a:cxn>
                <a:cxn ang="0">
                  <a:pos x="41" y="4"/>
                </a:cxn>
                <a:cxn ang="0">
                  <a:pos x="55" y="4"/>
                </a:cxn>
                <a:cxn ang="0">
                  <a:pos x="71" y="6"/>
                </a:cxn>
                <a:cxn ang="0">
                  <a:pos x="85" y="8"/>
                </a:cxn>
                <a:cxn ang="0">
                  <a:pos x="79" y="12"/>
                </a:cxn>
                <a:cxn ang="0">
                  <a:pos x="73" y="14"/>
                </a:cxn>
                <a:cxn ang="0">
                  <a:pos x="67" y="18"/>
                </a:cxn>
                <a:cxn ang="0">
                  <a:pos x="63" y="18"/>
                </a:cxn>
                <a:cxn ang="0">
                  <a:pos x="47" y="18"/>
                </a:cxn>
                <a:cxn ang="0">
                  <a:pos x="31" y="18"/>
                </a:cxn>
              </a:cxnLst>
              <a:rect l="0" t="0" r="r" b="b"/>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1" name="Freeform 161"/>
            <p:cNvSpPr>
              <a:spLocks/>
            </p:cNvSpPr>
            <p:nvPr/>
          </p:nvSpPr>
          <p:spPr bwMode="auto">
            <a:xfrm>
              <a:off x="5056850" y="2889088"/>
              <a:ext cx="93453" cy="71793"/>
            </a:xfrm>
            <a:custGeom>
              <a:avLst/>
              <a:gdLst/>
              <a:ahLst/>
              <a:cxnLst>
                <a:cxn ang="0">
                  <a:pos x="46" y="6"/>
                </a:cxn>
                <a:cxn ang="0">
                  <a:pos x="48" y="16"/>
                </a:cxn>
                <a:cxn ang="0">
                  <a:pos x="54" y="22"/>
                </a:cxn>
                <a:cxn ang="0">
                  <a:pos x="52" y="28"/>
                </a:cxn>
                <a:cxn ang="0">
                  <a:pos x="44" y="30"/>
                </a:cxn>
                <a:cxn ang="0">
                  <a:pos x="40" y="38"/>
                </a:cxn>
                <a:cxn ang="0">
                  <a:pos x="30" y="32"/>
                </a:cxn>
                <a:cxn ang="0">
                  <a:pos x="28" y="30"/>
                </a:cxn>
                <a:cxn ang="0">
                  <a:pos x="16" y="26"/>
                </a:cxn>
                <a:cxn ang="0">
                  <a:pos x="10" y="20"/>
                </a:cxn>
                <a:cxn ang="0">
                  <a:pos x="6" y="14"/>
                </a:cxn>
                <a:cxn ang="0">
                  <a:pos x="0" y="6"/>
                </a:cxn>
                <a:cxn ang="0">
                  <a:pos x="0" y="2"/>
                </a:cxn>
                <a:cxn ang="0">
                  <a:pos x="6" y="2"/>
                </a:cxn>
                <a:cxn ang="0">
                  <a:pos x="12" y="0"/>
                </a:cxn>
                <a:cxn ang="0">
                  <a:pos x="20" y="0"/>
                </a:cxn>
                <a:cxn ang="0">
                  <a:pos x="36" y="0"/>
                </a:cxn>
                <a:cxn ang="0">
                  <a:pos x="40" y="6"/>
                </a:cxn>
                <a:cxn ang="0">
                  <a:pos x="46" y="6"/>
                </a:cxn>
              </a:cxnLst>
              <a:rect l="0" t="0" r="r" b="b"/>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2" name="Freeform 162"/>
            <p:cNvSpPr>
              <a:spLocks/>
            </p:cNvSpPr>
            <p:nvPr/>
          </p:nvSpPr>
          <p:spPr bwMode="auto">
            <a:xfrm>
              <a:off x="5029160" y="2843745"/>
              <a:ext cx="110758" cy="98243"/>
            </a:xfrm>
            <a:custGeom>
              <a:avLst/>
              <a:gdLst/>
              <a:ahLst/>
              <a:cxnLst>
                <a:cxn ang="0">
                  <a:pos x="28" y="0"/>
                </a:cxn>
                <a:cxn ang="0">
                  <a:pos x="38" y="10"/>
                </a:cxn>
                <a:cxn ang="0">
                  <a:pos x="44" y="12"/>
                </a:cxn>
                <a:cxn ang="0">
                  <a:pos x="48" y="12"/>
                </a:cxn>
                <a:cxn ang="0">
                  <a:pos x="58" y="10"/>
                </a:cxn>
                <a:cxn ang="0">
                  <a:pos x="64" y="24"/>
                </a:cxn>
                <a:cxn ang="0">
                  <a:pos x="62" y="30"/>
                </a:cxn>
                <a:cxn ang="0">
                  <a:pos x="56" y="30"/>
                </a:cxn>
                <a:cxn ang="0">
                  <a:pos x="52" y="24"/>
                </a:cxn>
                <a:cxn ang="0">
                  <a:pos x="36" y="24"/>
                </a:cxn>
                <a:cxn ang="0">
                  <a:pos x="28" y="24"/>
                </a:cxn>
                <a:cxn ang="0">
                  <a:pos x="22" y="26"/>
                </a:cxn>
                <a:cxn ang="0">
                  <a:pos x="16" y="26"/>
                </a:cxn>
                <a:cxn ang="0">
                  <a:pos x="16" y="30"/>
                </a:cxn>
                <a:cxn ang="0">
                  <a:pos x="22" y="38"/>
                </a:cxn>
                <a:cxn ang="0">
                  <a:pos x="26" y="44"/>
                </a:cxn>
                <a:cxn ang="0">
                  <a:pos x="32" y="50"/>
                </a:cxn>
                <a:cxn ang="0">
                  <a:pos x="18" y="52"/>
                </a:cxn>
                <a:cxn ang="0">
                  <a:pos x="8" y="36"/>
                </a:cxn>
                <a:cxn ang="0">
                  <a:pos x="0" y="18"/>
                </a:cxn>
                <a:cxn ang="0">
                  <a:pos x="8" y="18"/>
                </a:cxn>
                <a:cxn ang="0">
                  <a:pos x="12" y="10"/>
                </a:cxn>
                <a:cxn ang="0">
                  <a:pos x="14" y="4"/>
                </a:cxn>
                <a:cxn ang="0">
                  <a:pos x="28" y="0"/>
                </a:cxn>
              </a:cxnLst>
              <a:rect l="0" t="0" r="r" b="b"/>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3" name="Freeform 163"/>
            <p:cNvSpPr>
              <a:spLocks/>
            </p:cNvSpPr>
            <p:nvPr/>
          </p:nvSpPr>
          <p:spPr bwMode="auto">
            <a:xfrm>
              <a:off x="5091462" y="2080471"/>
              <a:ext cx="252668" cy="317401"/>
            </a:xfrm>
            <a:custGeom>
              <a:avLst/>
              <a:gdLst/>
              <a:ahLst/>
              <a:cxnLst>
                <a:cxn ang="0">
                  <a:pos x="92" y="20"/>
                </a:cxn>
                <a:cxn ang="0">
                  <a:pos x="90" y="26"/>
                </a:cxn>
                <a:cxn ang="0">
                  <a:pos x="92" y="32"/>
                </a:cxn>
                <a:cxn ang="0">
                  <a:pos x="108" y="36"/>
                </a:cxn>
                <a:cxn ang="0">
                  <a:pos x="110" y="40"/>
                </a:cxn>
                <a:cxn ang="0">
                  <a:pos x="108" y="48"/>
                </a:cxn>
                <a:cxn ang="0">
                  <a:pos x="104" y="54"/>
                </a:cxn>
                <a:cxn ang="0">
                  <a:pos x="108" y="54"/>
                </a:cxn>
                <a:cxn ang="0">
                  <a:pos x="114" y="64"/>
                </a:cxn>
                <a:cxn ang="0">
                  <a:pos x="120" y="82"/>
                </a:cxn>
                <a:cxn ang="0">
                  <a:pos x="126" y="88"/>
                </a:cxn>
                <a:cxn ang="0">
                  <a:pos x="128" y="98"/>
                </a:cxn>
                <a:cxn ang="0">
                  <a:pos x="130" y="108"/>
                </a:cxn>
                <a:cxn ang="0">
                  <a:pos x="146" y="118"/>
                </a:cxn>
                <a:cxn ang="0">
                  <a:pos x="136" y="132"/>
                </a:cxn>
                <a:cxn ang="0">
                  <a:pos x="122" y="144"/>
                </a:cxn>
                <a:cxn ang="0">
                  <a:pos x="112" y="154"/>
                </a:cxn>
                <a:cxn ang="0">
                  <a:pos x="96" y="158"/>
                </a:cxn>
                <a:cxn ang="0">
                  <a:pos x="88" y="162"/>
                </a:cxn>
                <a:cxn ang="0">
                  <a:pos x="78" y="162"/>
                </a:cxn>
                <a:cxn ang="0">
                  <a:pos x="64" y="164"/>
                </a:cxn>
                <a:cxn ang="0">
                  <a:pos x="44" y="166"/>
                </a:cxn>
                <a:cxn ang="0">
                  <a:pos x="36" y="160"/>
                </a:cxn>
                <a:cxn ang="0">
                  <a:pos x="32" y="156"/>
                </a:cxn>
                <a:cxn ang="0">
                  <a:pos x="24" y="138"/>
                </a:cxn>
                <a:cxn ang="0">
                  <a:pos x="22" y="108"/>
                </a:cxn>
                <a:cxn ang="0">
                  <a:pos x="34" y="100"/>
                </a:cxn>
                <a:cxn ang="0">
                  <a:pos x="50" y="90"/>
                </a:cxn>
                <a:cxn ang="0">
                  <a:pos x="62" y="80"/>
                </a:cxn>
                <a:cxn ang="0">
                  <a:pos x="54" y="74"/>
                </a:cxn>
                <a:cxn ang="0">
                  <a:pos x="40" y="62"/>
                </a:cxn>
                <a:cxn ang="0">
                  <a:pos x="36" y="46"/>
                </a:cxn>
                <a:cxn ang="0">
                  <a:pos x="26" y="28"/>
                </a:cxn>
                <a:cxn ang="0">
                  <a:pos x="8" y="22"/>
                </a:cxn>
                <a:cxn ang="0">
                  <a:pos x="4" y="16"/>
                </a:cxn>
                <a:cxn ang="0">
                  <a:pos x="8" y="16"/>
                </a:cxn>
                <a:cxn ang="0">
                  <a:pos x="26" y="20"/>
                </a:cxn>
                <a:cxn ang="0">
                  <a:pos x="46" y="26"/>
                </a:cxn>
                <a:cxn ang="0">
                  <a:pos x="56" y="22"/>
                </a:cxn>
                <a:cxn ang="0">
                  <a:pos x="60" y="14"/>
                </a:cxn>
                <a:cxn ang="0">
                  <a:pos x="62" y="4"/>
                </a:cxn>
                <a:cxn ang="0">
                  <a:pos x="70" y="0"/>
                </a:cxn>
                <a:cxn ang="0">
                  <a:pos x="90" y="6"/>
                </a:cxn>
                <a:cxn ang="0">
                  <a:pos x="104" y="14"/>
                </a:cxn>
              </a:cxnLst>
              <a:rect l="0" t="0" r="r" b="b"/>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4" name="Freeform 164"/>
            <p:cNvSpPr>
              <a:spLocks/>
            </p:cNvSpPr>
            <p:nvPr/>
          </p:nvSpPr>
          <p:spPr bwMode="auto">
            <a:xfrm>
              <a:off x="5281829" y="3217824"/>
              <a:ext cx="72686" cy="15115"/>
            </a:xfrm>
            <a:custGeom>
              <a:avLst/>
              <a:gdLst/>
              <a:ahLst/>
              <a:cxnLst>
                <a:cxn ang="0">
                  <a:pos x="20" y="2"/>
                </a:cxn>
                <a:cxn ang="0">
                  <a:pos x="8" y="2"/>
                </a:cxn>
                <a:cxn ang="0">
                  <a:pos x="0" y="0"/>
                </a:cxn>
                <a:cxn ang="0">
                  <a:pos x="4" y="2"/>
                </a:cxn>
                <a:cxn ang="0">
                  <a:pos x="8" y="6"/>
                </a:cxn>
                <a:cxn ang="0">
                  <a:pos x="22" y="8"/>
                </a:cxn>
                <a:cxn ang="0">
                  <a:pos x="34" y="8"/>
                </a:cxn>
                <a:cxn ang="0">
                  <a:pos x="42" y="6"/>
                </a:cxn>
                <a:cxn ang="0">
                  <a:pos x="36" y="2"/>
                </a:cxn>
                <a:cxn ang="0">
                  <a:pos x="32" y="0"/>
                </a:cxn>
                <a:cxn ang="0">
                  <a:pos x="20" y="2"/>
                </a:cxn>
              </a:cxnLst>
              <a:rect l="0" t="0" r="r" b="b"/>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5" name="Freeform 165"/>
            <p:cNvSpPr>
              <a:spLocks/>
            </p:cNvSpPr>
            <p:nvPr/>
          </p:nvSpPr>
          <p:spPr bwMode="auto">
            <a:xfrm>
              <a:off x="4726304" y="3062902"/>
              <a:ext cx="27690" cy="18893"/>
            </a:xfrm>
            <a:custGeom>
              <a:avLst/>
              <a:gdLst/>
              <a:ahLst/>
              <a:cxnLst>
                <a:cxn ang="0">
                  <a:pos x="16" y="6"/>
                </a:cxn>
                <a:cxn ang="0">
                  <a:pos x="12" y="0"/>
                </a:cxn>
                <a:cxn ang="0">
                  <a:pos x="6" y="0"/>
                </a:cxn>
                <a:cxn ang="0">
                  <a:pos x="4" y="0"/>
                </a:cxn>
                <a:cxn ang="0">
                  <a:pos x="2" y="2"/>
                </a:cxn>
                <a:cxn ang="0">
                  <a:pos x="0" y="10"/>
                </a:cxn>
                <a:cxn ang="0">
                  <a:pos x="16" y="10"/>
                </a:cxn>
                <a:cxn ang="0">
                  <a:pos x="14" y="4"/>
                </a:cxn>
                <a:cxn ang="0">
                  <a:pos x="16" y="6"/>
                </a:cxn>
              </a:cxnLst>
              <a:rect l="0" t="0" r="r" b="b"/>
              <a:pathLst>
                <a:path w="16" h="10">
                  <a:moveTo>
                    <a:pt x="16" y="6"/>
                  </a:moveTo>
                  <a:lnTo>
                    <a:pt x="12" y="0"/>
                  </a:lnTo>
                  <a:lnTo>
                    <a:pt x="6" y="0"/>
                  </a:lnTo>
                  <a:lnTo>
                    <a:pt x="4" y="0"/>
                  </a:lnTo>
                  <a:lnTo>
                    <a:pt x="2" y="2"/>
                  </a:lnTo>
                  <a:lnTo>
                    <a:pt x="0" y="10"/>
                  </a:lnTo>
                  <a:lnTo>
                    <a:pt x="16" y="10"/>
                  </a:lnTo>
                  <a:lnTo>
                    <a:pt x="14" y="4"/>
                  </a:lnTo>
                  <a:lnTo>
                    <a:pt x="1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6" name="Freeform 166"/>
            <p:cNvSpPr>
              <a:spLocks/>
            </p:cNvSpPr>
            <p:nvPr/>
          </p:nvSpPr>
          <p:spPr bwMode="auto">
            <a:xfrm>
              <a:off x="4515169" y="2424322"/>
              <a:ext cx="190367" cy="290951"/>
            </a:xfrm>
            <a:custGeom>
              <a:avLst/>
              <a:gdLst/>
              <a:ahLst/>
              <a:cxnLst>
                <a:cxn ang="0">
                  <a:pos x="82" y="86"/>
                </a:cxn>
                <a:cxn ang="0">
                  <a:pos x="90" y="94"/>
                </a:cxn>
                <a:cxn ang="0">
                  <a:pos x="90" y="104"/>
                </a:cxn>
                <a:cxn ang="0">
                  <a:pos x="94" y="106"/>
                </a:cxn>
                <a:cxn ang="0">
                  <a:pos x="108" y="110"/>
                </a:cxn>
                <a:cxn ang="0">
                  <a:pos x="108" y="118"/>
                </a:cxn>
                <a:cxn ang="0">
                  <a:pos x="94" y="128"/>
                </a:cxn>
                <a:cxn ang="0">
                  <a:pos x="98" y="132"/>
                </a:cxn>
                <a:cxn ang="0">
                  <a:pos x="102" y="138"/>
                </a:cxn>
                <a:cxn ang="0">
                  <a:pos x="92" y="144"/>
                </a:cxn>
                <a:cxn ang="0">
                  <a:pos x="66" y="144"/>
                </a:cxn>
                <a:cxn ang="0">
                  <a:pos x="40" y="144"/>
                </a:cxn>
                <a:cxn ang="0">
                  <a:pos x="40" y="152"/>
                </a:cxn>
                <a:cxn ang="0">
                  <a:pos x="26" y="154"/>
                </a:cxn>
                <a:cxn ang="0">
                  <a:pos x="12" y="154"/>
                </a:cxn>
                <a:cxn ang="0">
                  <a:pos x="18" y="144"/>
                </a:cxn>
                <a:cxn ang="0">
                  <a:pos x="30" y="140"/>
                </a:cxn>
                <a:cxn ang="0">
                  <a:pos x="46" y="132"/>
                </a:cxn>
                <a:cxn ang="0">
                  <a:pos x="32" y="126"/>
                </a:cxn>
                <a:cxn ang="0">
                  <a:pos x="18" y="122"/>
                </a:cxn>
                <a:cxn ang="0">
                  <a:pos x="36" y="108"/>
                </a:cxn>
                <a:cxn ang="0">
                  <a:pos x="36" y="100"/>
                </a:cxn>
                <a:cxn ang="0">
                  <a:pos x="40" y="94"/>
                </a:cxn>
                <a:cxn ang="0">
                  <a:pos x="42" y="84"/>
                </a:cxn>
                <a:cxn ang="0">
                  <a:pos x="40" y="76"/>
                </a:cxn>
                <a:cxn ang="0">
                  <a:pos x="42" y="68"/>
                </a:cxn>
                <a:cxn ang="0">
                  <a:pos x="38" y="58"/>
                </a:cxn>
                <a:cxn ang="0">
                  <a:pos x="12" y="56"/>
                </a:cxn>
                <a:cxn ang="0">
                  <a:pos x="10" y="48"/>
                </a:cxn>
                <a:cxn ang="0">
                  <a:pos x="12" y="36"/>
                </a:cxn>
                <a:cxn ang="0">
                  <a:pos x="0" y="28"/>
                </a:cxn>
                <a:cxn ang="0">
                  <a:pos x="22" y="10"/>
                </a:cxn>
                <a:cxn ang="0">
                  <a:pos x="50" y="0"/>
                </a:cxn>
                <a:cxn ang="0">
                  <a:pos x="46" y="12"/>
                </a:cxn>
                <a:cxn ang="0">
                  <a:pos x="38" y="20"/>
                </a:cxn>
                <a:cxn ang="0">
                  <a:pos x="54" y="22"/>
                </a:cxn>
                <a:cxn ang="0">
                  <a:pos x="66" y="26"/>
                </a:cxn>
                <a:cxn ang="0">
                  <a:pos x="54" y="40"/>
                </a:cxn>
                <a:cxn ang="0">
                  <a:pos x="56" y="56"/>
                </a:cxn>
                <a:cxn ang="0">
                  <a:pos x="74" y="82"/>
                </a:cxn>
              </a:cxnLst>
              <a:rect l="0" t="0" r="r" b="b"/>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7" name="Freeform 167"/>
            <p:cNvSpPr>
              <a:spLocks/>
            </p:cNvSpPr>
            <p:nvPr/>
          </p:nvSpPr>
          <p:spPr bwMode="auto">
            <a:xfrm>
              <a:off x="4432101" y="2549016"/>
              <a:ext cx="103836" cy="120915"/>
            </a:xfrm>
            <a:custGeom>
              <a:avLst/>
              <a:gdLst/>
              <a:ahLst/>
              <a:cxnLst>
                <a:cxn ang="0">
                  <a:pos x="32" y="20"/>
                </a:cxn>
                <a:cxn ang="0">
                  <a:pos x="32" y="4"/>
                </a:cxn>
                <a:cxn ang="0">
                  <a:pos x="32" y="2"/>
                </a:cxn>
                <a:cxn ang="0">
                  <a:pos x="34" y="0"/>
                </a:cxn>
                <a:cxn ang="0">
                  <a:pos x="44" y="0"/>
                </a:cxn>
                <a:cxn ang="0">
                  <a:pos x="56" y="0"/>
                </a:cxn>
                <a:cxn ang="0">
                  <a:pos x="60" y="2"/>
                </a:cxn>
                <a:cxn ang="0">
                  <a:pos x="60" y="6"/>
                </a:cxn>
                <a:cxn ang="0">
                  <a:pos x="58" y="14"/>
                </a:cxn>
                <a:cxn ang="0">
                  <a:pos x="54" y="18"/>
                </a:cxn>
                <a:cxn ang="0">
                  <a:pos x="50" y="20"/>
                </a:cxn>
                <a:cxn ang="0">
                  <a:pos x="48" y="24"/>
                </a:cxn>
                <a:cxn ang="0">
                  <a:pos x="50" y="26"/>
                </a:cxn>
                <a:cxn ang="0">
                  <a:pos x="52" y="30"/>
                </a:cxn>
                <a:cxn ang="0">
                  <a:pos x="54" y="32"/>
                </a:cxn>
                <a:cxn ang="0">
                  <a:pos x="56" y="36"/>
                </a:cxn>
                <a:cxn ang="0">
                  <a:pos x="54" y="42"/>
                </a:cxn>
                <a:cxn ang="0">
                  <a:pos x="50" y="46"/>
                </a:cxn>
                <a:cxn ang="0">
                  <a:pos x="38" y="54"/>
                </a:cxn>
                <a:cxn ang="0">
                  <a:pos x="24" y="62"/>
                </a:cxn>
                <a:cxn ang="0">
                  <a:pos x="16" y="64"/>
                </a:cxn>
                <a:cxn ang="0">
                  <a:pos x="10" y="64"/>
                </a:cxn>
                <a:cxn ang="0">
                  <a:pos x="6" y="64"/>
                </a:cxn>
                <a:cxn ang="0">
                  <a:pos x="4" y="62"/>
                </a:cxn>
                <a:cxn ang="0">
                  <a:pos x="0" y="56"/>
                </a:cxn>
                <a:cxn ang="0">
                  <a:pos x="2" y="52"/>
                </a:cxn>
                <a:cxn ang="0">
                  <a:pos x="6" y="48"/>
                </a:cxn>
                <a:cxn ang="0">
                  <a:pos x="14" y="40"/>
                </a:cxn>
                <a:cxn ang="0">
                  <a:pos x="6" y="34"/>
                </a:cxn>
                <a:cxn ang="0">
                  <a:pos x="2" y="30"/>
                </a:cxn>
                <a:cxn ang="0">
                  <a:pos x="6" y="26"/>
                </a:cxn>
                <a:cxn ang="0">
                  <a:pos x="4" y="20"/>
                </a:cxn>
                <a:cxn ang="0">
                  <a:pos x="10" y="18"/>
                </a:cxn>
                <a:cxn ang="0">
                  <a:pos x="20" y="16"/>
                </a:cxn>
                <a:cxn ang="0">
                  <a:pos x="26" y="18"/>
                </a:cxn>
                <a:cxn ang="0">
                  <a:pos x="32" y="20"/>
                </a:cxn>
              </a:cxnLst>
              <a:rect l="0" t="0" r="r" b="b"/>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8" name="Freeform 168"/>
            <p:cNvSpPr>
              <a:spLocks/>
            </p:cNvSpPr>
            <p:nvPr/>
          </p:nvSpPr>
          <p:spPr bwMode="auto">
            <a:xfrm>
              <a:off x="4892442" y="2960881"/>
              <a:ext cx="17306" cy="52900"/>
            </a:xfrm>
            <a:custGeom>
              <a:avLst/>
              <a:gdLst/>
              <a:ahLst/>
              <a:cxnLst>
                <a:cxn ang="0">
                  <a:pos x="0" y="28"/>
                </a:cxn>
                <a:cxn ang="0">
                  <a:pos x="0" y="12"/>
                </a:cxn>
                <a:cxn ang="0">
                  <a:pos x="2" y="6"/>
                </a:cxn>
                <a:cxn ang="0">
                  <a:pos x="6" y="0"/>
                </a:cxn>
                <a:cxn ang="0">
                  <a:pos x="8" y="6"/>
                </a:cxn>
                <a:cxn ang="0">
                  <a:pos x="10" y="10"/>
                </a:cxn>
                <a:cxn ang="0">
                  <a:pos x="10" y="28"/>
                </a:cxn>
                <a:cxn ang="0">
                  <a:pos x="0" y="28"/>
                </a:cxn>
              </a:cxnLst>
              <a:rect l="0" t="0" r="r" b="b"/>
              <a:pathLst>
                <a:path w="10" h="28">
                  <a:moveTo>
                    <a:pt x="0" y="28"/>
                  </a:moveTo>
                  <a:lnTo>
                    <a:pt x="0" y="12"/>
                  </a:lnTo>
                  <a:lnTo>
                    <a:pt x="2" y="6"/>
                  </a:lnTo>
                  <a:lnTo>
                    <a:pt x="6" y="0"/>
                  </a:lnTo>
                  <a:lnTo>
                    <a:pt x="8" y="6"/>
                  </a:lnTo>
                  <a:lnTo>
                    <a:pt x="10" y="10"/>
                  </a:lnTo>
                  <a:lnTo>
                    <a:pt x="10" y="28"/>
                  </a:lnTo>
                  <a:lnTo>
                    <a:pt x="0"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9" name="Freeform 169"/>
            <p:cNvSpPr>
              <a:spLocks/>
            </p:cNvSpPr>
            <p:nvPr/>
          </p:nvSpPr>
          <p:spPr bwMode="auto">
            <a:xfrm>
              <a:off x="4868214" y="3021338"/>
              <a:ext cx="48457" cy="75572"/>
            </a:xfrm>
            <a:custGeom>
              <a:avLst/>
              <a:gdLst/>
              <a:ahLst/>
              <a:cxnLst>
                <a:cxn ang="0">
                  <a:pos x="12" y="8"/>
                </a:cxn>
                <a:cxn ang="0">
                  <a:pos x="16" y="4"/>
                </a:cxn>
                <a:cxn ang="0">
                  <a:pos x="20" y="0"/>
                </a:cxn>
                <a:cxn ang="0">
                  <a:pos x="24" y="4"/>
                </a:cxn>
                <a:cxn ang="0">
                  <a:pos x="28" y="8"/>
                </a:cxn>
                <a:cxn ang="0">
                  <a:pos x="28" y="34"/>
                </a:cxn>
                <a:cxn ang="0">
                  <a:pos x="24" y="36"/>
                </a:cxn>
                <a:cxn ang="0">
                  <a:pos x="20" y="38"/>
                </a:cxn>
                <a:cxn ang="0">
                  <a:pos x="14" y="40"/>
                </a:cxn>
                <a:cxn ang="0">
                  <a:pos x="10" y="36"/>
                </a:cxn>
                <a:cxn ang="0">
                  <a:pos x="10" y="34"/>
                </a:cxn>
                <a:cxn ang="0">
                  <a:pos x="10" y="30"/>
                </a:cxn>
                <a:cxn ang="0">
                  <a:pos x="10" y="14"/>
                </a:cxn>
                <a:cxn ang="0">
                  <a:pos x="4" y="12"/>
                </a:cxn>
                <a:cxn ang="0">
                  <a:pos x="0" y="8"/>
                </a:cxn>
                <a:cxn ang="0">
                  <a:pos x="4" y="6"/>
                </a:cxn>
                <a:cxn ang="0">
                  <a:pos x="8" y="6"/>
                </a:cxn>
                <a:cxn ang="0">
                  <a:pos x="12" y="8"/>
                </a:cxn>
              </a:cxnLst>
              <a:rect l="0" t="0" r="r" b="b"/>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0" name="Freeform 170"/>
            <p:cNvSpPr>
              <a:spLocks/>
            </p:cNvSpPr>
            <p:nvPr/>
          </p:nvSpPr>
          <p:spPr bwMode="auto">
            <a:xfrm>
              <a:off x="4992817" y="3127138"/>
              <a:ext cx="70955" cy="45343"/>
            </a:xfrm>
            <a:custGeom>
              <a:avLst/>
              <a:gdLst/>
              <a:ahLst/>
              <a:cxnLst>
                <a:cxn ang="0">
                  <a:pos x="41" y="12"/>
                </a:cxn>
                <a:cxn ang="0">
                  <a:pos x="39" y="16"/>
                </a:cxn>
                <a:cxn ang="0">
                  <a:pos x="39" y="18"/>
                </a:cxn>
                <a:cxn ang="0">
                  <a:pos x="39" y="22"/>
                </a:cxn>
                <a:cxn ang="0">
                  <a:pos x="39" y="24"/>
                </a:cxn>
                <a:cxn ang="0">
                  <a:pos x="31" y="22"/>
                </a:cxn>
                <a:cxn ang="0">
                  <a:pos x="17" y="16"/>
                </a:cxn>
                <a:cxn ang="0">
                  <a:pos x="4" y="10"/>
                </a:cxn>
                <a:cxn ang="0">
                  <a:pos x="0" y="6"/>
                </a:cxn>
                <a:cxn ang="0">
                  <a:pos x="0" y="2"/>
                </a:cxn>
                <a:cxn ang="0">
                  <a:pos x="2" y="0"/>
                </a:cxn>
                <a:cxn ang="0">
                  <a:pos x="9" y="0"/>
                </a:cxn>
                <a:cxn ang="0">
                  <a:pos x="19" y="2"/>
                </a:cxn>
                <a:cxn ang="0">
                  <a:pos x="27" y="4"/>
                </a:cxn>
                <a:cxn ang="0">
                  <a:pos x="33" y="2"/>
                </a:cxn>
                <a:cxn ang="0">
                  <a:pos x="41" y="0"/>
                </a:cxn>
                <a:cxn ang="0">
                  <a:pos x="41" y="4"/>
                </a:cxn>
                <a:cxn ang="0">
                  <a:pos x="41" y="12"/>
                </a:cxn>
              </a:cxnLst>
              <a:rect l="0" t="0" r="r" b="b"/>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1" name="Freeform 171"/>
            <p:cNvSpPr>
              <a:spLocks/>
            </p:cNvSpPr>
            <p:nvPr/>
          </p:nvSpPr>
          <p:spPr bwMode="auto">
            <a:xfrm>
              <a:off x="4909748" y="2511230"/>
              <a:ext cx="41534" cy="56679"/>
            </a:xfrm>
            <a:custGeom>
              <a:avLst/>
              <a:gdLst/>
              <a:ahLst/>
              <a:cxnLst>
                <a:cxn ang="0">
                  <a:pos x="12" y="4"/>
                </a:cxn>
                <a:cxn ang="0">
                  <a:pos x="12" y="12"/>
                </a:cxn>
                <a:cxn ang="0">
                  <a:pos x="18" y="8"/>
                </a:cxn>
                <a:cxn ang="0">
                  <a:pos x="24" y="4"/>
                </a:cxn>
                <a:cxn ang="0">
                  <a:pos x="24" y="16"/>
                </a:cxn>
                <a:cxn ang="0">
                  <a:pos x="22" y="20"/>
                </a:cxn>
                <a:cxn ang="0">
                  <a:pos x="18" y="26"/>
                </a:cxn>
                <a:cxn ang="0">
                  <a:pos x="16" y="30"/>
                </a:cxn>
                <a:cxn ang="0">
                  <a:pos x="14" y="30"/>
                </a:cxn>
                <a:cxn ang="0">
                  <a:pos x="14" y="28"/>
                </a:cxn>
                <a:cxn ang="0">
                  <a:pos x="12" y="24"/>
                </a:cxn>
                <a:cxn ang="0">
                  <a:pos x="10" y="20"/>
                </a:cxn>
                <a:cxn ang="0">
                  <a:pos x="6" y="14"/>
                </a:cxn>
                <a:cxn ang="0">
                  <a:pos x="2" y="10"/>
                </a:cxn>
                <a:cxn ang="0">
                  <a:pos x="0" y="6"/>
                </a:cxn>
                <a:cxn ang="0">
                  <a:pos x="0" y="4"/>
                </a:cxn>
                <a:cxn ang="0">
                  <a:pos x="2" y="2"/>
                </a:cxn>
                <a:cxn ang="0">
                  <a:pos x="4" y="0"/>
                </a:cxn>
                <a:cxn ang="0">
                  <a:pos x="6" y="0"/>
                </a:cxn>
                <a:cxn ang="0">
                  <a:pos x="8" y="0"/>
                </a:cxn>
                <a:cxn ang="0">
                  <a:pos x="12" y="4"/>
                </a:cxn>
              </a:cxnLst>
              <a:rect l="0" t="0" r="r" b="b"/>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2" name="Freeform 172"/>
            <p:cNvSpPr>
              <a:spLocks/>
            </p:cNvSpPr>
            <p:nvPr/>
          </p:nvSpPr>
          <p:spPr bwMode="auto">
            <a:xfrm>
              <a:off x="4909748" y="2114478"/>
              <a:ext cx="257861" cy="423201"/>
            </a:xfrm>
            <a:custGeom>
              <a:avLst/>
              <a:gdLst/>
              <a:ahLst/>
              <a:cxnLst>
                <a:cxn ang="0">
                  <a:pos x="145" y="44"/>
                </a:cxn>
                <a:cxn ang="0">
                  <a:pos x="141" y="28"/>
                </a:cxn>
                <a:cxn ang="0">
                  <a:pos x="131" y="10"/>
                </a:cxn>
                <a:cxn ang="0">
                  <a:pos x="113" y="4"/>
                </a:cxn>
                <a:cxn ang="0">
                  <a:pos x="97" y="4"/>
                </a:cxn>
                <a:cxn ang="0">
                  <a:pos x="77" y="6"/>
                </a:cxn>
                <a:cxn ang="0">
                  <a:pos x="59" y="12"/>
                </a:cxn>
                <a:cxn ang="0">
                  <a:pos x="42" y="32"/>
                </a:cxn>
                <a:cxn ang="0">
                  <a:pos x="32" y="54"/>
                </a:cxn>
                <a:cxn ang="0">
                  <a:pos x="30" y="76"/>
                </a:cxn>
                <a:cxn ang="0">
                  <a:pos x="12" y="76"/>
                </a:cxn>
                <a:cxn ang="0">
                  <a:pos x="6" y="82"/>
                </a:cxn>
                <a:cxn ang="0">
                  <a:pos x="4" y="90"/>
                </a:cxn>
                <a:cxn ang="0">
                  <a:pos x="8" y="108"/>
                </a:cxn>
                <a:cxn ang="0">
                  <a:pos x="12" y="130"/>
                </a:cxn>
                <a:cxn ang="0">
                  <a:pos x="14" y="134"/>
                </a:cxn>
                <a:cxn ang="0">
                  <a:pos x="0" y="168"/>
                </a:cxn>
                <a:cxn ang="0">
                  <a:pos x="14" y="182"/>
                </a:cxn>
                <a:cxn ang="0">
                  <a:pos x="30" y="204"/>
                </a:cxn>
                <a:cxn ang="0">
                  <a:pos x="28" y="216"/>
                </a:cxn>
                <a:cxn ang="0">
                  <a:pos x="30" y="222"/>
                </a:cxn>
                <a:cxn ang="0">
                  <a:pos x="38" y="224"/>
                </a:cxn>
                <a:cxn ang="0">
                  <a:pos x="52" y="216"/>
                </a:cxn>
                <a:cxn ang="0">
                  <a:pos x="63" y="212"/>
                </a:cxn>
                <a:cxn ang="0">
                  <a:pos x="73" y="208"/>
                </a:cxn>
                <a:cxn ang="0">
                  <a:pos x="81" y="204"/>
                </a:cxn>
                <a:cxn ang="0">
                  <a:pos x="83" y="200"/>
                </a:cxn>
                <a:cxn ang="0">
                  <a:pos x="79" y="170"/>
                </a:cxn>
                <a:cxn ang="0">
                  <a:pos x="89" y="164"/>
                </a:cxn>
                <a:cxn ang="0">
                  <a:pos x="99" y="156"/>
                </a:cxn>
                <a:cxn ang="0">
                  <a:pos x="95" y="154"/>
                </a:cxn>
                <a:cxn ang="0">
                  <a:pos x="105" y="150"/>
                </a:cxn>
                <a:cxn ang="0">
                  <a:pos x="87" y="140"/>
                </a:cxn>
                <a:cxn ang="0">
                  <a:pos x="79" y="130"/>
                </a:cxn>
                <a:cxn ang="0">
                  <a:pos x="79" y="114"/>
                </a:cxn>
                <a:cxn ang="0">
                  <a:pos x="91" y="98"/>
                </a:cxn>
                <a:cxn ang="0">
                  <a:pos x="113" y="84"/>
                </a:cxn>
                <a:cxn ang="0">
                  <a:pos x="121" y="72"/>
                </a:cxn>
                <a:cxn ang="0">
                  <a:pos x="121" y="62"/>
                </a:cxn>
                <a:cxn ang="0">
                  <a:pos x="129" y="58"/>
                </a:cxn>
                <a:cxn ang="0">
                  <a:pos x="141" y="56"/>
                </a:cxn>
              </a:cxnLst>
              <a:rect l="0" t="0" r="r" b="b"/>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3" name="Freeform 173"/>
            <p:cNvSpPr>
              <a:spLocks/>
            </p:cNvSpPr>
            <p:nvPr/>
          </p:nvSpPr>
          <p:spPr bwMode="auto">
            <a:xfrm>
              <a:off x="4778222" y="2054021"/>
              <a:ext cx="510529" cy="404308"/>
            </a:xfrm>
            <a:custGeom>
              <a:avLst/>
              <a:gdLst/>
              <a:ahLst/>
              <a:cxnLst>
                <a:cxn ang="0">
                  <a:pos x="271" y="20"/>
                </a:cxn>
                <a:cxn ang="0">
                  <a:pos x="245" y="16"/>
                </a:cxn>
                <a:cxn ang="0">
                  <a:pos x="241" y="28"/>
                </a:cxn>
                <a:cxn ang="0">
                  <a:pos x="233" y="40"/>
                </a:cxn>
                <a:cxn ang="0">
                  <a:pos x="207" y="34"/>
                </a:cxn>
                <a:cxn ang="0">
                  <a:pos x="187" y="30"/>
                </a:cxn>
                <a:cxn ang="0">
                  <a:pos x="173" y="36"/>
                </a:cxn>
                <a:cxn ang="0">
                  <a:pos x="141" y="40"/>
                </a:cxn>
                <a:cxn ang="0">
                  <a:pos x="118" y="64"/>
                </a:cxn>
                <a:cxn ang="0">
                  <a:pos x="106" y="96"/>
                </a:cxn>
                <a:cxn ang="0">
                  <a:pos x="88" y="108"/>
                </a:cxn>
                <a:cxn ang="0">
                  <a:pos x="80" y="118"/>
                </a:cxn>
                <a:cxn ang="0">
                  <a:pos x="84" y="140"/>
                </a:cxn>
                <a:cxn ang="0">
                  <a:pos x="88" y="164"/>
                </a:cxn>
                <a:cxn ang="0">
                  <a:pos x="76" y="200"/>
                </a:cxn>
                <a:cxn ang="0">
                  <a:pos x="64" y="188"/>
                </a:cxn>
                <a:cxn ang="0">
                  <a:pos x="50" y="206"/>
                </a:cxn>
                <a:cxn ang="0">
                  <a:pos x="26" y="212"/>
                </a:cxn>
                <a:cxn ang="0">
                  <a:pos x="8" y="202"/>
                </a:cxn>
                <a:cxn ang="0">
                  <a:pos x="12" y="194"/>
                </a:cxn>
                <a:cxn ang="0">
                  <a:pos x="2" y="188"/>
                </a:cxn>
                <a:cxn ang="0">
                  <a:pos x="8" y="174"/>
                </a:cxn>
                <a:cxn ang="0">
                  <a:pos x="0" y="144"/>
                </a:cxn>
                <a:cxn ang="0">
                  <a:pos x="22" y="136"/>
                </a:cxn>
                <a:cxn ang="0">
                  <a:pos x="38" y="124"/>
                </a:cxn>
                <a:cxn ang="0">
                  <a:pos x="54" y="120"/>
                </a:cxn>
                <a:cxn ang="0">
                  <a:pos x="64" y="118"/>
                </a:cxn>
                <a:cxn ang="0">
                  <a:pos x="62" y="116"/>
                </a:cxn>
                <a:cxn ang="0">
                  <a:pos x="60" y="106"/>
                </a:cxn>
                <a:cxn ang="0">
                  <a:pos x="80" y="94"/>
                </a:cxn>
                <a:cxn ang="0">
                  <a:pos x="94" y="68"/>
                </a:cxn>
                <a:cxn ang="0">
                  <a:pos x="106" y="60"/>
                </a:cxn>
                <a:cxn ang="0">
                  <a:pos x="112" y="50"/>
                </a:cxn>
                <a:cxn ang="0">
                  <a:pos x="106" y="44"/>
                </a:cxn>
                <a:cxn ang="0">
                  <a:pos x="106" y="42"/>
                </a:cxn>
                <a:cxn ang="0">
                  <a:pos x="114" y="34"/>
                </a:cxn>
                <a:cxn ang="0">
                  <a:pos x="135" y="36"/>
                </a:cxn>
                <a:cxn ang="0">
                  <a:pos x="139" y="26"/>
                </a:cxn>
                <a:cxn ang="0">
                  <a:pos x="161" y="16"/>
                </a:cxn>
                <a:cxn ang="0">
                  <a:pos x="169" y="16"/>
                </a:cxn>
                <a:cxn ang="0">
                  <a:pos x="185" y="12"/>
                </a:cxn>
                <a:cxn ang="0">
                  <a:pos x="227" y="0"/>
                </a:cxn>
                <a:cxn ang="0">
                  <a:pos x="243" y="8"/>
                </a:cxn>
                <a:cxn ang="0">
                  <a:pos x="251" y="2"/>
                </a:cxn>
                <a:cxn ang="0">
                  <a:pos x="271" y="4"/>
                </a:cxn>
                <a:cxn ang="0">
                  <a:pos x="289" y="14"/>
                </a:cxn>
                <a:cxn ang="0">
                  <a:pos x="287" y="18"/>
                </a:cxn>
                <a:cxn ang="0">
                  <a:pos x="295" y="26"/>
                </a:cxn>
              </a:cxnLst>
              <a:rect l="0" t="0" r="r" b="b"/>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4" name="Freeform 174"/>
            <p:cNvSpPr>
              <a:spLocks/>
            </p:cNvSpPr>
            <p:nvPr/>
          </p:nvSpPr>
          <p:spPr bwMode="auto">
            <a:xfrm>
              <a:off x="5188376" y="2401651"/>
              <a:ext cx="100375" cy="64235"/>
            </a:xfrm>
            <a:custGeom>
              <a:avLst/>
              <a:gdLst/>
              <a:ahLst/>
              <a:cxnLst>
                <a:cxn ang="0">
                  <a:pos x="58" y="34"/>
                </a:cxn>
                <a:cxn ang="0">
                  <a:pos x="52" y="24"/>
                </a:cxn>
                <a:cxn ang="0">
                  <a:pos x="48" y="16"/>
                </a:cxn>
                <a:cxn ang="0">
                  <a:pos x="52" y="16"/>
                </a:cxn>
                <a:cxn ang="0">
                  <a:pos x="54" y="14"/>
                </a:cxn>
                <a:cxn ang="0">
                  <a:pos x="54" y="4"/>
                </a:cxn>
                <a:cxn ang="0">
                  <a:pos x="48" y="6"/>
                </a:cxn>
                <a:cxn ang="0">
                  <a:pos x="44" y="6"/>
                </a:cxn>
                <a:cxn ang="0">
                  <a:pos x="40" y="4"/>
                </a:cxn>
                <a:cxn ang="0">
                  <a:pos x="32" y="0"/>
                </a:cxn>
                <a:cxn ang="0">
                  <a:pos x="24" y="0"/>
                </a:cxn>
                <a:cxn ang="0">
                  <a:pos x="14" y="2"/>
                </a:cxn>
                <a:cxn ang="0">
                  <a:pos x="6" y="6"/>
                </a:cxn>
                <a:cxn ang="0">
                  <a:pos x="2" y="8"/>
                </a:cxn>
                <a:cxn ang="0">
                  <a:pos x="0" y="10"/>
                </a:cxn>
                <a:cxn ang="0">
                  <a:pos x="2" y="16"/>
                </a:cxn>
                <a:cxn ang="0">
                  <a:pos x="6" y="20"/>
                </a:cxn>
                <a:cxn ang="0">
                  <a:pos x="10" y="22"/>
                </a:cxn>
                <a:cxn ang="0">
                  <a:pos x="18" y="24"/>
                </a:cxn>
                <a:cxn ang="0">
                  <a:pos x="26" y="22"/>
                </a:cxn>
                <a:cxn ang="0">
                  <a:pos x="30" y="22"/>
                </a:cxn>
                <a:cxn ang="0">
                  <a:pos x="34" y="24"/>
                </a:cxn>
                <a:cxn ang="0">
                  <a:pos x="36" y="28"/>
                </a:cxn>
                <a:cxn ang="0">
                  <a:pos x="38" y="32"/>
                </a:cxn>
                <a:cxn ang="0">
                  <a:pos x="42" y="34"/>
                </a:cxn>
                <a:cxn ang="0">
                  <a:pos x="44" y="34"/>
                </a:cxn>
                <a:cxn ang="0">
                  <a:pos x="46" y="30"/>
                </a:cxn>
                <a:cxn ang="0">
                  <a:pos x="50" y="30"/>
                </a:cxn>
                <a:cxn ang="0">
                  <a:pos x="54" y="32"/>
                </a:cxn>
                <a:cxn ang="0">
                  <a:pos x="58" y="34"/>
                </a:cxn>
              </a:cxnLst>
              <a:rect l="0" t="0" r="r" b="b"/>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5" name="Freeform 175"/>
            <p:cNvSpPr>
              <a:spLocks/>
            </p:cNvSpPr>
            <p:nvPr/>
          </p:nvSpPr>
          <p:spPr bwMode="auto">
            <a:xfrm>
              <a:off x="5150302" y="2443215"/>
              <a:ext cx="148832" cy="94464"/>
            </a:xfrm>
            <a:custGeom>
              <a:avLst/>
              <a:gdLst/>
              <a:ahLst/>
              <a:cxnLst>
                <a:cxn ang="0">
                  <a:pos x="68" y="50"/>
                </a:cxn>
                <a:cxn ang="0">
                  <a:pos x="74" y="50"/>
                </a:cxn>
                <a:cxn ang="0">
                  <a:pos x="80" y="48"/>
                </a:cxn>
                <a:cxn ang="0">
                  <a:pos x="84" y="46"/>
                </a:cxn>
                <a:cxn ang="0">
                  <a:pos x="86" y="42"/>
                </a:cxn>
                <a:cxn ang="0">
                  <a:pos x="86" y="38"/>
                </a:cxn>
                <a:cxn ang="0">
                  <a:pos x="84" y="30"/>
                </a:cxn>
                <a:cxn ang="0">
                  <a:pos x="84" y="26"/>
                </a:cxn>
                <a:cxn ang="0">
                  <a:pos x="80" y="12"/>
                </a:cxn>
                <a:cxn ang="0">
                  <a:pos x="76" y="10"/>
                </a:cxn>
                <a:cxn ang="0">
                  <a:pos x="72" y="8"/>
                </a:cxn>
                <a:cxn ang="0">
                  <a:pos x="68" y="8"/>
                </a:cxn>
                <a:cxn ang="0">
                  <a:pos x="66" y="12"/>
                </a:cxn>
                <a:cxn ang="0">
                  <a:pos x="64" y="12"/>
                </a:cxn>
                <a:cxn ang="0">
                  <a:pos x="60" y="10"/>
                </a:cxn>
                <a:cxn ang="0">
                  <a:pos x="58" y="6"/>
                </a:cxn>
                <a:cxn ang="0">
                  <a:pos x="56" y="2"/>
                </a:cxn>
                <a:cxn ang="0">
                  <a:pos x="52" y="0"/>
                </a:cxn>
                <a:cxn ang="0">
                  <a:pos x="48" y="0"/>
                </a:cxn>
                <a:cxn ang="0">
                  <a:pos x="40" y="2"/>
                </a:cxn>
                <a:cxn ang="0">
                  <a:pos x="42" y="4"/>
                </a:cxn>
                <a:cxn ang="0">
                  <a:pos x="44" y="12"/>
                </a:cxn>
                <a:cxn ang="0">
                  <a:pos x="42" y="16"/>
                </a:cxn>
                <a:cxn ang="0">
                  <a:pos x="42" y="18"/>
                </a:cxn>
                <a:cxn ang="0">
                  <a:pos x="38" y="22"/>
                </a:cxn>
                <a:cxn ang="0">
                  <a:pos x="32" y="24"/>
                </a:cxn>
                <a:cxn ang="0">
                  <a:pos x="30" y="24"/>
                </a:cxn>
                <a:cxn ang="0">
                  <a:pos x="28" y="22"/>
                </a:cxn>
                <a:cxn ang="0">
                  <a:pos x="24" y="18"/>
                </a:cxn>
                <a:cxn ang="0">
                  <a:pos x="18" y="12"/>
                </a:cxn>
                <a:cxn ang="0">
                  <a:pos x="16" y="10"/>
                </a:cxn>
                <a:cxn ang="0">
                  <a:pos x="12" y="10"/>
                </a:cxn>
                <a:cxn ang="0">
                  <a:pos x="8" y="10"/>
                </a:cxn>
                <a:cxn ang="0">
                  <a:pos x="6" y="12"/>
                </a:cxn>
                <a:cxn ang="0">
                  <a:pos x="2" y="20"/>
                </a:cxn>
                <a:cxn ang="0">
                  <a:pos x="2" y="26"/>
                </a:cxn>
                <a:cxn ang="0">
                  <a:pos x="0" y="30"/>
                </a:cxn>
                <a:cxn ang="0">
                  <a:pos x="2" y="38"/>
                </a:cxn>
                <a:cxn ang="0">
                  <a:pos x="2" y="36"/>
                </a:cxn>
                <a:cxn ang="0">
                  <a:pos x="4" y="34"/>
                </a:cxn>
                <a:cxn ang="0">
                  <a:pos x="12" y="34"/>
                </a:cxn>
                <a:cxn ang="0">
                  <a:pos x="24" y="34"/>
                </a:cxn>
                <a:cxn ang="0">
                  <a:pos x="28" y="36"/>
                </a:cxn>
                <a:cxn ang="0">
                  <a:pos x="34" y="38"/>
                </a:cxn>
                <a:cxn ang="0">
                  <a:pos x="42" y="36"/>
                </a:cxn>
                <a:cxn ang="0">
                  <a:pos x="50" y="32"/>
                </a:cxn>
                <a:cxn ang="0">
                  <a:pos x="54" y="38"/>
                </a:cxn>
                <a:cxn ang="0">
                  <a:pos x="58" y="40"/>
                </a:cxn>
                <a:cxn ang="0">
                  <a:pos x="58" y="44"/>
                </a:cxn>
                <a:cxn ang="0">
                  <a:pos x="60" y="48"/>
                </a:cxn>
                <a:cxn ang="0">
                  <a:pos x="66" y="50"/>
                </a:cxn>
                <a:cxn ang="0">
                  <a:pos x="68" y="50"/>
                </a:cxn>
              </a:cxnLst>
              <a:rect l="0" t="0" r="r" b="b"/>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6" name="Freeform 176"/>
            <p:cNvSpPr>
              <a:spLocks/>
            </p:cNvSpPr>
            <p:nvPr/>
          </p:nvSpPr>
          <p:spPr bwMode="auto">
            <a:xfrm>
              <a:off x="5150302" y="2503672"/>
              <a:ext cx="110758" cy="90686"/>
            </a:xfrm>
            <a:custGeom>
              <a:avLst/>
              <a:gdLst/>
              <a:ahLst/>
              <a:cxnLst>
                <a:cxn ang="0">
                  <a:pos x="64" y="18"/>
                </a:cxn>
                <a:cxn ang="0">
                  <a:pos x="60" y="16"/>
                </a:cxn>
                <a:cxn ang="0">
                  <a:pos x="58" y="12"/>
                </a:cxn>
                <a:cxn ang="0">
                  <a:pos x="58" y="8"/>
                </a:cxn>
                <a:cxn ang="0">
                  <a:pos x="54" y="6"/>
                </a:cxn>
                <a:cxn ang="0">
                  <a:pos x="50" y="0"/>
                </a:cxn>
                <a:cxn ang="0">
                  <a:pos x="42" y="4"/>
                </a:cxn>
                <a:cxn ang="0">
                  <a:pos x="34" y="6"/>
                </a:cxn>
                <a:cxn ang="0">
                  <a:pos x="28" y="4"/>
                </a:cxn>
                <a:cxn ang="0">
                  <a:pos x="24" y="2"/>
                </a:cxn>
                <a:cxn ang="0">
                  <a:pos x="12" y="2"/>
                </a:cxn>
                <a:cxn ang="0">
                  <a:pos x="4" y="2"/>
                </a:cxn>
                <a:cxn ang="0">
                  <a:pos x="2" y="4"/>
                </a:cxn>
                <a:cxn ang="0">
                  <a:pos x="0" y="6"/>
                </a:cxn>
                <a:cxn ang="0">
                  <a:pos x="0" y="20"/>
                </a:cxn>
                <a:cxn ang="0">
                  <a:pos x="8" y="20"/>
                </a:cxn>
                <a:cxn ang="0">
                  <a:pos x="16" y="20"/>
                </a:cxn>
                <a:cxn ang="0">
                  <a:pos x="22" y="22"/>
                </a:cxn>
                <a:cxn ang="0">
                  <a:pos x="28" y="24"/>
                </a:cxn>
                <a:cxn ang="0">
                  <a:pos x="26" y="36"/>
                </a:cxn>
                <a:cxn ang="0">
                  <a:pos x="30" y="40"/>
                </a:cxn>
                <a:cxn ang="0">
                  <a:pos x="32" y="40"/>
                </a:cxn>
                <a:cxn ang="0">
                  <a:pos x="34" y="42"/>
                </a:cxn>
                <a:cxn ang="0">
                  <a:pos x="38" y="46"/>
                </a:cxn>
                <a:cxn ang="0">
                  <a:pos x="40" y="48"/>
                </a:cxn>
                <a:cxn ang="0">
                  <a:pos x="44" y="46"/>
                </a:cxn>
                <a:cxn ang="0">
                  <a:pos x="50" y="46"/>
                </a:cxn>
                <a:cxn ang="0">
                  <a:pos x="56" y="34"/>
                </a:cxn>
                <a:cxn ang="0">
                  <a:pos x="58" y="30"/>
                </a:cxn>
                <a:cxn ang="0">
                  <a:pos x="64" y="24"/>
                </a:cxn>
                <a:cxn ang="0">
                  <a:pos x="64" y="20"/>
                </a:cxn>
                <a:cxn ang="0">
                  <a:pos x="64" y="18"/>
                </a:cxn>
              </a:cxnLst>
              <a:rect l="0" t="0" r="r" b="b"/>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7" name="Freeform 177"/>
            <p:cNvSpPr>
              <a:spLocks/>
            </p:cNvSpPr>
            <p:nvPr/>
          </p:nvSpPr>
          <p:spPr bwMode="auto">
            <a:xfrm>
              <a:off x="5129535" y="2541458"/>
              <a:ext cx="69224" cy="30229"/>
            </a:xfrm>
            <a:custGeom>
              <a:avLst/>
              <a:gdLst/>
              <a:ahLst/>
              <a:cxnLst>
                <a:cxn ang="0">
                  <a:pos x="38" y="16"/>
                </a:cxn>
                <a:cxn ang="0">
                  <a:pos x="40" y="4"/>
                </a:cxn>
                <a:cxn ang="0">
                  <a:pos x="34" y="2"/>
                </a:cxn>
                <a:cxn ang="0">
                  <a:pos x="28" y="0"/>
                </a:cxn>
                <a:cxn ang="0">
                  <a:pos x="20" y="0"/>
                </a:cxn>
                <a:cxn ang="0">
                  <a:pos x="14" y="0"/>
                </a:cxn>
                <a:cxn ang="0">
                  <a:pos x="12" y="6"/>
                </a:cxn>
                <a:cxn ang="0">
                  <a:pos x="8" y="6"/>
                </a:cxn>
                <a:cxn ang="0">
                  <a:pos x="4" y="8"/>
                </a:cxn>
                <a:cxn ang="0">
                  <a:pos x="2" y="12"/>
                </a:cxn>
                <a:cxn ang="0">
                  <a:pos x="0" y="16"/>
                </a:cxn>
                <a:cxn ang="0">
                  <a:pos x="38" y="16"/>
                </a:cxn>
              </a:cxnLst>
              <a:rect l="0" t="0" r="r" b="b"/>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8" name="Freeform 178"/>
            <p:cNvSpPr>
              <a:spLocks/>
            </p:cNvSpPr>
            <p:nvPr/>
          </p:nvSpPr>
          <p:spPr bwMode="auto">
            <a:xfrm>
              <a:off x="4432101" y="2991110"/>
              <a:ext cx="69224" cy="170036"/>
            </a:xfrm>
            <a:custGeom>
              <a:avLst/>
              <a:gdLst/>
              <a:ahLst/>
              <a:cxnLst>
                <a:cxn ang="0">
                  <a:pos x="24" y="90"/>
                </a:cxn>
                <a:cxn ang="0">
                  <a:pos x="16" y="90"/>
                </a:cxn>
                <a:cxn ang="0">
                  <a:pos x="12" y="90"/>
                </a:cxn>
                <a:cxn ang="0">
                  <a:pos x="8" y="90"/>
                </a:cxn>
                <a:cxn ang="0">
                  <a:pos x="6" y="76"/>
                </a:cxn>
                <a:cxn ang="0">
                  <a:pos x="8" y="66"/>
                </a:cxn>
                <a:cxn ang="0">
                  <a:pos x="6" y="64"/>
                </a:cxn>
                <a:cxn ang="0">
                  <a:pos x="4" y="64"/>
                </a:cxn>
                <a:cxn ang="0">
                  <a:pos x="0" y="62"/>
                </a:cxn>
                <a:cxn ang="0">
                  <a:pos x="0" y="58"/>
                </a:cxn>
                <a:cxn ang="0">
                  <a:pos x="0" y="52"/>
                </a:cxn>
                <a:cxn ang="0">
                  <a:pos x="2" y="48"/>
                </a:cxn>
                <a:cxn ang="0">
                  <a:pos x="6" y="38"/>
                </a:cxn>
                <a:cxn ang="0">
                  <a:pos x="10" y="32"/>
                </a:cxn>
                <a:cxn ang="0">
                  <a:pos x="12" y="26"/>
                </a:cxn>
                <a:cxn ang="0">
                  <a:pos x="12" y="22"/>
                </a:cxn>
                <a:cxn ang="0">
                  <a:pos x="12" y="18"/>
                </a:cxn>
                <a:cxn ang="0">
                  <a:pos x="10" y="16"/>
                </a:cxn>
                <a:cxn ang="0">
                  <a:pos x="8" y="14"/>
                </a:cxn>
                <a:cxn ang="0">
                  <a:pos x="8" y="12"/>
                </a:cxn>
                <a:cxn ang="0">
                  <a:pos x="10" y="6"/>
                </a:cxn>
                <a:cxn ang="0">
                  <a:pos x="12" y="0"/>
                </a:cxn>
                <a:cxn ang="0">
                  <a:pos x="16" y="4"/>
                </a:cxn>
                <a:cxn ang="0">
                  <a:pos x="22" y="6"/>
                </a:cxn>
                <a:cxn ang="0">
                  <a:pos x="36" y="6"/>
                </a:cxn>
                <a:cxn ang="0">
                  <a:pos x="38" y="8"/>
                </a:cxn>
                <a:cxn ang="0">
                  <a:pos x="40" y="12"/>
                </a:cxn>
                <a:cxn ang="0">
                  <a:pos x="38" y="24"/>
                </a:cxn>
                <a:cxn ang="0">
                  <a:pos x="34" y="34"/>
                </a:cxn>
                <a:cxn ang="0">
                  <a:pos x="30" y="40"/>
                </a:cxn>
                <a:cxn ang="0">
                  <a:pos x="28" y="50"/>
                </a:cxn>
                <a:cxn ang="0">
                  <a:pos x="30" y="54"/>
                </a:cxn>
                <a:cxn ang="0">
                  <a:pos x="30" y="60"/>
                </a:cxn>
                <a:cxn ang="0">
                  <a:pos x="30" y="64"/>
                </a:cxn>
                <a:cxn ang="0">
                  <a:pos x="28" y="68"/>
                </a:cxn>
                <a:cxn ang="0">
                  <a:pos x="30" y="70"/>
                </a:cxn>
                <a:cxn ang="0">
                  <a:pos x="32" y="74"/>
                </a:cxn>
                <a:cxn ang="0">
                  <a:pos x="30" y="78"/>
                </a:cxn>
                <a:cxn ang="0">
                  <a:pos x="28" y="80"/>
                </a:cxn>
                <a:cxn ang="0">
                  <a:pos x="26" y="84"/>
                </a:cxn>
                <a:cxn ang="0">
                  <a:pos x="24" y="86"/>
                </a:cxn>
                <a:cxn ang="0">
                  <a:pos x="24" y="90"/>
                </a:cxn>
              </a:cxnLst>
              <a:rect l="0" t="0" r="r" b="b"/>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9" name="Freeform 179"/>
            <p:cNvSpPr>
              <a:spLocks/>
            </p:cNvSpPr>
            <p:nvPr/>
          </p:nvSpPr>
          <p:spPr bwMode="auto">
            <a:xfrm>
              <a:off x="4442485" y="2934430"/>
              <a:ext cx="301126" cy="264500"/>
            </a:xfrm>
            <a:custGeom>
              <a:avLst/>
              <a:gdLst/>
              <a:ahLst/>
              <a:cxnLst>
                <a:cxn ang="0">
                  <a:pos x="174" y="34"/>
                </a:cxn>
                <a:cxn ang="0">
                  <a:pos x="164" y="44"/>
                </a:cxn>
                <a:cxn ang="0">
                  <a:pos x="138" y="56"/>
                </a:cxn>
                <a:cxn ang="0">
                  <a:pos x="128" y="68"/>
                </a:cxn>
                <a:cxn ang="0">
                  <a:pos x="128" y="86"/>
                </a:cxn>
                <a:cxn ang="0">
                  <a:pos x="124" y="96"/>
                </a:cxn>
                <a:cxn ang="0">
                  <a:pos x="106" y="118"/>
                </a:cxn>
                <a:cxn ang="0">
                  <a:pos x="102" y="126"/>
                </a:cxn>
                <a:cxn ang="0">
                  <a:pos x="64" y="128"/>
                </a:cxn>
                <a:cxn ang="0">
                  <a:pos x="56" y="134"/>
                </a:cxn>
                <a:cxn ang="0">
                  <a:pos x="50" y="140"/>
                </a:cxn>
                <a:cxn ang="0">
                  <a:pos x="42" y="140"/>
                </a:cxn>
                <a:cxn ang="0">
                  <a:pos x="36" y="130"/>
                </a:cxn>
                <a:cxn ang="0">
                  <a:pos x="34" y="122"/>
                </a:cxn>
                <a:cxn ang="0">
                  <a:pos x="24" y="120"/>
                </a:cxn>
                <a:cxn ang="0">
                  <a:pos x="20" y="116"/>
                </a:cxn>
                <a:cxn ang="0">
                  <a:pos x="24" y="108"/>
                </a:cxn>
                <a:cxn ang="0">
                  <a:pos x="24" y="100"/>
                </a:cxn>
                <a:cxn ang="0">
                  <a:pos x="24" y="94"/>
                </a:cxn>
                <a:cxn ang="0">
                  <a:pos x="24" y="84"/>
                </a:cxn>
                <a:cxn ang="0">
                  <a:pos x="24" y="70"/>
                </a:cxn>
                <a:cxn ang="0">
                  <a:pos x="32" y="54"/>
                </a:cxn>
                <a:cxn ang="0">
                  <a:pos x="32" y="38"/>
                </a:cxn>
                <a:cxn ang="0">
                  <a:pos x="16" y="36"/>
                </a:cxn>
                <a:cxn ang="0">
                  <a:pos x="6" y="30"/>
                </a:cxn>
                <a:cxn ang="0">
                  <a:pos x="4" y="22"/>
                </a:cxn>
                <a:cxn ang="0">
                  <a:pos x="0" y="16"/>
                </a:cxn>
                <a:cxn ang="0">
                  <a:pos x="0" y="10"/>
                </a:cxn>
                <a:cxn ang="0">
                  <a:pos x="12" y="6"/>
                </a:cxn>
                <a:cxn ang="0">
                  <a:pos x="14" y="0"/>
                </a:cxn>
                <a:cxn ang="0">
                  <a:pos x="40" y="2"/>
                </a:cxn>
                <a:cxn ang="0">
                  <a:pos x="80" y="8"/>
                </a:cxn>
                <a:cxn ang="0">
                  <a:pos x="124" y="16"/>
                </a:cxn>
                <a:cxn ang="0">
                  <a:pos x="150" y="20"/>
                </a:cxn>
                <a:cxn ang="0">
                  <a:pos x="154" y="22"/>
                </a:cxn>
                <a:cxn ang="0">
                  <a:pos x="174" y="32"/>
                </a:cxn>
              </a:cxnLst>
              <a:rect l="0" t="0" r="r" b="b"/>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0" name="Freeform 180"/>
            <p:cNvSpPr>
              <a:spLocks/>
            </p:cNvSpPr>
            <p:nvPr/>
          </p:nvSpPr>
          <p:spPr bwMode="auto">
            <a:xfrm>
              <a:off x="4553243" y="2688823"/>
              <a:ext cx="308048" cy="306065"/>
            </a:xfrm>
            <a:custGeom>
              <a:avLst/>
              <a:gdLst/>
              <a:ahLst/>
              <a:cxnLst>
                <a:cxn ang="0">
                  <a:pos x="174" y="128"/>
                </a:cxn>
                <a:cxn ang="0">
                  <a:pos x="162" y="136"/>
                </a:cxn>
                <a:cxn ang="0">
                  <a:pos x="154" y="142"/>
                </a:cxn>
                <a:cxn ang="0">
                  <a:pos x="138" y="138"/>
                </a:cxn>
                <a:cxn ang="0">
                  <a:pos x="126" y="134"/>
                </a:cxn>
                <a:cxn ang="0">
                  <a:pos x="114" y="138"/>
                </a:cxn>
                <a:cxn ang="0">
                  <a:pos x="110" y="150"/>
                </a:cxn>
                <a:cxn ang="0">
                  <a:pos x="96" y="156"/>
                </a:cxn>
                <a:cxn ang="0">
                  <a:pos x="88" y="150"/>
                </a:cxn>
                <a:cxn ang="0">
                  <a:pos x="72" y="148"/>
                </a:cxn>
                <a:cxn ang="0">
                  <a:pos x="38" y="140"/>
                </a:cxn>
                <a:cxn ang="0">
                  <a:pos x="44" y="136"/>
                </a:cxn>
                <a:cxn ang="0">
                  <a:pos x="48" y="114"/>
                </a:cxn>
                <a:cxn ang="0">
                  <a:pos x="48" y="92"/>
                </a:cxn>
                <a:cxn ang="0">
                  <a:pos x="38" y="68"/>
                </a:cxn>
                <a:cxn ang="0">
                  <a:pos x="30" y="62"/>
                </a:cxn>
                <a:cxn ang="0">
                  <a:pos x="8" y="58"/>
                </a:cxn>
                <a:cxn ang="0">
                  <a:pos x="2" y="50"/>
                </a:cxn>
                <a:cxn ang="0">
                  <a:pos x="6" y="42"/>
                </a:cxn>
                <a:cxn ang="0">
                  <a:pos x="16" y="36"/>
                </a:cxn>
                <a:cxn ang="0">
                  <a:pos x="24" y="36"/>
                </a:cxn>
                <a:cxn ang="0">
                  <a:pos x="32" y="40"/>
                </a:cxn>
                <a:cxn ang="0">
                  <a:pos x="42" y="42"/>
                </a:cxn>
                <a:cxn ang="0">
                  <a:pos x="44" y="36"/>
                </a:cxn>
                <a:cxn ang="0">
                  <a:pos x="40" y="32"/>
                </a:cxn>
                <a:cxn ang="0">
                  <a:pos x="46" y="26"/>
                </a:cxn>
                <a:cxn ang="0">
                  <a:pos x="56" y="30"/>
                </a:cxn>
                <a:cxn ang="0">
                  <a:pos x="66" y="30"/>
                </a:cxn>
                <a:cxn ang="0">
                  <a:pos x="68" y="22"/>
                </a:cxn>
                <a:cxn ang="0">
                  <a:pos x="80" y="14"/>
                </a:cxn>
                <a:cxn ang="0">
                  <a:pos x="86" y="6"/>
                </a:cxn>
                <a:cxn ang="0">
                  <a:pos x="98" y="0"/>
                </a:cxn>
                <a:cxn ang="0">
                  <a:pos x="106" y="8"/>
                </a:cxn>
                <a:cxn ang="0">
                  <a:pos x="120" y="12"/>
                </a:cxn>
                <a:cxn ang="0">
                  <a:pos x="122" y="18"/>
                </a:cxn>
                <a:cxn ang="0">
                  <a:pos x="130" y="20"/>
                </a:cxn>
                <a:cxn ang="0">
                  <a:pos x="132" y="22"/>
                </a:cxn>
                <a:cxn ang="0">
                  <a:pos x="140" y="28"/>
                </a:cxn>
                <a:cxn ang="0">
                  <a:pos x="154" y="30"/>
                </a:cxn>
                <a:cxn ang="0">
                  <a:pos x="168" y="34"/>
                </a:cxn>
                <a:cxn ang="0">
                  <a:pos x="174" y="44"/>
                </a:cxn>
                <a:cxn ang="0">
                  <a:pos x="168" y="60"/>
                </a:cxn>
                <a:cxn ang="0">
                  <a:pos x="164" y="64"/>
                </a:cxn>
                <a:cxn ang="0">
                  <a:pos x="158" y="70"/>
                </a:cxn>
                <a:cxn ang="0">
                  <a:pos x="150" y="82"/>
                </a:cxn>
                <a:cxn ang="0">
                  <a:pos x="154" y="88"/>
                </a:cxn>
                <a:cxn ang="0">
                  <a:pos x="154" y="84"/>
                </a:cxn>
                <a:cxn ang="0">
                  <a:pos x="160" y="84"/>
                </a:cxn>
                <a:cxn ang="0">
                  <a:pos x="162" y="96"/>
                </a:cxn>
                <a:cxn ang="0">
                  <a:pos x="166" y="100"/>
                </a:cxn>
                <a:cxn ang="0">
                  <a:pos x="158" y="108"/>
                </a:cxn>
                <a:cxn ang="0">
                  <a:pos x="170" y="124"/>
                </a:cxn>
                <a:cxn ang="0">
                  <a:pos x="178" y="128"/>
                </a:cxn>
              </a:cxnLst>
              <a:rect l="0" t="0" r="r" b="b"/>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1" name="Freeform 181"/>
            <p:cNvSpPr>
              <a:spLocks/>
            </p:cNvSpPr>
            <p:nvPr/>
          </p:nvSpPr>
          <p:spPr bwMode="auto">
            <a:xfrm>
              <a:off x="4722842" y="2677487"/>
              <a:ext cx="93453" cy="64235"/>
            </a:xfrm>
            <a:custGeom>
              <a:avLst/>
              <a:gdLst/>
              <a:ahLst/>
              <a:cxnLst>
                <a:cxn ang="0">
                  <a:pos x="46" y="34"/>
                </a:cxn>
                <a:cxn ang="0">
                  <a:pos x="46" y="32"/>
                </a:cxn>
                <a:cxn ang="0">
                  <a:pos x="46" y="30"/>
                </a:cxn>
                <a:cxn ang="0">
                  <a:pos x="44" y="28"/>
                </a:cxn>
                <a:cxn ang="0">
                  <a:pos x="46" y="26"/>
                </a:cxn>
                <a:cxn ang="0">
                  <a:pos x="48" y="22"/>
                </a:cxn>
                <a:cxn ang="0">
                  <a:pos x="52" y="20"/>
                </a:cxn>
                <a:cxn ang="0">
                  <a:pos x="54" y="16"/>
                </a:cxn>
                <a:cxn ang="0">
                  <a:pos x="52" y="12"/>
                </a:cxn>
                <a:cxn ang="0">
                  <a:pos x="50" y="10"/>
                </a:cxn>
                <a:cxn ang="0">
                  <a:pos x="44" y="6"/>
                </a:cxn>
                <a:cxn ang="0">
                  <a:pos x="30" y="0"/>
                </a:cxn>
                <a:cxn ang="0">
                  <a:pos x="16" y="4"/>
                </a:cxn>
                <a:cxn ang="0">
                  <a:pos x="12" y="2"/>
                </a:cxn>
                <a:cxn ang="0">
                  <a:pos x="10" y="0"/>
                </a:cxn>
                <a:cxn ang="0">
                  <a:pos x="0" y="6"/>
                </a:cxn>
                <a:cxn ang="0">
                  <a:pos x="2" y="10"/>
                </a:cxn>
                <a:cxn ang="0">
                  <a:pos x="8" y="14"/>
                </a:cxn>
                <a:cxn ang="0">
                  <a:pos x="14" y="16"/>
                </a:cxn>
                <a:cxn ang="0">
                  <a:pos x="22" y="18"/>
                </a:cxn>
                <a:cxn ang="0">
                  <a:pos x="22" y="22"/>
                </a:cxn>
                <a:cxn ang="0">
                  <a:pos x="24" y="24"/>
                </a:cxn>
                <a:cxn ang="0">
                  <a:pos x="28" y="26"/>
                </a:cxn>
                <a:cxn ang="0">
                  <a:pos x="32" y="26"/>
                </a:cxn>
                <a:cxn ang="0">
                  <a:pos x="32" y="28"/>
                </a:cxn>
                <a:cxn ang="0">
                  <a:pos x="34" y="28"/>
                </a:cxn>
                <a:cxn ang="0">
                  <a:pos x="38" y="32"/>
                </a:cxn>
                <a:cxn ang="0">
                  <a:pos x="42" y="34"/>
                </a:cxn>
                <a:cxn ang="0">
                  <a:pos x="46" y="34"/>
                </a:cxn>
              </a:cxnLst>
              <a:rect l="0" t="0" r="r" b="b"/>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2" name="Freeform 182"/>
            <p:cNvSpPr>
              <a:spLocks/>
            </p:cNvSpPr>
            <p:nvPr/>
          </p:nvSpPr>
          <p:spPr bwMode="auto">
            <a:xfrm>
              <a:off x="4740149" y="2598136"/>
              <a:ext cx="86531" cy="94464"/>
            </a:xfrm>
            <a:custGeom>
              <a:avLst/>
              <a:gdLst/>
              <a:ahLst/>
              <a:cxnLst>
                <a:cxn ang="0">
                  <a:pos x="50" y="0"/>
                </a:cxn>
                <a:cxn ang="0">
                  <a:pos x="50" y="10"/>
                </a:cxn>
                <a:cxn ang="0">
                  <a:pos x="48" y="18"/>
                </a:cxn>
                <a:cxn ang="0">
                  <a:pos x="48" y="24"/>
                </a:cxn>
                <a:cxn ang="0">
                  <a:pos x="50" y="24"/>
                </a:cxn>
                <a:cxn ang="0">
                  <a:pos x="46" y="30"/>
                </a:cxn>
                <a:cxn ang="0">
                  <a:pos x="44" y="34"/>
                </a:cxn>
                <a:cxn ang="0">
                  <a:pos x="42" y="38"/>
                </a:cxn>
                <a:cxn ang="0">
                  <a:pos x="40" y="44"/>
                </a:cxn>
                <a:cxn ang="0">
                  <a:pos x="38" y="48"/>
                </a:cxn>
                <a:cxn ang="0">
                  <a:pos x="36" y="50"/>
                </a:cxn>
                <a:cxn ang="0">
                  <a:pos x="26" y="46"/>
                </a:cxn>
                <a:cxn ang="0">
                  <a:pos x="20" y="42"/>
                </a:cxn>
                <a:cxn ang="0">
                  <a:pos x="6" y="46"/>
                </a:cxn>
                <a:cxn ang="0">
                  <a:pos x="2" y="44"/>
                </a:cxn>
                <a:cxn ang="0">
                  <a:pos x="0" y="42"/>
                </a:cxn>
                <a:cxn ang="0">
                  <a:pos x="10" y="36"/>
                </a:cxn>
                <a:cxn ang="0">
                  <a:pos x="14" y="30"/>
                </a:cxn>
                <a:cxn ang="0">
                  <a:pos x="18" y="24"/>
                </a:cxn>
                <a:cxn ang="0">
                  <a:pos x="20" y="18"/>
                </a:cxn>
                <a:cxn ang="0">
                  <a:pos x="22" y="14"/>
                </a:cxn>
                <a:cxn ang="0">
                  <a:pos x="28" y="14"/>
                </a:cxn>
                <a:cxn ang="0">
                  <a:pos x="32" y="6"/>
                </a:cxn>
                <a:cxn ang="0">
                  <a:pos x="38" y="4"/>
                </a:cxn>
                <a:cxn ang="0">
                  <a:pos x="42" y="2"/>
                </a:cxn>
                <a:cxn ang="0">
                  <a:pos x="50" y="0"/>
                </a:cxn>
              </a:cxnLst>
              <a:rect l="0" t="0" r="r" b="b"/>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3" name="Freeform 183"/>
            <p:cNvSpPr>
              <a:spLocks/>
            </p:cNvSpPr>
            <p:nvPr/>
          </p:nvSpPr>
          <p:spPr bwMode="auto">
            <a:xfrm>
              <a:off x="4854369" y="2465886"/>
              <a:ext cx="55379" cy="98243"/>
            </a:xfrm>
            <a:custGeom>
              <a:avLst/>
              <a:gdLst/>
              <a:ahLst/>
              <a:cxnLst>
                <a:cxn ang="0">
                  <a:pos x="22" y="52"/>
                </a:cxn>
                <a:cxn ang="0">
                  <a:pos x="8" y="52"/>
                </a:cxn>
                <a:cxn ang="0">
                  <a:pos x="10" y="52"/>
                </a:cxn>
                <a:cxn ang="0">
                  <a:pos x="12" y="50"/>
                </a:cxn>
                <a:cxn ang="0">
                  <a:pos x="6" y="50"/>
                </a:cxn>
                <a:cxn ang="0">
                  <a:pos x="6" y="42"/>
                </a:cxn>
                <a:cxn ang="0">
                  <a:pos x="4" y="38"/>
                </a:cxn>
                <a:cxn ang="0">
                  <a:pos x="2" y="32"/>
                </a:cxn>
                <a:cxn ang="0">
                  <a:pos x="0" y="26"/>
                </a:cxn>
                <a:cxn ang="0">
                  <a:pos x="2" y="22"/>
                </a:cxn>
                <a:cxn ang="0">
                  <a:pos x="4" y="18"/>
                </a:cxn>
                <a:cxn ang="0">
                  <a:pos x="12" y="12"/>
                </a:cxn>
                <a:cxn ang="0">
                  <a:pos x="28" y="0"/>
                </a:cxn>
                <a:cxn ang="0">
                  <a:pos x="28" y="14"/>
                </a:cxn>
                <a:cxn ang="0">
                  <a:pos x="26" y="16"/>
                </a:cxn>
                <a:cxn ang="0">
                  <a:pos x="28" y="18"/>
                </a:cxn>
                <a:cxn ang="0">
                  <a:pos x="32" y="20"/>
                </a:cxn>
                <a:cxn ang="0">
                  <a:pos x="30" y="24"/>
                </a:cxn>
                <a:cxn ang="0">
                  <a:pos x="28" y="28"/>
                </a:cxn>
                <a:cxn ang="0">
                  <a:pos x="26" y="28"/>
                </a:cxn>
                <a:cxn ang="0">
                  <a:pos x="22" y="30"/>
                </a:cxn>
                <a:cxn ang="0">
                  <a:pos x="24" y="36"/>
                </a:cxn>
                <a:cxn ang="0">
                  <a:pos x="28" y="40"/>
                </a:cxn>
                <a:cxn ang="0">
                  <a:pos x="22" y="40"/>
                </a:cxn>
                <a:cxn ang="0">
                  <a:pos x="22" y="52"/>
                </a:cxn>
              </a:cxnLst>
              <a:rect l="0" t="0" r="r" b="b"/>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4" name="Freeform 184"/>
            <p:cNvSpPr>
              <a:spLocks/>
            </p:cNvSpPr>
            <p:nvPr/>
          </p:nvSpPr>
          <p:spPr bwMode="auto">
            <a:xfrm>
              <a:off x="4802451" y="2564130"/>
              <a:ext cx="219787" cy="245608"/>
            </a:xfrm>
            <a:custGeom>
              <a:avLst/>
              <a:gdLst/>
              <a:ahLst/>
              <a:cxnLst>
                <a:cxn ang="0">
                  <a:pos x="22" y="128"/>
                </a:cxn>
                <a:cxn ang="0">
                  <a:pos x="40" y="126"/>
                </a:cxn>
                <a:cxn ang="0">
                  <a:pos x="52" y="130"/>
                </a:cxn>
                <a:cxn ang="0">
                  <a:pos x="62" y="130"/>
                </a:cxn>
                <a:cxn ang="0">
                  <a:pos x="80" y="130"/>
                </a:cxn>
                <a:cxn ang="0">
                  <a:pos x="102" y="126"/>
                </a:cxn>
                <a:cxn ang="0">
                  <a:pos x="102" y="116"/>
                </a:cxn>
                <a:cxn ang="0">
                  <a:pos x="110" y="110"/>
                </a:cxn>
                <a:cxn ang="0">
                  <a:pos x="108" y="102"/>
                </a:cxn>
                <a:cxn ang="0">
                  <a:pos x="92" y="90"/>
                </a:cxn>
                <a:cxn ang="0">
                  <a:pos x="90" y="80"/>
                </a:cxn>
                <a:cxn ang="0">
                  <a:pos x="121" y="70"/>
                </a:cxn>
                <a:cxn ang="0">
                  <a:pos x="127" y="60"/>
                </a:cxn>
                <a:cxn ang="0">
                  <a:pos x="114" y="34"/>
                </a:cxn>
                <a:cxn ang="0">
                  <a:pos x="110" y="12"/>
                </a:cxn>
                <a:cxn ang="0">
                  <a:pos x="102" y="6"/>
                </a:cxn>
                <a:cxn ang="0">
                  <a:pos x="92" y="4"/>
                </a:cxn>
                <a:cxn ang="0">
                  <a:pos x="80" y="10"/>
                </a:cxn>
                <a:cxn ang="0">
                  <a:pos x="70" y="12"/>
                </a:cxn>
                <a:cxn ang="0">
                  <a:pos x="52" y="0"/>
                </a:cxn>
                <a:cxn ang="0">
                  <a:pos x="40" y="8"/>
                </a:cxn>
                <a:cxn ang="0">
                  <a:pos x="50" y="20"/>
                </a:cxn>
                <a:cxn ang="0">
                  <a:pos x="42" y="16"/>
                </a:cxn>
                <a:cxn ang="0">
                  <a:pos x="38" y="18"/>
                </a:cxn>
                <a:cxn ang="0">
                  <a:pos x="34" y="20"/>
                </a:cxn>
                <a:cxn ang="0">
                  <a:pos x="26" y="18"/>
                </a:cxn>
                <a:cxn ang="0">
                  <a:pos x="14" y="18"/>
                </a:cxn>
                <a:cxn ang="0">
                  <a:pos x="12" y="36"/>
                </a:cxn>
                <a:cxn ang="0">
                  <a:pos x="14" y="42"/>
                </a:cxn>
                <a:cxn ang="0">
                  <a:pos x="8" y="52"/>
                </a:cxn>
                <a:cxn ang="0">
                  <a:pos x="4" y="62"/>
                </a:cxn>
                <a:cxn ang="0">
                  <a:pos x="0" y="68"/>
                </a:cxn>
                <a:cxn ang="0">
                  <a:pos x="8" y="76"/>
                </a:cxn>
                <a:cxn ang="0">
                  <a:pos x="6" y="80"/>
                </a:cxn>
                <a:cxn ang="0">
                  <a:pos x="10" y="92"/>
                </a:cxn>
                <a:cxn ang="0">
                  <a:pos x="10" y="96"/>
                </a:cxn>
                <a:cxn ang="0">
                  <a:pos x="24" y="100"/>
                </a:cxn>
                <a:cxn ang="0">
                  <a:pos x="30" y="112"/>
                </a:cxn>
                <a:cxn ang="0">
                  <a:pos x="24" y="126"/>
                </a:cxn>
              </a:cxnLst>
              <a:rect l="0" t="0" r="r" b="b"/>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5" name="Freeform 185"/>
            <p:cNvSpPr>
              <a:spLocks/>
            </p:cNvSpPr>
            <p:nvPr/>
          </p:nvSpPr>
          <p:spPr bwMode="auto">
            <a:xfrm>
              <a:off x="4812834" y="2802180"/>
              <a:ext cx="103836" cy="56679"/>
            </a:xfrm>
            <a:custGeom>
              <a:avLst/>
              <a:gdLst/>
              <a:ahLst/>
              <a:cxnLst>
                <a:cxn ang="0">
                  <a:pos x="50" y="4"/>
                </a:cxn>
                <a:cxn ang="0">
                  <a:pos x="44" y="2"/>
                </a:cxn>
                <a:cxn ang="0">
                  <a:pos x="34" y="0"/>
                </a:cxn>
                <a:cxn ang="0">
                  <a:pos x="26" y="0"/>
                </a:cxn>
                <a:cxn ang="0">
                  <a:pos x="16" y="2"/>
                </a:cxn>
                <a:cxn ang="0">
                  <a:pos x="18" y="2"/>
                </a:cxn>
                <a:cxn ang="0">
                  <a:pos x="18" y="0"/>
                </a:cxn>
                <a:cxn ang="0">
                  <a:pos x="16" y="2"/>
                </a:cxn>
                <a:cxn ang="0">
                  <a:pos x="14" y="4"/>
                </a:cxn>
                <a:cxn ang="0">
                  <a:pos x="12" y="8"/>
                </a:cxn>
                <a:cxn ang="0">
                  <a:pos x="8" y="10"/>
                </a:cxn>
                <a:cxn ang="0">
                  <a:pos x="4" y="14"/>
                </a:cxn>
                <a:cxn ang="0">
                  <a:pos x="0" y="22"/>
                </a:cxn>
                <a:cxn ang="0">
                  <a:pos x="0" y="28"/>
                </a:cxn>
                <a:cxn ang="0">
                  <a:pos x="4" y="28"/>
                </a:cxn>
                <a:cxn ang="0">
                  <a:pos x="4" y="26"/>
                </a:cxn>
                <a:cxn ang="0">
                  <a:pos x="4" y="24"/>
                </a:cxn>
                <a:cxn ang="0">
                  <a:pos x="8" y="26"/>
                </a:cxn>
                <a:cxn ang="0">
                  <a:pos x="10" y="24"/>
                </a:cxn>
                <a:cxn ang="0">
                  <a:pos x="12" y="30"/>
                </a:cxn>
                <a:cxn ang="0">
                  <a:pos x="26" y="30"/>
                </a:cxn>
                <a:cxn ang="0">
                  <a:pos x="28" y="28"/>
                </a:cxn>
                <a:cxn ang="0">
                  <a:pos x="30" y="26"/>
                </a:cxn>
                <a:cxn ang="0">
                  <a:pos x="32" y="26"/>
                </a:cxn>
                <a:cxn ang="0">
                  <a:pos x="36" y="28"/>
                </a:cxn>
                <a:cxn ang="0">
                  <a:pos x="40" y="30"/>
                </a:cxn>
                <a:cxn ang="0">
                  <a:pos x="44" y="30"/>
                </a:cxn>
                <a:cxn ang="0">
                  <a:pos x="44" y="26"/>
                </a:cxn>
                <a:cxn ang="0">
                  <a:pos x="48" y="24"/>
                </a:cxn>
                <a:cxn ang="0">
                  <a:pos x="54" y="22"/>
                </a:cxn>
                <a:cxn ang="0">
                  <a:pos x="60" y="20"/>
                </a:cxn>
                <a:cxn ang="0">
                  <a:pos x="60" y="14"/>
                </a:cxn>
                <a:cxn ang="0">
                  <a:pos x="58" y="14"/>
                </a:cxn>
                <a:cxn ang="0">
                  <a:pos x="54" y="12"/>
                </a:cxn>
                <a:cxn ang="0">
                  <a:pos x="50" y="8"/>
                </a:cxn>
                <a:cxn ang="0">
                  <a:pos x="50" y="4"/>
                </a:cxn>
              </a:cxnLst>
              <a:rect l="0" t="0" r="r" b="b"/>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6" name="Freeform 186"/>
            <p:cNvSpPr>
              <a:spLocks/>
            </p:cNvSpPr>
            <p:nvPr/>
          </p:nvSpPr>
          <p:spPr bwMode="auto">
            <a:xfrm>
              <a:off x="4899364" y="2756837"/>
              <a:ext cx="185175" cy="86908"/>
            </a:xfrm>
            <a:custGeom>
              <a:avLst/>
              <a:gdLst/>
              <a:ahLst/>
              <a:cxnLst>
                <a:cxn ang="0">
                  <a:pos x="65" y="8"/>
                </a:cxn>
                <a:cxn ang="0">
                  <a:pos x="69" y="6"/>
                </a:cxn>
                <a:cxn ang="0">
                  <a:pos x="71" y="4"/>
                </a:cxn>
                <a:cxn ang="0">
                  <a:pos x="75" y="2"/>
                </a:cxn>
                <a:cxn ang="0">
                  <a:pos x="79" y="0"/>
                </a:cxn>
                <a:cxn ang="0">
                  <a:pos x="85" y="2"/>
                </a:cxn>
                <a:cxn ang="0">
                  <a:pos x="91" y="4"/>
                </a:cxn>
                <a:cxn ang="0">
                  <a:pos x="95" y="6"/>
                </a:cxn>
                <a:cxn ang="0">
                  <a:pos x="101" y="6"/>
                </a:cxn>
                <a:cxn ang="0">
                  <a:pos x="103" y="14"/>
                </a:cxn>
                <a:cxn ang="0">
                  <a:pos x="107" y="18"/>
                </a:cxn>
                <a:cxn ang="0">
                  <a:pos x="101" y="24"/>
                </a:cxn>
                <a:cxn ang="0">
                  <a:pos x="99" y="30"/>
                </a:cxn>
                <a:cxn ang="0">
                  <a:pos x="95" y="38"/>
                </a:cxn>
                <a:cxn ang="0">
                  <a:pos x="93" y="40"/>
                </a:cxn>
                <a:cxn ang="0">
                  <a:pos x="79" y="42"/>
                </a:cxn>
                <a:cxn ang="0">
                  <a:pos x="75" y="44"/>
                </a:cxn>
                <a:cxn ang="0">
                  <a:pos x="73" y="44"/>
                </a:cxn>
                <a:cxn ang="0">
                  <a:pos x="65" y="46"/>
                </a:cxn>
                <a:cxn ang="0">
                  <a:pos x="52" y="44"/>
                </a:cxn>
                <a:cxn ang="0">
                  <a:pos x="42" y="40"/>
                </a:cxn>
                <a:cxn ang="0">
                  <a:pos x="36" y="38"/>
                </a:cxn>
                <a:cxn ang="0">
                  <a:pos x="26" y="36"/>
                </a:cxn>
                <a:cxn ang="0">
                  <a:pos x="22" y="36"/>
                </a:cxn>
                <a:cxn ang="0">
                  <a:pos x="22" y="38"/>
                </a:cxn>
                <a:cxn ang="0">
                  <a:pos x="10" y="38"/>
                </a:cxn>
                <a:cxn ang="0">
                  <a:pos x="8" y="38"/>
                </a:cxn>
                <a:cxn ang="0">
                  <a:pos x="4" y="36"/>
                </a:cxn>
                <a:cxn ang="0">
                  <a:pos x="0" y="32"/>
                </a:cxn>
                <a:cxn ang="0">
                  <a:pos x="0" y="28"/>
                </a:cxn>
                <a:cxn ang="0">
                  <a:pos x="6" y="28"/>
                </a:cxn>
                <a:cxn ang="0">
                  <a:pos x="18" y="28"/>
                </a:cxn>
                <a:cxn ang="0">
                  <a:pos x="24" y="28"/>
                </a:cxn>
                <a:cxn ang="0">
                  <a:pos x="32" y="24"/>
                </a:cxn>
                <a:cxn ang="0">
                  <a:pos x="46" y="24"/>
                </a:cxn>
                <a:cxn ang="0">
                  <a:pos x="44" y="20"/>
                </a:cxn>
                <a:cxn ang="0">
                  <a:pos x="46" y="14"/>
                </a:cxn>
                <a:cxn ang="0">
                  <a:pos x="50" y="12"/>
                </a:cxn>
                <a:cxn ang="0">
                  <a:pos x="54" y="8"/>
                </a:cxn>
                <a:cxn ang="0">
                  <a:pos x="58" y="6"/>
                </a:cxn>
                <a:cxn ang="0">
                  <a:pos x="56" y="6"/>
                </a:cxn>
                <a:cxn ang="0">
                  <a:pos x="65" y="8"/>
                </a:cxn>
              </a:cxnLst>
              <a:rect l="0" t="0" r="r" b="b"/>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7" name="Freeform 187"/>
            <p:cNvSpPr>
              <a:spLocks/>
            </p:cNvSpPr>
            <p:nvPr/>
          </p:nvSpPr>
          <p:spPr bwMode="auto">
            <a:xfrm>
              <a:off x="4826679" y="2824852"/>
              <a:ext cx="320162" cy="306065"/>
            </a:xfrm>
            <a:custGeom>
              <a:avLst/>
              <a:gdLst/>
              <a:ahLst/>
              <a:cxnLst>
                <a:cxn ang="0">
                  <a:pos x="12" y="52"/>
                </a:cxn>
                <a:cxn ang="0">
                  <a:pos x="0" y="36"/>
                </a:cxn>
                <a:cxn ang="0">
                  <a:pos x="8" y="28"/>
                </a:cxn>
                <a:cxn ang="0">
                  <a:pos x="4" y="24"/>
                </a:cxn>
                <a:cxn ang="0">
                  <a:pos x="4" y="18"/>
                </a:cxn>
                <a:cxn ang="0">
                  <a:pos x="20" y="16"/>
                </a:cxn>
                <a:cxn ang="0">
                  <a:pos x="24" y="14"/>
                </a:cxn>
                <a:cxn ang="0">
                  <a:pos x="32" y="18"/>
                </a:cxn>
                <a:cxn ang="0">
                  <a:pos x="36" y="14"/>
                </a:cxn>
                <a:cxn ang="0">
                  <a:pos x="46" y="10"/>
                </a:cxn>
                <a:cxn ang="0">
                  <a:pos x="52" y="2"/>
                </a:cxn>
                <a:cxn ang="0">
                  <a:pos x="64" y="0"/>
                </a:cxn>
                <a:cxn ang="0">
                  <a:pos x="74" y="2"/>
                </a:cxn>
                <a:cxn ang="0">
                  <a:pos x="94" y="8"/>
                </a:cxn>
                <a:cxn ang="0">
                  <a:pos x="96" y="16"/>
                </a:cxn>
                <a:cxn ang="0">
                  <a:pos x="86" y="28"/>
                </a:cxn>
                <a:cxn ang="0">
                  <a:pos x="84" y="38"/>
                </a:cxn>
                <a:cxn ang="0">
                  <a:pos x="84" y="48"/>
                </a:cxn>
                <a:cxn ang="0">
                  <a:pos x="96" y="58"/>
                </a:cxn>
                <a:cxn ang="0">
                  <a:pos x="109" y="64"/>
                </a:cxn>
                <a:cxn ang="0">
                  <a:pos x="119" y="72"/>
                </a:cxn>
                <a:cxn ang="0">
                  <a:pos x="125" y="86"/>
                </a:cxn>
                <a:cxn ang="0">
                  <a:pos x="135" y="92"/>
                </a:cxn>
                <a:cxn ang="0">
                  <a:pos x="139" y="90"/>
                </a:cxn>
                <a:cxn ang="0">
                  <a:pos x="145" y="98"/>
                </a:cxn>
                <a:cxn ang="0">
                  <a:pos x="161" y="108"/>
                </a:cxn>
                <a:cxn ang="0">
                  <a:pos x="179" y="120"/>
                </a:cxn>
                <a:cxn ang="0">
                  <a:pos x="179" y="124"/>
                </a:cxn>
                <a:cxn ang="0">
                  <a:pos x="169" y="122"/>
                </a:cxn>
                <a:cxn ang="0">
                  <a:pos x="159" y="118"/>
                </a:cxn>
                <a:cxn ang="0">
                  <a:pos x="153" y="124"/>
                </a:cxn>
                <a:cxn ang="0">
                  <a:pos x="155" y="128"/>
                </a:cxn>
                <a:cxn ang="0">
                  <a:pos x="161" y="136"/>
                </a:cxn>
                <a:cxn ang="0">
                  <a:pos x="163" y="140"/>
                </a:cxn>
                <a:cxn ang="0">
                  <a:pos x="161" y="146"/>
                </a:cxn>
                <a:cxn ang="0">
                  <a:pos x="155" y="152"/>
                </a:cxn>
                <a:cxn ang="0">
                  <a:pos x="151" y="158"/>
                </a:cxn>
                <a:cxn ang="0">
                  <a:pos x="141" y="162"/>
                </a:cxn>
                <a:cxn ang="0">
                  <a:pos x="145" y="152"/>
                </a:cxn>
                <a:cxn ang="0">
                  <a:pos x="147" y="142"/>
                </a:cxn>
                <a:cxn ang="0">
                  <a:pos x="145" y="132"/>
                </a:cxn>
                <a:cxn ang="0">
                  <a:pos x="135" y="124"/>
                </a:cxn>
                <a:cxn ang="0">
                  <a:pos x="119" y="112"/>
                </a:cxn>
                <a:cxn ang="0">
                  <a:pos x="84" y="92"/>
                </a:cxn>
                <a:cxn ang="0">
                  <a:pos x="64" y="74"/>
                </a:cxn>
                <a:cxn ang="0">
                  <a:pos x="52" y="50"/>
                </a:cxn>
                <a:cxn ang="0">
                  <a:pos x="36" y="44"/>
                </a:cxn>
                <a:cxn ang="0">
                  <a:pos x="28" y="50"/>
                </a:cxn>
                <a:cxn ang="0">
                  <a:pos x="20" y="56"/>
                </a:cxn>
              </a:cxnLst>
              <a:rect l="0" t="0" r="r" b="b"/>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8" name="Freeform 188"/>
            <p:cNvSpPr>
              <a:spLocks/>
            </p:cNvSpPr>
            <p:nvPr/>
          </p:nvSpPr>
          <p:spPr bwMode="auto">
            <a:xfrm>
              <a:off x="4999740" y="2560351"/>
              <a:ext cx="244016" cy="188929"/>
            </a:xfrm>
            <a:custGeom>
              <a:avLst/>
              <a:gdLst/>
              <a:ahLst/>
              <a:cxnLst>
                <a:cxn ang="0">
                  <a:pos x="121" y="100"/>
                </a:cxn>
                <a:cxn ang="0">
                  <a:pos x="117" y="100"/>
                </a:cxn>
                <a:cxn ang="0">
                  <a:pos x="111" y="100"/>
                </a:cxn>
                <a:cxn ang="0">
                  <a:pos x="101" y="98"/>
                </a:cxn>
                <a:cxn ang="0">
                  <a:pos x="91" y="100"/>
                </a:cxn>
                <a:cxn ang="0">
                  <a:pos x="85" y="100"/>
                </a:cxn>
                <a:cxn ang="0">
                  <a:pos x="83" y="100"/>
                </a:cxn>
                <a:cxn ang="0">
                  <a:pos x="81" y="96"/>
                </a:cxn>
                <a:cxn ang="0">
                  <a:pos x="75" y="96"/>
                </a:cxn>
                <a:cxn ang="0">
                  <a:pos x="71" y="96"/>
                </a:cxn>
                <a:cxn ang="0">
                  <a:pos x="69" y="96"/>
                </a:cxn>
                <a:cxn ang="0">
                  <a:pos x="67" y="94"/>
                </a:cxn>
                <a:cxn ang="0">
                  <a:pos x="65" y="88"/>
                </a:cxn>
                <a:cxn ang="0">
                  <a:pos x="61" y="86"/>
                </a:cxn>
                <a:cxn ang="0">
                  <a:pos x="55" y="84"/>
                </a:cxn>
                <a:cxn ang="0">
                  <a:pos x="47" y="82"/>
                </a:cxn>
                <a:cxn ang="0">
                  <a:pos x="43" y="78"/>
                </a:cxn>
                <a:cxn ang="0">
                  <a:pos x="41" y="82"/>
                </a:cxn>
                <a:cxn ang="0">
                  <a:pos x="37" y="82"/>
                </a:cxn>
                <a:cxn ang="0">
                  <a:pos x="35" y="82"/>
                </a:cxn>
                <a:cxn ang="0">
                  <a:pos x="35" y="78"/>
                </a:cxn>
                <a:cxn ang="0">
                  <a:pos x="13" y="72"/>
                </a:cxn>
                <a:cxn ang="0">
                  <a:pos x="13" y="62"/>
                </a:cxn>
                <a:cxn ang="0">
                  <a:pos x="7" y="48"/>
                </a:cxn>
                <a:cxn ang="0">
                  <a:pos x="0" y="36"/>
                </a:cxn>
                <a:cxn ang="0">
                  <a:pos x="0" y="18"/>
                </a:cxn>
                <a:cxn ang="0">
                  <a:pos x="5" y="18"/>
                </a:cxn>
                <a:cxn ang="0">
                  <a:pos x="13" y="16"/>
                </a:cxn>
                <a:cxn ang="0">
                  <a:pos x="25" y="10"/>
                </a:cxn>
                <a:cxn ang="0">
                  <a:pos x="41" y="0"/>
                </a:cxn>
                <a:cxn ang="0">
                  <a:pos x="59" y="0"/>
                </a:cxn>
                <a:cxn ang="0">
                  <a:pos x="61" y="4"/>
                </a:cxn>
                <a:cxn ang="0">
                  <a:pos x="61" y="6"/>
                </a:cxn>
                <a:cxn ang="0">
                  <a:pos x="65" y="8"/>
                </a:cxn>
                <a:cxn ang="0">
                  <a:pos x="75" y="6"/>
                </a:cxn>
                <a:cxn ang="0">
                  <a:pos x="113" y="6"/>
                </a:cxn>
                <a:cxn ang="0">
                  <a:pos x="117" y="10"/>
                </a:cxn>
                <a:cxn ang="0">
                  <a:pos x="119" y="12"/>
                </a:cxn>
                <a:cxn ang="0">
                  <a:pos x="123" y="14"/>
                </a:cxn>
                <a:cxn ang="0">
                  <a:pos x="125" y="16"/>
                </a:cxn>
                <a:cxn ang="0">
                  <a:pos x="129" y="22"/>
                </a:cxn>
                <a:cxn ang="0">
                  <a:pos x="131" y="28"/>
                </a:cxn>
                <a:cxn ang="0">
                  <a:pos x="131" y="34"/>
                </a:cxn>
                <a:cxn ang="0">
                  <a:pos x="135" y="40"/>
                </a:cxn>
                <a:cxn ang="0">
                  <a:pos x="129" y="44"/>
                </a:cxn>
                <a:cxn ang="0">
                  <a:pos x="127" y="46"/>
                </a:cxn>
                <a:cxn ang="0">
                  <a:pos x="125" y="46"/>
                </a:cxn>
                <a:cxn ang="0">
                  <a:pos x="125" y="50"/>
                </a:cxn>
                <a:cxn ang="0">
                  <a:pos x="127" y="54"/>
                </a:cxn>
                <a:cxn ang="0">
                  <a:pos x="133" y="62"/>
                </a:cxn>
                <a:cxn ang="0">
                  <a:pos x="141" y="76"/>
                </a:cxn>
                <a:cxn ang="0">
                  <a:pos x="135" y="80"/>
                </a:cxn>
                <a:cxn ang="0">
                  <a:pos x="131" y="88"/>
                </a:cxn>
                <a:cxn ang="0">
                  <a:pos x="121" y="98"/>
                </a:cxn>
                <a:cxn ang="0">
                  <a:pos x="121" y="100"/>
                </a:cxn>
              </a:cxnLst>
              <a:rect l="0" t="0" r="r" b="b"/>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9" name="Freeform 189"/>
            <p:cNvSpPr>
              <a:spLocks/>
            </p:cNvSpPr>
            <p:nvPr/>
          </p:nvSpPr>
          <p:spPr bwMode="auto">
            <a:xfrm>
              <a:off x="5153764" y="2975995"/>
              <a:ext cx="48457" cy="98243"/>
            </a:xfrm>
            <a:custGeom>
              <a:avLst/>
              <a:gdLst/>
              <a:ahLst/>
              <a:cxnLst>
                <a:cxn ang="0">
                  <a:pos x="28" y="30"/>
                </a:cxn>
                <a:cxn ang="0">
                  <a:pos x="28" y="38"/>
                </a:cxn>
                <a:cxn ang="0">
                  <a:pos x="24" y="42"/>
                </a:cxn>
                <a:cxn ang="0">
                  <a:pos x="20" y="46"/>
                </a:cxn>
                <a:cxn ang="0">
                  <a:pos x="16" y="52"/>
                </a:cxn>
                <a:cxn ang="0">
                  <a:pos x="12" y="46"/>
                </a:cxn>
                <a:cxn ang="0">
                  <a:pos x="8" y="42"/>
                </a:cxn>
                <a:cxn ang="0">
                  <a:pos x="6" y="26"/>
                </a:cxn>
                <a:cxn ang="0">
                  <a:pos x="4" y="16"/>
                </a:cxn>
                <a:cxn ang="0">
                  <a:pos x="0" y="8"/>
                </a:cxn>
                <a:cxn ang="0">
                  <a:pos x="2" y="6"/>
                </a:cxn>
                <a:cxn ang="0">
                  <a:pos x="2" y="2"/>
                </a:cxn>
                <a:cxn ang="0">
                  <a:pos x="2" y="0"/>
                </a:cxn>
                <a:cxn ang="0">
                  <a:pos x="6" y="0"/>
                </a:cxn>
                <a:cxn ang="0">
                  <a:pos x="10" y="0"/>
                </a:cxn>
                <a:cxn ang="0">
                  <a:pos x="12" y="2"/>
                </a:cxn>
                <a:cxn ang="0">
                  <a:pos x="18" y="8"/>
                </a:cxn>
                <a:cxn ang="0">
                  <a:pos x="18" y="16"/>
                </a:cxn>
                <a:cxn ang="0">
                  <a:pos x="18" y="22"/>
                </a:cxn>
                <a:cxn ang="0">
                  <a:pos x="22" y="28"/>
                </a:cxn>
                <a:cxn ang="0">
                  <a:pos x="26" y="28"/>
                </a:cxn>
                <a:cxn ang="0">
                  <a:pos x="28" y="30"/>
                </a:cxn>
              </a:cxnLst>
              <a:rect l="0" t="0" r="r" b="b"/>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0" name="Freeform 190"/>
            <p:cNvSpPr>
              <a:spLocks/>
            </p:cNvSpPr>
            <p:nvPr/>
          </p:nvSpPr>
          <p:spPr bwMode="auto">
            <a:xfrm>
              <a:off x="5181454" y="3006223"/>
              <a:ext cx="162677" cy="185151"/>
            </a:xfrm>
            <a:custGeom>
              <a:avLst/>
              <a:gdLst/>
              <a:ahLst/>
              <a:cxnLst>
                <a:cxn ang="0">
                  <a:pos x="20" y="12"/>
                </a:cxn>
                <a:cxn ang="0">
                  <a:pos x="36" y="8"/>
                </a:cxn>
                <a:cxn ang="0">
                  <a:pos x="38" y="2"/>
                </a:cxn>
                <a:cxn ang="0">
                  <a:pos x="42" y="4"/>
                </a:cxn>
                <a:cxn ang="0">
                  <a:pos x="54" y="2"/>
                </a:cxn>
                <a:cxn ang="0">
                  <a:pos x="64" y="2"/>
                </a:cxn>
                <a:cxn ang="0">
                  <a:pos x="70" y="6"/>
                </a:cxn>
                <a:cxn ang="0">
                  <a:pos x="78" y="6"/>
                </a:cxn>
                <a:cxn ang="0">
                  <a:pos x="84" y="4"/>
                </a:cxn>
                <a:cxn ang="0">
                  <a:pos x="88" y="0"/>
                </a:cxn>
                <a:cxn ang="0">
                  <a:pos x="90" y="4"/>
                </a:cxn>
                <a:cxn ang="0">
                  <a:pos x="94" y="16"/>
                </a:cxn>
                <a:cxn ang="0">
                  <a:pos x="60" y="20"/>
                </a:cxn>
                <a:cxn ang="0">
                  <a:pos x="58" y="24"/>
                </a:cxn>
                <a:cxn ang="0">
                  <a:pos x="56" y="28"/>
                </a:cxn>
                <a:cxn ang="0">
                  <a:pos x="46" y="26"/>
                </a:cxn>
                <a:cxn ang="0">
                  <a:pos x="38" y="22"/>
                </a:cxn>
                <a:cxn ang="0">
                  <a:pos x="40" y="28"/>
                </a:cxn>
                <a:cxn ang="0">
                  <a:pos x="44" y="38"/>
                </a:cxn>
                <a:cxn ang="0">
                  <a:pos x="54" y="48"/>
                </a:cxn>
                <a:cxn ang="0">
                  <a:pos x="70" y="60"/>
                </a:cxn>
                <a:cxn ang="0">
                  <a:pos x="66" y="64"/>
                </a:cxn>
                <a:cxn ang="0">
                  <a:pos x="60" y="68"/>
                </a:cxn>
                <a:cxn ang="0">
                  <a:pos x="52" y="64"/>
                </a:cxn>
                <a:cxn ang="0">
                  <a:pos x="58" y="74"/>
                </a:cxn>
                <a:cxn ang="0">
                  <a:pos x="46" y="74"/>
                </a:cxn>
                <a:cxn ang="0">
                  <a:pos x="50" y="84"/>
                </a:cxn>
                <a:cxn ang="0">
                  <a:pos x="54" y="98"/>
                </a:cxn>
                <a:cxn ang="0">
                  <a:pos x="42" y="90"/>
                </a:cxn>
                <a:cxn ang="0">
                  <a:pos x="38" y="84"/>
                </a:cxn>
                <a:cxn ang="0">
                  <a:pos x="30" y="82"/>
                </a:cxn>
                <a:cxn ang="0">
                  <a:pos x="24" y="78"/>
                </a:cxn>
                <a:cxn ang="0">
                  <a:pos x="18" y="58"/>
                </a:cxn>
                <a:cxn ang="0">
                  <a:pos x="12" y="46"/>
                </a:cxn>
                <a:cxn ang="0">
                  <a:pos x="4" y="30"/>
                </a:cxn>
                <a:cxn ang="0">
                  <a:pos x="12" y="22"/>
                </a:cxn>
              </a:cxnLst>
              <a:rect l="0" t="0" r="r" b="b"/>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1" name="Freeform 191"/>
            <p:cNvSpPr>
              <a:spLocks/>
            </p:cNvSpPr>
            <p:nvPr/>
          </p:nvSpPr>
          <p:spPr bwMode="auto">
            <a:xfrm>
              <a:off x="5074156" y="2726608"/>
              <a:ext cx="134987" cy="75572"/>
            </a:xfrm>
            <a:custGeom>
              <a:avLst/>
              <a:gdLst/>
              <a:ahLst/>
              <a:cxnLst>
                <a:cxn ang="0">
                  <a:pos x="22" y="0"/>
                </a:cxn>
                <a:cxn ang="0">
                  <a:pos x="24" y="6"/>
                </a:cxn>
                <a:cxn ang="0">
                  <a:pos x="26" y="8"/>
                </a:cxn>
                <a:cxn ang="0">
                  <a:pos x="28" y="8"/>
                </a:cxn>
                <a:cxn ang="0">
                  <a:pos x="32" y="8"/>
                </a:cxn>
                <a:cxn ang="0">
                  <a:pos x="38" y="8"/>
                </a:cxn>
                <a:cxn ang="0">
                  <a:pos x="40" y="12"/>
                </a:cxn>
                <a:cxn ang="0">
                  <a:pos x="42" y="12"/>
                </a:cxn>
                <a:cxn ang="0">
                  <a:pos x="48" y="12"/>
                </a:cxn>
                <a:cxn ang="0">
                  <a:pos x="58" y="10"/>
                </a:cxn>
                <a:cxn ang="0">
                  <a:pos x="68" y="12"/>
                </a:cxn>
                <a:cxn ang="0">
                  <a:pos x="74" y="12"/>
                </a:cxn>
                <a:cxn ang="0">
                  <a:pos x="78" y="12"/>
                </a:cxn>
                <a:cxn ang="0">
                  <a:pos x="78" y="16"/>
                </a:cxn>
                <a:cxn ang="0">
                  <a:pos x="76" y="24"/>
                </a:cxn>
                <a:cxn ang="0">
                  <a:pos x="76" y="26"/>
                </a:cxn>
                <a:cxn ang="0">
                  <a:pos x="72" y="26"/>
                </a:cxn>
                <a:cxn ang="0">
                  <a:pos x="64" y="24"/>
                </a:cxn>
                <a:cxn ang="0">
                  <a:pos x="56" y="24"/>
                </a:cxn>
                <a:cxn ang="0">
                  <a:pos x="52" y="24"/>
                </a:cxn>
                <a:cxn ang="0">
                  <a:pos x="50" y="26"/>
                </a:cxn>
                <a:cxn ang="0">
                  <a:pos x="46" y="30"/>
                </a:cxn>
                <a:cxn ang="0">
                  <a:pos x="36" y="34"/>
                </a:cxn>
                <a:cxn ang="0">
                  <a:pos x="20" y="40"/>
                </a:cxn>
                <a:cxn ang="0">
                  <a:pos x="12" y="38"/>
                </a:cxn>
                <a:cxn ang="0">
                  <a:pos x="6" y="34"/>
                </a:cxn>
                <a:cxn ang="0">
                  <a:pos x="2" y="30"/>
                </a:cxn>
                <a:cxn ang="0">
                  <a:pos x="0" y="22"/>
                </a:cxn>
                <a:cxn ang="0">
                  <a:pos x="6" y="16"/>
                </a:cxn>
                <a:cxn ang="0">
                  <a:pos x="12" y="14"/>
                </a:cxn>
                <a:cxn ang="0">
                  <a:pos x="18" y="12"/>
                </a:cxn>
                <a:cxn ang="0">
                  <a:pos x="18" y="10"/>
                </a:cxn>
                <a:cxn ang="0">
                  <a:pos x="18" y="6"/>
                </a:cxn>
                <a:cxn ang="0">
                  <a:pos x="20" y="6"/>
                </a:cxn>
                <a:cxn ang="0">
                  <a:pos x="22" y="0"/>
                </a:cxn>
              </a:cxnLst>
              <a:rect l="0" t="0" r="r" b="b"/>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2" name="Freeform 192"/>
            <p:cNvSpPr>
              <a:spLocks/>
            </p:cNvSpPr>
            <p:nvPr/>
          </p:nvSpPr>
          <p:spPr bwMode="auto">
            <a:xfrm>
              <a:off x="4958205" y="2696380"/>
              <a:ext cx="154024" cy="75572"/>
            </a:xfrm>
            <a:custGeom>
              <a:avLst/>
              <a:gdLst/>
              <a:ahLst/>
              <a:cxnLst>
                <a:cxn ang="0">
                  <a:pos x="89" y="16"/>
                </a:cxn>
                <a:cxn ang="0">
                  <a:pos x="85" y="14"/>
                </a:cxn>
                <a:cxn ang="0">
                  <a:pos x="79" y="12"/>
                </a:cxn>
                <a:cxn ang="0">
                  <a:pos x="71" y="10"/>
                </a:cxn>
                <a:cxn ang="0">
                  <a:pos x="67" y="6"/>
                </a:cxn>
                <a:cxn ang="0">
                  <a:pos x="65" y="10"/>
                </a:cxn>
                <a:cxn ang="0">
                  <a:pos x="61" y="10"/>
                </a:cxn>
                <a:cxn ang="0">
                  <a:pos x="59" y="10"/>
                </a:cxn>
                <a:cxn ang="0">
                  <a:pos x="59" y="6"/>
                </a:cxn>
                <a:cxn ang="0">
                  <a:pos x="37" y="0"/>
                </a:cxn>
                <a:cxn ang="0">
                  <a:pos x="31" y="0"/>
                </a:cxn>
                <a:cxn ang="0">
                  <a:pos x="29" y="0"/>
                </a:cxn>
                <a:cxn ang="0">
                  <a:pos x="0" y="10"/>
                </a:cxn>
                <a:cxn ang="0">
                  <a:pos x="2" y="14"/>
                </a:cxn>
                <a:cxn ang="0">
                  <a:pos x="2" y="20"/>
                </a:cxn>
                <a:cxn ang="0">
                  <a:pos x="10" y="26"/>
                </a:cxn>
                <a:cxn ang="0">
                  <a:pos x="18" y="32"/>
                </a:cxn>
                <a:cxn ang="0">
                  <a:pos x="24" y="38"/>
                </a:cxn>
                <a:cxn ang="0">
                  <a:pos x="31" y="40"/>
                </a:cxn>
                <a:cxn ang="0">
                  <a:pos x="35" y="38"/>
                </a:cxn>
                <a:cxn ang="0">
                  <a:pos x="37" y="36"/>
                </a:cxn>
                <a:cxn ang="0">
                  <a:pos x="41" y="34"/>
                </a:cxn>
                <a:cxn ang="0">
                  <a:pos x="45" y="32"/>
                </a:cxn>
                <a:cxn ang="0">
                  <a:pos x="51" y="34"/>
                </a:cxn>
                <a:cxn ang="0">
                  <a:pos x="55" y="36"/>
                </a:cxn>
                <a:cxn ang="0">
                  <a:pos x="61" y="38"/>
                </a:cxn>
                <a:cxn ang="0">
                  <a:pos x="65" y="38"/>
                </a:cxn>
                <a:cxn ang="0">
                  <a:pos x="67" y="38"/>
                </a:cxn>
                <a:cxn ang="0">
                  <a:pos x="73" y="32"/>
                </a:cxn>
                <a:cxn ang="0">
                  <a:pos x="79" y="30"/>
                </a:cxn>
                <a:cxn ang="0">
                  <a:pos x="85" y="28"/>
                </a:cxn>
                <a:cxn ang="0">
                  <a:pos x="85" y="26"/>
                </a:cxn>
                <a:cxn ang="0">
                  <a:pos x="85" y="22"/>
                </a:cxn>
                <a:cxn ang="0">
                  <a:pos x="87" y="22"/>
                </a:cxn>
                <a:cxn ang="0">
                  <a:pos x="89" y="16"/>
                </a:cxn>
              </a:cxnLst>
              <a:rect l="0" t="0" r="r" b="b"/>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3" name="Freeform 193"/>
            <p:cNvSpPr>
              <a:spLocks/>
            </p:cNvSpPr>
            <p:nvPr/>
          </p:nvSpPr>
          <p:spPr bwMode="auto">
            <a:xfrm>
              <a:off x="5319902" y="2768173"/>
              <a:ext cx="86531" cy="94464"/>
            </a:xfrm>
            <a:custGeom>
              <a:avLst/>
              <a:gdLst/>
              <a:ahLst/>
              <a:cxnLst>
                <a:cxn ang="0">
                  <a:pos x="26" y="50"/>
                </a:cxn>
                <a:cxn ang="0">
                  <a:pos x="22" y="34"/>
                </a:cxn>
                <a:cxn ang="0">
                  <a:pos x="18" y="24"/>
                </a:cxn>
                <a:cxn ang="0">
                  <a:pos x="14" y="16"/>
                </a:cxn>
                <a:cxn ang="0">
                  <a:pos x="8" y="10"/>
                </a:cxn>
                <a:cxn ang="0">
                  <a:pos x="0" y="8"/>
                </a:cxn>
                <a:cxn ang="0">
                  <a:pos x="16" y="0"/>
                </a:cxn>
                <a:cxn ang="0">
                  <a:pos x="24" y="2"/>
                </a:cxn>
                <a:cxn ang="0">
                  <a:pos x="32" y="6"/>
                </a:cxn>
                <a:cxn ang="0">
                  <a:pos x="40" y="18"/>
                </a:cxn>
                <a:cxn ang="0">
                  <a:pos x="44" y="24"/>
                </a:cxn>
                <a:cxn ang="0">
                  <a:pos x="50" y="36"/>
                </a:cxn>
                <a:cxn ang="0">
                  <a:pos x="34" y="34"/>
                </a:cxn>
                <a:cxn ang="0">
                  <a:pos x="34" y="44"/>
                </a:cxn>
                <a:cxn ang="0">
                  <a:pos x="26" y="48"/>
                </a:cxn>
                <a:cxn ang="0">
                  <a:pos x="26" y="50"/>
                </a:cxn>
              </a:cxnLst>
              <a:rect l="0" t="0" r="r" b="b"/>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4" name="Freeform 194"/>
            <p:cNvSpPr>
              <a:spLocks/>
            </p:cNvSpPr>
            <p:nvPr/>
          </p:nvSpPr>
          <p:spPr bwMode="auto">
            <a:xfrm>
              <a:off x="5060311" y="2771952"/>
              <a:ext cx="166139" cy="94464"/>
            </a:xfrm>
            <a:custGeom>
              <a:avLst/>
              <a:gdLst/>
              <a:ahLst/>
              <a:cxnLst>
                <a:cxn ang="0">
                  <a:pos x="58" y="46"/>
                </a:cxn>
                <a:cxn ang="0">
                  <a:pos x="56" y="44"/>
                </a:cxn>
                <a:cxn ang="0">
                  <a:pos x="54" y="42"/>
                </a:cxn>
                <a:cxn ang="0">
                  <a:pos x="44" y="46"/>
                </a:cxn>
                <a:cxn ang="0">
                  <a:pos x="38" y="48"/>
                </a:cxn>
                <a:cxn ang="0">
                  <a:pos x="30" y="50"/>
                </a:cxn>
                <a:cxn ang="0">
                  <a:pos x="26" y="50"/>
                </a:cxn>
                <a:cxn ang="0">
                  <a:pos x="22" y="48"/>
                </a:cxn>
                <a:cxn ang="0">
                  <a:pos x="16" y="44"/>
                </a:cxn>
                <a:cxn ang="0">
                  <a:pos x="8" y="38"/>
                </a:cxn>
                <a:cxn ang="0">
                  <a:pos x="0" y="32"/>
                </a:cxn>
                <a:cxn ang="0">
                  <a:pos x="2" y="30"/>
                </a:cxn>
                <a:cxn ang="0">
                  <a:pos x="6" y="22"/>
                </a:cxn>
                <a:cxn ang="0">
                  <a:pos x="8" y="16"/>
                </a:cxn>
                <a:cxn ang="0">
                  <a:pos x="14" y="10"/>
                </a:cxn>
                <a:cxn ang="0">
                  <a:pos x="20" y="14"/>
                </a:cxn>
                <a:cxn ang="0">
                  <a:pos x="28" y="16"/>
                </a:cxn>
                <a:cxn ang="0">
                  <a:pos x="44" y="10"/>
                </a:cxn>
                <a:cxn ang="0">
                  <a:pos x="54" y="6"/>
                </a:cxn>
                <a:cxn ang="0">
                  <a:pos x="58" y="2"/>
                </a:cxn>
                <a:cxn ang="0">
                  <a:pos x="60" y="0"/>
                </a:cxn>
                <a:cxn ang="0">
                  <a:pos x="64" y="0"/>
                </a:cxn>
                <a:cxn ang="0">
                  <a:pos x="72" y="0"/>
                </a:cxn>
                <a:cxn ang="0">
                  <a:pos x="80" y="2"/>
                </a:cxn>
                <a:cxn ang="0">
                  <a:pos x="84" y="2"/>
                </a:cxn>
                <a:cxn ang="0">
                  <a:pos x="86" y="4"/>
                </a:cxn>
                <a:cxn ang="0">
                  <a:pos x="90" y="6"/>
                </a:cxn>
                <a:cxn ang="0">
                  <a:pos x="96" y="8"/>
                </a:cxn>
                <a:cxn ang="0">
                  <a:pos x="94" y="14"/>
                </a:cxn>
                <a:cxn ang="0">
                  <a:pos x="90" y="16"/>
                </a:cxn>
                <a:cxn ang="0">
                  <a:pos x="86" y="18"/>
                </a:cxn>
                <a:cxn ang="0">
                  <a:pos x="82" y="22"/>
                </a:cxn>
                <a:cxn ang="0">
                  <a:pos x="82" y="30"/>
                </a:cxn>
                <a:cxn ang="0">
                  <a:pos x="80" y="36"/>
                </a:cxn>
                <a:cxn ang="0">
                  <a:pos x="78" y="38"/>
                </a:cxn>
                <a:cxn ang="0">
                  <a:pos x="74" y="42"/>
                </a:cxn>
                <a:cxn ang="0">
                  <a:pos x="68" y="42"/>
                </a:cxn>
                <a:cxn ang="0">
                  <a:pos x="62" y="42"/>
                </a:cxn>
                <a:cxn ang="0">
                  <a:pos x="58" y="46"/>
                </a:cxn>
              </a:cxnLst>
              <a:rect l="0" t="0" r="r" b="b"/>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5" name="Freeform 195"/>
            <p:cNvSpPr>
              <a:spLocks/>
            </p:cNvSpPr>
            <p:nvPr/>
          </p:nvSpPr>
          <p:spPr bwMode="auto">
            <a:xfrm>
              <a:off x="5205682" y="2628365"/>
              <a:ext cx="449958" cy="279615"/>
            </a:xfrm>
            <a:custGeom>
              <a:avLst/>
              <a:gdLst/>
              <a:ahLst/>
              <a:cxnLst>
                <a:cxn ang="0">
                  <a:pos x="60" y="84"/>
                </a:cxn>
                <a:cxn ang="0">
                  <a:pos x="44" y="90"/>
                </a:cxn>
                <a:cxn ang="0">
                  <a:pos x="26" y="88"/>
                </a:cxn>
                <a:cxn ang="0">
                  <a:pos x="12" y="84"/>
                </a:cxn>
                <a:cxn ang="0">
                  <a:pos x="2" y="80"/>
                </a:cxn>
                <a:cxn ang="0">
                  <a:pos x="2" y="66"/>
                </a:cxn>
                <a:cxn ang="0">
                  <a:pos x="12" y="52"/>
                </a:cxn>
                <a:cxn ang="0">
                  <a:pos x="22" y="38"/>
                </a:cxn>
                <a:cxn ang="0">
                  <a:pos x="8" y="20"/>
                </a:cxn>
                <a:cxn ang="0">
                  <a:pos x="24" y="10"/>
                </a:cxn>
                <a:cxn ang="0">
                  <a:pos x="64" y="10"/>
                </a:cxn>
                <a:cxn ang="0">
                  <a:pos x="96" y="14"/>
                </a:cxn>
                <a:cxn ang="0">
                  <a:pos x="116" y="8"/>
                </a:cxn>
                <a:cxn ang="0">
                  <a:pos x="138" y="6"/>
                </a:cxn>
                <a:cxn ang="0">
                  <a:pos x="166" y="8"/>
                </a:cxn>
                <a:cxn ang="0">
                  <a:pos x="168" y="22"/>
                </a:cxn>
                <a:cxn ang="0">
                  <a:pos x="186" y="30"/>
                </a:cxn>
                <a:cxn ang="0">
                  <a:pos x="198" y="36"/>
                </a:cxn>
                <a:cxn ang="0">
                  <a:pos x="216" y="36"/>
                </a:cxn>
                <a:cxn ang="0">
                  <a:pos x="234" y="48"/>
                </a:cxn>
                <a:cxn ang="0">
                  <a:pos x="260" y="56"/>
                </a:cxn>
                <a:cxn ang="0">
                  <a:pos x="254" y="64"/>
                </a:cxn>
                <a:cxn ang="0">
                  <a:pos x="260" y="78"/>
                </a:cxn>
                <a:cxn ang="0">
                  <a:pos x="244" y="84"/>
                </a:cxn>
                <a:cxn ang="0">
                  <a:pos x="236" y="92"/>
                </a:cxn>
                <a:cxn ang="0">
                  <a:pos x="226" y="100"/>
                </a:cxn>
                <a:cxn ang="0">
                  <a:pos x="208" y="106"/>
                </a:cxn>
                <a:cxn ang="0">
                  <a:pos x="190" y="112"/>
                </a:cxn>
                <a:cxn ang="0">
                  <a:pos x="184" y="118"/>
                </a:cxn>
                <a:cxn ang="0">
                  <a:pos x="194" y="128"/>
                </a:cxn>
                <a:cxn ang="0">
                  <a:pos x="212" y="138"/>
                </a:cxn>
                <a:cxn ang="0">
                  <a:pos x="200" y="140"/>
                </a:cxn>
                <a:cxn ang="0">
                  <a:pos x="186" y="146"/>
                </a:cxn>
                <a:cxn ang="0">
                  <a:pos x="174" y="138"/>
                </a:cxn>
                <a:cxn ang="0">
                  <a:pos x="160" y="128"/>
                </a:cxn>
                <a:cxn ang="0">
                  <a:pos x="172" y="118"/>
                </a:cxn>
                <a:cxn ang="0">
                  <a:pos x="160" y="118"/>
                </a:cxn>
                <a:cxn ang="0">
                  <a:pos x="146" y="114"/>
                </a:cxn>
                <a:cxn ang="0">
                  <a:pos x="140" y="108"/>
                </a:cxn>
                <a:cxn ang="0">
                  <a:pos x="130" y="112"/>
                </a:cxn>
                <a:cxn ang="0">
                  <a:pos x="124" y="120"/>
                </a:cxn>
                <a:cxn ang="0">
                  <a:pos x="114" y="128"/>
                </a:cxn>
                <a:cxn ang="0">
                  <a:pos x="102" y="128"/>
                </a:cxn>
                <a:cxn ang="0">
                  <a:pos x="92" y="124"/>
                </a:cxn>
                <a:cxn ang="0">
                  <a:pos x="100" y="108"/>
                </a:cxn>
                <a:cxn ang="0">
                  <a:pos x="116" y="110"/>
                </a:cxn>
                <a:cxn ang="0">
                  <a:pos x="106" y="92"/>
                </a:cxn>
                <a:cxn ang="0">
                  <a:pos x="90" y="76"/>
                </a:cxn>
                <a:cxn ang="0">
                  <a:pos x="74" y="78"/>
                </a:cxn>
              </a:cxnLst>
              <a:rect l="0" t="0" r="r" b="b"/>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6" name="Freeform 196"/>
            <p:cNvSpPr>
              <a:spLocks/>
            </p:cNvSpPr>
            <p:nvPr/>
          </p:nvSpPr>
          <p:spPr bwMode="auto">
            <a:xfrm>
              <a:off x="5216066" y="2503672"/>
              <a:ext cx="228440" cy="154922"/>
            </a:xfrm>
            <a:custGeom>
              <a:avLst/>
              <a:gdLst/>
              <a:ahLst/>
              <a:cxnLst>
                <a:cxn ang="0">
                  <a:pos x="122" y="72"/>
                </a:cxn>
                <a:cxn ang="0">
                  <a:pos x="110" y="74"/>
                </a:cxn>
                <a:cxn ang="0">
                  <a:pos x="106" y="82"/>
                </a:cxn>
                <a:cxn ang="0">
                  <a:pos x="98" y="82"/>
                </a:cxn>
                <a:cxn ang="0">
                  <a:pos x="90" y="80"/>
                </a:cxn>
                <a:cxn ang="0">
                  <a:pos x="80" y="82"/>
                </a:cxn>
                <a:cxn ang="0">
                  <a:pos x="74" y="82"/>
                </a:cxn>
                <a:cxn ang="0">
                  <a:pos x="62" y="78"/>
                </a:cxn>
                <a:cxn ang="0">
                  <a:pos x="58" y="76"/>
                </a:cxn>
                <a:cxn ang="0">
                  <a:pos x="40" y="76"/>
                </a:cxn>
                <a:cxn ang="0">
                  <a:pos x="30" y="76"/>
                </a:cxn>
                <a:cxn ang="0">
                  <a:pos x="22" y="76"/>
                </a:cxn>
                <a:cxn ang="0">
                  <a:pos x="16" y="78"/>
                </a:cxn>
                <a:cxn ang="0">
                  <a:pos x="0" y="80"/>
                </a:cxn>
                <a:cxn ang="0">
                  <a:pos x="0" y="76"/>
                </a:cxn>
                <a:cxn ang="0">
                  <a:pos x="10" y="70"/>
                </a:cxn>
                <a:cxn ang="0">
                  <a:pos x="6" y="64"/>
                </a:cxn>
                <a:cxn ang="0">
                  <a:pos x="4" y="52"/>
                </a:cxn>
                <a:cxn ang="0">
                  <a:pos x="2" y="48"/>
                </a:cxn>
                <a:cxn ang="0">
                  <a:pos x="12" y="46"/>
                </a:cxn>
                <a:cxn ang="0">
                  <a:pos x="18" y="34"/>
                </a:cxn>
                <a:cxn ang="0">
                  <a:pos x="26" y="24"/>
                </a:cxn>
                <a:cxn ang="0">
                  <a:pos x="26" y="18"/>
                </a:cxn>
                <a:cxn ang="0">
                  <a:pos x="30" y="18"/>
                </a:cxn>
                <a:cxn ang="0">
                  <a:pos x="36" y="18"/>
                </a:cxn>
                <a:cxn ang="0">
                  <a:pos x="46" y="14"/>
                </a:cxn>
                <a:cxn ang="0">
                  <a:pos x="48" y="6"/>
                </a:cxn>
                <a:cxn ang="0">
                  <a:pos x="60" y="4"/>
                </a:cxn>
                <a:cxn ang="0">
                  <a:pos x="68" y="0"/>
                </a:cxn>
                <a:cxn ang="0">
                  <a:pos x="76" y="4"/>
                </a:cxn>
                <a:cxn ang="0">
                  <a:pos x="98" y="4"/>
                </a:cxn>
                <a:cxn ang="0">
                  <a:pos x="106" y="16"/>
                </a:cxn>
                <a:cxn ang="0">
                  <a:pos x="106" y="24"/>
                </a:cxn>
                <a:cxn ang="0">
                  <a:pos x="112" y="28"/>
                </a:cxn>
                <a:cxn ang="0">
                  <a:pos x="116" y="34"/>
                </a:cxn>
                <a:cxn ang="0">
                  <a:pos x="120" y="40"/>
                </a:cxn>
                <a:cxn ang="0">
                  <a:pos x="122" y="42"/>
                </a:cxn>
                <a:cxn ang="0">
                  <a:pos x="130" y="44"/>
                </a:cxn>
                <a:cxn ang="0">
                  <a:pos x="132" y="50"/>
                </a:cxn>
                <a:cxn ang="0">
                  <a:pos x="126" y="52"/>
                </a:cxn>
                <a:cxn ang="0">
                  <a:pos x="114" y="54"/>
                </a:cxn>
                <a:cxn ang="0">
                  <a:pos x="118" y="62"/>
                </a:cxn>
                <a:cxn ang="0">
                  <a:pos x="122" y="72"/>
                </a:cxn>
              </a:cxnLst>
              <a:rect l="0" t="0" r="r" b="b"/>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7" name="Freeform 197"/>
            <p:cNvSpPr>
              <a:spLocks/>
            </p:cNvSpPr>
            <p:nvPr/>
          </p:nvSpPr>
          <p:spPr bwMode="auto">
            <a:xfrm>
              <a:off x="4992817" y="2832409"/>
              <a:ext cx="84800" cy="68015"/>
            </a:xfrm>
            <a:custGeom>
              <a:avLst/>
              <a:gdLst/>
              <a:ahLst/>
              <a:cxnLst>
                <a:cxn ang="0">
                  <a:pos x="0" y="4"/>
                </a:cxn>
                <a:cxn ang="0">
                  <a:pos x="13" y="6"/>
                </a:cxn>
                <a:cxn ang="0">
                  <a:pos x="21" y="4"/>
                </a:cxn>
                <a:cxn ang="0">
                  <a:pos x="25" y="2"/>
                </a:cxn>
                <a:cxn ang="0">
                  <a:pos x="39" y="0"/>
                </a:cxn>
                <a:cxn ang="0">
                  <a:pos x="49" y="6"/>
                </a:cxn>
                <a:cxn ang="0">
                  <a:pos x="35" y="10"/>
                </a:cxn>
                <a:cxn ang="0">
                  <a:pos x="33" y="16"/>
                </a:cxn>
                <a:cxn ang="0">
                  <a:pos x="29" y="24"/>
                </a:cxn>
                <a:cxn ang="0">
                  <a:pos x="21" y="24"/>
                </a:cxn>
                <a:cxn ang="0">
                  <a:pos x="17" y="28"/>
                </a:cxn>
                <a:cxn ang="0">
                  <a:pos x="15" y="36"/>
                </a:cxn>
                <a:cxn ang="0">
                  <a:pos x="11" y="32"/>
                </a:cxn>
                <a:cxn ang="0">
                  <a:pos x="7" y="26"/>
                </a:cxn>
                <a:cxn ang="0">
                  <a:pos x="4" y="18"/>
                </a:cxn>
                <a:cxn ang="0">
                  <a:pos x="0" y="14"/>
                </a:cxn>
                <a:cxn ang="0">
                  <a:pos x="0" y="4"/>
                </a:cxn>
              </a:cxnLst>
              <a:rect l="0" t="0" r="r" b="b"/>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8" name="Freeform 198"/>
            <p:cNvSpPr>
              <a:spLocks/>
            </p:cNvSpPr>
            <p:nvPr/>
          </p:nvSpPr>
          <p:spPr bwMode="auto">
            <a:xfrm>
              <a:off x="5184914" y="2987330"/>
              <a:ext cx="62302" cy="45343"/>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9" name="Freeform 199"/>
            <p:cNvSpPr>
              <a:spLocks/>
            </p:cNvSpPr>
            <p:nvPr/>
          </p:nvSpPr>
          <p:spPr bwMode="auto">
            <a:xfrm>
              <a:off x="5160687" y="2783287"/>
              <a:ext cx="245746" cy="151143"/>
            </a:xfrm>
            <a:custGeom>
              <a:avLst/>
              <a:gdLst/>
              <a:ahLst/>
              <a:cxnLst>
                <a:cxn ang="0">
                  <a:pos x="36" y="68"/>
                </a:cxn>
                <a:cxn ang="0">
                  <a:pos x="28" y="64"/>
                </a:cxn>
                <a:cxn ang="0">
                  <a:pos x="26" y="64"/>
                </a:cxn>
                <a:cxn ang="0">
                  <a:pos x="24" y="62"/>
                </a:cxn>
                <a:cxn ang="0">
                  <a:pos x="22" y="58"/>
                </a:cxn>
                <a:cxn ang="0">
                  <a:pos x="20" y="54"/>
                </a:cxn>
                <a:cxn ang="0">
                  <a:pos x="16" y="52"/>
                </a:cxn>
                <a:cxn ang="0">
                  <a:pos x="14" y="52"/>
                </a:cxn>
                <a:cxn ang="0">
                  <a:pos x="14" y="48"/>
                </a:cxn>
                <a:cxn ang="0">
                  <a:pos x="10" y="46"/>
                </a:cxn>
                <a:cxn ang="0">
                  <a:pos x="8" y="40"/>
                </a:cxn>
                <a:cxn ang="0">
                  <a:pos x="0" y="40"/>
                </a:cxn>
                <a:cxn ang="0">
                  <a:pos x="4" y="36"/>
                </a:cxn>
                <a:cxn ang="0">
                  <a:pos x="10" y="36"/>
                </a:cxn>
                <a:cxn ang="0">
                  <a:pos x="16" y="36"/>
                </a:cxn>
                <a:cxn ang="0">
                  <a:pos x="20" y="32"/>
                </a:cxn>
                <a:cxn ang="0">
                  <a:pos x="22" y="30"/>
                </a:cxn>
                <a:cxn ang="0">
                  <a:pos x="24" y="24"/>
                </a:cxn>
                <a:cxn ang="0">
                  <a:pos x="24" y="16"/>
                </a:cxn>
                <a:cxn ang="0">
                  <a:pos x="28" y="12"/>
                </a:cxn>
                <a:cxn ang="0">
                  <a:pos x="32" y="10"/>
                </a:cxn>
                <a:cxn ang="0">
                  <a:pos x="36" y="8"/>
                </a:cxn>
                <a:cxn ang="0">
                  <a:pos x="38" y="2"/>
                </a:cxn>
                <a:cxn ang="0">
                  <a:pos x="56" y="6"/>
                </a:cxn>
                <a:cxn ang="0">
                  <a:pos x="70" y="10"/>
                </a:cxn>
                <a:cxn ang="0">
                  <a:pos x="76" y="8"/>
                </a:cxn>
                <a:cxn ang="0">
                  <a:pos x="80" y="6"/>
                </a:cxn>
                <a:cxn ang="0">
                  <a:pos x="86" y="2"/>
                </a:cxn>
                <a:cxn ang="0">
                  <a:pos x="92" y="0"/>
                </a:cxn>
                <a:cxn ang="0">
                  <a:pos x="100" y="2"/>
                </a:cxn>
                <a:cxn ang="0">
                  <a:pos x="106" y="8"/>
                </a:cxn>
                <a:cxn ang="0">
                  <a:pos x="108" y="12"/>
                </a:cxn>
                <a:cxn ang="0">
                  <a:pos x="112" y="20"/>
                </a:cxn>
                <a:cxn ang="0">
                  <a:pos x="116" y="36"/>
                </a:cxn>
                <a:cxn ang="0">
                  <a:pos x="118" y="44"/>
                </a:cxn>
                <a:cxn ang="0">
                  <a:pos x="120" y="50"/>
                </a:cxn>
                <a:cxn ang="0">
                  <a:pos x="128" y="46"/>
                </a:cxn>
                <a:cxn ang="0">
                  <a:pos x="136" y="44"/>
                </a:cxn>
                <a:cxn ang="0">
                  <a:pos x="140" y="46"/>
                </a:cxn>
                <a:cxn ang="0">
                  <a:pos x="142" y="50"/>
                </a:cxn>
                <a:cxn ang="0">
                  <a:pos x="142" y="54"/>
                </a:cxn>
                <a:cxn ang="0">
                  <a:pos x="140" y="56"/>
                </a:cxn>
                <a:cxn ang="0">
                  <a:pos x="138" y="56"/>
                </a:cxn>
                <a:cxn ang="0">
                  <a:pos x="132" y="56"/>
                </a:cxn>
                <a:cxn ang="0">
                  <a:pos x="130" y="68"/>
                </a:cxn>
                <a:cxn ang="0">
                  <a:pos x="126" y="80"/>
                </a:cxn>
                <a:cxn ang="0">
                  <a:pos x="116" y="74"/>
                </a:cxn>
                <a:cxn ang="0">
                  <a:pos x="110" y="72"/>
                </a:cxn>
                <a:cxn ang="0">
                  <a:pos x="106" y="72"/>
                </a:cxn>
                <a:cxn ang="0">
                  <a:pos x="100" y="74"/>
                </a:cxn>
                <a:cxn ang="0">
                  <a:pos x="96" y="76"/>
                </a:cxn>
                <a:cxn ang="0">
                  <a:pos x="92" y="80"/>
                </a:cxn>
                <a:cxn ang="0">
                  <a:pos x="86" y="80"/>
                </a:cxn>
                <a:cxn ang="0">
                  <a:pos x="64" y="80"/>
                </a:cxn>
                <a:cxn ang="0">
                  <a:pos x="60" y="78"/>
                </a:cxn>
                <a:cxn ang="0">
                  <a:pos x="54" y="78"/>
                </a:cxn>
                <a:cxn ang="0">
                  <a:pos x="50" y="78"/>
                </a:cxn>
                <a:cxn ang="0">
                  <a:pos x="46" y="76"/>
                </a:cxn>
                <a:cxn ang="0">
                  <a:pos x="44" y="76"/>
                </a:cxn>
                <a:cxn ang="0">
                  <a:pos x="42" y="74"/>
                </a:cxn>
                <a:cxn ang="0">
                  <a:pos x="42" y="72"/>
                </a:cxn>
                <a:cxn ang="0">
                  <a:pos x="36" y="68"/>
                </a:cxn>
              </a:cxnLst>
              <a:rect l="0" t="0" r="r" b="b"/>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0" name="Freeform 200"/>
            <p:cNvSpPr>
              <a:spLocks/>
            </p:cNvSpPr>
            <p:nvPr/>
          </p:nvSpPr>
          <p:spPr bwMode="auto">
            <a:xfrm>
              <a:off x="5126074" y="2847523"/>
              <a:ext cx="117681" cy="143586"/>
            </a:xfrm>
            <a:custGeom>
              <a:avLst/>
              <a:gdLst/>
              <a:ahLst/>
              <a:cxnLst>
                <a:cxn ang="0">
                  <a:pos x="2" y="8"/>
                </a:cxn>
                <a:cxn ang="0">
                  <a:pos x="6" y="6"/>
                </a:cxn>
                <a:cxn ang="0">
                  <a:pos x="16" y="0"/>
                </a:cxn>
                <a:cxn ang="0">
                  <a:pos x="20" y="6"/>
                </a:cxn>
                <a:cxn ang="0">
                  <a:pos x="28" y="6"/>
                </a:cxn>
                <a:cxn ang="0">
                  <a:pos x="30" y="12"/>
                </a:cxn>
                <a:cxn ang="0">
                  <a:pos x="34" y="14"/>
                </a:cxn>
                <a:cxn ang="0">
                  <a:pos x="34" y="18"/>
                </a:cxn>
                <a:cxn ang="0">
                  <a:pos x="36" y="18"/>
                </a:cxn>
                <a:cxn ang="0">
                  <a:pos x="40" y="20"/>
                </a:cxn>
                <a:cxn ang="0">
                  <a:pos x="42" y="28"/>
                </a:cxn>
                <a:cxn ang="0">
                  <a:pos x="48" y="30"/>
                </a:cxn>
                <a:cxn ang="0">
                  <a:pos x="56" y="34"/>
                </a:cxn>
                <a:cxn ang="0">
                  <a:pos x="62" y="38"/>
                </a:cxn>
                <a:cxn ang="0">
                  <a:pos x="62" y="44"/>
                </a:cxn>
                <a:cxn ang="0">
                  <a:pos x="64" y="48"/>
                </a:cxn>
                <a:cxn ang="0">
                  <a:pos x="68" y="56"/>
                </a:cxn>
                <a:cxn ang="0">
                  <a:pos x="64" y="62"/>
                </a:cxn>
                <a:cxn ang="0">
                  <a:pos x="60" y="70"/>
                </a:cxn>
                <a:cxn ang="0">
                  <a:pos x="60" y="74"/>
                </a:cxn>
                <a:cxn ang="0">
                  <a:pos x="46" y="74"/>
                </a:cxn>
                <a:cxn ang="0">
                  <a:pos x="42" y="76"/>
                </a:cxn>
                <a:cxn ang="0">
                  <a:pos x="34" y="76"/>
                </a:cxn>
                <a:cxn ang="0">
                  <a:pos x="26" y="68"/>
                </a:cxn>
                <a:cxn ang="0">
                  <a:pos x="18" y="68"/>
                </a:cxn>
                <a:cxn ang="0">
                  <a:pos x="18" y="70"/>
                </a:cxn>
                <a:cxn ang="0">
                  <a:pos x="16" y="74"/>
                </a:cxn>
                <a:cxn ang="0">
                  <a:pos x="16" y="76"/>
                </a:cxn>
                <a:cxn ang="0">
                  <a:pos x="10" y="66"/>
                </a:cxn>
                <a:cxn ang="0">
                  <a:pos x="0" y="60"/>
                </a:cxn>
                <a:cxn ang="0">
                  <a:pos x="4" y="52"/>
                </a:cxn>
                <a:cxn ang="0">
                  <a:pos x="12" y="50"/>
                </a:cxn>
                <a:cxn ang="0">
                  <a:pos x="14" y="44"/>
                </a:cxn>
                <a:cxn ang="0">
                  <a:pos x="8" y="38"/>
                </a:cxn>
                <a:cxn ang="0">
                  <a:pos x="6" y="28"/>
                </a:cxn>
                <a:cxn ang="0">
                  <a:pos x="8" y="22"/>
                </a:cxn>
                <a:cxn ang="0">
                  <a:pos x="2" y="8"/>
                </a:cxn>
              </a:cxnLst>
              <a:rect l="0" t="0" r="r" b="b"/>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1" name="Freeform 201"/>
            <p:cNvSpPr>
              <a:spLocks/>
            </p:cNvSpPr>
            <p:nvPr/>
          </p:nvSpPr>
          <p:spPr bwMode="auto">
            <a:xfrm>
              <a:off x="5229911" y="2919317"/>
              <a:ext cx="152294" cy="98243"/>
            </a:xfrm>
            <a:custGeom>
              <a:avLst/>
              <a:gdLst/>
              <a:ahLst/>
              <a:cxnLst>
                <a:cxn ang="0">
                  <a:pos x="10" y="48"/>
                </a:cxn>
                <a:cxn ang="0">
                  <a:pos x="8" y="40"/>
                </a:cxn>
                <a:cxn ang="0">
                  <a:pos x="6" y="38"/>
                </a:cxn>
                <a:cxn ang="0">
                  <a:pos x="0" y="36"/>
                </a:cxn>
                <a:cxn ang="0">
                  <a:pos x="2" y="32"/>
                </a:cxn>
                <a:cxn ang="0">
                  <a:pos x="4" y="24"/>
                </a:cxn>
                <a:cxn ang="0">
                  <a:pos x="8" y="18"/>
                </a:cxn>
                <a:cxn ang="0">
                  <a:pos x="4" y="12"/>
                </a:cxn>
                <a:cxn ang="0">
                  <a:pos x="2" y="6"/>
                </a:cxn>
                <a:cxn ang="0">
                  <a:pos x="2" y="4"/>
                </a:cxn>
                <a:cxn ang="0">
                  <a:pos x="2" y="2"/>
                </a:cxn>
                <a:cxn ang="0">
                  <a:pos x="4" y="4"/>
                </a:cxn>
                <a:cxn ang="0">
                  <a:pos x="6" y="4"/>
                </a:cxn>
                <a:cxn ang="0">
                  <a:pos x="10" y="6"/>
                </a:cxn>
                <a:cxn ang="0">
                  <a:pos x="14" y="6"/>
                </a:cxn>
                <a:cxn ang="0">
                  <a:pos x="20" y="6"/>
                </a:cxn>
                <a:cxn ang="0">
                  <a:pos x="24" y="8"/>
                </a:cxn>
                <a:cxn ang="0">
                  <a:pos x="46" y="8"/>
                </a:cxn>
                <a:cxn ang="0">
                  <a:pos x="52" y="8"/>
                </a:cxn>
                <a:cxn ang="0">
                  <a:pos x="56" y="4"/>
                </a:cxn>
                <a:cxn ang="0">
                  <a:pos x="60" y="2"/>
                </a:cxn>
                <a:cxn ang="0">
                  <a:pos x="66" y="0"/>
                </a:cxn>
                <a:cxn ang="0">
                  <a:pos x="70" y="0"/>
                </a:cxn>
                <a:cxn ang="0">
                  <a:pos x="76" y="2"/>
                </a:cxn>
                <a:cxn ang="0">
                  <a:pos x="86" y="8"/>
                </a:cxn>
                <a:cxn ang="0">
                  <a:pos x="84" y="14"/>
                </a:cxn>
                <a:cxn ang="0">
                  <a:pos x="84" y="22"/>
                </a:cxn>
                <a:cxn ang="0">
                  <a:pos x="84" y="30"/>
                </a:cxn>
                <a:cxn ang="0">
                  <a:pos x="88" y="38"/>
                </a:cxn>
                <a:cxn ang="0">
                  <a:pos x="70" y="40"/>
                </a:cxn>
                <a:cxn ang="0">
                  <a:pos x="64" y="42"/>
                </a:cxn>
                <a:cxn ang="0">
                  <a:pos x="62" y="44"/>
                </a:cxn>
                <a:cxn ang="0">
                  <a:pos x="60" y="46"/>
                </a:cxn>
                <a:cxn ang="0">
                  <a:pos x="58" y="46"/>
                </a:cxn>
                <a:cxn ang="0">
                  <a:pos x="56" y="50"/>
                </a:cxn>
                <a:cxn ang="0">
                  <a:pos x="52" y="50"/>
                </a:cxn>
                <a:cxn ang="0">
                  <a:pos x="50" y="52"/>
                </a:cxn>
                <a:cxn ang="0">
                  <a:pos x="48" y="52"/>
                </a:cxn>
                <a:cxn ang="0">
                  <a:pos x="42" y="52"/>
                </a:cxn>
                <a:cxn ang="0">
                  <a:pos x="38" y="50"/>
                </a:cxn>
                <a:cxn ang="0">
                  <a:pos x="36" y="48"/>
                </a:cxn>
                <a:cxn ang="0">
                  <a:pos x="32" y="46"/>
                </a:cxn>
                <a:cxn ang="0">
                  <a:pos x="26" y="48"/>
                </a:cxn>
                <a:cxn ang="0">
                  <a:pos x="20" y="50"/>
                </a:cxn>
                <a:cxn ang="0">
                  <a:pos x="14" y="50"/>
                </a:cxn>
                <a:cxn ang="0">
                  <a:pos x="10" y="50"/>
                </a:cxn>
                <a:cxn ang="0">
                  <a:pos x="10" y="48"/>
                </a:cxn>
              </a:cxnLst>
              <a:rect l="0" t="0" r="r" b="b"/>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2" name="Freeform 202"/>
            <p:cNvSpPr>
              <a:spLocks/>
            </p:cNvSpPr>
            <p:nvPr/>
          </p:nvSpPr>
          <p:spPr bwMode="auto">
            <a:xfrm>
              <a:off x="4902826" y="2552794"/>
              <a:ext cx="24229" cy="7557"/>
            </a:xfrm>
            <a:custGeom>
              <a:avLst/>
              <a:gdLst/>
              <a:ahLst/>
              <a:cxnLst>
                <a:cxn ang="0">
                  <a:pos x="0" y="2"/>
                </a:cxn>
                <a:cxn ang="0">
                  <a:pos x="6" y="4"/>
                </a:cxn>
                <a:cxn ang="0">
                  <a:pos x="8" y="4"/>
                </a:cxn>
                <a:cxn ang="0">
                  <a:pos x="14" y="2"/>
                </a:cxn>
                <a:cxn ang="0">
                  <a:pos x="8" y="0"/>
                </a:cxn>
                <a:cxn ang="0">
                  <a:pos x="4" y="0"/>
                </a:cxn>
                <a:cxn ang="0">
                  <a:pos x="0" y="2"/>
                </a:cxn>
              </a:cxnLst>
              <a:rect l="0" t="0" r="r" b="b"/>
              <a:pathLst>
                <a:path w="14" h="4">
                  <a:moveTo>
                    <a:pt x="0" y="2"/>
                  </a:moveTo>
                  <a:lnTo>
                    <a:pt x="6" y="4"/>
                  </a:lnTo>
                  <a:lnTo>
                    <a:pt x="8" y="4"/>
                  </a:lnTo>
                  <a:lnTo>
                    <a:pt x="14" y="2"/>
                  </a:lnTo>
                  <a:lnTo>
                    <a:pt x="8" y="0"/>
                  </a:lnTo>
                  <a:lnTo>
                    <a:pt x="4" y="0"/>
                  </a:lnTo>
                  <a:lnTo>
                    <a:pt x="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3" name="Freeform 203"/>
            <p:cNvSpPr>
              <a:spLocks/>
            </p:cNvSpPr>
            <p:nvPr/>
          </p:nvSpPr>
          <p:spPr bwMode="auto">
            <a:xfrm>
              <a:off x="4691692" y="2972216"/>
              <a:ext cx="27690" cy="15115"/>
            </a:xfrm>
            <a:custGeom>
              <a:avLst/>
              <a:gdLst/>
              <a:ahLst/>
              <a:cxnLst>
                <a:cxn ang="0">
                  <a:pos x="14" y="4"/>
                </a:cxn>
                <a:cxn ang="0">
                  <a:pos x="12" y="6"/>
                </a:cxn>
                <a:cxn ang="0">
                  <a:pos x="6" y="8"/>
                </a:cxn>
                <a:cxn ang="0">
                  <a:pos x="2" y="8"/>
                </a:cxn>
                <a:cxn ang="0">
                  <a:pos x="0" y="6"/>
                </a:cxn>
                <a:cxn ang="0">
                  <a:pos x="0" y="4"/>
                </a:cxn>
                <a:cxn ang="0">
                  <a:pos x="2" y="0"/>
                </a:cxn>
                <a:cxn ang="0">
                  <a:pos x="6" y="0"/>
                </a:cxn>
                <a:cxn ang="0">
                  <a:pos x="8" y="0"/>
                </a:cxn>
                <a:cxn ang="0">
                  <a:pos x="10" y="2"/>
                </a:cxn>
                <a:cxn ang="0">
                  <a:pos x="16" y="6"/>
                </a:cxn>
                <a:cxn ang="0">
                  <a:pos x="14" y="4"/>
                </a:cxn>
              </a:cxnLst>
              <a:rect l="0" t="0" r="r" b="b"/>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4" name="Freeform 204"/>
            <p:cNvSpPr>
              <a:spLocks/>
            </p:cNvSpPr>
            <p:nvPr/>
          </p:nvSpPr>
          <p:spPr bwMode="auto">
            <a:xfrm>
              <a:off x="4798989" y="2715273"/>
              <a:ext cx="20767" cy="30229"/>
            </a:xfrm>
            <a:custGeom>
              <a:avLst/>
              <a:gdLst/>
              <a:ahLst/>
              <a:cxnLst>
                <a:cxn ang="0">
                  <a:pos x="8" y="0"/>
                </a:cxn>
                <a:cxn ang="0">
                  <a:pos x="6" y="2"/>
                </a:cxn>
                <a:cxn ang="0">
                  <a:pos x="4" y="4"/>
                </a:cxn>
                <a:cxn ang="0">
                  <a:pos x="2" y="6"/>
                </a:cxn>
                <a:cxn ang="0">
                  <a:pos x="0" y="8"/>
                </a:cxn>
                <a:cxn ang="0">
                  <a:pos x="2" y="12"/>
                </a:cxn>
                <a:cxn ang="0">
                  <a:pos x="2" y="14"/>
                </a:cxn>
                <a:cxn ang="0">
                  <a:pos x="8" y="14"/>
                </a:cxn>
                <a:cxn ang="0">
                  <a:pos x="12" y="16"/>
                </a:cxn>
                <a:cxn ang="0">
                  <a:pos x="12" y="12"/>
                </a:cxn>
                <a:cxn ang="0">
                  <a:pos x="12" y="8"/>
                </a:cxn>
                <a:cxn ang="0">
                  <a:pos x="8" y="0"/>
                </a:cxn>
              </a:cxnLst>
              <a:rect l="0" t="0" r="r" b="b"/>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5" name="Freeform 206"/>
            <p:cNvSpPr>
              <a:spLocks/>
            </p:cNvSpPr>
            <p:nvPr/>
          </p:nvSpPr>
          <p:spPr bwMode="auto">
            <a:xfrm>
              <a:off x="5600242" y="3334959"/>
              <a:ext cx="574561" cy="563008"/>
            </a:xfrm>
            <a:custGeom>
              <a:avLst/>
              <a:gdLst/>
              <a:ahLst/>
              <a:cxnLst>
                <a:cxn ang="0">
                  <a:pos x="224" y="72"/>
                </a:cxn>
                <a:cxn ang="0">
                  <a:pos x="230" y="80"/>
                </a:cxn>
                <a:cxn ang="0">
                  <a:pos x="236" y="88"/>
                </a:cxn>
                <a:cxn ang="0">
                  <a:pos x="244" y="102"/>
                </a:cxn>
                <a:cxn ang="0">
                  <a:pos x="254" y="118"/>
                </a:cxn>
                <a:cxn ang="0">
                  <a:pos x="260" y="130"/>
                </a:cxn>
                <a:cxn ang="0">
                  <a:pos x="268" y="144"/>
                </a:cxn>
                <a:cxn ang="0">
                  <a:pos x="280" y="156"/>
                </a:cxn>
                <a:cxn ang="0">
                  <a:pos x="332" y="164"/>
                </a:cxn>
                <a:cxn ang="0">
                  <a:pos x="282" y="242"/>
                </a:cxn>
                <a:cxn ang="0">
                  <a:pos x="190" y="298"/>
                </a:cxn>
                <a:cxn ang="0">
                  <a:pos x="168" y="270"/>
                </a:cxn>
                <a:cxn ang="0">
                  <a:pos x="162" y="270"/>
                </a:cxn>
                <a:cxn ang="0">
                  <a:pos x="152" y="264"/>
                </a:cxn>
                <a:cxn ang="0">
                  <a:pos x="148" y="270"/>
                </a:cxn>
                <a:cxn ang="0">
                  <a:pos x="144" y="280"/>
                </a:cxn>
                <a:cxn ang="0">
                  <a:pos x="134" y="264"/>
                </a:cxn>
                <a:cxn ang="0">
                  <a:pos x="118" y="248"/>
                </a:cxn>
                <a:cxn ang="0">
                  <a:pos x="108" y="228"/>
                </a:cxn>
                <a:cxn ang="0">
                  <a:pos x="98" y="214"/>
                </a:cxn>
                <a:cxn ang="0">
                  <a:pos x="82" y="200"/>
                </a:cxn>
                <a:cxn ang="0">
                  <a:pos x="82" y="200"/>
                </a:cxn>
                <a:cxn ang="0">
                  <a:pos x="76" y="162"/>
                </a:cxn>
                <a:cxn ang="0">
                  <a:pos x="58" y="142"/>
                </a:cxn>
                <a:cxn ang="0">
                  <a:pos x="42" y="124"/>
                </a:cxn>
                <a:cxn ang="0">
                  <a:pos x="16" y="76"/>
                </a:cxn>
                <a:cxn ang="0">
                  <a:pos x="4" y="66"/>
                </a:cxn>
                <a:cxn ang="0">
                  <a:pos x="16" y="56"/>
                </a:cxn>
                <a:cxn ang="0">
                  <a:pos x="24" y="46"/>
                </a:cxn>
                <a:cxn ang="0">
                  <a:pos x="34" y="42"/>
                </a:cxn>
                <a:cxn ang="0">
                  <a:pos x="44" y="36"/>
                </a:cxn>
                <a:cxn ang="0">
                  <a:pos x="62" y="0"/>
                </a:cxn>
                <a:cxn ang="0">
                  <a:pos x="122" y="26"/>
                </a:cxn>
                <a:cxn ang="0">
                  <a:pos x="128" y="32"/>
                </a:cxn>
                <a:cxn ang="0">
                  <a:pos x="134" y="44"/>
                </a:cxn>
                <a:cxn ang="0">
                  <a:pos x="180" y="54"/>
                </a:cxn>
                <a:cxn ang="0">
                  <a:pos x="200" y="60"/>
                </a:cxn>
                <a:cxn ang="0">
                  <a:pos x="222" y="64"/>
                </a:cxn>
              </a:cxnLst>
              <a:rect l="0" t="0" r="r" b="b"/>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6" name="Freeform 207"/>
            <p:cNvSpPr>
              <a:spLocks/>
            </p:cNvSpPr>
            <p:nvPr/>
          </p:nvSpPr>
          <p:spPr bwMode="auto">
            <a:xfrm>
              <a:off x="5524096" y="3206487"/>
              <a:ext cx="34612" cy="22671"/>
            </a:xfrm>
            <a:custGeom>
              <a:avLst/>
              <a:gdLst/>
              <a:ahLst/>
              <a:cxnLst>
                <a:cxn ang="0">
                  <a:pos x="8" y="12"/>
                </a:cxn>
                <a:cxn ang="0">
                  <a:pos x="0" y="12"/>
                </a:cxn>
                <a:cxn ang="0">
                  <a:pos x="0" y="8"/>
                </a:cxn>
                <a:cxn ang="0">
                  <a:pos x="2" y="6"/>
                </a:cxn>
                <a:cxn ang="0">
                  <a:pos x="4" y="4"/>
                </a:cxn>
                <a:cxn ang="0">
                  <a:pos x="6" y="0"/>
                </a:cxn>
                <a:cxn ang="0">
                  <a:pos x="8" y="4"/>
                </a:cxn>
                <a:cxn ang="0">
                  <a:pos x="12" y="4"/>
                </a:cxn>
                <a:cxn ang="0">
                  <a:pos x="20" y="0"/>
                </a:cxn>
                <a:cxn ang="0">
                  <a:pos x="20" y="4"/>
                </a:cxn>
                <a:cxn ang="0">
                  <a:pos x="16" y="8"/>
                </a:cxn>
                <a:cxn ang="0">
                  <a:pos x="8" y="12"/>
                </a:cxn>
              </a:cxnLst>
              <a:rect l="0" t="0" r="r" b="b"/>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7" name="Freeform 208"/>
            <p:cNvSpPr>
              <a:spLocks/>
            </p:cNvSpPr>
            <p:nvPr/>
          </p:nvSpPr>
          <p:spPr bwMode="auto">
            <a:xfrm>
              <a:off x="5333729" y="2991109"/>
              <a:ext cx="55379" cy="45343"/>
            </a:xfrm>
            <a:custGeom>
              <a:avLst/>
              <a:gdLst/>
              <a:ahLst/>
              <a:cxnLst>
                <a:cxn ang="0">
                  <a:pos x="28" y="0"/>
                </a:cxn>
                <a:cxn ang="0">
                  <a:pos x="10" y="2"/>
                </a:cxn>
                <a:cxn ang="0">
                  <a:pos x="4" y="4"/>
                </a:cxn>
                <a:cxn ang="0">
                  <a:pos x="2" y="6"/>
                </a:cxn>
                <a:cxn ang="0">
                  <a:pos x="0" y="8"/>
                </a:cxn>
                <a:cxn ang="0">
                  <a:pos x="2" y="10"/>
                </a:cxn>
                <a:cxn ang="0">
                  <a:pos x="2" y="12"/>
                </a:cxn>
                <a:cxn ang="0">
                  <a:pos x="6" y="14"/>
                </a:cxn>
                <a:cxn ang="0">
                  <a:pos x="6" y="24"/>
                </a:cxn>
                <a:cxn ang="0">
                  <a:pos x="12" y="22"/>
                </a:cxn>
                <a:cxn ang="0">
                  <a:pos x="20" y="18"/>
                </a:cxn>
                <a:cxn ang="0">
                  <a:pos x="32" y="8"/>
                </a:cxn>
                <a:cxn ang="0">
                  <a:pos x="30" y="6"/>
                </a:cxn>
                <a:cxn ang="0">
                  <a:pos x="26" y="0"/>
                </a:cxn>
                <a:cxn ang="0">
                  <a:pos x="28" y="0"/>
                </a:cxn>
              </a:cxnLst>
              <a:rect l="0" t="0" r="r" b="b"/>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8" name="Freeform 209"/>
            <p:cNvSpPr>
              <a:spLocks/>
            </p:cNvSpPr>
            <p:nvPr/>
          </p:nvSpPr>
          <p:spPr bwMode="auto">
            <a:xfrm>
              <a:off x="5572553" y="3300952"/>
              <a:ext cx="38074" cy="120915"/>
            </a:xfrm>
            <a:custGeom>
              <a:avLst/>
              <a:gdLst/>
              <a:ahLst/>
              <a:cxnLst>
                <a:cxn ang="0">
                  <a:pos x="14" y="0"/>
                </a:cxn>
                <a:cxn ang="0">
                  <a:pos x="20" y="0"/>
                </a:cxn>
                <a:cxn ang="0">
                  <a:pos x="20" y="8"/>
                </a:cxn>
                <a:cxn ang="0">
                  <a:pos x="16" y="8"/>
                </a:cxn>
                <a:cxn ang="0">
                  <a:pos x="12" y="28"/>
                </a:cxn>
                <a:cxn ang="0">
                  <a:pos x="22" y="28"/>
                </a:cxn>
                <a:cxn ang="0">
                  <a:pos x="16" y="64"/>
                </a:cxn>
                <a:cxn ang="0">
                  <a:pos x="10" y="48"/>
                </a:cxn>
                <a:cxn ang="0">
                  <a:pos x="4" y="40"/>
                </a:cxn>
                <a:cxn ang="0">
                  <a:pos x="2" y="36"/>
                </a:cxn>
                <a:cxn ang="0">
                  <a:pos x="0" y="30"/>
                </a:cxn>
                <a:cxn ang="0">
                  <a:pos x="2" y="26"/>
                </a:cxn>
                <a:cxn ang="0">
                  <a:pos x="4" y="20"/>
                </a:cxn>
                <a:cxn ang="0">
                  <a:pos x="10" y="12"/>
                </a:cxn>
                <a:cxn ang="0">
                  <a:pos x="14" y="0"/>
                </a:cxn>
              </a:cxnLst>
              <a:rect l="0" t="0" r="r" b="b"/>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9" name="Freeform 210"/>
            <p:cNvSpPr>
              <a:spLocks/>
            </p:cNvSpPr>
            <p:nvPr/>
          </p:nvSpPr>
          <p:spPr bwMode="auto">
            <a:xfrm>
              <a:off x="5607165" y="3157366"/>
              <a:ext cx="162677" cy="166258"/>
            </a:xfrm>
            <a:custGeom>
              <a:avLst/>
              <a:gdLst/>
              <a:ahLst/>
              <a:cxnLst>
                <a:cxn ang="0">
                  <a:pos x="0" y="82"/>
                </a:cxn>
                <a:cxn ang="0">
                  <a:pos x="10" y="84"/>
                </a:cxn>
                <a:cxn ang="0">
                  <a:pos x="14" y="88"/>
                </a:cxn>
                <a:cxn ang="0">
                  <a:pos x="18" y="88"/>
                </a:cxn>
                <a:cxn ang="0">
                  <a:pos x="20" y="88"/>
                </a:cxn>
                <a:cxn ang="0">
                  <a:pos x="80" y="54"/>
                </a:cxn>
                <a:cxn ang="0">
                  <a:pos x="80" y="46"/>
                </a:cxn>
                <a:cxn ang="0">
                  <a:pos x="80" y="40"/>
                </a:cxn>
                <a:cxn ang="0">
                  <a:pos x="82" y="34"/>
                </a:cxn>
                <a:cxn ang="0">
                  <a:pos x="84" y="28"/>
                </a:cxn>
                <a:cxn ang="0">
                  <a:pos x="82" y="26"/>
                </a:cxn>
                <a:cxn ang="0">
                  <a:pos x="80" y="22"/>
                </a:cxn>
                <a:cxn ang="0">
                  <a:pos x="82" y="16"/>
                </a:cxn>
                <a:cxn ang="0">
                  <a:pos x="84" y="14"/>
                </a:cxn>
                <a:cxn ang="0">
                  <a:pos x="88" y="14"/>
                </a:cxn>
                <a:cxn ang="0">
                  <a:pos x="94" y="4"/>
                </a:cxn>
                <a:cxn ang="0">
                  <a:pos x="94" y="0"/>
                </a:cxn>
                <a:cxn ang="0">
                  <a:pos x="86" y="2"/>
                </a:cxn>
                <a:cxn ang="0">
                  <a:pos x="74" y="4"/>
                </a:cxn>
                <a:cxn ang="0">
                  <a:pos x="68" y="2"/>
                </a:cxn>
                <a:cxn ang="0">
                  <a:pos x="66" y="2"/>
                </a:cxn>
                <a:cxn ang="0">
                  <a:pos x="62" y="4"/>
                </a:cxn>
                <a:cxn ang="0">
                  <a:pos x="56" y="8"/>
                </a:cxn>
                <a:cxn ang="0">
                  <a:pos x="52" y="10"/>
                </a:cxn>
                <a:cxn ang="0">
                  <a:pos x="46" y="10"/>
                </a:cxn>
                <a:cxn ang="0">
                  <a:pos x="40" y="8"/>
                </a:cxn>
                <a:cxn ang="0">
                  <a:pos x="36" y="6"/>
                </a:cxn>
                <a:cxn ang="0">
                  <a:pos x="30" y="8"/>
                </a:cxn>
                <a:cxn ang="0">
                  <a:pos x="24" y="10"/>
                </a:cxn>
                <a:cxn ang="0">
                  <a:pos x="16" y="8"/>
                </a:cxn>
                <a:cxn ang="0">
                  <a:pos x="12" y="8"/>
                </a:cxn>
                <a:cxn ang="0">
                  <a:pos x="12" y="4"/>
                </a:cxn>
                <a:cxn ang="0">
                  <a:pos x="8" y="4"/>
                </a:cxn>
                <a:cxn ang="0">
                  <a:pos x="8" y="22"/>
                </a:cxn>
                <a:cxn ang="0">
                  <a:pos x="4" y="24"/>
                </a:cxn>
                <a:cxn ang="0">
                  <a:pos x="4" y="30"/>
                </a:cxn>
                <a:cxn ang="0">
                  <a:pos x="2" y="46"/>
                </a:cxn>
                <a:cxn ang="0">
                  <a:pos x="12" y="50"/>
                </a:cxn>
                <a:cxn ang="0">
                  <a:pos x="10" y="58"/>
                </a:cxn>
                <a:cxn ang="0">
                  <a:pos x="6" y="60"/>
                </a:cxn>
                <a:cxn ang="0">
                  <a:pos x="2" y="60"/>
                </a:cxn>
                <a:cxn ang="0">
                  <a:pos x="4" y="64"/>
                </a:cxn>
                <a:cxn ang="0">
                  <a:pos x="6" y="66"/>
                </a:cxn>
                <a:cxn ang="0">
                  <a:pos x="4" y="72"/>
                </a:cxn>
                <a:cxn ang="0">
                  <a:pos x="0" y="76"/>
                </a:cxn>
                <a:cxn ang="0">
                  <a:pos x="0" y="82"/>
                </a:cxn>
              </a:cxnLst>
              <a:rect l="0" t="0" r="r" b="b"/>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0" name="Freeform 211"/>
            <p:cNvSpPr>
              <a:spLocks/>
            </p:cNvSpPr>
            <p:nvPr/>
          </p:nvSpPr>
          <p:spPr bwMode="auto">
            <a:xfrm>
              <a:off x="5693695" y="3153587"/>
              <a:ext cx="266513" cy="283393"/>
            </a:xfrm>
            <a:custGeom>
              <a:avLst/>
              <a:gdLst/>
              <a:ahLst/>
              <a:cxnLst>
                <a:cxn ang="0">
                  <a:pos x="48" y="2"/>
                </a:cxn>
                <a:cxn ang="0">
                  <a:pos x="62" y="2"/>
                </a:cxn>
                <a:cxn ang="0">
                  <a:pos x="66" y="0"/>
                </a:cxn>
                <a:cxn ang="0">
                  <a:pos x="70" y="2"/>
                </a:cxn>
                <a:cxn ang="0">
                  <a:pos x="76" y="2"/>
                </a:cxn>
                <a:cxn ang="0">
                  <a:pos x="80" y="12"/>
                </a:cxn>
                <a:cxn ang="0">
                  <a:pos x="88" y="20"/>
                </a:cxn>
                <a:cxn ang="0">
                  <a:pos x="98" y="24"/>
                </a:cxn>
                <a:cxn ang="0">
                  <a:pos x="108" y="28"/>
                </a:cxn>
                <a:cxn ang="0">
                  <a:pos x="102" y="40"/>
                </a:cxn>
                <a:cxn ang="0">
                  <a:pos x="100" y="48"/>
                </a:cxn>
                <a:cxn ang="0">
                  <a:pos x="98" y="56"/>
                </a:cxn>
                <a:cxn ang="0">
                  <a:pos x="100" y="62"/>
                </a:cxn>
                <a:cxn ang="0">
                  <a:pos x="102" y="68"/>
                </a:cxn>
                <a:cxn ang="0">
                  <a:pos x="108" y="74"/>
                </a:cxn>
                <a:cxn ang="0">
                  <a:pos x="112" y="78"/>
                </a:cxn>
                <a:cxn ang="0">
                  <a:pos x="124" y="86"/>
                </a:cxn>
                <a:cxn ang="0">
                  <a:pos x="132" y="92"/>
                </a:cxn>
                <a:cxn ang="0">
                  <a:pos x="136" y="96"/>
                </a:cxn>
                <a:cxn ang="0">
                  <a:pos x="136" y="102"/>
                </a:cxn>
                <a:cxn ang="0">
                  <a:pos x="138" y="112"/>
                </a:cxn>
                <a:cxn ang="0">
                  <a:pos x="142" y="116"/>
                </a:cxn>
                <a:cxn ang="0">
                  <a:pos x="148" y="122"/>
                </a:cxn>
                <a:cxn ang="0">
                  <a:pos x="152" y="126"/>
                </a:cxn>
                <a:cxn ang="0">
                  <a:pos x="154" y="132"/>
                </a:cxn>
                <a:cxn ang="0">
                  <a:pos x="152" y="134"/>
                </a:cxn>
                <a:cxn ang="0">
                  <a:pos x="148" y="132"/>
                </a:cxn>
                <a:cxn ang="0">
                  <a:pos x="142" y="132"/>
                </a:cxn>
                <a:cxn ang="0">
                  <a:pos x="138" y="132"/>
                </a:cxn>
                <a:cxn ang="0">
                  <a:pos x="134" y="136"/>
                </a:cxn>
                <a:cxn ang="0">
                  <a:pos x="130" y="142"/>
                </a:cxn>
                <a:cxn ang="0">
                  <a:pos x="126" y="150"/>
                </a:cxn>
                <a:cxn ang="0">
                  <a:pos x="98" y="150"/>
                </a:cxn>
                <a:cxn ang="0">
                  <a:pos x="80" y="140"/>
                </a:cxn>
                <a:cxn ang="0">
                  <a:pos x="80" y="130"/>
                </a:cxn>
                <a:cxn ang="0">
                  <a:pos x="74" y="128"/>
                </a:cxn>
                <a:cxn ang="0">
                  <a:pos x="70" y="126"/>
                </a:cxn>
                <a:cxn ang="0">
                  <a:pos x="68" y="122"/>
                </a:cxn>
                <a:cxn ang="0">
                  <a:pos x="64" y="120"/>
                </a:cxn>
                <a:cxn ang="0">
                  <a:pos x="8" y="96"/>
                </a:cxn>
                <a:cxn ang="0">
                  <a:pos x="0" y="74"/>
                </a:cxn>
                <a:cxn ang="0">
                  <a:pos x="30" y="56"/>
                </a:cxn>
                <a:cxn ang="0">
                  <a:pos x="30" y="48"/>
                </a:cxn>
                <a:cxn ang="0">
                  <a:pos x="30" y="42"/>
                </a:cxn>
                <a:cxn ang="0">
                  <a:pos x="32" y="36"/>
                </a:cxn>
                <a:cxn ang="0">
                  <a:pos x="34" y="30"/>
                </a:cxn>
                <a:cxn ang="0">
                  <a:pos x="32" y="28"/>
                </a:cxn>
                <a:cxn ang="0">
                  <a:pos x="30" y="24"/>
                </a:cxn>
                <a:cxn ang="0">
                  <a:pos x="32" y="18"/>
                </a:cxn>
                <a:cxn ang="0">
                  <a:pos x="34" y="16"/>
                </a:cxn>
                <a:cxn ang="0">
                  <a:pos x="38" y="16"/>
                </a:cxn>
                <a:cxn ang="0">
                  <a:pos x="44" y="6"/>
                </a:cxn>
                <a:cxn ang="0">
                  <a:pos x="44" y="2"/>
                </a:cxn>
                <a:cxn ang="0">
                  <a:pos x="48" y="2"/>
                </a:cxn>
              </a:cxnLst>
              <a:rect l="0" t="0" r="r" b="b"/>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1" name="Freeform 212"/>
            <p:cNvSpPr>
              <a:spLocks/>
            </p:cNvSpPr>
            <p:nvPr/>
          </p:nvSpPr>
          <p:spPr bwMode="auto">
            <a:xfrm>
              <a:off x="5333729" y="2983551"/>
              <a:ext cx="481108" cy="219158"/>
            </a:xfrm>
            <a:custGeom>
              <a:avLst/>
              <a:gdLst/>
              <a:ahLst/>
              <a:cxnLst>
                <a:cxn ang="0">
                  <a:pos x="166" y="96"/>
                </a:cxn>
                <a:cxn ang="0">
                  <a:pos x="170" y="100"/>
                </a:cxn>
                <a:cxn ang="0">
                  <a:pos x="182" y="102"/>
                </a:cxn>
                <a:cxn ang="0">
                  <a:pos x="194" y="98"/>
                </a:cxn>
                <a:cxn ang="0">
                  <a:pos x="204" y="102"/>
                </a:cxn>
                <a:cxn ang="0">
                  <a:pos x="214" y="100"/>
                </a:cxn>
                <a:cxn ang="0">
                  <a:pos x="224" y="94"/>
                </a:cxn>
                <a:cxn ang="0">
                  <a:pos x="232" y="96"/>
                </a:cxn>
                <a:cxn ang="0">
                  <a:pos x="252" y="92"/>
                </a:cxn>
                <a:cxn ang="0">
                  <a:pos x="270" y="92"/>
                </a:cxn>
                <a:cxn ang="0">
                  <a:pos x="278" y="90"/>
                </a:cxn>
                <a:cxn ang="0">
                  <a:pos x="274" y="70"/>
                </a:cxn>
                <a:cxn ang="0">
                  <a:pos x="270" y="52"/>
                </a:cxn>
                <a:cxn ang="0">
                  <a:pos x="274" y="44"/>
                </a:cxn>
                <a:cxn ang="0">
                  <a:pos x="268" y="36"/>
                </a:cxn>
                <a:cxn ang="0">
                  <a:pos x="260" y="32"/>
                </a:cxn>
                <a:cxn ang="0">
                  <a:pos x="258" y="20"/>
                </a:cxn>
                <a:cxn ang="0">
                  <a:pos x="252" y="10"/>
                </a:cxn>
                <a:cxn ang="0">
                  <a:pos x="226" y="10"/>
                </a:cxn>
                <a:cxn ang="0">
                  <a:pos x="194" y="16"/>
                </a:cxn>
                <a:cxn ang="0">
                  <a:pos x="170" y="18"/>
                </a:cxn>
                <a:cxn ang="0">
                  <a:pos x="148" y="10"/>
                </a:cxn>
                <a:cxn ang="0">
                  <a:pos x="124" y="0"/>
                </a:cxn>
                <a:cxn ang="0">
                  <a:pos x="102" y="2"/>
                </a:cxn>
                <a:cxn ang="0">
                  <a:pos x="84" y="12"/>
                </a:cxn>
                <a:cxn ang="0">
                  <a:pos x="64" y="14"/>
                </a:cxn>
                <a:cxn ang="0">
                  <a:pos x="60" y="12"/>
                </a:cxn>
                <a:cxn ang="0">
                  <a:pos x="46" y="12"/>
                </a:cxn>
                <a:cxn ang="0">
                  <a:pos x="34" y="14"/>
                </a:cxn>
                <a:cxn ang="0">
                  <a:pos x="44" y="24"/>
                </a:cxn>
                <a:cxn ang="0">
                  <a:pos x="12" y="28"/>
                </a:cxn>
                <a:cxn ang="0">
                  <a:pos x="0" y="40"/>
                </a:cxn>
                <a:cxn ang="0">
                  <a:pos x="4" y="42"/>
                </a:cxn>
                <a:cxn ang="0">
                  <a:pos x="8" y="46"/>
                </a:cxn>
                <a:cxn ang="0">
                  <a:pos x="14" y="54"/>
                </a:cxn>
                <a:cxn ang="0">
                  <a:pos x="10" y="60"/>
                </a:cxn>
                <a:cxn ang="0">
                  <a:pos x="18" y="66"/>
                </a:cxn>
                <a:cxn ang="0">
                  <a:pos x="22" y="76"/>
                </a:cxn>
                <a:cxn ang="0">
                  <a:pos x="30" y="86"/>
                </a:cxn>
                <a:cxn ang="0">
                  <a:pos x="46" y="96"/>
                </a:cxn>
                <a:cxn ang="0">
                  <a:pos x="76" y="104"/>
                </a:cxn>
                <a:cxn ang="0">
                  <a:pos x="78" y="96"/>
                </a:cxn>
                <a:cxn ang="0">
                  <a:pos x="74" y="94"/>
                </a:cxn>
                <a:cxn ang="0">
                  <a:pos x="82" y="92"/>
                </a:cxn>
                <a:cxn ang="0">
                  <a:pos x="90" y="94"/>
                </a:cxn>
                <a:cxn ang="0">
                  <a:pos x="104" y="106"/>
                </a:cxn>
                <a:cxn ang="0">
                  <a:pos x="114" y="108"/>
                </a:cxn>
                <a:cxn ang="0">
                  <a:pos x="120" y="106"/>
                </a:cxn>
                <a:cxn ang="0">
                  <a:pos x="132" y="94"/>
                </a:cxn>
                <a:cxn ang="0">
                  <a:pos x="138" y="92"/>
                </a:cxn>
                <a:cxn ang="0">
                  <a:pos x="142" y="94"/>
                </a:cxn>
                <a:cxn ang="0">
                  <a:pos x="148" y="96"/>
                </a:cxn>
                <a:cxn ang="0">
                  <a:pos x="154" y="94"/>
                </a:cxn>
                <a:cxn ang="0">
                  <a:pos x="162" y="96"/>
                </a:cxn>
                <a:cxn ang="0">
                  <a:pos x="156" y="98"/>
                </a:cxn>
                <a:cxn ang="0">
                  <a:pos x="162" y="116"/>
                </a:cxn>
              </a:cxnLst>
              <a:rect l="0" t="0" r="r" b="b"/>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2" name="Freeform 213"/>
            <p:cNvSpPr>
              <a:spLocks/>
            </p:cNvSpPr>
            <p:nvPr/>
          </p:nvSpPr>
          <p:spPr bwMode="auto">
            <a:xfrm>
              <a:off x="6039816" y="3535224"/>
              <a:ext cx="27690" cy="45343"/>
            </a:xfrm>
            <a:custGeom>
              <a:avLst/>
              <a:gdLst/>
              <a:ahLst/>
              <a:cxnLst>
                <a:cxn ang="0">
                  <a:pos x="0" y="12"/>
                </a:cxn>
                <a:cxn ang="0">
                  <a:pos x="2" y="10"/>
                </a:cxn>
                <a:cxn ang="0">
                  <a:pos x="4" y="8"/>
                </a:cxn>
                <a:cxn ang="0">
                  <a:pos x="2" y="0"/>
                </a:cxn>
                <a:cxn ang="0">
                  <a:pos x="10" y="0"/>
                </a:cxn>
                <a:cxn ang="0">
                  <a:pos x="12" y="6"/>
                </a:cxn>
                <a:cxn ang="0">
                  <a:pos x="14" y="10"/>
                </a:cxn>
                <a:cxn ang="0">
                  <a:pos x="16" y="12"/>
                </a:cxn>
                <a:cxn ang="0">
                  <a:pos x="14" y="16"/>
                </a:cxn>
                <a:cxn ang="0">
                  <a:pos x="10" y="20"/>
                </a:cxn>
                <a:cxn ang="0">
                  <a:pos x="6" y="24"/>
                </a:cxn>
                <a:cxn ang="0">
                  <a:pos x="4" y="20"/>
                </a:cxn>
                <a:cxn ang="0">
                  <a:pos x="0" y="12"/>
                </a:cxn>
              </a:cxnLst>
              <a:rect l="0" t="0" r="r" b="b"/>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3" name="Freeform 214"/>
            <p:cNvSpPr>
              <a:spLocks/>
            </p:cNvSpPr>
            <p:nvPr/>
          </p:nvSpPr>
          <p:spPr bwMode="auto">
            <a:xfrm>
              <a:off x="6088274" y="3569232"/>
              <a:ext cx="207673" cy="283393"/>
            </a:xfrm>
            <a:custGeom>
              <a:avLst/>
              <a:gdLst/>
              <a:ahLst/>
              <a:cxnLst>
                <a:cxn ang="0">
                  <a:pos x="66" y="4"/>
                </a:cxn>
                <a:cxn ang="0">
                  <a:pos x="72" y="12"/>
                </a:cxn>
                <a:cxn ang="0">
                  <a:pos x="76" y="22"/>
                </a:cxn>
                <a:cxn ang="0">
                  <a:pos x="82" y="26"/>
                </a:cxn>
                <a:cxn ang="0">
                  <a:pos x="88" y="28"/>
                </a:cxn>
                <a:cxn ang="0">
                  <a:pos x="102" y="30"/>
                </a:cxn>
                <a:cxn ang="0">
                  <a:pos x="110" y="34"/>
                </a:cxn>
                <a:cxn ang="0">
                  <a:pos x="116" y="38"/>
                </a:cxn>
                <a:cxn ang="0">
                  <a:pos x="118" y="42"/>
                </a:cxn>
                <a:cxn ang="0">
                  <a:pos x="120" y="50"/>
                </a:cxn>
                <a:cxn ang="0">
                  <a:pos x="118" y="58"/>
                </a:cxn>
                <a:cxn ang="0">
                  <a:pos x="116" y="64"/>
                </a:cxn>
                <a:cxn ang="0">
                  <a:pos x="104" y="76"/>
                </a:cxn>
                <a:cxn ang="0">
                  <a:pos x="98" y="82"/>
                </a:cxn>
                <a:cxn ang="0">
                  <a:pos x="94" y="86"/>
                </a:cxn>
                <a:cxn ang="0">
                  <a:pos x="92" y="90"/>
                </a:cxn>
                <a:cxn ang="0">
                  <a:pos x="92" y="98"/>
                </a:cxn>
                <a:cxn ang="0">
                  <a:pos x="92" y="110"/>
                </a:cxn>
                <a:cxn ang="0">
                  <a:pos x="84" y="112"/>
                </a:cxn>
                <a:cxn ang="0">
                  <a:pos x="78" y="110"/>
                </a:cxn>
                <a:cxn ang="0">
                  <a:pos x="78" y="120"/>
                </a:cxn>
                <a:cxn ang="0">
                  <a:pos x="78" y="122"/>
                </a:cxn>
                <a:cxn ang="0">
                  <a:pos x="78" y="126"/>
                </a:cxn>
                <a:cxn ang="0">
                  <a:pos x="72" y="128"/>
                </a:cxn>
                <a:cxn ang="0">
                  <a:pos x="66" y="130"/>
                </a:cxn>
                <a:cxn ang="0">
                  <a:pos x="64" y="132"/>
                </a:cxn>
                <a:cxn ang="0">
                  <a:pos x="62" y="136"/>
                </a:cxn>
                <a:cxn ang="0">
                  <a:pos x="58" y="140"/>
                </a:cxn>
                <a:cxn ang="0">
                  <a:pos x="56" y="144"/>
                </a:cxn>
                <a:cxn ang="0">
                  <a:pos x="44" y="146"/>
                </a:cxn>
                <a:cxn ang="0">
                  <a:pos x="36" y="148"/>
                </a:cxn>
                <a:cxn ang="0">
                  <a:pos x="30" y="148"/>
                </a:cxn>
                <a:cxn ang="0">
                  <a:pos x="20" y="150"/>
                </a:cxn>
                <a:cxn ang="0">
                  <a:pos x="0" y="126"/>
                </a:cxn>
                <a:cxn ang="0">
                  <a:pos x="0" y="118"/>
                </a:cxn>
                <a:cxn ang="0">
                  <a:pos x="50" y="74"/>
                </a:cxn>
                <a:cxn ang="0">
                  <a:pos x="50" y="40"/>
                </a:cxn>
                <a:cxn ang="0">
                  <a:pos x="42" y="34"/>
                </a:cxn>
                <a:cxn ang="0">
                  <a:pos x="66" y="0"/>
                </a:cxn>
                <a:cxn ang="0">
                  <a:pos x="66" y="4"/>
                </a:cxn>
              </a:cxnLst>
              <a:rect l="0" t="0" r="r" b="b"/>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4" name="Freeform 215"/>
            <p:cNvSpPr>
              <a:spLocks/>
            </p:cNvSpPr>
            <p:nvPr/>
          </p:nvSpPr>
          <p:spPr bwMode="auto">
            <a:xfrm>
              <a:off x="6178265" y="3523888"/>
              <a:ext cx="17306" cy="34007"/>
            </a:xfrm>
            <a:custGeom>
              <a:avLst/>
              <a:gdLst/>
              <a:ahLst/>
              <a:cxnLst>
                <a:cxn ang="0">
                  <a:pos x="0" y="8"/>
                </a:cxn>
                <a:cxn ang="0">
                  <a:pos x="6" y="0"/>
                </a:cxn>
                <a:cxn ang="0">
                  <a:pos x="10" y="6"/>
                </a:cxn>
                <a:cxn ang="0">
                  <a:pos x="10" y="14"/>
                </a:cxn>
                <a:cxn ang="0">
                  <a:pos x="6" y="18"/>
                </a:cxn>
                <a:cxn ang="0">
                  <a:pos x="4" y="16"/>
                </a:cxn>
                <a:cxn ang="0">
                  <a:pos x="2" y="12"/>
                </a:cxn>
                <a:cxn ang="0">
                  <a:pos x="0" y="8"/>
                </a:cxn>
              </a:cxnLst>
              <a:rect l="0" t="0" r="r" b="b"/>
              <a:pathLst>
                <a:path w="10" h="18">
                  <a:moveTo>
                    <a:pt x="0" y="8"/>
                  </a:moveTo>
                  <a:lnTo>
                    <a:pt x="6" y="0"/>
                  </a:lnTo>
                  <a:lnTo>
                    <a:pt x="10" y="6"/>
                  </a:lnTo>
                  <a:lnTo>
                    <a:pt x="10" y="14"/>
                  </a:lnTo>
                  <a:lnTo>
                    <a:pt x="6" y="18"/>
                  </a:lnTo>
                  <a:lnTo>
                    <a:pt x="4" y="16"/>
                  </a:lnTo>
                  <a:lnTo>
                    <a:pt x="2" y="12"/>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5" name="Freeform 216"/>
            <p:cNvSpPr>
              <a:spLocks/>
            </p:cNvSpPr>
            <p:nvPr/>
          </p:nvSpPr>
          <p:spPr bwMode="auto">
            <a:xfrm>
              <a:off x="6046739" y="3539003"/>
              <a:ext cx="155755" cy="94464"/>
            </a:xfrm>
            <a:custGeom>
              <a:avLst/>
              <a:gdLst/>
              <a:ahLst/>
              <a:cxnLst>
                <a:cxn ang="0">
                  <a:pos x="66" y="50"/>
                </a:cxn>
                <a:cxn ang="0">
                  <a:pos x="90" y="16"/>
                </a:cxn>
                <a:cxn ang="0">
                  <a:pos x="86" y="6"/>
                </a:cxn>
                <a:cxn ang="0">
                  <a:pos x="82" y="10"/>
                </a:cxn>
                <a:cxn ang="0">
                  <a:pos x="80" y="8"/>
                </a:cxn>
                <a:cxn ang="0">
                  <a:pos x="78" y="4"/>
                </a:cxn>
                <a:cxn ang="0">
                  <a:pos x="76" y="0"/>
                </a:cxn>
                <a:cxn ang="0">
                  <a:pos x="66" y="12"/>
                </a:cxn>
                <a:cxn ang="0">
                  <a:pos x="58" y="22"/>
                </a:cxn>
                <a:cxn ang="0">
                  <a:pos x="52" y="28"/>
                </a:cxn>
                <a:cxn ang="0">
                  <a:pos x="44" y="30"/>
                </a:cxn>
                <a:cxn ang="0">
                  <a:pos x="36" y="34"/>
                </a:cxn>
                <a:cxn ang="0">
                  <a:pos x="26" y="34"/>
                </a:cxn>
                <a:cxn ang="0">
                  <a:pos x="20" y="34"/>
                </a:cxn>
                <a:cxn ang="0">
                  <a:pos x="12" y="30"/>
                </a:cxn>
                <a:cxn ang="0">
                  <a:pos x="2" y="22"/>
                </a:cxn>
                <a:cxn ang="0">
                  <a:pos x="0" y="28"/>
                </a:cxn>
                <a:cxn ang="0">
                  <a:pos x="10" y="36"/>
                </a:cxn>
                <a:cxn ang="0">
                  <a:pos x="22" y="40"/>
                </a:cxn>
                <a:cxn ang="0">
                  <a:pos x="22" y="48"/>
                </a:cxn>
                <a:cxn ang="0">
                  <a:pos x="66" y="50"/>
                </a:cxn>
              </a:cxnLst>
              <a:rect l="0" t="0" r="r" b="b"/>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6" name="Freeform 217"/>
            <p:cNvSpPr>
              <a:spLocks/>
            </p:cNvSpPr>
            <p:nvPr/>
          </p:nvSpPr>
          <p:spPr bwMode="auto">
            <a:xfrm>
              <a:off x="5839067" y="3792168"/>
              <a:ext cx="283819" cy="200265"/>
            </a:xfrm>
            <a:custGeom>
              <a:avLst/>
              <a:gdLst/>
              <a:ahLst/>
              <a:cxnLst>
                <a:cxn ang="0">
                  <a:pos x="164" y="32"/>
                </a:cxn>
                <a:cxn ang="0">
                  <a:pos x="144" y="8"/>
                </a:cxn>
                <a:cxn ang="0">
                  <a:pos x="144" y="0"/>
                </a:cxn>
                <a:cxn ang="0">
                  <a:pos x="96" y="12"/>
                </a:cxn>
                <a:cxn ang="0">
                  <a:pos x="52" y="56"/>
                </a:cxn>
                <a:cxn ang="0">
                  <a:pos x="50" y="34"/>
                </a:cxn>
                <a:cxn ang="0">
                  <a:pos x="30" y="28"/>
                </a:cxn>
                <a:cxn ang="0">
                  <a:pos x="26" y="26"/>
                </a:cxn>
                <a:cxn ang="0">
                  <a:pos x="24" y="28"/>
                </a:cxn>
                <a:cxn ang="0">
                  <a:pos x="18" y="26"/>
                </a:cxn>
                <a:cxn ang="0">
                  <a:pos x="14" y="22"/>
                </a:cxn>
                <a:cxn ang="0">
                  <a:pos x="12" y="24"/>
                </a:cxn>
                <a:cxn ang="0">
                  <a:pos x="10" y="28"/>
                </a:cxn>
                <a:cxn ang="0">
                  <a:pos x="8" y="34"/>
                </a:cxn>
                <a:cxn ang="0">
                  <a:pos x="6" y="38"/>
                </a:cxn>
                <a:cxn ang="0">
                  <a:pos x="4" y="46"/>
                </a:cxn>
                <a:cxn ang="0">
                  <a:pos x="0" y="54"/>
                </a:cxn>
                <a:cxn ang="0">
                  <a:pos x="10" y="78"/>
                </a:cxn>
                <a:cxn ang="0">
                  <a:pos x="14" y="92"/>
                </a:cxn>
                <a:cxn ang="0">
                  <a:pos x="14" y="106"/>
                </a:cxn>
                <a:cxn ang="0">
                  <a:pos x="20" y="106"/>
                </a:cxn>
                <a:cxn ang="0">
                  <a:pos x="30" y="106"/>
                </a:cxn>
                <a:cxn ang="0">
                  <a:pos x="40" y="102"/>
                </a:cxn>
                <a:cxn ang="0">
                  <a:pos x="44" y="98"/>
                </a:cxn>
                <a:cxn ang="0">
                  <a:pos x="52" y="94"/>
                </a:cxn>
                <a:cxn ang="0">
                  <a:pos x="66" y="90"/>
                </a:cxn>
                <a:cxn ang="0">
                  <a:pos x="76" y="88"/>
                </a:cxn>
                <a:cxn ang="0">
                  <a:pos x="86" y="84"/>
                </a:cxn>
                <a:cxn ang="0">
                  <a:pos x="96" y="82"/>
                </a:cxn>
                <a:cxn ang="0">
                  <a:pos x="100" y="78"/>
                </a:cxn>
                <a:cxn ang="0">
                  <a:pos x="104" y="76"/>
                </a:cxn>
                <a:cxn ang="0">
                  <a:pos x="106" y="70"/>
                </a:cxn>
                <a:cxn ang="0">
                  <a:pos x="112" y="68"/>
                </a:cxn>
                <a:cxn ang="0">
                  <a:pos x="130" y="64"/>
                </a:cxn>
                <a:cxn ang="0">
                  <a:pos x="140" y="60"/>
                </a:cxn>
                <a:cxn ang="0">
                  <a:pos x="150" y="54"/>
                </a:cxn>
                <a:cxn ang="0">
                  <a:pos x="152" y="50"/>
                </a:cxn>
                <a:cxn ang="0">
                  <a:pos x="154" y="44"/>
                </a:cxn>
                <a:cxn ang="0">
                  <a:pos x="158" y="36"/>
                </a:cxn>
                <a:cxn ang="0">
                  <a:pos x="160" y="34"/>
                </a:cxn>
                <a:cxn ang="0">
                  <a:pos x="164" y="32"/>
                </a:cxn>
              </a:cxnLst>
              <a:rect l="0" t="0" r="r" b="b"/>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7" name="Freeform 218"/>
            <p:cNvSpPr>
              <a:spLocks/>
            </p:cNvSpPr>
            <p:nvPr/>
          </p:nvSpPr>
          <p:spPr bwMode="auto">
            <a:xfrm>
              <a:off x="5911751" y="3402974"/>
              <a:ext cx="72686" cy="52900"/>
            </a:xfrm>
            <a:custGeom>
              <a:avLst/>
              <a:gdLst/>
              <a:ahLst/>
              <a:cxnLst>
                <a:cxn ang="0">
                  <a:pos x="42" y="28"/>
                </a:cxn>
                <a:cxn ang="0">
                  <a:pos x="24" y="28"/>
                </a:cxn>
                <a:cxn ang="0">
                  <a:pos x="20" y="24"/>
                </a:cxn>
                <a:cxn ang="0">
                  <a:pos x="16" y="22"/>
                </a:cxn>
                <a:cxn ang="0">
                  <a:pos x="0" y="18"/>
                </a:cxn>
                <a:cxn ang="0">
                  <a:pos x="4" y="10"/>
                </a:cxn>
                <a:cxn ang="0">
                  <a:pos x="8" y="4"/>
                </a:cxn>
                <a:cxn ang="0">
                  <a:pos x="12" y="0"/>
                </a:cxn>
                <a:cxn ang="0">
                  <a:pos x="18" y="0"/>
                </a:cxn>
                <a:cxn ang="0">
                  <a:pos x="22" y="0"/>
                </a:cxn>
                <a:cxn ang="0">
                  <a:pos x="26" y="2"/>
                </a:cxn>
                <a:cxn ang="0">
                  <a:pos x="28" y="0"/>
                </a:cxn>
                <a:cxn ang="0">
                  <a:pos x="30" y="2"/>
                </a:cxn>
                <a:cxn ang="0">
                  <a:pos x="24" y="4"/>
                </a:cxn>
                <a:cxn ang="0">
                  <a:pos x="26" y="10"/>
                </a:cxn>
                <a:cxn ang="0">
                  <a:pos x="28" y="14"/>
                </a:cxn>
                <a:cxn ang="0">
                  <a:pos x="38" y="20"/>
                </a:cxn>
                <a:cxn ang="0">
                  <a:pos x="40" y="24"/>
                </a:cxn>
                <a:cxn ang="0">
                  <a:pos x="42" y="26"/>
                </a:cxn>
                <a:cxn ang="0">
                  <a:pos x="42" y="28"/>
                </a:cxn>
              </a:cxnLst>
              <a:rect l="0" t="0" r="r" b="b"/>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8" name="Freeform 219"/>
            <p:cNvSpPr>
              <a:spLocks/>
            </p:cNvSpPr>
            <p:nvPr/>
          </p:nvSpPr>
          <p:spPr bwMode="auto">
            <a:xfrm>
              <a:off x="5800993" y="3059123"/>
              <a:ext cx="574561" cy="502551"/>
            </a:xfrm>
            <a:custGeom>
              <a:avLst/>
              <a:gdLst/>
              <a:ahLst/>
              <a:cxnLst>
                <a:cxn ang="0">
                  <a:pos x="100" y="172"/>
                </a:cxn>
                <a:cxn ang="0">
                  <a:pos x="144" y="212"/>
                </a:cxn>
                <a:cxn ang="0">
                  <a:pos x="180" y="238"/>
                </a:cxn>
                <a:cxn ang="0">
                  <a:pos x="206" y="238"/>
                </a:cxn>
                <a:cxn ang="0">
                  <a:pos x="228" y="228"/>
                </a:cxn>
                <a:cxn ang="0">
                  <a:pos x="236" y="234"/>
                </a:cxn>
                <a:cxn ang="0">
                  <a:pos x="240" y="248"/>
                </a:cxn>
                <a:cxn ang="0">
                  <a:pos x="282" y="264"/>
                </a:cxn>
                <a:cxn ang="0">
                  <a:pos x="308" y="266"/>
                </a:cxn>
                <a:cxn ang="0">
                  <a:pos x="312" y="248"/>
                </a:cxn>
                <a:cxn ang="0">
                  <a:pos x="330" y="238"/>
                </a:cxn>
                <a:cxn ang="0">
                  <a:pos x="322" y="226"/>
                </a:cxn>
                <a:cxn ang="0">
                  <a:pos x="314" y="210"/>
                </a:cxn>
                <a:cxn ang="0">
                  <a:pos x="298" y="196"/>
                </a:cxn>
                <a:cxn ang="0">
                  <a:pos x="282" y="186"/>
                </a:cxn>
                <a:cxn ang="0">
                  <a:pos x="288" y="172"/>
                </a:cxn>
                <a:cxn ang="0">
                  <a:pos x="296" y="158"/>
                </a:cxn>
                <a:cxn ang="0">
                  <a:pos x="280" y="148"/>
                </a:cxn>
                <a:cxn ang="0">
                  <a:pos x="270" y="118"/>
                </a:cxn>
                <a:cxn ang="0">
                  <a:pos x="272" y="94"/>
                </a:cxn>
                <a:cxn ang="0">
                  <a:pos x="274" y="72"/>
                </a:cxn>
                <a:cxn ang="0">
                  <a:pos x="264" y="62"/>
                </a:cxn>
                <a:cxn ang="0">
                  <a:pos x="226" y="40"/>
                </a:cxn>
                <a:cxn ang="0">
                  <a:pos x="194" y="28"/>
                </a:cxn>
                <a:cxn ang="0">
                  <a:pos x="162" y="42"/>
                </a:cxn>
                <a:cxn ang="0">
                  <a:pos x="140" y="54"/>
                </a:cxn>
                <a:cxn ang="0">
                  <a:pos x="94" y="46"/>
                </a:cxn>
                <a:cxn ang="0">
                  <a:pos x="78" y="30"/>
                </a:cxn>
                <a:cxn ang="0">
                  <a:pos x="64" y="18"/>
                </a:cxn>
                <a:cxn ang="0">
                  <a:pos x="54" y="4"/>
                </a:cxn>
                <a:cxn ang="0">
                  <a:pos x="32" y="20"/>
                </a:cxn>
                <a:cxn ang="0">
                  <a:pos x="18" y="18"/>
                </a:cxn>
                <a:cxn ang="0">
                  <a:pos x="4" y="0"/>
                </a:cxn>
                <a:cxn ang="0">
                  <a:pos x="0" y="12"/>
                </a:cxn>
                <a:cxn ang="0">
                  <a:pos x="6" y="40"/>
                </a:cxn>
                <a:cxn ang="0">
                  <a:pos x="18" y="62"/>
                </a:cxn>
                <a:cxn ang="0">
                  <a:pos x="46" y="78"/>
                </a:cxn>
                <a:cxn ang="0">
                  <a:pos x="36" y="106"/>
                </a:cxn>
                <a:cxn ang="0">
                  <a:pos x="46" y="124"/>
                </a:cxn>
                <a:cxn ang="0">
                  <a:pos x="70" y="142"/>
                </a:cxn>
                <a:cxn ang="0">
                  <a:pos x="76" y="162"/>
                </a:cxn>
                <a:cxn ang="0">
                  <a:pos x="90" y="176"/>
                </a:cxn>
              </a:cxnLst>
              <a:rect l="0" t="0" r="r" b="b"/>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9" name="Freeform 220"/>
            <p:cNvSpPr>
              <a:spLocks/>
            </p:cNvSpPr>
            <p:nvPr/>
          </p:nvSpPr>
          <p:spPr bwMode="auto">
            <a:xfrm>
              <a:off x="5600242" y="3293395"/>
              <a:ext cx="107298" cy="147365"/>
            </a:xfrm>
            <a:custGeom>
              <a:avLst/>
              <a:gdLst/>
              <a:ahLst/>
              <a:cxnLst>
                <a:cxn ang="0">
                  <a:pos x="0" y="76"/>
                </a:cxn>
                <a:cxn ang="0">
                  <a:pos x="16" y="78"/>
                </a:cxn>
                <a:cxn ang="0">
                  <a:pos x="20" y="74"/>
                </a:cxn>
                <a:cxn ang="0">
                  <a:pos x="24" y="68"/>
                </a:cxn>
                <a:cxn ang="0">
                  <a:pos x="30" y="64"/>
                </a:cxn>
                <a:cxn ang="0">
                  <a:pos x="34" y="64"/>
                </a:cxn>
                <a:cxn ang="0">
                  <a:pos x="38" y="58"/>
                </a:cxn>
                <a:cxn ang="0">
                  <a:pos x="44" y="58"/>
                </a:cxn>
                <a:cxn ang="0">
                  <a:pos x="32" y="32"/>
                </a:cxn>
                <a:cxn ang="0">
                  <a:pos x="62" y="22"/>
                </a:cxn>
                <a:cxn ang="0">
                  <a:pos x="54" y="0"/>
                </a:cxn>
                <a:cxn ang="0">
                  <a:pos x="24" y="16"/>
                </a:cxn>
                <a:cxn ang="0">
                  <a:pos x="22" y="16"/>
                </a:cxn>
                <a:cxn ang="0">
                  <a:pos x="18" y="16"/>
                </a:cxn>
                <a:cxn ang="0">
                  <a:pos x="14" y="12"/>
                </a:cxn>
                <a:cxn ang="0">
                  <a:pos x="4" y="10"/>
                </a:cxn>
                <a:cxn ang="0">
                  <a:pos x="4" y="12"/>
                </a:cxn>
                <a:cxn ang="0">
                  <a:pos x="4" y="32"/>
                </a:cxn>
                <a:cxn ang="0">
                  <a:pos x="6" y="32"/>
                </a:cxn>
                <a:cxn ang="0">
                  <a:pos x="0" y="68"/>
                </a:cxn>
                <a:cxn ang="0">
                  <a:pos x="0" y="72"/>
                </a:cxn>
                <a:cxn ang="0">
                  <a:pos x="0" y="76"/>
                </a:cxn>
              </a:cxnLst>
              <a:rect l="0" t="0" r="r" b="b"/>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0" name="Freeform 221"/>
            <p:cNvSpPr>
              <a:spLocks/>
            </p:cNvSpPr>
            <p:nvPr/>
          </p:nvSpPr>
          <p:spPr bwMode="auto">
            <a:xfrm>
              <a:off x="5596782" y="3244273"/>
              <a:ext cx="31151" cy="56679"/>
            </a:xfrm>
            <a:custGeom>
              <a:avLst/>
              <a:gdLst/>
              <a:ahLst/>
              <a:cxnLst>
                <a:cxn ang="0">
                  <a:pos x="0" y="30"/>
                </a:cxn>
                <a:cxn ang="0">
                  <a:pos x="8" y="0"/>
                </a:cxn>
                <a:cxn ang="0">
                  <a:pos x="18" y="4"/>
                </a:cxn>
                <a:cxn ang="0">
                  <a:pos x="16" y="12"/>
                </a:cxn>
                <a:cxn ang="0">
                  <a:pos x="12" y="14"/>
                </a:cxn>
                <a:cxn ang="0">
                  <a:pos x="8" y="14"/>
                </a:cxn>
                <a:cxn ang="0">
                  <a:pos x="10" y="18"/>
                </a:cxn>
                <a:cxn ang="0">
                  <a:pos x="12" y="20"/>
                </a:cxn>
                <a:cxn ang="0">
                  <a:pos x="10" y="26"/>
                </a:cxn>
                <a:cxn ang="0">
                  <a:pos x="6" y="30"/>
                </a:cxn>
                <a:cxn ang="0">
                  <a:pos x="0" y="30"/>
                </a:cxn>
              </a:cxnLst>
              <a:rect l="0" t="0" r="r" b="b"/>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1" name="Freeform 222"/>
            <p:cNvSpPr>
              <a:spLocks/>
            </p:cNvSpPr>
            <p:nvPr/>
          </p:nvSpPr>
          <p:spPr bwMode="auto">
            <a:xfrm>
              <a:off x="5593320" y="3316066"/>
              <a:ext cx="17306" cy="37786"/>
            </a:xfrm>
            <a:custGeom>
              <a:avLst/>
              <a:gdLst/>
              <a:ahLst/>
              <a:cxnLst>
                <a:cxn ang="0">
                  <a:pos x="8" y="20"/>
                </a:cxn>
                <a:cxn ang="0">
                  <a:pos x="8" y="0"/>
                </a:cxn>
                <a:cxn ang="0">
                  <a:pos x="4" y="0"/>
                </a:cxn>
                <a:cxn ang="0">
                  <a:pos x="0" y="20"/>
                </a:cxn>
                <a:cxn ang="0">
                  <a:pos x="10" y="20"/>
                </a:cxn>
                <a:cxn ang="0">
                  <a:pos x="8" y="20"/>
                </a:cxn>
              </a:cxnLst>
              <a:rect l="0" t="0" r="r" b="b"/>
              <a:pathLst>
                <a:path w="10" h="20">
                  <a:moveTo>
                    <a:pt x="8" y="20"/>
                  </a:moveTo>
                  <a:lnTo>
                    <a:pt x="8" y="0"/>
                  </a:lnTo>
                  <a:lnTo>
                    <a:pt x="4" y="0"/>
                  </a:lnTo>
                  <a:lnTo>
                    <a:pt x="0" y="20"/>
                  </a:lnTo>
                  <a:lnTo>
                    <a:pt x="10" y="20"/>
                  </a:lnTo>
                  <a:lnTo>
                    <a:pt x="8"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2" name="Freeform 224"/>
            <p:cNvSpPr>
              <a:spLocks/>
            </p:cNvSpPr>
            <p:nvPr/>
          </p:nvSpPr>
          <p:spPr bwMode="auto">
            <a:xfrm>
              <a:off x="5638320" y="2095585"/>
              <a:ext cx="44996" cy="30229"/>
            </a:xfrm>
            <a:custGeom>
              <a:avLst/>
              <a:gdLst/>
              <a:ahLst/>
              <a:cxnLst>
                <a:cxn ang="0">
                  <a:pos x="26" y="10"/>
                </a:cxn>
                <a:cxn ang="0">
                  <a:pos x="20" y="14"/>
                </a:cxn>
                <a:cxn ang="0">
                  <a:pos x="14" y="16"/>
                </a:cxn>
                <a:cxn ang="0">
                  <a:pos x="8" y="16"/>
                </a:cxn>
                <a:cxn ang="0">
                  <a:pos x="4" y="12"/>
                </a:cxn>
                <a:cxn ang="0">
                  <a:pos x="2" y="8"/>
                </a:cxn>
                <a:cxn ang="0">
                  <a:pos x="0" y="2"/>
                </a:cxn>
                <a:cxn ang="0">
                  <a:pos x="8" y="0"/>
                </a:cxn>
                <a:cxn ang="0">
                  <a:pos x="12" y="2"/>
                </a:cxn>
                <a:cxn ang="0">
                  <a:pos x="16" y="2"/>
                </a:cxn>
                <a:cxn ang="0">
                  <a:pos x="20" y="4"/>
                </a:cxn>
                <a:cxn ang="0">
                  <a:pos x="26" y="10"/>
                </a:cxn>
              </a:cxnLst>
              <a:rect l="0" t="0" r="r" b="b"/>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3" name="Freeform 225"/>
            <p:cNvSpPr>
              <a:spLocks/>
            </p:cNvSpPr>
            <p:nvPr/>
          </p:nvSpPr>
          <p:spPr bwMode="auto">
            <a:xfrm>
              <a:off x="5672932" y="1891542"/>
              <a:ext cx="252668" cy="177594"/>
            </a:xfrm>
            <a:custGeom>
              <a:avLst/>
              <a:gdLst/>
              <a:ahLst/>
              <a:cxnLst>
                <a:cxn ang="0">
                  <a:pos x="38" y="94"/>
                </a:cxn>
                <a:cxn ang="0">
                  <a:pos x="34" y="92"/>
                </a:cxn>
                <a:cxn ang="0">
                  <a:pos x="30" y="86"/>
                </a:cxn>
                <a:cxn ang="0">
                  <a:pos x="24" y="76"/>
                </a:cxn>
                <a:cxn ang="0">
                  <a:pos x="16" y="76"/>
                </a:cxn>
                <a:cxn ang="0">
                  <a:pos x="8" y="76"/>
                </a:cxn>
                <a:cxn ang="0">
                  <a:pos x="4" y="74"/>
                </a:cxn>
                <a:cxn ang="0">
                  <a:pos x="0" y="72"/>
                </a:cxn>
                <a:cxn ang="0">
                  <a:pos x="0" y="70"/>
                </a:cxn>
                <a:cxn ang="0">
                  <a:pos x="4" y="68"/>
                </a:cxn>
                <a:cxn ang="0">
                  <a:pos x="6" y="66"/>
                </a:cxn>
                <a:cxn ang="0">
                  <a:pos x="10" y="60"/>
                </a:cxn>
                <a:cxn ang="0">
                  <a:pos x="12" y="54"/>
                </a:cxn>
                <a:cxn ang="0">
                  <a:pos x="16" y="54"/>
                </a:cxn>
                <a:cxn ang="0">
                  <a:pos x="22" y="52"/>
                </a:cxn>
                <a:cxn ang="0">
                  <a:pos x="24" y="42"/>
                </a:cxn>
                <a:cxn ang="0">
                  <a:pos x="26" y="34"/>
                </a:cxn>
                <a:cxn ang="0">
                  <a:pos x="30" y="28"/>
                </a:cxn>
                <a:cxn ang="0">
                  <a:pos x="36" y="22"/>
                </a:cxn>
                <a:cxn ang="0">
                  <a:pos x="52" y="16"/>
                </a:cxn>
                <a:cxn ang="0">
                  <a:pos x="68" y="10"/>
                </a:cxn>
                <a:cxn ang="0">
                  <a:pos x="100" y="10"/>
                </a:cxn>
                <a:cxn ang="0">
                  <a:pos x="114" y="2"/>
                </a:cxn>
                <a:cxn ang="0">
                  <a:pos x="122" y="0"/>
                </a:cxn>
                <a:cxn ang="0">
                  <a:pos x="132" y="0"/>
                </a:cxn>
                <a:cxn ang="0">
                  <a:pos x="140" y="0"/>
                </a:cxn>
                <a:cxn ang="0">
                  <a:pos x="146" y="2"/>
                </a:cxn>
                <a:cxn ang="0">
                  <a:pos x="146" y="6"/>
                </a:cxn>
                <a:cxn ang="0">
                  <a:pos x="144" y="10"/>
                </a:cxn>
                <a:cxn ang="0">
                  <a:pos x="138" y="12"/>
                </a:cxn>
                <a:cxn ang="0">
                  <a:pos x="124" y="16"/>
                </a:cxn>
                <a:cxn ang="0">
                  <a:pos x="86" y="26"/>
                </a:cxn>
                <a:cxn ang="0">
                  <a:pos x="70" y="32"/>
                </a:cxn>
                <a:cxn ang="0">
                  <a:pos x="56" y="40"/>
                </a:cxn>
                <a:cxn ang="0">
                  <a:pos x="52" y="44"/>
                </a:cxn>
                <a:cxn ang="0">
                  <a:pos x="46" y="50"/>
                </a:cxn>
                <a:cxn ang="0">
                  <a:pos x="42" y="56"/>
                </a:cxn>
                <a:cxn ang="0">
                  <a:pos x="40" y="62"/>
                </a:cxn>
                <a:cxn ang="0">
                  <a:pos x="42" y="70"/>
                </a:cxn>
                <a:cxn ang="0">
                  <a:pos x="46" y="74"/>
                </a:cxn>
                <a:cxn ang="0">
                  <a:pos x="50" y="78"/>
                </a:cxn>
                <a:cxn ang="0">
                  <a:pos x="56" y="80"/>
                </a:cxn>
                <a:cxn ang="0">
                  <a:pos x="68" y="86"/>
                </a:cxn>
                <a:cxn ang="0">
                  <a:pos x="74" y="88"/>
                </a:cxn>
                <a:cxn ang="0">
                  <a:pos x="78" y="92"/>
                </a:cxn>
                <a:cxn ang="0">
                  <a:pos x="68" y="92"/>
                </a:cxn>
                <a:cxn ang="0">
                  <a:pos x="58" y="92"/>
                </a:cxn>
                <a:cxn ang="0">
                  <a:pos x="38" y="94"/>
                </a:cxn>
              </a:cxnLst>
              <a:rect l="0" t="0" r="r" b="b"/>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4" name="Freeform 226"/>
            <p:cNvSpPr>
              <a:spLocks/>
            </p:cNvSpPr>
            <p:nvPr/>
          </p:nvSpPr>
          <p:spPr bwMode="auto">
            <a:xfrm>
              <a:off x="6247492" y="1793299"/>
              <a:ext cx="183444" cy="56679"/>
            </a:xfrm>
            <a:custGeom>
              <a:avLst/>
              <a:gdLst/>
              <a:ahLst/>
              <a:cxnLst>
                <a:cxn ang="0">
                  <a:pos x="106" y="26"/>
                </a:cxn>
                <a:cxn ang="0">
                  <a:pos x="98" y="28"/>
                </a:cxn>
                <a:cxn ang="0">
                  <a:pos x="92" y="28"/>
                </a:cxn>
                <a:cxn ang="0">
                  <a:pos x="82" y="26"/>
                </a:cxn>
                <a:cxn ang="0">
                  <a:pos x="80" y="28"/>
                </a:cxn>
                <a:cxn ang="0">
                  <a:pos x="78" y="30"/>
                </a:cxn>
                <a:cxn ang="0">
                  <a:pos x="64" y="28"/>
                </a:cxn>
                <a:cxn ang="0">
                  <a:pos x="50" y="24"/>
                </a:cxn>
                <a:cxn ang="0">
                  <a:pos x="44" y="22"/>
                </a:cxn>
                <a:cxn ang="0">
                  <a:pos x="38" y="18"/>
                </a:cxn>
                <a:cxn ang="0">
                  <a:pos x="36" y="14"/>
                </a:cxn>
                <a:cxn ang="0">
                  <a:pos x="36" y="10"/>
                </a:cxn>
                <a:cxn ang="0">
                  <a:pos x="20" y="10"/>
                </a:cxn>
                <a:cxn ang="0">
                  <a:pos x="10" y="10"/>
                </a:cxn>
                <a:cxn ang="0">
                  <a:pos x="4" y="8"/>
                </a:cxn>
                <a:cxn ang="0">
                  <a:pos x="2" y="6"/>
                </a:cxn>
                <a:cxn ang="0">
                  <a:pos x="0" y="4"/>
                </a:cxn>
                <a:cxn ang="0">
                  <a:pos x="2" y="2"/>
                </a:cxn>
                <a:cxn ang="0">
                  <a:pos x="4" y="2"/>
                </a:cxn>
                <a:cxn ang="0">
                  <a:pos x="12" y="0"/>
                </a:cxn>
                <a:cxn ang="0">
                  <a:pos x="24" y="0"/>
                </a:cxn>
                <a:cxn ang="0">
                  <a:pos x="34" y="0"/>
                </a:cxn>
                <a:cxn ang="0">
                  <a:pos x="44" y="2"/>
                </a:cxn>
                <a:cxn ang="0">
                  <a:pos x="52" y="4"/>
                </a:cxn>
                <a:cxn ang="0">
                  <a:pos x="54" y="8"/>
                </a:cxn>
                <a:cxn ang="0">
                  <a:pos x="54" y="10"/>
                </a:cxn>
                <a:cxn ang="0">
                  <a:pos x="48" y="10"/>
                </a:cxn>
                <a:cxn ang="0">
                  <a:pos x="60" y="12"/>
                </a:cxn>
                <a:cxn ang="0">
                  <a:pos x="66" y="14"/>
                </a:cxn>
                <a:cxn ang="0">
                  <a:pos x="70" y="14"/>
                </a:cxn>
                <a:cxn ang="0">
                  <a:pos x="74" y="14"/>
                </a:cxn>
                <a:cxn ang="0">
                  <a:pos x="78" y="12"/>
                </a:cxn>
                <a:cxn ang="0">
                  <a:pos x="86" y="14"/>
                </a:cxn>
                <a:cxn ang="0">
                  <a:pos x="92" y="16"/>
                </a:cxn>
                <a:cxn ang="0">
                  <a:pos x="102" y="26"/>
                </a:cxn>
                <a:cxn ang="0">
                  <a:pos x="106" y="26"/>
                </a:cxn>
              </a:cxnLst>
              <a:rect l="0" t="0" r="r" b="b"/>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5" name="Freeform 227"/>
            <p:cNvSpPr>
              <a:spLocks/>
            </p:cNvSpPr>
            <p:nvPr/>
          </p:nvSpPr>
          <p:spPr bwMode="auto">
            <a:xfrm>
              <a:off x="6448243" y="1831085"/>
              <a:ext cx="89991" cy="41564"/>
            </a:xfrm>
            <a:custGeom>
              <a:avLst/>
              <a:gdLst/>
              <a:ahLst/>
              <a:cxnLst>
                <a:cxn ang="0">
                  <a:pos x="6" y="22"/>
                </a:cxn>
                <a:cxn ang="0">
                  <a:pos x="4" y="22"/>
                </a:cxn>
                <a:cxn ang="0">
                  <a:pos x="2" y="20"/>
                </a:cxn>
                <a:cxn ang="0">
                  <a:pos x="0" y="18"/>
                </a:cxn>
                <a:cxn ang="0">
                  <a:pos x="0" y="6"/>
                </a:cxn>
                <a:cxn ang="0">
                  <a:pos x="4" y="2"/>
                </a:cxn>
                <a:cxn ang="0">
                  <a:pos x="6" y="0"/>
                </a:cxn>
                <a:cxn ang="0">
                  <a:pos x="14" y="0"/>
                </a:cxn>
                <a:cxn ang="0">
                  <a:pos x="20" y="4"/>
                </a:cxn>
                <a:cxn ang="0">
                  <a:pos x="32" y="6"/>
                </a:cxn>
                <a:cxn ang="0">
                  <a:pos x="52" y="10"/>
                </a:cxn>
                <a:cxn ang="0">
                  <a:pos x="50" y="14"/>
                </a:cxn>
                <a:cxn ang="0">
                  <a:pos x="46" y="16"/>
                </a:cxn>
                <a:cxn ang="0">
                  <a:pos x="40" y="18"/>
                </a:cxn>
                <a:cxn ang="0">
                  <a:pos x="28" y="18"/>
                </a:cxn>
                <a:cxn ang="0">
                  <a:pos x="20" y="20"/>
                </a:cxn>
                <a:cxn ang="0">
                  <a:pos x="14" y="22"/>
                </a:cxn>
                <a:cxn ang="0">
                  <a:pos x="6" y="22"/>
                </a:cxn>
              </a:cxnLst>
              <a:rect l="0" t="0" r="r" b="b"/>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6" name="Freeform 228"/>
            <p:cNvSpPr>
              <a:spLocks/>
            </p:cNvSpPr>
            <p:nvPr/>
          </p:nvSpPr>
          <p:spPr bwMode="auto">
            <a:xfrm>
              <a:off x="7216631" y="1910435"/>
              <a:ext cx="159215" cy="34007"/>
            </a:xfrm>
            <a:custGeom>
              <a:avLst/>
              <a:gdLst/>
              <a:ahLst/>
              <a:cxnLst>
                <a:cxn ang="0">
                  <a:pos x="72" y="12"/>
                </a:cxn>
                <a:cxn ang="0">
                  <a:pos x="72" y="18"/>
                </a:cxn>
                <a:cxn ang="0">
                  <a:pos x="38" y="18"/>
                </a:cxn>
                <a:cxn ang="0">
                  <a:pos x="28" y="18"/>
                </a:cxn>
                <a:cxn ang="0">
                  <a:pos x="14" y="18"/>
                </a:cxn>
                <a:cxn ang="0">
                  <a:pos x="10" y="16"/>
                </a:cxn>
                <a:cxn ang="0">
                  <a:pos x="4" y="12"/>
                </a:cxn>
                <a:cxn ang="0">
                  <a:pos x="0" y="10"/>
                </a:cxn>
                <a:cxn ang="0">
                  <a:pos x="0" y="6"/>
                </a:cxn>
                <a:cxn ang="0">
                  <a:pos x="0" y="4"/>
                </a:cxn>
                <a:cxn ang="0">
                  <a:pos x="4" y="2"/>
                </a:cxn>
                <a:cxn ang="0">
                  <a:pos x="10" y="0"/>
                </a:cxn>
                <a:cxn ang="0">
                  <a:pos x="14" y="0"/>
                </a:cxn>
                <a:cxn ang="0">
                  <a:pos x="20" y="4"/>
                </a:cxn>
                <a:cxn ang="0">
                  <a:pos x="26" y="6"/>
                </a:cxn>
                <a:cxn ang="0">
                  <a:pos x="32" y="6"/>
                </a:cxn>
                <a:cxn ang="0">
                  <a:pos x="36" y="6"/>
                </a:cxn>
                <a:cxn ang="0">
                  <a:pos x="36" y="4"/>
                </a:cxn>
                <a:cxn ang="0">
                  <a:pos x="38" y="2"/>
                </a:cxn>
                <a:cxn ang="0">
                  <a:pos x="40" y="2"/>
                </a:cxn>
                <a:cxn ang="0">
                  <a:pos x="54" y="2"/>
                </a:cxn>
                <a:cxn ang="0">
                  <a:pos x="68" y="4"/>
                </a:cxn>
                <a:cxn ang="0">
                  <a:pos x="84" y="6"/>
                </a:cxn>
                <a:cxn ang="0">
                  <a:pos x="90" y="8"/>
                </a:cxn>
                <a:cxn ang="0">
                  <a:pos x="92" y="12"/>
                </a:cxn>
                <a:cxn ang="0">
                  <a:pos x="82" y="16"/>
                </a:cxn>
                <a:cxn ang="0">
                  <a:pos x="76" y="16"/>
                </a:cxn>
                <a:cxn ang="0">
                  <a:pos x="72" y="12"/>
                </a:cxn>
              </a:cxnLst>
              <a:rect l="0" t="0" r="r" b="b"/>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7" name="Freeform 229"/>
            <p:cNvSpPr>
              <a:spLocks/>
            </p:cNvSpPr>
            <p:nvPr/>
          </p:nvSpPr>
          <p:spPr bwMode="auto">
            <a:xfrm>
              <a:off x="7400076" y="1921771"/>
              <a:ext cx="89991" cy="30229"/>
            </a:xfrm>
            <a:custGeom>
              <a:avLst/>
              <a:gdLst/>
              <a:ahLst/>
              <a:cxnLst>
                <a:cxn ang="0">
                  <a:pos x="42" y="16"/>
                </a:cxn>
                <a:cxn ang="0">
                  <a:pos x="32" y="16"/>
                </a:cxn>
                <a:cxn ang="0">
                  <a:pos x="18" y="12"/>
                </a:cxn>
                <a:cxn ang="0">
                  <a:pos x="6" y="8"/>
                </a:cxn>
                <a:cxn ang="0">
                  <a:pos x="2" y="4"/>
                </a:cxn>
                <a:cxn ang="0">
                  <a:pos x="0" y="0"/>
                </a:cxn>
                <a:cxn ang="0">
                  <a:pos x="8" y="0"/>
                </a:cxn>
                <a:cxn ang="0">
                  <a:pos x="18" y="4"/>
                </a:cxn>
                <a:cxn ang="0">
                  <a:pos x="30" y="4"/>
                </a:cxn>
                <a:cxn ang="0">
                  <a:pos x="42" y="6"/>
                </a:cxn>
                <a:cxn ang="0">
                  <a:pos x="46" y="6"/>
                </a:cxn>
                <a:cxn ang="0">
                  <a:pos x="52" y="8"/>
                </a:cxn>
                <a:cxn ang="0">
                  <a:pos x="48" y="14"/>
                </a:cxn>
                <a:cxn ang="0">
                  <a:pos x="42" y="16"/>
                </a:cxn>
              </a:cxnLst>
              <a:rect l="0" t="0" r="r" b="b"/>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8" name="Freeform 230"/>
            <p:cNvSpPr>
              <a:spLocks/>
            </p:cNvSpPr>
            <p:nvPr/>
          </p:nvSpPr>
          <p:spPr bwMode="auto">
            <a:xfrm>
              <a:off x="8203077" y="2035128"/>
              <a:ext cx="65763" cy="26450"/>
            </a:xfrm>
            <a:custGeom>
              <a:avLst/>
              <a:gdLst/>
              <a:ahLst/>
              <a:cxnLst>
                <a:cxn ang="0">
                  <a:pos x="18" y="10"/>
                </a:cxn>
                <a:cxn ang="0">
                  <a:pos x="14" y="12"/>
                </a:cxn>
                <a:cxn ang="0">
                  <a:pos x="10" y="14"/>
                </a:cxn>
                <a:cxn ang="0">
                  <a:pos x="6" y="14"/>
                </a:cxn>
                <a:cxn ang="0">
                  <a:pos x="2" y="12"/>
                </a:cxn>
                <a:cxn ang="0">
                  <a:pos x="0" y="8"/>
                </a:cxn>
                <a:cxn ang="0">
                  <a:pos x="2" y="6"/>
                </a:cxn>
                <a:cxn ang="0">
                  <a:pos x="8" y="2"/>
                </a:cxn>
                <a:cxn ang="0">
                  <a:pos x="14" y="0"/>
                </a:cxn>
                <a:cxn ang="0">
                  <a:pos x="22" y="0"/>
                </a:cxn>
                <a:cxn ang="0">
                  <a:pos x="28" y="4"/>
                </a:cxn>
                <a:cxn ang="0">
                  <a:pos x="38" y="10"/>
                </a:cxn>
                <a:cxn ang="0">
                  <a:pos x="28" y="12"/>
                </a:cxn>
                <a:cxn ang="0">
                  <a:pos x="18" y="10"/>
                </a:cxn>
              </a:cxnLst>
              <a:rect l="0" t="0" r="r" b="b"/>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9" name="Freeform 231"/>
            <p:cNvSpPr>
              <a:spLocks/>
            </p:cNvSpPr>
            <p:nvPr/>
          </p:nvSpPr>
          <p:spPr bwMode="auto">
            <a:xfrm>
              <a:off x="8019633" y="2579243"/>
              <a:ext cx="207673" cy="275836"/>
            </a:xfrm>
            <a:custGeom>
              <a:avLst/>
              <a:gdLst/>
              <a:ahLst/>
              <a:cxnLst>
                <a:cxn ang="0">
                  <a:pos x="0" y="0"/>
                </a:cxn>
                <a:cxn ang="0">
                  <a:pos x="98" y="90"/>
                </a:cxn>
                <a:cxn ang="0">
                  <a:pos x="94" y="90"/>
                </a:cxn>
                <a:cxn ang="0">
                  <a:pos x="92" y="90"/>
                </a:cxn>
                <a:cxn ang="0">
                  <a:pos x="88" y="88"/>
                </a:cxn>
                <a:cxn ang="0">
                  <a:pos x="82" y="86"/>
                </a:cxn>
                <a:cxn ang="0">
                  <a:pos x="78" y="88"/>
                </a:cxn>
                <a:cxn ang="0">
                  <a:pos x="76" y="90"/>
                </a:cxn>
                <a:cxn ang="0">
                  <a:pos x="78" y="98"/>
                </a:cxn>
                <a:cxn ang="0">
                  <a:pos x="82" y="106"/>
                </a:cxn>
                <a:cxn ang="0">
                  <a:pos x="88" y="114"/>
                </a:cxn>
                <a:cxn ang="0">
                  <a:pos x="92" y="118"/>
                </a:cxn>
                <a:cxn ang="0">
                  <a:pos x="108" y="130"/>
                </a:cxn>
                <a:cxn ang="0">
                  <a:pos x="120" y="138"/>
                </a:cxn>
                <a:cxn ang="0">
                  <a:pos x="112" y="138"/>
                </a:cxn>
                <a:cxn ang="0">
                  <a:pos x="108" y="136"/>
                </a:cxn>
                <a:cxn ang="0">
                  <a:pos x="102" y="134"/>
                </a:cxn>
                <a:cxn ang="0">
                  <a:pos x="102" y="146"/>
                </a:cxn>
                <a:cxn ang="0">
                  <a:pos x="94" y="140"/>
                </a:cxn>
                <a:cxn ang="0">
                  <a:pos x="88" y="130"/>
                </a:cxn>
                <a:cxn ang="0">
                  <a:pos x="76" y="114"/>
                </a:cxn>
                <a:cxn ang="0">
                  <a:pos x="66" y="94"/>
                </a:cxn>
                <a:cxn ang="0">
                  <a:pos x="54" y="76"/>
                </a:cxn>
                <a:cxn ang="0">
                  <a:pos x="44" y="62"/>
                </a:cxn>
                <a:cxn ang="0">
                  <a:pos x="34" y="50"/>
                </a:cxn>
                <a:cxn ang="0">
                  <a:pos x="24" y="42"/>
                </a:cxn>
                <a:cxn ang="0">
                  <a:pos x="12" y="36"/>
                </a:cxn>
                <a:cxn ang="0">
                  <a:pos x="10" y="32"/>
                </a:cxn>
                <a:cxn ang="0">
                  <a:pos x="6" y="28"/>
                </a:cxn>
                <a:cxn ang="0">
                  <a:pos x="4" y="22"/>
                </a:cxn>
                <a:cxn ang="0">
                  <a:pos x="2" y="16"/>
                </a:cxn>
                <a:cxn ang="0">
                  <a:pos x="0" y="0"/>
                </a:cxn>
              </a:cxnLst>
              <a:rect l="0" t="0" r="r" b="b"/>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0" name="Freeform 232"/>
            <p:cNvSpPr>
              <a:spLocks/>
            </p:cNvSpPr>
            <p:nvPr/>
          </p:nvSpPr>
          <p:spPr bwMode="auto">
            <a:xfrm>
              <a:off x="6015591" y="2972216"/>
              <a:ext cx="398040" cy="245607"/>
            </a:xfrm>
            <a:custGeom>
              <a:avLst/>
              <a:gdLst/>
              <a:ahLst/>
              <a:cxnLst>
                <a:cxn ang="0">
                  <a:pos x="18" y="6"/>
                </a:cxn>
                <a:cxn ang="0">
                  <a:pos x="42" y="22"/>
                </a:cxn>
                <a:cxn ang="0">
                  <a:pos x="66" y="24"/>
                </a:cxn>
                <a:cxn ang="0">
                  <a:pos x="78" y="4"/>
                </a:cxn>
                <a:cxn ang="0">
                  <a:pos x="104" y="6"/>
                </a:cxn>
                <a:cxn ang="0">
                  <a:pos x="112" y="18"/>
                </a:cxn>
                <a:cxn ang="0">
                  <a:pos x="114" y="26"/>
                </a:cxn>
                <a:cxn ang="0">
                  <a:pos x="130" y="28"/>
                </a:cxn>
                <a:cxn ang="0">
                  <a:pos x="146" y="38"/>
                </a:cxn>
                <a:cxn ang="0">
                  <a:pos x="170" y="60"/>
                </a:cxn>
                <a:cxn ang="0">
                  <a:pos x="192" y="70"/>
                </a:cxn>
                <a:cxn ang="0">
                  <a:pos x="216" y="84"/>
                </a:cxn>
                <a:cxn ang="0">
                  <a:pos x="226" y="86"/>
                </a:cxn>
                <a:cxn ang="0">
                  <a:pos x="230" y="96"/>
                </a:cxn>
                <a:cxn ang="0">
                  <a:pos x="220" y="100"/>
                </a:cxn>
                <a:cxn ang="0">
                  <a:pos x="206" y="92"/>
                </a:cxn>
                <a:cxn ang="0">
                  <a:pos x="186" y="122"/>
                </a:cxn>
                <a:cxn ang="0">
                  <a:pos x="170" y="130"/>
                </a:cxn>
                <a:cxn ang="0">
                  <a:pos x="150" y="128"/>
                </a:cxn>
                <a:cxn ang="0">
                  <a:pos x="148" y="112"/>
                </a:cxn>
                <a:cxn ang="0">
                  <a:pos x="132" y="106"/>
                </a:cxn>
                <a:cxn ang="0">
                  <a:pos x="108" y="92"/>
                </a:cxn>
                <a:cxn ang="0">
                  <a:pos x="78" y="74"/>
                </a:cxn>
                <a:cxn ang="0">
                  <a:pos x="54" y="76"/>
                </a:cxn>
                <a:cxn ang="0">
                  <a:pos x="30" y="92"/>
                </a:cxn>
                <a:cxn ang="0">
                  <a:pos x="24" y="68"/>
                </a:cxn>
                <a:cxn ang="0">
                  <a:pos x="8" y="52"/>
                </a:cxn>
                <a:cxn ang="0">
                  <a:pos x="0" y="36"/>
                </a:cxn>
                <a:cxn ang="0">
                  <a:pos x="8" y="30"/>
                </a:cxn>
                <a:cxn ang="0">
                  <a:pos x="22" y="36"/>
                </a:cxn>
                <a:cxn ang="0">
                  <a:pos x="22" y="22"/>
                </a:cxn>
                <a:cxn ang="0">
                  <a:pos x="10" y="10"/>
                </a:cxn>
              </a:cxnLst>
              <a:rect l="0" t="0" r="r" b="b"/>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1" name="Freeform 233"/>
            <p:cNvSpPr>
              <a:spLocks/>
            </p:cNvSpPr>
            <p:nvPr/>
          </p:nvSpPr>
          <p:spPr bwMode="auto">
            <a:xfrm>
              <a:off x="6479394" y="2953323"/>
              <a:ext cx="218056" cy="136029"/>
            </a:xfrm>
            <a:custGeom>
              <a:avLst/>
              <a:gdLst/>
              <a:ahLst/>
              <a:cxnLst>
                <a:cxn ang="0">
                  <a:pos x="12" y="60"/>
                </a:cxn>
                <a:cxn ang="0">
                  <a:pos x="20" y="58"/>
                </a:cxn>
                <a:cxn ang="0">
                  <a:pos x="28" y="56"/>
                </a:cxn>
                <a:cxn ang="0">
                  <a:pos x="36" y="52"/>
                </a:cxn>
                <a:cxn ang="0">
                  <a:pos x="42" y="44"/>
                </a:cxn>
                <a:cxn ang="0">
                  <a:pos x="32" y="40"/>
                </a:cxn>
                <a:cxn ang="0">
                  <a:pos x="20" y="32"/>
                </a:cxn>
                <a:cxn ang="0">
                  <a:pos x="16" y="36"/>
                </a:cxn>
                <a:cxn ang="0">
                  <a:pos x="6" y="34"/>
                </a:cxn>
                <a:cxn ang="0">
                  <a:pos x="0" y="32"/>
                </a:cxn>
                <a:cxn ang="0">
                  <a:pos x="2" y="28"/>
                </a:cxn>
                <a:cxn ang="0">
                  <a:pos x="6" y="20"/>
                </a:cxn>
                <a:cxn ang="0">
                  <a:pos x="6" y="8"/>
                </a:cxn>
                <a:cxn ang="0">
                  <a:pos x="18" y="6"/>
                </a:cxn>
                <a:cxn ang="0">
                  <a:pos x="24" y="8"/>
                </a:cxn>
                <a:cxn ang="0">
                  <a:pos x="30" y="10"/>
                </a:cxn>
                <a:cxn ang="0">
                  <a:pos x="38" y="12"/>
                </a:cxn>
                <a:cxn ang="0">
                  <a:pos x="38" y="4"/>
                </a:cxn>
                <a:cxn ang="0">
                  <a:pos x="48" y="0"/>
                </a:cxn>
                <a:cxn ang="0">
                  <a:pos x="56" y="2"/>
                </a:cxn>
                <a:cxn ang="0">
                  <a:pos x="62" y="4"/>
                </a:cxn>
                <a:cxn ang="0">
                  <a:pos x="68" y="6"/>
                </a:cxn>
                <a:cxn ang="0">
                  <a:pos x="86" y="6"/>
                </a:cxn>
                <a:cxn ang="0">
                  <a:pos x="100" y="6"/>
                </a:cxn>
                <a:cxn ang="0">
                  <a:pos x="112" y="6"/>
                </a:cxn>
                <a:cxn ang="0">
                  <a:pos x="126" y="12"/>
                </a:cxn>
                <a:cxn ang="0">
                  <a:pos x="122" y="18"/>
                </a:cxn>
                <a:cxn ang="0">
                  <a:pos x="118" y="24"/>
                </a:cxn>
                <a:cxn ang="0">
                  <a:pos x="114" y="30"/>
                </a:cxn>
                <a:cxn ang="0">
                  <a:pos x="106" y="36"/>
                </a:cxn>
                <a:cxn ang="0">
                  <a:pos x="100" y="42"/>
                </a:cxn>
                <a:cxn ang="0">
                  <a:pos x="88" y="50"/>
                </a:cxn>
                <a:cxn ang="0">
                  <a:pos x="76" y="52"/>
                </a:cxn>
                <a:cxn ang="0">
                  <a:pos x="68" y="52"/>
                </a:cxn>
                <a:cxn ang="0">
                  <a:pos x="60" y="56"/>
                </a:cxn>
                <a:cxn ang="0">
                  <a:pos x="56" y="58"/>
                </a:cxn>
                <a:cxn ang="0">
                  <a:pos x="50" y="64"/>
                </a:cxn>
                <a:cxn ang="0">
                  <a:pos x="50" y="68"/>
                </a:cxn>
                <a:cxn ang="0">
                  <a:pos x="44" y="72"/>
                </a:cxn>
                <a:cxn ang="0">
                  <a:pos x="38" y="72"/>
                </a:cxn>
                <a:cxn ang="0">
                  <a:pos x="30" y="72"/>
                </a:cxn>
                <a:cxn ang="0">
                  <a:pos x="24" y="70"/>
                </a:cxn>
                <a:cxn ang="0">
                  <a:pos x="18" y="70"/>
                </a:cxn>
                <a:cxn ang="0">
                  <a:pos x="10" y="70"/>
                </a:cxn>
                <a:cxn ang="0">
                  <a:pos x="12" y="60"/>
                </a:cxn>
              </a:cxnLst>
              <a:rect l="0" t="0" r="r" b="b"/>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2" name="Freeform 234"/>
            <p:cNvSpPr>
              <a:spLocks/>
            </p:cNvSpPr>
            <p:nvPr/>
          </p:nvSpPr>
          <p:spPr bwMode="auto">
            <a:xfrm>
              <a:off x="6084815" y="2870194"/>
              <a:ext cx="467264" cy="290951"/>
            </a:xfrm>
            <a:custGeom>
              <a:avLst/>
              <a:gdLst/>
              <a:ahLst/>
              <a:cxnLst>
                <a:cxn ang="0">
                  <a:pos x="0" y="10"/>
                </a:cxn>
                <a:cxn ang="0">
                  <a:pos x="74" y="18"/>
                </a:cxn>
                <a:cxn ang="0">
                  <a:pos x="110" y="38"/>
                </a:cxn>
                <a:cxn ang="0">
                  <a:pos x="136" y="36"/>
                </a:cxn>
                <a:cxn ang="0">
                  <a:pos x="152" y="50"/>
                </a:cxn>
                <a:cxn ang="0">
                  <a:pos x="160" y="62"/>
                </a:cxn>
                <a:cxn ang="0">
                  <a:pos x="170" y="68"/>
                </a:cxn>
                <a:cxn ang="0">
                  <a:pos x="194" y="82"/>
                </a:cxn>
                <a:cxn ang="0">
                  <a:pos x="202" y="92"/>
                </a:cxn>
                <a:cxn ang="0">
                  <a:pos x="214" y="74"/>
                </a:cxn>
                <a:cxn ang="0">
                  <a:pos x="228" y="64"/>
                </a:cxn>
                <a:cxn ang="0">
                  <a:pos x="230" y="72"/>
                </a:cxn>
                <a:cxn ang="0">
                  <a:pos x="232" y="78"/>
                </a:cxn>
                <a:cxn ang="0">
                  <a:pos x="244" y="80"/>
                </a:cxn>
                <a:cxn ang="0">
                  <a:pos x="260" y="84"/>
                </a:cxn>
                <a:cxn ang="0">
                  <a:pos x="264" y="96"/>
                </a:cxn>
                <a:cxn ang="0">
                  <a:pos x="240" y="104"/>
                </a:cxn>
                <a:cxn ang="0">
                  <a:pos x="226" y="102"/>
                </a:cxn>
                <a:cxn ang="0">
                  <a:pos x="238" y="92"/>
                </a:cxn>
                <a:cxn ang="0">
                  <a:pos x="226" y="92"/>
                </a:cxn>
                <a:cxn ang="0">
                  <a:pos x="216" y="100"/>
                </a:cxn>
                <a:cxn ang="0">
                  <a:pos x="208" y="112"/>
                </a:cxn>
                <a:cxn ang="0">
                  <a:pos x="194" y="118"/>
                </a:cxn>
                <a:cxn ang="0">
                  <a:pos x="200" y="124"/>
                </a:cxn>
                <a:cxn ang="0">
                  <a:pos x="210" y="132"/>
                </a:cxn>
                <a:cxn ang="0">
                  <a:pos x="206" y="152"/>
                </a:cxn>
                <a:cxn ang="0">
                  <a:pos x="190" y="152"/>
                </a:cxn>
                <a:cxn ang="0">
                  <a:pos x="182" y="138"/>
                </a:cxn>
                <a:cxn ang="0">
                  <a:pos x="164" y="134"/>
                </a:cxn>
                <a:cxn ang="0">
                  <a:pos x="140" y="122"/>
                </a:cxn>
                <a:cxn ang="0">
                  <a:pos x="118" y="106"/>
                </a:cxn>
                <a:cxn ang="0">
                  <a:pos x="104" y="88"/>
                </a:cxn>
                <a:cxn ang="0">
                  <a:pos x="80" y="82"/>
                </a:cxn>
                <a:cxn ang="0">
                  <a:pos x="72" y="72"/>
                </a:cxn>
                <a:cxn ang="0">
                  <a:pos x="64" y="60"/>
                </a:cxn>
                <a:cxn ang="0">
                  <a:pos x="38" y="58"/>
                </a:cxn>
                <a:cxn ang="0">
                  <a:pos x="26" y="74"/>
                </a:cxn>
                <a:cxn ang="0">
                  <a:pos x="10" y="76"/>
                </a:cxn>
              </a:cxnLst>
              <a:rect l="0" t="0" r="r" b="b"/>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3" name="Freeform 235"/>
            <p:cNvSpPr>
              <a:spLocks/>
            </p:cNvSpPr>
            <p:nvPr/>
          </p:nvSpPr>
          <p:spPr bwMode="auto">
            <a:xfrm>
              <a:off x="5821764" y="2533901"/>
              <a:ext cx="986445" cy="510108"/>
            </a:xfrm>
            <a:custGeom>
              <a:avLst/>
              <a:gdLst/>
              <a:ahLst/>
              <a:cxnLst>
                <a:cxn ang="0">
                  <a:pos x="108" y="248"/>
                </a:cxn>
                <a:cxn ang="0">
                  <a:pos x="102" y="236"/>
                </a:cxn>
                <a:cxn ang="0">
                  <a:pos x="84" y="222"/>
                </a:cxn>
                <a:cxn ang="0">
                  <a:pos x="58" y="194"/>
                </a:cxn>
                <a:cxn ang="0">
                  <a:pos x="70" y="184"/>
                </a:cxn>
                <a:cxn ang="0">
                  <a:pos x="92" y="168"/>
                </a:cxn>
                <a:cxn ang="0">
                  <a:pos x="80" y="152"/>
                </a:cxn>
                <a:cxn ang="0">
                  <a:pos x="64" y="152"/>
                </a:cxn>
                <a:cxn ang="0">
                  <a:pos x="36" y="152"/>
                </a:cxn>
                <a:cxn ang="0">
                  <a:pos x="10" y="126"/>
                </a:cxn>
                <a:cxn ang="0">
                  <a:pos x="0" y="126"/>
                </a:cxn>
                <a:cxn ang="0">
                  <a:pos x="10" y="88"/>
                </a:cxn>
                <a:cxn ang="0">
                  <a:pos x="24" y="82"/>
                </a:cxn>
                <a:cxn ang="0">
                  <a:pos x="86" y="72"/>
                </a:cxn>
                <a:cxn ang="0">
                  <a:pos x="122" y="86"/>
                </a:cxn>
                <a:cxn ang="0">
                  <a:pos x="170" y="86"/>
                </a:cxn>
                <a:cxn ang="0">
                  <a:pos x="202" y="84"/>
                </a:cxn>
                <a:cxn ang="0">
                  <a:pos x="184" y="56"/>
                </a:cxn>
                <a:cxn ang="0">
                  <a:pos x="188" y="36"/>
                </a:cxn>
                <a:cxn ang="0">
                  <a:pos x="270" y="10"/>
                </a:cxn>
                <a:cxn ang="0">
                  <a:pos x="320" y="22"/>
                </a:cxn>
                <a:cxn ang="0">
                  <a:pos x="370" y="32"/>
                </a:cxn>
                <a:cxn ang="0">
                  <a:pos x="396" y="28"/>
                </a:cxn>
                <a:cxn ang="0">
                  <a:pos x="472" y="84"/>
                </a:cxn>
                <a:cxn ang="0">
                  <a:pos x="486" y="84"/>
                </a:cxn>
                <a:cxn ang="0">
                  <a:pos x="534" y="94"/>
                </a:cxn>
                <a:cxn ang="0">
                  <a:pos x="564" y="112"/>
                </a:cxn>
                <a:cxn ang="0">
                  <a:pos x="544" y="130"/>
                </a:cxn>
                <a:cxn ang="0">
                  <a:pos x="540" y="154"/>
                </a:cxn>
                <a:cxn ang="0">
                  <a:pos x="522" y="160"/>
                </a:cxn>
                <a:cxn ang="0">
                  <a:pos x="510" y="186"/>
                </a:cxn>
                <a:cxn ang="0">
                  <a:pos x="510" y="210"/>
                </a:cxn>
                <a:cxn ang="0">
                  <a:pos x="492" y="228"/>
                </a:cxn>
                <a:cxn ang="0">
                  <a:pos x="448" y="228"/>
                </a:cxn>
                <a:cxn ang="0">
                  <a:pos x="418" y="234"/>
                </a:cxn>
                <a:cxn ang="0">
                  <a:pos x="386" y="242"/>
                </a:cxn>
                <a:cxn ang="0">
                  <a:pos x="358" y="264"/>
                </a:cxn>
                <a:cxn ang="0">
                  <a:pos x="346" y="260"/>
                </a:cxn>
                <a:cxn ang="0">
                  <a:pos x="314" y="244"/>
                </a:cxn>
                <a:cxn ang="0">
                  <a:pos x="244" y="218"/>
                </a:cxn>
                <a:cxn ang="0">
                  <a:pos x="152" y="188"/>
                </a:cxn>
                <a:cxn ang="0">
                  <a:pos x="140" y="242"/>
                </a:cxn>
              </a:cxnLst>
              <a:rect l="0" t="0" r="r" b="b"/>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4" name="Freeform 236"/>
            <p:cNvSpPr>
              <a:spLocks/>
            </p:cNvSpPr>
            <p:nvPr/>
          </p:nvSpPr>
          <p:spPr bwMode="auto">
            <a:xfrm>
              <a:off x="5821764" y="3074238"/>
              <a:ext cx="41534" cy="26450"/>
            </a:xfrm>
            <a:custGeom>
              <a:avLst/>
              <a:gdLst/>
              <a:ahLst/>
              <a:cxnLst>
                <a:cxn ang="0">
                  <a:pos x="0" y="2"/>
                </a:cxn>
                <a:cxn ang="0">
                  <a:pos x="8" y="0"/>
                </a:cxn>
                <a:cxn ang="0">
                  <a:pos x="18" y="8"/>
                </a:cxn>
                <a:cxn ang="0">
                  <a:pos x="24" y="12"/>
                </a:cxn>
                <a:cxn ang="0">
                  <a:pos x="16" y="14"/>
                </a:cxn>
                <a:cxn ang="0">
                  <a:pos x="12" y="14"/>
                </a:cxn>
                <a:cxn ang="0">
                  <a:pos x="6" y="10"/>
                </a:cxn>
                <a:cxn ang="0">
                  <a:pos x="0" y="2"/>
                </a:cxn>
              </a:cxnLst>
              <a:rect l="0" t="0" r="r" b="b"/>
              <a:pathLst>
                <a:path w="24" h="14">
                  <a:moveTo>
                    <a:pt x="0" y="2"/>
                  </a:moveTo>
                  <a:lnTo>
                    <a:pt x="8" y="0"/>
                  </a:lnTo>
                  <a:lnTo>
                    <a:pt x="18" y="8"/>
                  </a:lnTo>
                  <a:lnTo>
                    <a:pt x="24" y="12"/>
                  </a:lnTo>
                  <a:lnTo>
                    <a:pt x="16" y="14"/>
                  </a:lnTo>
                  <a:lnTo>
                    <a:pt x="12" y="14"/>
                  </a:lnTo>
                  <a:lnTo>
                    <a:pt x="6" y="10"/>
                  </a:lnTo>
                  <a:lnTo>
                    <a:pt x="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5" name="Freeform 237"/>
            <p:cNvSpPr>
              <a:spLocks/>
            </p:cNvSpPr>
            <p:nvPr/>
          </p:nvSpPr>
          <p:spPr bwMode="auto">
            <a:xfrm>
              <a:off x="5247203" y="1872649"/>
              <a:ext cx="3405832" cy="1144910"/>
            </a:xfrm>
            <a:custGeom>
              <a:avLst/>
              <a:gdLst/>
              <a:ahLst/>
              <a:cxnLst>
                <a:cxn ang="0">
                  <a:pos x="1020" y="450"/>
                </a:cxn>
                <a:cxn ang="0">
                  <a:pos x="1022" y="414"/>
                </a:cxn>
                <a:cxn ang="0">
                  <a:pos x="1108" y="438"/>
                </a:cxn>
                <a:cxn ang="0">
                  <a:pos x="1252" y="444"/>
                </a:cxn>
                <a:cxn ang="0">
                  <a:pos x="1328" y="436"/>
                </a:cxn>
                <a:cxn ang="0">
                  <a:pos x="1346" y="386"/>
                </a:cxn>
                <a:cxn ang="0">
                  <a:pos x="1506" y="466"/>
                </a:cxn>
                <a:cxn ang="0">
                  <a:pos x="1580" y="496"/>
                </a:cxn>
                <a:cxn ang="0">
                  <a:pos x="1590" y="576"/>
                </a:cxn>
                <a:cxn ang="0">
                  <a:pos x="1642" y="494"/>
                </a:cxn>
                <a:cxn ang="0">
                  <a:pos x="1550" y="376"/>
                </a:cxn>
                <a:cxn ang="0">
                  <a:pos x="1494" y="354"/>
                </a:cxn>
                <a:cxn ang="0">
                  <a:pos x="1534" y="286"/>
                </a:cxn>
                <a:cxn ang="0">
                  <a:pos x="1670" y="286"/>
                </a:cxn>
                <a:cxn ang="0">
                  <a:pos x="1694" y="250"/>
                </a:cxn>
                <a:cxn ang="0">
                  <a:pos x="1750" y="254"/>
                </a:cxn>
                <a:cxn ang="0">
                  <a:pos x="1776" y="378"/>
                </a:cxn>
                <a:cxn ang="0">
                  <a:pos x="1850" y="390"/>
                </a:cxn>
                <a:cxn ang="0">
                  <a:pos x="1846" y="354"/>
                </a:cxn>
                <a:cxn ang="0">
                  <a:pos x="1786" y="274"/>
                </a:cxn>
                <a:cxn ang="0">
                  <a:pos x="1906" y="218"/>
                </a:cxn>
                <a:cxn ang="0">
                  <a:pos x="1868" y="176"/>
                </a:cxn>
                <a:cxn ang="0">
                  <a:pos x="1962" y="182"/>
                </a:cxn>
                <a:cxn ang="0">
                  <a:pos x="1818" y="134"/>
                </a:cxn>
                <a:cxn ang="0">
                  <a:pos x="1660" y="130"/>
                </a:cxn>
                <a:cxn ang="0">
                  <a:pos x="1514" y="108"/>
                </a:cxn>
                <a:cxn ang="0">
                  <a:pos x="1354" y="68"/>
                </a:cxn>
                <a:cxn ang="0">
                  <a:pos x="1260" y="64"/>
                </a:cxn>
                <a:cxn ang="0">
                  <a:pos x="1136" y="94"/>
                </a:cxn>
                <a:cxn ang="0">
                  <a:pos x="924" y="56"/>
                </a:cxn>
                <a:cxn ang="0">
                  <a:pos x="764" y="0"/>
                </a:cxn>
                <a:cxn ang="0">
                  <a:pos x="618" y="32"/>
                </a:cxn>
                <a:cxn ang="0">
                  <a:pos x="552" y="76"/>
                </a:cxn>
                <a:cxn ang="0">
                  <a:pos x="502" y="68"/>
                </a:cxn>
                <a:cxn ang="0">
                  <a:pos x="486" y="82"/>
                </a:cxn>
                <a:cxn ang="0">
                  <a:pos x="446" y="114"/>
                </a:cxn>
                <a:cxn ang="0">
                  <a:pos x="400" y="116"/>
                </a:cxn>
                <a:cxn ang="0">
                  <a:pos x="334" y="128"/>
                </a:cxn>
                <a:cxn ang="0">
                  <a:pos x="250" y="142"/>
                </a:cxn>
                <a:cxn ang="0">
                  <a:pos x="198" y="166"/>
                </a:cxn>
                <a:cxn ang="0">
                  <a:pos x="132" y="210"/>
                </a:cxn>
                <a:cxn ang="0">
                  <a:pos x="134" y="172"/>
                </a:cxn>
                <a:cxn ang="0">
                  <a:pos x="28" y="114"/>
                </a:cxn>
                <a:cxn ang="0">
                  <a:pos x="20" y="148"/>
                </a:cxn>
                <a:cxn ang="0">
                  <a:pos x="30" y="192"/>
                </a:cxn>
                <a:cxn ang="0">
                  <a:pos x="38" y="246"/>
                </a:cxn>
                <a:cxn ang="0">
                  <a:pos x="16" y="300"/>
                </a:cxn>
                <a:cxn ang="0">
                  <a:pos x="68" y="338"/>
                </a:cxn>
                <a:cxn ang="0">
                  <a:pos x="110" y="386"/>
                </a:cxn>
                <a:cxn ang="0">
                  <a:pos x="178" y="440"/>
                </a:cxn>
                <a:cxn ang="0">
                  <a:pos x="230" y="464"/>
                </a:cxn>
                <a:cxn ang="0">
                  <a:pos x="206" y="520"/>
                </a:cxn>
                <a:cxn ang="0">
                  <a:pos x="284" y="570"/>
                </a:cxn>
                <a:cxn ang="0">
                  <a:pos x="364" y="606"/>
                </a:cxn>
                <a:cxn ang="0">
                  <a:pos x="350" y="526"/>
                </a:cxn>
                <a:cxn ang="0">
                  <a:pos x="332" y="478"/>
                </a:cxn>
                <a:cxn ang="0">
                  <a:pos x="402" y="416"/>
                </a:cxn>
                <a:cxn ang="0">
                  <a:pos x="516" y="406"/>
                </a:cxn>
                <a:cxn ang="0">
                  <a:pos x="684" y="382"/>
                </a:cxn>
                <a:cxn ang="0">
                  <a:pos x="836" y="436"/>
                </a:cxn>
              </a:cxnLst>
              <a:rect l="0" t="0" r="r" b="b"/>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6" name="Freeform 238"/>
            <p:cNvSpPr>
              <a:spLocks/>
            </p:cNvSpPr>
            <p:nvPr/>
          </p:nvSpPr>
          <p:spPr bwMode="auto">
            <a:xfrm>
              <a:off x="6420553" y="3032674"/>
              <a:ext cx="193828" cy="128472"/>
            </a:xfrm>
            <a:custGeom>
              <a:avLst/>
              <a:gdLst/>
              <a:ahLst/>
              <a:cxnLst>
                <a:cxn ang="0">
                  <a:pos x="0" y="26"/>
                </a:cxn>
                <a:cxn ang="0">
                  <a:pos x="14" y="26"/>
                </a:cxn>
                <a:cxn ang="0">
                  <a:pos x="16" y="16"/>
                </a:cxn>
                <a:cxn ang="0">
                  <a:pos x="22" y="14"/>
                </a:cxn>
                <a:cxn ang="0">
                  <a:pos x="22" y="4"/>
                </a:cxn>
                <a:cxn ang="0">
                  <a:pos x="32" y="6"/>
                </a:cxn>
                <a:cxn ang="0">
                  <a:pos x="36" y="0"/>
                </a:cxn>
                <a:cxn ang="0">
                  <a:pos x="44" y="6"/>
                </a:cxn>
                <a:cxn ang="0">
                  <a:pos x="44" y="10"/>
                </a:cxn>
                <a:cxn ang="0">
                  <a:pos x="36" y="14"/>
                </a:cxn>
                <a:cxn ang="0">
                  <a:pos x="32" y="16"/>
                </a:cxn>
                <a:cxn ang="0">
                  <a:pos x="40" y="16"/>
                </a:cxn>
                <a:cxn ang="0">
                  <a:pos x="46" y="18"/>
                </a:cxn>
                <a:cxn ang="0">
                  <a:pos x="44" y="28"/>
                </a:cxn>
                <a:cxn ang="0">
                  <a:pos x="58" y="28"/>
                </a:cxn>
                <a:cxn ang="0">
                  <a:pos x="64" y="30"/>
                </a:cxn>
                <a:cxn ang="0">
                  <a:pos x="78" y="30"/>
                </a:cxn>
                <a:cxn ang="0">
                  <a:pos x="84" y="26"/>
                </a:cxn>
                <a:cxn ang="0">
                  <a:pos x="84" y="30"/>
                </a:cxn>
                <a:cxn ang="0">
                  <a:pos x="88" y="32"/>
                </a:cxn>
                <a:cxn ang="0">
                  <a:pos x="98" y="38"/>
                </a:cxn>
                <a:cxn ang="0">
                  <a:pos x="102" y="44"/>
                </a:cxn>
                <a:cxn ang="0">
                  <a:pos x="108" y="48"/>
                </a:cxn>
                <a:cxn ang="0">
                  <a:pos x="112" y="58"/>
                </a:cxn>
                <a:cxn ang="0">
                  <a:pos x="106" y="60"/>
                </a:cxn>
                <a:cxn ang="0">
                  <a:pos x="98" y="62"/>
                </a:cxn>
                <a:cxn ang="0">
                  <a:pos x="90" y="64"/>
                </a:cxn>
                <a:cxn ang="0">
                  <a:pos x="82" y="66"/>
                </a:cxn>
                <a:cxn ang="0">
                  <a:pos x="76" y="68"/>
                </a:cxn>
                <a:cxn ang="0">
                  <a:pos x="74" y="68"/>
                </a:cxn>
                <a:cxn ang="0">
                  <a:pos x="70" y="68"/>
                </a:cxn>
                <a:cxn ang="0">
                  <a:pos x="66" y="64"/>
                </a:cxn>
                <a:cxn ang="0">
                  <a:pos x="60" y="58"/>
                </a:cxn>
                <a:cxn ang="0">
                  <a:pos x="58" y="50"/>
                </a:cxn>
                <a:cxn ang="0">
                  <a:pos x="54" y="40"/>
                </a:cxn>
                <a:cxn ang="0">
                  <a:pos x="48" y="40"/>
                </a:cxn>
                <a:cxn ang="0">
                  <a:pos x="44" y="46"/>
                </a:cxn>
                <a:cxn ang="0">
                  <a:pos x="40" y="50"/>
                </a:cxn>
                <a:cxn ang="0">
                  <a:pos x="34" y="56"/>
                </a:cxn>
                <a:cxn ang="0">
                  <a:pos x="30" y="60"/>
                </a:cxn>
                <a:cxn ang="0">
                  <a:pos x="20" y="66"/>
                </a:cxn>
                <a:cxn ang="0">
                  <a:pos x="12" y="66"/>
                </a:cxn>
                <a:cxn ang="0">
                  <a:pos x="16" y="56"/>
                </a:cxn>
                <a:cxn ang="0">
                  <a:pos x="16" y="46"/>
                </a:cxn>
                <a:cxn ang="0">
                  <a:pos x="12" y="42"/>
                </a:cxn>
                <a:cxn ang="0">
                  <a:pos x="6" y="38"/>
                </a:cxn>
                <a:cxn ang="0">
                  <a:pos x="0" y="32"/>
                </a:cxn>
                <a:cxn ang="0">
                  <a:pos x="0" y="26"/>
                </a:cxn>
              </a:cxnLst>
              <a:rect l="0" t="0" r="r" b="b"/>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7" name="Freeform 239"/>
            <p:cNvSpPr>
              <a:spLocks/>
            </p:cNvSpPr>
            <p:nvPr/>
          </p:nvSpPr>
          <p:spPr bwMode="auto">
            <a:xfrm>
              <a:off x="5666009" y="2934430"/>
              <a:ext cx="190367" cy="86908"/>
            </a:xfrm>
            <a:custGeom>
              <a:avLst/>
              <a:gdLst/>
              <a:ahLst/>
              <a:cxnLst>
                <a:cxn ang="0">
                  <a:pos x="36" y="36"/>
                </a:cxn>
                <a:cxn ang="0">
                  <a:pos x="44" y="34"/>
                </a:cxn>
                <a:cxn ang="0">
                  <a:pos x="50" y="34"/>
                </a:cxn>
                <a:cxn ang="0">
                  <a:pos x="60" y="36"/>
                </a:cxn>
                <a:cxn ang="0">
                  <a:pos x="64" y="40"/>
                </a:cxn>
                <a:cxn ang="0">
                  <a:pos x="66" y="42"/>
                </a:cxn>
                <a:cxn ang="0">
                  <a:pos x="66" y="44"/>
                </a:cxn>
                <a:cxn ang="0">
                  <a:pos x="78" y="44"/>
                </a:cxn>
                <a:cxn ang="0">
                  <a:pos x="86" y="44"/>
                </a:cxn>
                <a:cxn ang="0">
                  <a:pos x="88" y="38"/>
                </a:cxn>
                <a:cxn ang="0">
                  <a:pos x="96" y="42"/>
                </a:cxn>
                <a:cxn ang="0">
                  <a:pos x="100" y="46"/>
                </a:cxn>
                <a:cxn ang="0">
                  <a:pos x="110" y="46"/>
                </a:cxn>
                <a:cxn ang="0">
                  <a:pos x="106" y="40"/>
                </a:cxn>
                <a:cxn ang="0">
                  <a:pos x="104" y="36"/>
                </a:cxn>
                <a:cxn ang="0">
                  <a:pos x="108" y="32"/>
                </a:cxn>
                <a:cxn ang="0">
                  <a:pos x="98" y="30"/>
                </a:cxn>
                <a:cxn ang="0">
                  <a:pos x="92" y="22"/>
                </a:cxn>
                <a:cxn ang="0">
                  <a:pos x="76" y="16"/>
                </a:cxn>
                <a:cxn ang="0">
                  <a:pos x="62" y="16"/>
                </a:cxn>
                <a:cxn ang="0">
                  <a:pos x="52" y="10"/>
                </a:cxn>
                <a:cxn ang="0">
                  <a:pos x="40" y="8"/>
                </a:cxn>
                <a:cxn ang="0">
                  <a:pos x="30" y="6"/>
                </a:cxn>
                <a:cxn ang="0">
                  <a:pos x="18" y="2"/>
                </a:cxn>
                <a:cxn ang="0">
                  <a:pos x="0" y="0"/>
                </a:cxn>
                <a:cxn ang="0">
                  <a:pos x="6" y="4"/>
                </a:cxn>
                <a:cxn ang="0">
                  <a:pos x="12" y="8"/>
                </a:cxn>
                <a:cxn ang="0">
                  <a:pos x="20" y="12"/>
                </a:cxn>
                <a:cxn ang="0">
                  <a:pos x="24" y="14"/>
                </a:cxn>
                <a:cxn ang="0">
                  <a:pos x="30" y="16"/>
                </a:cxn>
                <a:cxn ang="0">
                  <a:pos x="32" y="20"/>
                </a:cxn>
                <a:cxn ang="0">
                  <a:pos x="34" y="24"/>
                </a:cxn>
                <a:cxn ang="0">
                  <a:pos x="34" y="26"/>
                </a:cxn>
                <a:cxn ang="0">
                  <a:pos x="36" y="30"/>
                </a:cxn>
                <a:cxn ang="0">
                  <a:pos x="36" y="32"/>
                </a:cxn>
                <a:cxn ang="0">
                  <a:pos x="36" y="36"/>
                </a:cxn>
              </a:cxnLst>
              <a:rect l="0" t="0" r="r" b="b"/>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8" name="Freeform 240"/>
            <p:cNvSpPr>
              <a:spLocks/>
            </p:cNvSpPr>
            <p:nvPr/>
          </p:nvSpPr>
          <p:spPr bwMode="auto">
            <a:xfrm>
              <a:off x="5780230" y="3017559"/>
              <a:ext cx="89991" cy="79350"/>
            </a:xfrm>
            <a:custGeom>
              <a:avLst/>
              <a:gdLst/>
              <a:ahLst/>
              <a:cxnLst>
                <a:cxn ang="0">
                  <a:pos x="0" y="0"/>
                </a:cxn>
                <a:cxn ang="0">
                  <a:pos x="20" y="0"/>
                </a:cxn>
                <a:cxn ang="0">
                  <a:pos x="26" y="6"/>
                </a:cxn>
                <a:cxn ang="0">
                  <a:pos x="28" y="6"/>
                </a:cxn>
                <a:cxn ang="0">
                  <a:pos x="30" y="10"/>
                </a:cxn>
                <a:cxn ang="0">
                  <a:pos x="32" y="16"/>
                </a:cxn>
                <a:cxn ang="0">
                  <a:pos x="38" y="22"/>
                </a:cxn>
                <a:cxn ang="0">
                  <a:pos x="40" y="22"/>
                </a:cxn>
                <a:cxn ang="0">
                  <a:pos x="48" y="26"/>
                </a:cxn>
                <a:cxn ang="0">
                  <a:pos x="52" y="38"/>
                </a:cxn>
                <a:cxn ang="0">
                  <a:pos x="48" y="42"/>
                </a:cxn>
                <a:cxn ang="0">
                  <a:pos x="42" y="38"/>
                </a:cxn>
                <a:cxn ang="0">
                  <a:pos x="38" y="34"/>
                </a:cxn>
                <a:cxn ang="0">
                  <a:pos x="32" y="30"/>
                </a:cxn>
                <a:cxn ang="0">
                  <a:pos x="24" y="32"/>
                </a:cxn>
                <a:cxn ang="0">
                  <a:pos x="20" y="26"/>
                </a:cxn>
                <a:cxn ang="0">
                  <a:pos x="16" y="22"/>
                </a:cxn>
                <a:cxn ang="0">
                  <a:pos x="12" y="20"/>
                </a:cxn>
                <a:cxn ang="0">
                  <a:pos x="2" y="18"/>
                </a:cxn>
                <a:cxn ang="0">
                  <a:pos x="2" y="10"/>
                </a:cxn>
                <a:cxn ang="0">
                  <a:pos x="0" y="0"/>
                </a:cxn>
              </a:cxnLst>
              <a:rect l="0" t="0" r="r" b="b"/>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9" name="Freeform 241"/>
            <p:cNvSpPr>
              <a:spLocks/>
            </p:cNvSpPr>
            <p:nvPr/>
          </p:nvSpPr>
          <p:spPr bwMode="auto">
            <a:xfrm>
              <a:off x="5814842" y="2994888"/>
              <a:ext cx="134987" cy="113357"/>
            </a:xfrm>
            <a:custGeom>
              <a:avLst/>
              <a:gdLst/>
              <a:ahLst/>
              <a:cxnLst>
                <a:cxn ang="0">
                  <a:pos x="52" y="2"/>
                </a:cxn>
                <a:cxn ang="0">
                  <a:pos x="48" y="6"/>
                </a:cxn>
                <a:cxn ang="0">
                  <a:pos x="42" y="12"/>
                </a:cxn>
                <a:cxn ang="0">
                  <a:pos x="36" y="12"/>
                </a:cxn>
                <a:cxn ang="0">
                  <a:pos x="32" y="8"/>
                </a:cxn>
                <a:cxn ang="0">
                  <a:pos x="28" y="6"/>
                </a:cxn>
                <a:cxn ang="0">
                  <a:pos x="22" y="0"/>
                </a:cxn>
                <a:cxn ang="0">
                  <a:pos x="18" y="4"/>
                </a:cxn>
                <a:cxn ang="0">
                  <a:pos x="20" y="8"/>
                </a:cxn>
                <a:cxn ang="0">
                  <a:pos x="24" y="14"/>
                </a:cxn>
                <a:cxn ang="0">
                  <a:pos x="20" y="14"/>
                </a:cxn>
                <a:cxn ang="0">
                  <a:pos x="14" y="14"/>
                </a:cxn>
                <a:cxn ang="0">
                  <a:pos x="10" y="10"/>
                </a:cxn>
                <a:cxn ang="0">
                  <a:pos x="2" y="6"/>
                </a:cxn>
                <a:cxn ang="0">
                  <a:pos x="0" y="12"/>
                </a:cxn>
                <a:cxn ang="0">
                  <a:pos x="6" y="18"/>
                </a:cxn>
                <a:cxn ang="0">
                  <a:pos x="8" y="18"/>
                </a:cxn>
                <a:cxn ang="0">
                  <a:pos x="10" y="24"/>
                </a:cxn>
                <a:cxn ang="0">
                  <a:pos x="12" y="28"/>
                </a:cxn>
                <a:cxn ang="0">
                  <a:pos x="14" y="30"/>
                </a:cxn>
                <a:cxn ang="0">
                  <a:pos x="20" y="34"/>
                </a:cxn>
                <a:cxn ang="0">
                  <a:pos x="28" y="38"/>
                </a:cxn>
                <a:cxn ang="0">
                  <a:pos x="32" y="50"/>
                </a:cxn>
                <a:cxn ang="0">
                  <a:pos x="36" y="46"/>
                </a:cxn>
                <a:cxn ang="0">
                  <a:pos x="42" y="42"/>
                </a:cxn>
                <a:cxn ang="0">
                  <a:pos x="46" y="38"/>
                </a:cxn>
                <a:cxn ang="0">
                  <a:pos x="54" y="38"/>
                </a:cxn>
                <a:cxn ang="0">
                  <a:pos x="54" y="44"/>
                </a:cxn>
                <a:cxn ang="0">
                  <a:pos x="56" y="46"/>
                </a:cxn>
                <a:cxn ang="0">
                  <a:pos x="56" y="52"/>
                </a:cxn>
                <a:cxn ang="0">
                  <a:pos x="58" y="54"/>
                </a:cxn>
                <a:cxn ang="0">
                  <a:pos x="60" y="56"/>
                </a:cxn>
                <a:cxn ang="0">
                  <a:pos x="64" y="56"/>
                </a:cxn>
                <a:cxn ang="0">
                  <a:pos x="68" y="60"/>
                </a:cxn>
                <a:cxn ang="0">
                  <a:pos x="72" y="28"/>
                </a:cxn>
                <a:cxn ang="0">
                  <a:pos x="78" y="28"/>
                </a:cxn>
                <a:cxn ang="0">
                  <a:pos x="64" y="18"/>
                </a:cxn>
                <a:cxn ang="0">
                  <a:pos x="62" y="14"/>
                </a:cxn>
                <a:cxn ang="0">
                  <a:pos x="56" y="8"/>
                </a:cxn>
                <a:cxn ang="0">
                  <a:pos x="56" y="6"/>
                </a:cxn>
                <a:cxn ang="0">
                  <a:pos x="52" y="2"/>
                </a:cxn>
              </a:cxnLst>
              <a:rect l="0" t="0" r="r" b="b"/>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0" name="Freeform 267"/>
            <p:cNvSpPr>
              <a:spLocks/>
            </p:cNvSpPr>
            <p:nvPr/>
          </p:nvSpPr>
          <p:spPr bwMode="auto">
            <a:xfrm>
              <a:off x="8580346" y="4525212"/>
              <a:ext cx="263052" cy="290951"/>
            </a:xfrm>
            <a:custGeom>
              <a:avLst/>
              <a:gdLst/>
              <a:ahLst/>
              <a:cxnLst>
                <a:cxn ang="0">
                  <a:pos x="4" y="76"/>
                </a:cxn>
                <a:cxn ang="0">
                  <a:pos x="0" y="84"/>
                </a:cxn>
                <a:cxn ang="0">
                  <a:pos x="4" y="126"/>
                </a:cxn>
                <a:cxn ang="0">
                  <a:pos x="24" y="130"/>
                </a:cxn>
                <a:cxn ang="0">
                  <a:pos x="32" y="126"/>
                </a:cxn>
                <a:cxn ang="0">
                  <a:pos x="38" y="118"/>
                </a:cxn>
                <a:cxn ang="0">
                  <a:pos x="42" y="118"/>
                </a:cxn>
                <a:cxn ang="0">
                  <a:pos x="42" y="104"/>
                </a:cxn>
                <a:cxn ang="0">
                  <a:pos x="52" y="98"/>
                </a:cxn>
                <a:cxn ang="0">
                  <a:pos x="82" y="106"/>
                </a:cxn>
                <a:cxn ang="0">
                  <a:pos x="88" y="114"/>
                </a:cxn>
                <a:cxn ang="0">
                  <a:pos x="92" y="126"/>
                </a:cxn>
                <a:cxn ang="0">
                  <a:pos x="92" y="130"/>
                </a:cxn>
                <a:cxn ang="0">
                  <a:pos x="98" y="138"/>
                </a:cxn>
                <a:cxn ang="0">
                  <a:pos x="120" y="146"/>
                </a:cxn>
                <a:cxn ang="0">
                  <a:pos x="136" y="152"/>
                </a:cxn>
                <a:cxn ang="0">
                  <a:pos x="142" y="154"/>
                </a:cxn>
                <a:cxn ang="0">
                  <a:pos x="150" y="152"/>
                </a:cxn>
                <a:cxn ang="0">
                  <a:pos x="150" y="146"/>
                </a:cxn>
                <a:cxn ang="0">
                  <a:pos x="144" y="138"/>
                </a:cxn>
                <a:cxn ang="0">
                  <a:pos x="136" y="132"/>
                </a:cxn>
                <a:cxn ang="0">
                  <a:pos x="130" y="122"/>
                </a:cxn>
                <a:cxn ang="0">
                  <a:pos x="124" y="118"/>
                </a:cxn>
                <a:cxn ang="0">
                  <a:pos x="118" y="116"/>
                </a:cxn>
                <a:cxn ang="0">
                  <a:pos x="112" y="104"/>
                </a:cxn>
                <a:cxn ang="0">
                  <a:pos x="108" y="98"/>
                </a:cxn>
                <a:cxn ang="0">
                  <a:pos x="96" y="84"/>
                </a:cxn>
                <a:cxn ang="0">
                  <a:pos x="112" y="84"/>
                </a:cxn>
                <a:cxn ang="0">
                  <a:pos x="122" y="82"/>
                </a:cxn>
                <a:cxn ang="0">
                  <a:pos x="126" y="76"/>
                </a:cxn>
                <a:cxn ang="0">
                  <a:pos x="116" y="72"/>
                </a:cxn>
                <a:cxn ang="0">
                  <a:pos x="96" y="62"/>
                </a:cxn>
                <a:cxn ang="0">
                  <a:pos x="90" y="58"/>
                </a:cxn>
                <a:cxn ang="0">
                  <a:pos x="82" y="58"/>
                </a:cxn>
                <a:cxn ang="0">
                  <a:pos x="80" y="52"/>
                </a:cxn>
                <a:cxn ang="0">
                  <a:pos x="80" y="44"/>
                </a:cxn>
                <a:cxn ang="0">
                  <a:pos x="56" y="22"/>
                </a:cxn>
                <a:cxn ang="0">
                  <a:pos x="4" y="0"/>
                </a:cxn>
              </a:cxnLst>
              <a:rect l="0" t="0" r="r" b="b"/>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1" name="Freeform 268"/>
            <p:cNvSpPr>
              <a:spLocks/>
            </p:cNvSpPr>
            <p:nvPr/>
          </p:nvSpPr>
          <p:spPr bwMode="auto">
            <a:xfrm>
              <a:off x="7313542" y="4245597"/>
              <a:ext cx="304587" cy="389194"/>
            </a:xfrm>
            <a:custGeom>
              <a:avLst/>
              <a:gdLst/>
              <a:ahLst/>
              <a:cxnLst>
                <a:cxn ang="0">
                  <a:pos x="36" y="46"/>
                </a:cxn>
                <a:cxn ang="0">
                  <a:pos x="22" y="28"/>
                </a:cxn>
                <a:cxn ang="0">
                  <a:pos x="6" y="14"/>
                </a:cxn>
                <a:cxn ang="0">
                  <a:pos x="0" y="4"/>
                </a:cxn>
                <a:cxn ang="0">
                  <a:pos x="4" y="0"/>
                </a:cxn>
                <a:cxn ang="0">
                  <a:pos x="10" y="0"/>
                </a:cxn>
                <a:cxn ang="0">
                  <a:pos x="18" y="6"/>
                </a:cxn>
                <a:cxn ang="0">
                  <a:pos x="36" y="6"/>
                </a:cxn>
                <a:cxn ang="0">
                  <a:pos x="44" y="14"/>
                </a:cxn>
                <a:cxn ang="0">
                  <a:pos x="52" y="28"/>
                </a:cxn>
                <a:cxn ang="0">
                  <a:pos x="62" y="34"/>
                </a:cxn>
                <a:cxn ang="0">
                  <a:pos x="70" y="38"/>
                </a:cxn>
                <a:cxn ang="0">
                  <a:pos x="82" y="52"/>
                </a:cxn>
                <a:cxn ang="0">
                  <a:pos x="90" y="62"/>
                </a:cxn>
                <a:cxn ang="0">
                  <a:pos x="98" y="62"/>
                </a:cxn>
                <a:cxn ang="0">
                  <a:pos x="108" y="72"/>
                </a:cxn>
                <a:cxn ang="0">
                  <a:pos x="120" y="82"/>
                </a:cxn>
                <a:cxn ang="0">
                  <a:pos x="124" y="84"/>
                </a:cxn>
                <a:cxn ang="0">
                  <a:pos x="128" y="86"/>
                </a:cxn>
                <a:cxn ang="0">
                  <a:pos x="124" y="94"/>
                </a:cxn>
                <a:cxn ang="0">
                  <a:pos x="140" y="102"/>
                </a:cxn>
                <a:cxn ang="0">
                  <a:pos x="138" y="118"/>
                </a:cxn>
                <a:cxn ang="0">
                  <a:pos x="146" y="122"/>
                </a:cxn>
                <a:cxn ang="0">
                  <a:pos x="152" y="134"/>
                </a:cxn>
                <a:cxn ang="0">
                  <a:pos x="152" y="138"/>
                </a:cxn>
                <a:cxn ang="0">
                  <a:pos x="158" y="138"/>
                </a:cxn>
                <a:cxn ang="0">
                  <a:pos x="162" y="144"/>
                </a:cxn>
                <a:cxn ang="0">
                  <a:pos x="174" y="152"/>
                </a:cxn>
                <a:cxn ang="0">
                  <a:pos x="174" y="192"/>
                </a:cxn>
                <a:cxn ang="0">
                  <a:pos x="170" y="206"/>
                </a:cxn>
                <a:cxn ang="0">
                  <a:pos x="160" y="204"/>
                </a:cxn>
                <a:cxn ang="0">
                  <a:pos x="152" y="206"/>
                </a:cxn>
                <a:cxn ang="0">
                  <a:pos x="146" y="204"/>
                </a:cxn>
                <a:cxn ang="0">
                  <a:pos x="140" y="192"/>
                </a:cxn>
                <a:cxn ang="0">
                  <a:pos x="124" y="180"/>
                </a:cxn>
                <a:cxn ang="0">
                  <a:pos x="112" y="168"/>
                </a:cxn>
                <a:cxn ang="0">
                  <a:pos x="98" y="150"/>
                </a:cxn>
                <a:cxn ang="0">
                  <a:pos x="94" y="138"/>
                </a:cxn>
                <a:cxn ang="0">
                  <a:pos x="82" y="114"/>
                </a:cxn>
                <a:cxn ang="0">
                  <a:pos x="66" y="94"/>
                </a:cxn>
                <a:cxn ang="0">
                  <a:pos x="64" y="82"/>
                </a:cxn>
                <a:cxn ang="0">
                  <a:pos x="60" y="70"/>
                </a:cxn>
                <a:cxn ang="0">
                  <a:pos x="48" y="62"/>
                </a:cxn>
                <a:cxn ang="0">
                  <a:pos x="40" y="54"/>
                </a:cxn>
              </a:cxnLst>
              <a:rect l="0" t="0" r="r" b="b"/>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2" name="Freeform 269"/>
            <p:cNvSpPr>
              <a:spLocks/>
            </p:cNvSpPr>
            <p:nvPr/>
          </p:nvSpPr>
          <p:spPr bwMode="auto">
            <a:xfrm>
              <a:off x="7704659" y="4302276"/>
              <a:ext cx="276897" cy="275836"/>
            </a:xfrm>
            <a:custGeom>
              <a:avLst/>
              <a:gdLst/>
              <a:ahLst/>
              <a:cxnLst>
                <a:cxn ang="0">
                  <a:pos x="126" y="2"/>
                </a:cxn>
                <a:cxn ang="0">
                  <a:pos x="114" y="0"/>
                </a:cxn>
                <a:cxn ang="0">
                  <a:pos x="102" y="4"/>
                </a:cxn>
                <a:cxn ang="0">
                  <a:pos x="92" y="14"/>
                </a:cxn>
                <a:cxn ang="0">
                  <a:pos x="84" y="40"/>
                </a:cxn>
                <a:cxn ang="0">
                  <a:pos x="82" y="52"/>
                </a:cxn>
                <a:cxn ang="0">
                  <a:pos x="74" y="50"/>
                </a:cxn>
                <a:cxn ang="0">
                  <a:pos x="66" y="44"/>
                </a:cxn>
                <a:cxn ang="0">
                  <a:pos x="58" y="42"/>
                </a:cxn>
                <a:cxn ang="0">
                  <a:pos x="50" y="50"/>
                </a:cxn>
                <a:cxn ang="0">
                  <a:pos x="40" y="54"/>
                </a:cxn>
                <a:cxn ang="0">
                  <a:pos x="28" y="54"/>
                </a:cxn>
                <a:cxn ang="0">
                  <a:pos x="16" y="50"/>
                </a:cxn>
                <a:cxn ang="0">
                  <a:pos x="14" y="46"/>
                </a:cxn>
                <a:cxn ang="0">
                  <a:pos x="14" y="34"/>
                </a:cxn>
                <a:cxn ang="0">
                  <a:pos x="4" y="44"/>
                </a:cxn>
                <a:cxn ang="0">
                  <a:pos x="0" y="60"/>
                </a:cxn>
                <a:cxn ang="0">
                  <a:pos x="4" y="72"/>
                </a:cxn>
                <a:cxn ang="0">
                  <a:pos x="2" y="78"/>
                </a:cxn>
                <a:cxn ang="0">
                  <a:pos x="8" y="86"/>
                </a:cxn>
                <a:cxn ang="0">
                  <a:pos x="10" y="92"/>
                </a:cxn>
                <a:cxn ang="0">
                  <a:pos x="18" y="96"/>
                </a:cxn>
                <a:cxn ang="0">
                  <a:pos x="18" y="102"/>
                </a:cxn>
                <a:cxn ang="0">
                  <a:pos x="16" y="108"/>
                </a:cxn>
                <a:cxn ang="0">
                  <a:pos x="18" y="110"/>
                </a:cxn>
                <a:cxn ang="0">
                  <a:pos x="20" y="120"/>
                </a:cxn>
                <a:cxn ang="0">
                  <a:pos x="28" y="126"/>
                </a:cxn>
                <a:cxn ang="0">
                  <a:pos x="42" y="128"/>
                </a:cxn>
                <a:cxn ang="0">
                  <a:pos x="44" y="134"/>
                </a:cxn>
                <a:cxn ang="0">
                  <a:pos x="54" y="134"/>
                </a:cxn>
                <a:cxn ang="0">
                  <a:pos x="62" y="130"/>
                </a:cxn>
                <a:cxn ang="0">
                  <a:pos x="72" y="130"/>
                </a:cxn>
                <a:cxn ang="0">
                  <a:pos x="82" y="134"/>
                </a:cxn>
                <a:cxn ang="0">
                  <a:pos x="88" y="140"/>
                </a:cxn>
                <a:cxn ang="0">
                  <a:pos x="88" y="146"/>
                </a:cxn>
                <a:cxn ang="0">
                  <a:pos x="98" y="144"/>
                </a:cxn>
                <a:cxn ang="0">
                  <a:pos x="112" y="138"/>
                </a:cxn>
                <a:cxn ang="0">
                  <a:pos x="120" y="134"/>
                </a:cxn>
                <a:cxn ang="0">
                  <a:pos x="116" y="130"/>
                </a:cxn>
                <a:cxn ang="0">
                  <a:pos x="118" y="124"/>
                </a:cxn>
                <a:cxn ang="0">
                  <a:pos x="122" y="114"/>
                </a:cxn>
                <a:cxn ang="0">
                  <a:pos x="120" y="106"/>
                </a:cxn>
                <a:cxn ang="0">
                  <a:pos x="126" y="94"/>
                </a:cxn>
                <a:cxn ang="0">
                  <a:pos x="136" y="82"/>
                </a:cxn>
                <a:cxn ang="0">
                  <a:pos x="142" y="60"/>
                </a:cxn>
                <a:cxn ang="0">
                  <a:pos x="148" y="56"/>
                </a:cxn>
                <a:cxn ang="0">
                  <a:pos x="160" y="56"/>
                </a:cxn>
                <a:cxn ang="0">
                  <a:pos x="150" y="46"/>
                </a:cxn>
                <a:cxn ang="0">
                  <a:pos x="144" y="34"/>
                </a:cxn>
                <a:cxn ang="0">
                  <a:pos x="148" y="28"/>
                </a:cxn>
                <a:cxn ang="0">
                  <a:pos x="138" y="22"/>
                </a:cxn>
                <a:cxn ang="0">
                  <a:pos x="136" y="8"/>
                </a:cxn>
              </a:cxnLst>
              <a:rect l="0" t="0" r="r" b="b"/>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3" name="Freeform 270"/>
            <p:cNvSpPr>
              <a:spLocks/>
            </p:cNvSpPr>
            <p:nvPr/>
          </p:nvSpPr>
          <p:spPr bwMode="auto">
            <a:xfrm>
              <a:off x="7701198" y="4816163"/>
              <a:ext cx="1100666" cy="974873"/>
            </a:xfrm>
            <a:custGeom>
              <a:avLst/>
              <a:gdLst/>
              <a:ahLst/>
              <a:cxnLst>
                <a:cxn ang="0">
                  <a:pos x="194" y="112"/>
                </a:cxn>
                <a:cxn ang="0">
                  <a:pos x="212" y="114"/>
                </a:cxn>
                <a:cxn ang="0">
                  <a:pos x="226" y="100"/>
                </a:cxn>
                <a:cxn ang="0">
                  <a:pos x="242" y="72"/>
                </a:cxn>
                <a:cxn ang="0">
                  <a:pos x="284" y="62"/>
                </a:cxn>
                <a:cxn ang="0">
                  <a:pos x="294" y="72"/>
                </a:cxn>
                <a:cxn ang="0">
                  <a:pos x="310" y="56"/>
                </a:cxn>
                <a:cxn ang="0">
                  <a:pos x="324" y="38"/>
                </a:cxn>
                <a:cxn ang="0">
                  <a:pos x="360" y="24"/>
                </a:cxn>
                <a:cxn ang="0">
                  <a:pos x="358" y="2"/>
                </a:cxn>
                <a:cxn ang="0">
                  <a:pos x="372" y="12"/>
                </a:cxn>
                <a:cxn ang="0">
                  <a:pos x="414" y="22"/>
                </a:cxn>
                <a:cxn ang="0">
                  <a:pos x="428" y="20"/>
                </a:cxn>
                <a:cxn ang="0">
                  <a:pos x="416" y="42"/>
                </a:cxn>
                <a:cxn ang="0">
                  <a:pos x="424" y="52"/>
                </a:cxn>
                <a:cxn ang="0">
                  <a:pos x="418" y="56"/>
                </a:cxn>
                <a:cxn ang="0">
                  <a:pos x="408" y="80"/>
                </a:cxn>
                <a:cxn ang="0">
                  <a:pos x="442" y="104"/>
                </a:cxn>
                <a:cxn ang="0">
                  <a:pos x="468" y="122"/>
                </a:cxn>
                <a:cxn ang="0">
                  <a:pos x="490" y="92"/>
                </a:cxn>
                <a:cxn ang="0">
                  <a:pos x="510" y="32"/>
                </a:cxn>
                <a:cxn ang="0">
                  <a:pos x="532" y="0"/>
                </a:cxn>
                <a:cxn ang="0">
                  <a:pos x="538" y="56"/>
                </a:cxn>
                <a:cxn ang="0">
                  <a:pos x="558" y="76"/>
                </a:cxn>
                <a:cxn ang="0">
                  <a:pos x="560" y="118"/>
                </a:cxn>
                <a:cxn ang="0">
                  <a:pos x="568" y="152"/>
                </a:cxn>
                <a:cxn ang="0">
                  <a:pos x="596" y="182"/>
                </a:cxn>
                <a:cxn ang="0">
                  <a:pos x="604" y="208"/>
                </a:cxn>
                <a:cxn ang="0">
                  <a:pos x="618" y="234"/>
                </a:cxn>
                <a:cxn ang="0">
                  <a:pos x="634" y="270"/>
                </a:cxn>
                <a:cxn ang="0">
                  <a:pos x="626" y="322"/>
                </a:cxn>
                <a:cxn ang="0">
                  <a:pos x="594" y="378"/>
                </a:cxn>
                <a:cxn ang="0">
                  <a:pos x="558" y="408"/>
                </a:cxn>
                <a:cxn ang="0">
                  <a:pos x="500" y="480"/>
                </a:cxn>
                <a:cxn ang="0">
                  <a:pos x="476" y="490"/>
                </a:cxn>
                <a:cxn ang="0">
                  <a:pos x="438" y="506"/>
                </a:cxn>
                <a:cxn ang="0">
                  <a:pos x="416" y="494"/>
                </a:cxn>
                <a:cxn ang="0">
                  <a:pos x="378" y="504"/>
                </a:cxn>
                <a:cxn ang="0">
                  <a:pos x="346" y="482"/>
                </a:cxn>
                <a:cxn ang="0">
                  <a:pos x="348" y="454"/>
                </a:cxn>
                <a:cxn ang="0">
                  <a:pos x="346" y="428"/>
                </a:cxn>
                <a:cxn ang="0">
                  <a:pos x="326" y="444"/>
                </a:cxn>
                <a:cxn ang="0">
                  <a:pos x="346" y="420"/>
                </a:cxn>
                <a:cxn ang="0">
                  <a:pos x="338" y="416"/>
                </a:cxn>
                <a:cxn ang="0">
                  <a:pos x="304" y="438"/>
                </a:cxn>
                <a:cxn ang="0">
                  <a:pos x="304" y="406"/>
                </a:cxn>
                <a:cxn ang="0">
                  <a:pos x="268" y="380"/>
                </a:cxn>
                <a:cxn ang="0">
                  <a:pos x="150" y="406"/>
                </a:cxn>
                <a:cxn ang="0">
                  <a:pos x="74" y="426"/>
                </a:cxn>
                <a:cxn ang="0">
                  <a:pos x="14" y="436"/>
                </a:cxn>
                <a:cxn ang="0">
                  <a:pos x="0" y="420"/>
                </a:cxn>
                <a:cxn ang="0">
                  <a:pos x="30" y="380"/>
                </a:cxn>
                <a:cxn ang="0">
                  <a:pos x="26" y="304"/>
                </a:cxn>
                <a:cxn ang="0">
                  <a:pos x="20" y="284"/>
                </a:cxn>
                <a:cxn ang="0">
                  <a:pos x="30" y="278"/>
                </a:cxn>
                <a:cxn ang="0">
                  <a:pos x="40" y="214"/>
                </a:cxn>
                <a:cxn ang="0">
                  <a:pos x="52" y="208"/>
                </a:cxn>
                <a:cxn ang="0">
                  <a:pos x="76" y="190"/>
                </a:cxn>
                <a:cxn ang="0">
                  <a:pos x="110" y="174"/>
                </a:cxn>
                <a:cxn ang="0">
                  <a:pos x="162" y="162"/>
                </a:cxn>
              </a:cxnLst>
              <a:rect l="0" t="0" r="r" b="b"/>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4" name="Freeform 272"/>
            <p:cNvSpPr>
              <a:spLocks/>
            </p:cNvSpPr>
            <p:nvPr/>
          </p:nvSpPr>
          <p:spPr bwMode="auto">
            <a:xfrm>
              <a:off x="8085392" y="4729256"/>
              <a:ext cx="110758" cy="71793"/>
            </a:xfrm>
            <a:custGeom>
              <a:avLst/>
              <a:gdLst/>
              <a:ahLst/>
              <a:cxnLst>
                <a:cxn ang="0">
                  <a:pos x="64" y="0"/>
                </a:cxn>
                <a:cxn ang="0">
                  <a:pos x="52" y="10"/>
                </a:cxn>
                <a:cxn ang="0">
                  <a:pos x="36" y="16"/>
                </a:cxn>
                <a:cxn ang="0">
                  <a:pos x="32" y="18"/>
                </a:cxn>
                <a:cxn ang="0">
                  <a:pos x="28" y="20"/>
                </a:cxn>
                <a:cxn ang="0">
                  <a:pos x="22" y="28"/>
                </a:cxn>
                <a:cxn ang="0">
                  <a:pos x="14" y="36"/>
                </a:cxn>
                <a:cxn ang="0">
                  <a:pos x="8" y="38"/>
                </a:cxn>
                <a:cxn ang="0">
                  <a:pos x="2" y="38"/>
                </a:cxn>
                <a:cxn ang="0">
                  <a:pos x="0" y="38"/>
                </a:cxn>
                <a:cxn ang="0">
                  <a:pos x="0" y="34"/>
                </a:cxn>
                <a:cxn ang="0">
                  <a:pos x="0" y="30"/>
                </a:cxn>
                <a:cxn ang="0">
                  <a:pos x="2" y="26"/>
                </a:cxn>
                <a:cxn ang="0">
                  <a:pos x="10" y="20"/>
                </a:cxn>
                <a:cxn ang="0">
                  <a:pos x="26" y="14"/>
                </a:cxn>
                <a:cxn ang="0">
                  <a:pos x="28" y="12"/>
                </a:cxn>
                <a:cxn ang="0">
                  <a:pos x="30" y="8"/>
                </a:cxn>
                <a:cxn ang="0">
                  <a:pos x="32" y="6"/>
                </a:cxn>
                <a:cxn ang="0">
                  <a:pos x="36" y="4"/>
                </a:cxn>
                <a:cxn ang="0">
                  <a:pos x="46" y="2"/>
                </a:cxn>
                <a:cxn ang="0">
                  <a:pos x="54" y="0"/>
                </a:cxn>
                <a:cxn ang="0">
                  <a:pos x="64" y="0"/>
                </a:cxn>
                <a:cxn ang="0">
                  <a:pos x="64" y="2"/>
                </a:cxn>
                <a:cxn ang="0">
                  <a:pos x="64" y="0"/>
                </a:cxn>
              </a:cxnLst>
              <a:rect l="0" t="0" r="r" b="b"/>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5" name="Freeform 273"/>
            <p:cNvSpPr>
              <a:spLocks/>
            </p:cNvSpPr>
            <p:nvPr/>
          </p:nvSpPr>
          <p:spPr bwMode="auto">
            <a:xfrm>
              <a:off x="7991939" y="4721699"/>
              <a:ext cx="86531" cy="18893"/>
            </a:xfrm>
            <a:custGeom>
              <a:avLst/>
              <a:gdLst/>
              <a:ahLst/>
              <a:cxnLst>
                <a:cxn ang="0">
                  <a:pos x="40" y="8"/>
                </a:cxn>
                <a:cxn ang="0">
                  <a:pos x="34" y="10"/>
                </a:cxn>
                <a:cxn ang="0">
                  <a:pos x="28" y="10"/>
                </a:cxn>
                <a:cxn ang="0">
                  <a:pos x="22" y="8"/>
                </a:cxn>
                <a:cxn ang="0">
                  <a:pos x="10" y="10"/>
                </a:cxn>
                <a:cxn ang="0">
                  <a:pos x="4" y="10"/>
                </a:cxn>
                <a:cxn ang="0">
                  <a:pos x="2" y="8"/>
                </a:cxn>
                <a:cxn ang="0">
                  <a:pos x="0" y="4"/>
                </a:cxn>
                <a:cxn ang="0">
                  <a:pos x="6" y="2"/>
                </a:cxn>
                <a:cxn ang="0">
                  <a:pos x="12" y="0"/>
                </a:cxn>
                <a:cxn ang="0">
                  <a:pos x="18" y="2"/>
                </a:cxn>
                <a:cxn ang="0">
                  <a:pos x="24" y="4"/>
                </a:cxn>
                <a:cxn ang="0">
                  <a:pos x="28" y="6"/>
                </a:cxn>
                <a:cxn ang="0">
                  <a:pos x="34" y="8"/>
                </a:cxn>
                <a:cxn ang="0">
                  <a:pos x="42" y="6"/>
                </a:cxn>
                <a:cxn ang="0">
                  <a:pos x="50" y="4"/>
                </a:cxn>
                <a:cxn ang="0">
                  <a:pos x="46" y="8"/>
                </a:cxn>
                <a:cxn ang="0">
                  <a:pos x="44" y="10"/>
                </a:cxn>
                <a:cxn ang="0">
                  <a:pos x="38" y="10"/>
                </a:cxn>
                <a:cxn ang="0">
                  <a:pos x="40" y="8"/>
                </a:cxn>
              </a:cxnLst>
              <a:rect l="0" t="0" r="r" b="b"/>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6" name="Freeform 274"/>
            <p:cNvSpPr>
              <a:spLocks/>
            </p:cNvSpPr>
            <p:nvPr/>
          </p:nvSpPr>
          <p:spPr bwMode="auto">
            <a:xfrm>
              <a:off x="7597362" y="4646127"/>
              <a:ext cx="280358" cy="94464"/>
            </a:xfrm>
            <a:custGeom>
              <a:avLst/>
              <a:gdLst/>
              <a:ahLst/>
              <a:cxnLst>
                <a:cxn ang="0">
                  <a:pos x="8" y="16"/>
                </a:cxn>
                <a:cxn ang="0">
                  <a:pos x="0" y="12"/>
                </a:cxn>
                <a:cxn ang="0">
                  <a:pos x="8" y="10"/>
                </a:cxn>
                <a:cxn ang="0">
                  <a:pos x="10" y="6"/>
                </a:cxn>
                <a:cxn ang="0">
                  <a:pos x="10" y="2"/>
                </a:cxn>
                <a:cxn ang="0">
                  <a:pos x="16" y="0"/>
                </a:cxn>
                <a:cxn ang="0">
                  <a:pos x="36" y="2"/>
                </a:cxn>
                <a:cxn ang="0">
                  <a:pos x="50" y="6"/>
                </a:cxn>
                <a:cxn ang="0">
                  <a:pos x="54" y="12"/>
                </a:cxn>
                <a:cxn ang="0">
                  <a:pos x="62" y="16"/>
                </a:cxn>
                <a:cxn ang="0">
                  <a:pos x="78" y="14"/>
                </a:cxn>
                <a:cxn ang="0">
                  <a:pos x="88" y="10"/>
                </a:cxn>
                <a:cxn ang="0">
                  <a:pos x="92" y="10"/>
                </a:cxn>
                <a:cxn ang="0">
                  <a:pos x="100" y="12"/>
                </a:cxn>
                <a:cxn ang="0">
                  <a:pos x="106" y="16"/>
                </a:cxn>
                <a:cxn ang="0">
                  <a:pos x="118" y="20"/>
                </a:cxn>
                <a:cxn ang="0">
                  <a:pos x="118" y="30"/>
                </a:cxn>
                <a:cxn ang="0">
                  <a:pos x="132" y="32"/>
                </a:cxn>
                <a:cxn ang="0">
                  <a:pos x="150" y="36"/>
                </a:cxn>
                <a:cxn ang="0">
                  <a:pos x="162" y="42"/>
                </a:cxn>
                <a:cxn ang="0">
                  <a:pos x="156" y="48"/>
                </a:cxn>
                <a:cxn ang="0">
                  <a:pos x="150" y="46"/>
                </a:cxn>
                <a:cxn ang="0">
                  <a:pos x="144" y="46"/>
                </a:cxn>
                <a:cxn ang="0">
                  <a:pos x="142" y="50"/>
                </a:cxn>
                <a:cxn ang="0">
                  <a:pos x="130" y="46"/>
                </a:cxn>
                <a:cxn ang="0">
                  <a:pos x="118" y="42"/>
                </a:cxn>
                <a:cxn ang="0">
                  <a:pos x="90" y="40"/>
                </a:cxn>
                <a:cxn ang="0">
                  <a:pos x="82" y="38"/>
                </a:cxn>
                <a:cxn ang="0">
                  <a:pos x="74" y="34"/>
                </a:cxn>
                <a:cxn ang="0">
                  <a:pos x="56" y="32"/>
                </a:cxn>
                <a:cxn ang="0">
                  <a:pos x="40" y="32"/>
                </a:cxn>
                <a:cxn ang="0">
                  <a:pos x="36" y="30"/>
                </a:cxn>
                <a:cxn ang="0">
                  <a:pos x="24" y="26"/>
                </a:cxn>
                <a:cxn ang="0">
                  <a:pos x="18" y="22"/>
                </a:cxn>
              </a:cxnLst>
              <a:rect l="0" t="0" r="r" b="b"/>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7" name="Freeform 275"/>
            <p:cNvSpPr>
              <a:spLocks/>
            </p:cNvSpPr>
            <p:nvPr/>
          </p:nvSpPr>
          <p:spPr bwMode="auto">
            <a:xfrm>
              <a:off x="7597362" y="4494984"/>
              <a:ext cx="41534" cy="49122"/>
            </a:xfrm>
            <a:custGeom>
              <a:avLst/>
              <a:gdLst/>
              <a:ahLst/>
              <a:cxnLst>
                <a:cxn ang="0">
                  <a:pos x="0" y="6"/>
                </a:cxn>
                <a:cxn ang="0">
                  <a:pos x="4" y="4"/>
                </a:cxn>
                <a:cxn ang="0">
                  <a:pos x="6" y="2"/>
                </a:cxn>
                <a:cxn ang="0">
                  <a:pos x="10" y="0"/>
                </a:cxn>
                <a:cxn ang="0">
                  <a:pos x="12" y="0"/>
                </a:cxn>
                <a:cxn ang="0">
                  <a:pos x="14" y="2"/>
                </a:cxn>
                <a:cxn ang="0">
                  <a:pos x="14" y="6"/>
                </a:cxn>
                <a:cxn ang="0">
                  <a:pos x="18" y="12"/>
                </a:cxn>
                <a:cxn ang="0">
                  <a:pos x="24" y="18"/>
                </a:cxn>
                <a:cxn ang="0">
                  <a:pos x="24" y="24"/>
                </a:cxn>
                <a:cxn ang="0">
                  <a:pos x="22" y="26"/>
                </a:cxn>
                <a:cxn ang="0">
                  <a:pos x="14" y="22"/>
                </a:cxn>
                <a:cxn ang="0">
                  <a:pos x="12" y="18"/>
                </a:cxn>
                <a:cxn ang="0">
                  <a:pos x="10" y="16"/>
                </a:cxn>
                <a:cxn ang="0">
                  <a:pos x="12" y="12"/>
                </a:cxn>
                <a:cxn ang="0">
                  <a:pos x="12" y="10"/>
                </a:cxn>
                <a:cxn ang="0">
                  <a:pos x="6" y="8"/>
                </a:cxn>
                <a:cxn ang="0">
                  <a:pos x="2" y="6"/>
                </a:cxn>
                <a:cxn ang="0">
                  <a:pos x="0" y="6"/>
                </a:cxn>
              </a:cxnLst>
              <a:rect l="0" t="0" r="r" b="b"/>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8" name="Freeform 276"/>
            <p:cNvSpPr>
              <a:spLocks/>
            </p:cNvSpPr>
            <p:nvPr/>
          </p:nvSpPr>
          <p:spPr bwMode="auto">
            <a:xfrm>
              <a:off x="7663125" y="4528991"/>
              <a:ext cx="20767" cy="18893"/>
            </a:xfrm>
            <a:custGeom>
              <a:avLst/>
              <a:gdLst/>
              <a:ahLst/>
              <a:cxnLst>
                <a:cxn ang="0">
                  <a:pos x="12" y="2"/>
                </a:cxn>
                <a:cxn ang="0">
                  <a:pos x="10" y="6"/>
                </a:cxn>
                <a:cxn ang="0">
                  <a:pos x="10" y="10"/>
                </a:cxn>
                <a:cxn ang="0">
                  <a:pos x="4" y="10"/>
                </a:cxn>
                <a:cxn ang="0">
                  <a:pos x="2" y="8"/>
                </a:cxn>
                <a:cxn ang="0">
                  <a:pos x="0" y="4"/>
                </a:cxn>
                <a:cxn ang="0">
                  <a:pos x="2" y="2"/>
                </a:cxn>
                <a:cxn ang="0">
                  <a:pos x="4" y="0"/>
                </a:cxn>
                <a:cxn ang="0">
                  <a:pos x="12" y="2"/>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9" name="Freeform 277"/>
            <p:cNvSpPr>
              <a:spLocks/>
            </p:cNvSpPr>
            <p:nvPr/>
          </p:nvSpPr>
          <p:spPr bwMode="auto">
            <a:xfrm>
              <a:off x="7413917" y="4472312"/>
              <a:ext cx="17306" cy="22671"/>
            </a:xfrm>
            <a:custGeom>
              <a:avLst/>
              <a:gdLst/>
              <a:ahLst/>
              <a:cxnLst>
                <a:cxn ang="0">
                  <a:pos x="6" y="0"/>
                </a:cxn>
                <a:cxn ang="0">
                  <a:pos x="6" y="6"/>
                </a:cxn>
                <a:cxn ang="0">
                  <a:pos x="10" y="8"/>
                </a:cxn>
                <a:cxn ang="0">
                  <a:pos x="10" y="12"/>
                </a:cxn>
                <a:cxn ang="0">
                  <a:pos x="6" y="12"/>
                </a:cxn>
                <a:cxn ang="0">
                  <a:pos x="4" y="10"/>
                </a:cxn>
                <a:cxn ang="0">
                  <a:pos x="2" y="8"/>
                </a:cxn>
                <a:cxn ang="0">
                  <a:pos x="0" y="4"/>
                </a:cxn>
                <a:cxn ang="0">
                  <a:pos x="2" y="0"/>
                </a:cxn>
                <a:cxn ang="0">
                  <a:pos x="4" y="0"/>
                </a:cxn>
                <a:cxn ang="0">
                  <a:pos x="6" y="0"/>
                </a:cxn>
              </a:cxnLst>
              <a:rect l="0" t="0" r="r" b="b"/>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0" name="Freeform 278"/>
            <p:cNvSpPr>
              <a:spLocks/>
            </p:cNvSpPr>
            <p:nvPr/>
          </p:nvSpPr>
          <p:spPr bwMode="auto">
            <a:xfrm>
              <a:off x="7375844" y="4389184"/>
              <a:ext cx="20767" cy="26450"/>
            </a:xfrm>
            <a:custGeom>
              <a:avLst/>
              <a:gdLst/>
              <a:ahLst/>
              <a:cxnLst>
                <a:cxn ang="0">
                  <a:pos x="12" y="8"/>
                </a:cxn>
                <a:cxn ang="0">
                  <a:pos x="10" y="12"/>
                </a:cxn>
                <a:cxn ang="0">
                  <a:pos x="8" y="14"/>
                </a:cxn>
                <a:cxn ang="0">
                  <a:pos x="4" y="12"/>
                </a:cxn>
                <a:cxn ang="0">
                  <a:pos x="0" y="8"/>
                </a:cxn>
                <a:cxn ang="0">
                  <a:pos x="0" y="6"/>
                </a:cxn>
                <a:cxn ang="0">
                  <a:pos x="0" y="0"/>
                </a:cxn>
                <a:cxn ang="0">
                  <a:pos x="6" y="4"/>
                </a:cxn>
                <a:cxn ang="0">
                  <a:pos x="10" y="6"/>
                </a:cxn>
                <a:cxn ang="0">
                  <a:pos x="12" y="8"/>
                </a:cxn>
              </a:cxnLst>
              <a:rect l="0" t="0" r="r" b="b"/>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1" name="Freeform 279"/>
            <p:cNvSpPr>
              <a:spLocks/>
            </p:cNvSpPr>
            <p:nvPr/>
          </p:nvSpPr>
          <p:spPr bwMode="auto">
            <a:xfrm>
              <a:off x="8272298" y="4827498"/>
              <a:ext cx="34612" cy="18893"/>
            </a:xfrm>
            <a:custGeom>
              <a:avLst/>
              <a:gdLst/>
              <a:ahLst/>
              <a:cxnLst>
                <a:cxn ang="0">
                  <a:pos x="0" y="0"/>
                </a:cxn>
                <a:cxn ang="0">
                  <a:pos x="0" y="8"/>
                </a:cxn>
                <a:cxn ang="0">
                  <a:pos x="4" y="10"/>
                </a:cxn>
                <a:cxn ang="0">
                  <a:pos x="10" y="10"/>
                </a:cxn>
                <a:cxn ang="0">
                  <a:pos x="14" y="10"/>
                </a:cxn>
                <a:cxn ang="0">
                  <a:pos x="16" y="6"/>
                </a:cxn>
                <a:cxn ang="0">
                  <a:pos x="20" y="2"/>
                </a:cxn>
                <a:cxn ang="0">
                  <a:pos x="16" y="0"/>
                </a:cxn>
                <a:cxn ang="0">
                  <a:pos x="10" y="0"/>
                </a:cxn>
                <a:cxn ang="0">
                  <a:pos x="0" y="0"/>
                </a:cxn>
              </a:cxnLst>
              <a:rect l="0" t="0" r="r" b="b"/>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2" name="Freeform 280"/>
            <p:cNvSpPr>
              <a:spLocks/>
            </p:cNvSpPr>
            <p:nvPr/>
          </p:nvSpPr>
          <p:spPr bwMode="auto">
            <a:xfrm>
              <a:off x="8338061" y="5836380"/>
              <a:ext cx="114220" cy="109579"/>
            </a:xfrm>
            <a:custGeom>
              <a:avLst/>
              <a:gdLst/>
              <a:ahLst/>
              <a:cxnLst>
                <a:cxn ang="0">
                  <a:pos x="18" y="2"/>
                </a:cxn>
                <a:cxn ang="0">
                  <a:pos x="24" y="8"/>
                </a:cxn>
                <a:cxn ang="0">
                  <a:pos x="28" y="10"/>
                </a:cxn>
                <a:cxn ang="0">
                  <a:pos x="32" y="12"/>
                </a:cxn>
                <a:cxn ang="0">
                  <a:pos x="40" y="12"/>
                </a:cxn>
                <a:cxn ang="0">
                  <a:pos x="46" y="10"/>
                </a:cxn>
                <a:cxn ang="0">
                  <a:pos x="58" y="6"/>
                </a:cxn>
                <a:cxn ang="0">
                  <a:pos x="66" y="6"/>
                </a:cxn>
                <a:cxn ang="0">
                  <a:pos x="66" y="8"/>
                </a:cxn>
                <a:cxn ang="0">
                  <a:pos x="64" y="12"/>
                </a:cxn>
                <a:cxn ang="0">
                  <a:pos x="60" y="16"/>
                </a:cxn>
                <a:cxn ang="0">
                  <a:pos x="56" y="24"/>
                </a:cxn>
                <a:cxn ang="0">
                  <a:pos x="54" y="32"/>
                </a:cxn>
                <a:cxn ang="0">
                  <a:pos x="50" y="34"/>
                </a:cxn>
                <a:cxn ang="0">
                  <a:pos x="46" y="36"/>
                </a:cxn>
                <a:cxn ang="0">
                  <a:pos x="42" y="42"/>
                </a:cxn>
                <a:cxn ang="0">
                  <a:pos x="38" y="48"/>
                </a:cxn>
                <a:cxn ang="0">
                  <a:pos x="34" y="50"/>
                </a:cxn>
                <a:cxn ang="0">
                  <a:pos x="32" y="52"/>
                </a:cxn>
                <a:cxn ang="0">
                  <a:pos x="30" y="50"/>
                </a:cxn>
                <a:cxn ang="0">
                  <a:pos x="28" y="46"/>
                </a:cxn>
                <a:cxn ang="0">
                  <a:pos x="18" y="54"/>
                </a:cxn>
                <a:cxn ang="0">
                  <a:pos x="16" y="56"/>
                </a:cxn>
                <a:cxn ang="0">
                  <a:pos x="10" y="58"/>
                </a:cxn>
                <a:cxn ang="0">
                  <a:pos x="4" y="56"/>
                </a:cxn>
                <a:cxn ang="0">
                  <a:pos x="0" y="52"/>
                </a:cxn>
                <a:cxn ang="0">
                  <a:pos x="0" y="48"/>
                </a:cxn>
                <a:cxn ang="0">
                  <a:pos x="0" y="42"/>
                </a:cxn>
                <a:cxn ang="0">
                  <a:pos x="0" y="38"/>
                </a:cxn>
                <a:cxn ang="0">
                  <a:pos x="2" y="36"/>
                </a:cxn>
                <a:cxn ang="0">
                  <a:pos x="6" y="32"/>
                </a:cxn>
                <a:cxn ang="0">
                  <a:pos x="8" y="32"/>
                </a:cxn>
                <a:cxn ang="0">
                  <a:pos x="8" y="28"/>
                </a:cxn>
                <a:cxn ang="0">
                  <a:pos x="6" y="20"/>
                </a:cxn>
                <a:cxn ang="0">
                  <a:pos x="8" y="16"/>
                </a:cxn>
                <a:cxn ang="0">
                  <a:pos x="12" y="8"/>
                </a:cxn>
                <a:cxn ang="0">
                  <a:pos x="18" y="0"/>
                </a:cxn>
                <a:cxn ang="0">
                  <a:pos x="18" y="4"/>
                </a:cxn>
                <a:cxn ang="0">
                  <a:pos x="18" y="2"/>
                </a:cxn>
              </a:cxnLst>
              <a:rect l="0" t="0" r="r" b="b"/>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3" name="Freeform 281"/>
            <p:cNvSpPr>
              <a:spLocks/>
            </p:cNvSpPr>
            <p:nvPr/>
          </p:nvSpPr>
          <p:spPr bwMode="auto">
            <a:xfrm>
              <a:off x="8794941" y="5843937"/>
              <a:ext cx="318431" cy="215379"/>
            </a:xfrm>
            <a:custGeom>
              <a:avLst/>
              <a:gdLst/>
              <a:ahLst/>
              <a:cxnLst>
                <a:cxn ang="0">
                  <a:pos x="110" y="42"/>
                </a:cxn>
                <a:cxn ang="0">
                  <a:pos x="120" y="32"/>
                </a:cxn>
                <a:cxn ang="0">
                  <a:pos x="132" y="24"/>
                </a:cxn>
                <a:cxn ang="0">
                  <a:pos x="138" y="22"/>
                </a:cxn>
                <a:cxn ang="0">
                  <a:pos x="144" y="18"/>
                </a:cxn>
                <a:cxn ang="0">
                  <a:pos x="154" y="6"/>
                </a:cxn>
                <a:cxn ang="0">
                  <a:pos x="162" y="2"/>
                </a:cxn>
                <a:cxn ang="0">
                  <a:pos x="166" y="0"/>
                </a:cxn>
                <a:cxn ang="0">
                  <a:pos x="172" y="2"/>
                </a:cxn>
                <a:cxn ang="0">
                  <a:pos x="168" y="6"/>
                </a:cxn>
                <a:cxn ang="0">
                  <a:pos x="166" y="14"/>
                </a:cxn>
                <a:cxn ang="0">
                  <a:pos x="172" y="12"/>
                </a:cxn>
                <a:cxn ang="0">
                  <a:pos x="176" y="10"/>
                </a:cxn>
                <a:cxn ang="0">
                  <a:pos x="184" y="6"/>
                </a:cxn>
                <a:cxn ang="0">
                  <a:pos x="184" y="16"/>
                </a:cxn>
                <a:cxn ang="0">
                  <a:pos x="178" y="18"/>
                </a:cxn>
                <a:cxn ang="0">
                  <a:pos x="176" y="22"/>
                </a:cxn>
                <a:cxn ang="0">
                  <a:pos x="172" y="28"/>
                </a:cxn>
                <a:cxn ang="0">
                  <a:pos x="168" y="32"/>
                </a:cxn>
                <a:cxn ang="0">
                  <a:pos x="164" y="34"/>
                </a:cxn>
                <a:cxn ang="0">
                  <a:pos x="158" y="36"/>
                </a:cxn>
                <a:cxn ang="0">
                  <a:pos x="140" y="46"/>
                </a:cxn>
                <a:cxn ang="0">
                  <a:pos x="132" y="52"/>
                </a:cxn>
                <a:cxn ang="0">
                  <a:pos x="130" y="54"/>
                </a:cxn>
                <a:cxn ang="0">
                  <a:pos x="128" y="56"/>
                </a:cxn>
                <a:cxn ang="0">
                  <a:pos x="128" y="60"/>
                </a:cxn>
                <a:cxn ang="0">
                  <a:pos x="122" y="64"/>
                </a:cxn>
                <a:cxn ang="0">
                  <a:pos x="114" y="64"/>
                </a:cxn>
                <a:cxn ang="0">
                  <a:pos x="102" y="66"/>
                </a:cxn>
                <a:cxn ang="0">
                  <a:pos x="94" y="70"/>
                </a:cxn>
                <a:cxn ang="0">
                  <a:pos x="86" y="78"/>
                </a:cxn>
                <a:cxn ang="0">
                  <a:pos x="74" y="90"/>
                </a:cxn>
                <a:cxn ang="0">
                  <a:pos x="70" y="94"/>
                </a:cxn>
                <a:cxn ang="0">
                  <a:pos x="66" y="98"/>
                </a:cxn>
                <a:cxn ang="0">
                  <a:pos x="54" y="100"/>
                </a:cxn>
                <a:cxn ang="0">
                  <a:pos x="50" y="104"/>
                </a:cxn>
                <a:cxn ang="0">
                  <a:pos x="42" y="110"/>
                </a:cxn>
                <a:cxn ang="0">
                  <a:pos x="36" y="112"/>
                </a:cxn>
                <a:cxn ang="0">
                  <a:pos x="28" y="114"/>
                </a:cxn>
                <a:cxn ang="0">
                  <a:pos x="20" y="112"/>
                </a:cxn>
                <a:cxn ang="0">
                  <a:pos x="10" y="108"/>
                </a:cxn>
                <a:cxn ang="0">
                  <a:pos x="2" y="102"/>
                </a:cxn>
                <a:cxn ang="0">
                  <a:pos x="0" y="100"/>
                </a:cxn>
                <a:cxn ang="0">
                  <a:pos x="0" y="96"/>
                </a:cxn>
                <a:cxn ang="0">
                  <a:pos x="8" y="90"/>
                </a:cxn>
                <a:cxn ang="0">
                  <a:pos x="20" y="84"/>
                </a:cxn>
                <a:cxn ang="0">
                  <a:pos x="30" y="78"/>
                </a:cxn>
                <a:cxn ang="0">
                  <a:pos x="40" y="72"/>
                </a:cxn>
                <a:cxn ang="0">
                  <a:pos x="62" y="60"/>
                </a:cxn>
                <a:cxn ang="0">
                  <a:pos x="68" y="58"/>
                </a:cxn>
                <a:cxn ang="0">
                  <a:pos x="72" y="58"/>
                </a:cxn>
                <a:cxn ang="0">
                  <a:pos x="82" y="58"/>
                </a:cxn>
                <a:cxn ang="0">
                  <a:pos x="96" y="52"/>
                </a:cxn>
                <a:cxn ang="0">
                  <a:pos x="110" y="42"/>
                </a:cxn>
              </a:cxnLst>
              <a:rect l="0" t="0" r="r" b="b"/>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4" name="Freeform 282"/>
            <p:cNvSpPr>
              <a:spLocks/>
            </p:cNvSpPr>
            <p:nvPr/>
          </p:nvSpPr>
          <p:spPr bwMode="auto">
            <a:xfrm>
              <a:off x="9120295" y="5636115"/>
              <a:ext cx="183444" cy="249386"/>
            </a:xfrm>
            <a:custGeom>
              <a:avLst/>
              <a:gdLst/>
              <a:ahLst/>
              <a:cxnLst>
                <a:cxn ang="0">
                  <a:pos x="2" y="130"/>
                </a:cxn>
                <a:cxn ang="0">
                  <a:pos x="0" y="122"/>
                </a:cxn>
                <a:cxn ang="0">
                  <a:pos x="6" y="120"/>
                </a:cxn>
                <a:cxn ang="0">
                  <a:pos x="18" y="114"/>
                </a:cxn>
                <a:cxn ang="0">
                  <a:pos x="24" y="104"/>
                </a:cxn>
                <a:cxn ang="0">
                  <a:pos x="12" y="94"/>
                </a:cxn>
                <a:cxn ang="0">
                  <a:pos x="14" y="86"/>
                </a:cxn>
                <a:cxn ang="0">
                  <a:pos x="18" y="84"/>
                </a:cxn>
                <a:cxn ang="0">
                  <a:pos x="26" y="84"/>
                </a:cxn>
                <a:cxn ang="0">
                  <a:pos x="34" y="78"/>
                </a:cxn>
                <a:cxn ang="0">
                  <a:pos x="44" y="68"/>
                </a:cxn>
                <a:cxn ang="0">
                  <a:pos x="52" y="54"/>
                </a:cxn>
                <a:cxn ang="0">
                  <a:pos x="58" y="34"/>
                </a:cxn>
                <a:cxn ang="0">
                  <a:pos x="52" y="30"/>
                </a:cxn>
                <a:cxn ang="0">
                  <a:pos x="52" y="22"/>
                </a:cxn>
                <a:cxn ang="0">
                  <a:pos x="52" y="16"/>
                </a:cxn>
                <a:cxn ang="0">
                  <a:pos x="54" y="4"/>
                </a:cxn>
                <a:cxn ang="0">
                  <a:pos x="58" y="0"/>
                </a:cxn>
                <a:cxn ang="0">
                  <a:pos x="64" y="8"/>
                </a:cxn>
                <a:cxn ang="0">
                  <a:pos x="70" y="20"/>
                </a:cxn>
                <a:cxn ang="0">
                  <a:pos x="68" y="26"/>
                </a:cxn>
                <a:cxn ang="0">
                  <a:pos x="62" y="30"/>
                </a:cxn>
                <a:cxn ang="0">
                  <a:pos x="60" y="38"/>
                </a:cxn>
                <a:cxn ang="0">
                  <a:pos x="60" y="46"/>
                </a:cxn>
                <a:cxn ang="0">
                  <a:pos x="66" y="46"/>
                </a:cxn>
                <a:cxn ang="0">
                  <a:pos x="74" y="38"/>
                </a:cxn>
                <a:cxn ang="0">
                  <a:pos x="74" y="44"/>
                </a:cxn>
                <a:cxn ang="0">
                  <a:pos x="70" y="52"/>
                </a:cxn>
                <a:cxn ang="0">
                  <a:pos x="72" y="60"/>
                </a:cxn>
                <a:cxn ang="0">
                  <a:pos x="78" y="64"/>
                </a:cxn>
                <a:cxn ang="0">
                  <a:pos x="88" y="60"/>
                </a:cxn>
                <a:cxn ang="0">
                  <a:pos x="96" y="56"/>
                </a:cxn>
                <a:cxn ang="0">
                  <a:pos x="104" y="60"/>
                </a:cxn>
                <a:cxn ang="0">
                  <a:pos x="104" y="64"/>
                </a:cxn>
                <a:cxn ang="0">
                  <a:pos x="96" y="70"/>
                </a:cxn>
                <a:cxn ang="0">
                  <a:pos x="76" y="88"/>
                </a:cxn>
                <a:cxn ang="0">
                  <a:pos x="68" y="86"/>
                </a:cxn>
                <a:cxn ang="0">
                  <a:pos x="58" y="92"/>
                </a:cxn>
                <a:cxn ang="0">
                  <a:pos x="44" y="108"/>
                </a:cxn>
                <a:cxn ang="0">
                  <a:pos x="18" y="128"/>
                </a:cxn>
                <a:cxn ang="0">
                  <a:pos x="6" y="132"/>
                </a:cxn>
              </a:cxnLst>
              <a:rect l="0" t="0" r="r" b="b"/>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5" name="Freeform 283"/>
            <p:cNvSpPr>
              <a:spLocks/>
            </p:cNvSpPr>
            <p:nvPr/>
          </p:nvSpPr>
          <p:spPr bwMode="auto">
            <a:xfrm>
              <a:off x="9154907" y="5141121"/>
              <a:ext cx="65763" cy="83128"/>
            </a:xfrm>
            <a:custGeom>
              <a:avLst/>
              <a:gdLst/>
              <a:ahLst/>
              <a:cxnLst>
                <a:cxn ang="0">
                  <a:pos x="38" y="42"/>
                </a:cxn>
                <a:cxn ang="0">
                  <a:pos x="36" y="44"/>
                </a:cxn>
                <a:cxn ang="0">
                  <a:pos x="32" y="42"/>
                </a:cxn>
                <a:cxn ang="0">
                  <a:pos x="26" y="40"/>
                </a:cxn>
                <a:cxn ang="0">
                  <a:pos x="14" y="32"/>
                </a:cxn>
                <a:cxn ang="0">
                  <a:pos x="6" y="20"/>
                </a:cxn>
                <a:cxn ang="0">
                  <a:pos x="0" y="12"/>
                </a:cxn>
                <a:cxn ang="0">
                  <a:pos x="0" y="0"/>
                </a:cxn>
                <a:cxn ang="0">
                  <a:pos x="8" y="4"/>
                </a:cxn>
                <a:cxn ang="0">
                  <a:pos x="12" y="10"/>
                </a:cxn>
                <a:cxn ang="0">
                  <a:pos x="16" y="16"/>
                </a:cxn>
                <a:cxn ang="0">
                  <a:pos x="20" y="22"/>
                </a:cxn>
                <a:cxn ang="0">
                  <a:pos x="24" y="24"/>
                </a:cxn>
                <a:cxn ang="0">
                  <a:pos x="28" y="26"/>
                </a:cxn>
                <a:cxn ang="0">
                  <a:pos x="32" y="28"/>
                </a:cxn>
                <a:cxn ang="0">
                  <a:pos x="34" y="32"/>
                </a:cxn>
                <a:cxn ang="0">
                  <a:pos x="38" y="42"/>
                </a:cxn>
              </a:cxnLst>
              <a:rect l="0" t="0" r="r" b="b"/>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6" name="Freeform 284"/>
            <p:cNvSpPr>
              <a:spLocks/>
            </p:cNvSpPr>
            <p:nvPr/>
          </p:nvSpPr>
          <p:spPr bwMode="auto">
            <a:xfrm>
              <a:off x="8794941" y="4589449"/>
              <a:ext cx="110758" cy="71793"/>
            </a:xfrm>
            <a:custGeom>
              <a:avLst/>
              <a:gdLst/>
              <a:ahLst/>
              <a:cxnLst>
                <a:cxn ang="0">
                  <a:pos x="36" y="38"/>
                </a:cxn>
                <a:cxn ang="0">
                  <a:pos x="34" y="38"/>
                </a:cxn>
                <a:cxn ang="0">
                  <a:pos x="30" y="38"/>
                </a:cxn>
                <a:cxn ang="0">
                  <a:pos x="22" y="38"/>
                </a:cxn>
                <a:cxn ang="0">
                  <a:pos x="10" y="36"/>
                </a:cxn>
                <a:cxn ang="0">
                  <a:pos x="2" y="32"/>
                </a:cxn>
                <a:cxn ang="0">
                  <a:pos x="0" y="28"/>
                </a:cxn>
                <a:cxn ang="0">
                  <a:pos x="0" y="26"/>
                </a:cxn>
                <a:cxn ang="0">
                  <a:pos x="0" y="24"/>
                </a:cxn>
                <a:cxn ang="0">
                  <a:pos x="2" y="22"/>
                </a:cxn>
                <a:cxn ang="0">
                  <a:pos x="24" y="22"/>
                </a:cxn>
                <a:cxn ang="0">
                  <a:pos x="28" y="24"/>
                </a:cxn>
                <a:cxn ang="0">
                  <a:pos x="30" y="24"/>
                </a:cxn>
                <a:cxn ang="0">
                  <a:pos x="38" y="22"/>
                </a:cxn>
                <a:cxn ang="0">
                  <a:pos x="42" y="18"/>
                </a:cxn>
                <a:cxn ang="0">
                  <a:pos x="46" y="14"/>
                </a:cxn>
                <a:cxn ang="0">
                  <a:pos x="52" y="10"/>
                </a:cxn>
                <a:cxn ang="0">
                  <a:pos x="52" y="4"/>
                </a:cxn>
                <a:cxn ang="0">
                  <a:pos x="52" y="0"/>
                </a:cxn>
                <a:cxn ang="0">
                  <a:pos x="54" y="0"/>
                </a:cxn>
                <a:cxn ang="0">
                  <a:pos x="56" y="2"/>
                </a:cxn>
                <a:cxn ang="0">
                  <a:pos x="60" y="4"/>
                </a:cxn>
                <a:cxn ang="0">
                  <a:pos x="62" y="8"/>
                </a:cxn>
                <a:cxn ang="0">
                  <a:pos x="64" y="10"/>
                </a:cxn>
                <a:cxn ang="0">
                  <a:pos x="62" y="12"/>
                </a:cxn>
                <a:cxn ang="0">
                  <a:pos x="60" y="16"/>
                </a:cxn>
                <a:cxn ang="0">
                  <a:pos x="58" y="18"/>
                </a:cxn>
                <a:cxn ang="0">
                  <a:pos x="58" y="20"/>
                </a:cxn>
                <a:cxn ang="0">
                  <a:pos x="54" y="26"/>
                </a:cxn>
                <a:cxn ang="0">
                  <a:pos x="46" y="32"/>
                </a:cxn>
                <a:cxn ang="0">
                  <a:pos x="40" y="36"/>
                </a:cxn>
                <a:cxn ang="0">
                  <a:pos x="34" y="38"/>
                </a:cxn>
                <a:cxn ang="0">
                  <a:pos x="36" y="38"/>
                </a:cxn>
              </a:cxnLst>
              <a:rect l="0" t="0" r="r" b="b"/>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7" name="Freeform 285"/>
            <p:cNvSpPr>
              <a:spLocks/>
            </p:cNvSpPr>
            <p:nvPr/>
          </p:nvSpPr>
          <p:spPr bwMode="auto">
            <a:xfrm>
              <a:off x="8396901" y="4631013"/>
              <a:ext cx="20767" cy="30229"/>
            </a:xfrm>
            <a:custGeom>
              <a:avLst/>
              <a:gdLst/>
              <a:ahLst/>
              <a:cxnLst>
                <a:cxn ang="0">
                  <a:pos x="12" y="10"/>
                </a:cxn>
                <a:cxn ang="0">
                  <a:pos x="12" y="14"/>
                </a:cxn>
                <a:cxn ang="0">
                  <a:pos x="12" y="16"/>
                </a:cxn>
                <a:cxn ang="0">
                  <a:pos x="6" y="16"/>
                </a:cxn>
                <a:cxn ang="0">
                  <a:pos x="2" y="14"/>
                </a:cxn>
                <a:cxn ang="0">
                  <a:pos x="0" y="10"/>
                </a:cxn>
                <a:cxn ang="0">
                  <a:pos x="2" y="4"/>
                </a:cxn>
                <a:cxn ang="0">
                  <a:pos x="8" y="0"/>
                </a:cxn>
                <a:cxn ang="0">
                  <a:pos x="10" y="6"/>
                </a:cxn>
                <a:cxn ang="0">
                  <a:pos x="10" y="8"/>
                </a:cxn>
                <a:cxn ang="0">
                  <a:pos x="12" y="10"/>
                </a:cxn>
              </a:cxnLst>
              <a:rect l="0" t="0" r="r" b="b"/>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8" name="Freeform 286"/>
            <p:cNvSpPr>
              <a:spLocks/>
            </p:cNvSpPr>
            <p:nvPr/>
          </p:nvSpPr>
          <p:spPr bwMode="auto">
            <a:xfrm>
              <a:off x="8306910" y="4687691"/>
              <a:ext cx="20767" cy="37786"/>
            </a:xfrm>
            <a:custGeom>
              <a:avLst/>
              <a:gdLst/>
              <a:ahLst/>
              <a:cxnLst>
                <a:cxn ang="0">
                  <a:pos x="6" y="2"/>
                </a:cxn>
                <a:cxn ang="0">
                  <a:pos x="8" y="2"/>
                </a:cxn>
                <a:cxn ang="0">
                  <a:pos x="8" y="0"/>
                </a:cxn>
                <a:cxn ang="0">
                  <a:pos x="10" y="2"/>
                </a:cxn>
                <a:cxn ang="0">
                  <a:pos x="12" y="4"/>
                </a:cxn>
                <a:cxn ang="0">
                  <a:pos x="10" y="6"/>
                </a:cxn>
                <a:cxn ang="0">
                  <a:pos x="8" y="12"/>
                </a:cxn>
                <a:cxn ang="0">
                  <a:pos x="0" y="20"/>
                </a:cxn>
                <a:cxn ang="0">
                  <a:pos x="0" y="10"/>
                </a:cxn>
                <a:cxn ang="0">
                  <a:pos x="2" y="6"/>
                </a:cxn>
                <a:cxn ang="0">
                  <a:pos x="4" y="4"/>
                </a:cxn>
                <a:cxn ang="0">
                  <a:pos x="6" y="2"/>
                </a:cxn>
              </a:cxnLst>
              <a:rect l="0" t="0" r="r" b="b"/>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9" name="Freeform 287"/>
            <p:cNvSpPr>
              <a:spLocks/>
            </p:cNvSpPr>
            <p:nvPr/>
          </p:nvSpPr>
          <p:spPr bwMode="auto">
            <a:xfrm>
              <a:off x="8227302" y="4536548"/>
              <a:ext cx="86531" cy="41564"/>
            </a:xfrm>
            <a:custGeom>
              <a:avLst/>
              <a:gdLst/>
              <a:ahLst/>
              <a:cxnLst>
                <a:cxn ang="0">
                  <a:pos x="42" y="22"/>
                </a:cxn>
                <a:cxn ang="0">
                  <a:pos x="40" y="20"/>
                </a:cxn>
                <a:cxn ang="0">
                  <a:pos x="38" y="16"/>
                </a:cxn>
                <a:cxn ang="0">
                  <a:pos x="34" y="14"/>
                </a:cxn>
                <a:cxn ang="0">
                  <a:pos x="30" y="14"/>
                </a:cxn>
                <a:cxn ang="0">
                  <a:pos x="24" y="12"/>
                </a:cxn>
                <a:cxn ang="0">
                  <a:pos x="16" y="12"/>
                </a:cxn>
                <a:cxn ang="0">
                  <a:pos x="10" y="12"/>
                </a:cxn>
                <a:cxn ang="0">
                  <a:pos x="2" y="12"/>
                </a:cxn>
                <a:cxn ang="0">
                  <a:pos x="0" y="10"/>
                </a:cxn>
                <a:cxn ang="0">
                  <a:pos x="8" y="4"/>
                </a:cxn>
                <a:cxn ang="0">
                  <a:pos x="14" y="4"/>
                </a:cxn>
                <a:cxn ang="0">
                  <a:pos x="18" y="2"/>
                </a:cxn>
                <a:cxn ang="0">
                  <a:pos x="24" y="2"/>
                </a:cxn>
                <a:cxn ang="0">
                  <a:pos x="28" y="0"/>
                </a:cxn>
                <a:cxn ang="0">
                  <a:pos x="28" y="2"/>
                </a:cxn>
                <a:cxn ang="0">
                  <a:pos x="30" y="2"/>
                </a:cxn>
                <a:cxn ang="0">
                  <a:pos x="34" y="0"/>
                </a:cxn>
                <a:cxn ang="0">
                  <a:pos x="38" y="2"/>
                </a:cxn>
                <a:cxn ang="0">
                  <a:pos x="44" y="6"/>
                </a:cxn>
                <a:cxn ang="0">
                  <a:pos x="48" y="10"/>
                </a:cxn>
                <a:cxn ang="0">
                  <a:pos x="50" y="16"/>
                </a:cxn>
                <a:cxn ang="0">
                  <a:pos x="48" y="18"/>
                </a:cxn>
                <a:cxn ang="0">
                  <a:pos x="46" y="20"/>
                </a:cxn>
                <a:cxn ang="0">
                  <a:pos x="42" y="22"/>
                </a:cxn>
              </a:cxnLst>
              <a:rect l="0" t="0" r="r" b="b"/>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0" name="Freeform 288"/>
            <p:cNvSpPr>
              <a:spLocks/>
            </p:cNvSpPr>
            <p:nvPr/>
          </p:nvSpPr>
          <p:spPr bwMode="auto">
            <a:xfrm>
              <a:off x="8223840" y="4374069"/>
              <a:ext cx="34612" cy="79350"/>
            </a:xfrm>
            <a:custGeom>
              <a:avLst/>
              <a:gdLst/>
              <a:ahLst/>
              <a:cxnLst>
                <a:cxn ang="0">
                  <a:pos x="2" y="22"/>
                </a:cxn>
                <a:cxn ang="0">
                  <a:pos x="2" y="18"/>
                </a:cxn>
                <a:cxn ang="0">
                  <a:pos x="2" y="14"/>
                </a:cxn>
                <a:cxn ang="0">
                  <a:pos x="0" y="10"/>
                </a:cxn>
                <a:cxn ang="0">
                  <a:pos x="2" y="4"/>
                </a:cxn>
                <a:cxn ang="0">
                  <a:pos x="0" y="0"/>
                </a:cxn>
                <a:cxn ang="0">
                  <a:pos x="4" y="0"/>
                </a:cxn>
                <a:cxn ang="0">
                  <a:pos x="6" y="8"/>
                </a:cxn>
                <a:cxn ang="0">
                  <a:pos x="4" y="16"/>
                </a:cxn>
                <a:cxn ang="0">
                  <a:pos x="8" y="16"/>
                </a:cxn>
                <a:cxn ang="0">
                  <a:pos x="8" y="8"/>
                </a:cxn>
                <a:cxn ang="0">
                  <a:pos x="16" y="8"/>
                </a:cxn>
                <a:cxn ang="0">
                  <a:pos x="16" y="12"/>
                </a:cxn>
                <a:cxn ang="0">
                  <a:pos x="16" y="14"/>
                </a:cxn>
                <a:cxn ang="0">
                  <a:pos x="14" y="16"/>
                </a:cxn>
                <a:cxn ang="0">
                  <a:pos x="12" y="18"/>
                </a:cxn>
                <a:cxn ang="0">
                  <a:pos x="12" y="22"/>
                </a:cxn>
                <a:cxn ang="0">
                  <a:pos x="20" y="32"/>
                </a:cxn>
                <a:cxn ang="0">
                  <a:pos x="16" y="32"/>
                </a:cxn>
                <a:cxn ang="0">
                  <a:pos x="14" y="30"/>
                </a:cxn>
                <a:cxn ang="0">
                  <a:pos x="12" y="28"/>
                </a:cxn>
                <a:cxn ang="0">
                  <a:pos x="8" y="28"/>
                </a:cxn>
                <a:cxn ang="0">
                  <a:pos x="6" y="28"/>
                </a:cxn>
                <a:cxn ang="0">
                  <a:pos x="4" y="30"/>
                </a:cxn>
                <a:cxn ang="0">
                  <a:pos x="4" y="34"/>
                </a:cxn>
                <a:cxn ang="0">
                  <a:pos x="4" y="38"/>
                </a:cxn>
                <a:cxn ang="0">
                  <a:pos x="6" y="42"/>
                </a:cxn>
                <a:cxn ang="0">
                  <a:pos x="2" y="40"/>
                </a:cxn>
                <a:cxn ang="0">
                  <a:pos x="2" y="34"/>
                </a:cxn>
                <a:cxn ang="0">
                  <a:pos x="2" y="22"/>
                </a:cxn>
              </a:cxnLst>
              <a:rect l="0" t="0" r="r" b="b"/>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1" name="Freeform 289"/>
            <p:cNvSpPr>
              <a:spLocks/>
            </p:cNvSpPr>
            <p:nvPr/>
          </p:nvSpPr>
          <p:spPr bwMode="auto">
            <a:xfrm>
              <a:off x="8178845" y="4547883"/>
              <a:ext cx="31151" cy="30229"/>
            </a:xfrm>
            <a:custGeom>
              <a:avLst/>
              <a:gdLst/>
              <a:ahLst/>
              <a:cxnLst>
                <a:cxn ang="0">
                  <a:pos x="16" y="4"/>
                </a:cxn>
                <a:cxn ang="0">
                  <a:pos x="18" y="6"/>
                </a:cxn>
                <a:cxn ang="0">
                  <a:pos x="18" y="10"/>
                </a:cxn>
                <a:cxn ang="0">
                  <a:pos x="18" y="12"/>
                </a:cxn>
                <a:cxn ang="0">
                  <a:pos x="16" y="14"/>
                </a:cxn>
                <a:cxn ang="0">
                  <a:pos x="10" y="16"/>
                </a:cxn>
                <a:cxn ang="0">
                  <a:pos x="2" y="12"/>
                </a:cxn>
                <a:cxn ang="0">
                  <a:pos x="0" y="8"/>
                </a:cxn>
                <a:cxn ang="0">
                  <a:pos x="0" y="4"/>
                </a:cxn>
                <a:cxn ang="0">
                  <a:pos x="10" y="0"/>
                </a:cxn>
                <a:cxn ang="0">
                  <a:pos x="18" y="4"/>
                </a:cxn>
                <a:cxn ang="0">
                  <a:pos x="16" y="4"/>
                </a:cxn>
              </a:cxnLst>
              <a:rect l="0" t="0" r="r" b="b"/>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2" name="Freeform 290"/>
            <p:cNvSpPr>
              <a:spLocks/>
            </p:cNvSpPr>
            <p:nvPr/>
          </p:nvSpPr>
          <p:spPr bwMode="auto">
            <a:xfrm>
              <a:off x="7888103" y="4717920"/>
              <a:ext cx="86531" cy="30229"/>
            </a:xfrm>
            <a:custGeom>
              <a:avLst/>
              <a:gdLst/>
              <a:ahLst/>
              <a:cxnLst>
                <a:cxn ang="0">
                  <a:pos x="50" y="12"/>
                </a:cxn>
                <a:cxn ang="0">
                  <a:pos x="48" y="12"/>
                </a:cxn>
                <a:cxn ang="0">
                  <a:pos x="42" y="12"/>
                </a:cxn>
                <a:cxn ang="0">
                  <a:pos x="38" y="10"/>
                </a:cxn>
                <a:cxn ang="0">
                  <a:pos x="34" y="14"/>
                </a:cxn>
                <a:cxn ang="0">
                  <a:pos x="30" y="16"/>
                </a:cxn>
                <a:cxn ang="0">
                  <a:pos x="20" y="16"/>
                </a:cxn>
                <a:cxn ang="0">
                  <a:pos x="16" y="16"/>
                </a:cxn>
                <a:cxn ang="0">
                  <a:pos x="14" y="14"/>
                </a:cxn>
                <a:cxn ang="0">
                  <a:pos x="12" y="10"/>
                </a:cxn>
                <a:cxn ang="0">
                  <a:pos x="8" y="12"/>
                </a:cxn>
                <a:cxn ang="0">
                  <a:pos x="6" y="14"/>
                </a:cxn>
                <a:cxn ang="0">
                  <a:pos x="2" y="12"/>
                </a:cxn>
                <a:cxn ang="0">
                  <a:pos x="0" y="10"/>
                </a:cxn>
                <a:cxn ang="0">
                  <a:pos x="2" y="6"/>
                </a:cxn>
                <a:cxn ang="0">
                  <a:pos x="6" y="4"/>
                </a:cxn>
                <a:cxn ang="0">
                  <a:pos x="10" y="2"/>
                </a:cxn>
                <a:cxn ang="0">
                  <a:pos x="14" y="2"/>
                </a:cxn>
                <a:cxn ang="0">
                  <a:pos x="14" y="6"/>
                </a:cxn>
                <a:cxn ang="0">
                  <a:pos x="32" y="10"/>
                </a:cxn>
                <a:cxn ang="0">
                  <a:pos x="38" y="10"/>
                </a:cxn>
                <a:cxn ang="0">
                  <a:pos x="34" y="6"/>
                </a:cxn>
                <a:cxn ang="0">
                  <a:pos x="32" y="4"/>
                </a:cxn>
                <a:cxn ang="0">
                  <a:pos x="34" y="2"/>
                </a:cxn>
                <a:cxn ang="0">
                  <a:pos x="38" y="0"/>
                </a:cxn>
                <a:cxn ang="0">
                  <a:pos x="42" y="4"/>
                </a:cxn>
                <a:cxn ang="0">
                  <a:pos x="50" y="8"/>
                </a:cxn>
                <a:cxn ang="0">
                  <a:pos x="50" y="12"/>
                </a:cxn>
              </a:cxnLst>
              <a:rect l="0" t="0" r="r" b="b"/>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3" name="Freeform 291"/>
            <p:cNvSpPr>
              <a:spLocks/>
            </p:cNvSpPr>
            <p:nvPr/>
          </p:nvSpPr>
          <p:spPr bwMode="auto">
            <a:xfrm>
              <a:off x="8057703" y="4098233"/>
              <a:ext cx="131526" cy="147365"/>
            </a:xfrm>
            <a:custGeom>
              <a:avLst/>
              <a:gdLst/>
              <a:ahLst/>
              <a:cxnLst>
                <a:cxn ang="0">
                  <a:pos x="60" y="52"/>
                </a:cxn>
                <a:cxn ang="0">
                  <a:pos x="54" y="58"/>
                </a:cxn>
                <a:cxn ang="0">
                  <a:pos x="58" y="64"/>
                </a:cxn>
                <a:cxn ang="0">
                  <a:pos x="62" y="72"/>
                </a:cxn>
                <a:cxn ang="0">
                  <a:pos x="58" y="78"/>
                </a:cxn>
                <a:cxn ang="0">
                  <a:pos x="52" y="78"/>
                </a:cxn>
                <a:cxn ang="0">
                  <a:pos x="48" y="76"/>
                </a:cxn>
                <a:cxn ang="0">
                  <a:pos x="42" y="74"/>
                </a:cxn>
                <a:cxn ang="0">
                  <a:pos x="34" y="62"/>
                </a:cxn>
                <a:cxn ang="0">
                  <a:pos x="34" y="52"/>
                </a:cxn>
                <a:cxn ang="0">
                  <a:pos x="32" y="44"/>
                </a:cxn>
                <a:cxn ang="0">
                  <a:pos x="24" y="48"/>
                </a:cxn>
                <a:cxn ang="0">
                  <a:pos x="18" y="46"/>
                </a:cxn>
                <a:cxn ang="0">
                  <a:pos x="12" y="44"/>
                </a:cxn>
                <a:cxn ang="0">
                  <a:pos x="8" y="56"/>
                </a:cxn>
                <a:cxn ang="0">
                  <a:pos x="4" y="66"/>
                </a:cxn>
                <a:cxn ang="0">
                  <a:pos x="0" y="66"/>
                </a:cxn>
                <a:cxn ang="0">
                  <a:pos x="2" y="54"/>
                </a:cxn>
                <a:cxn ang="0">
                  <a:pos x="0" y="42"/>
                </a:cxn>
                <a:cxn ang="0">
                  <a:pos x="6" y="34"/>
                </a:cxn>
                <a:cxn ang="0">
                  <a:pos x="14" y="28"/>
                </a:cxn>
                <a:cxn ang="0">
                  <a:pos x="18" y="24"/>
                </a:cxn>
                <a:cxn ang="0">
                  <a:pos x="26" y="24"/>
                </a:cxn>
                <a:cxn ang="0">
                  <a:pos x="30" y="28"/>
                </a:cxn>
                <a:cxn ang="0">
                  <a:pos x="36" y="30"/>
                </a:cxn>
                <a:cxn ang="0">
                  <a:pos x="40" y="24"/>
                </a:cxn>
                <a:cxn ang="0">
                  <a:pos x="44" y="18"/>
                </a:cxn>
                <a:cxn ang="0">
                  <a:pos x="52" y="14"/>
                </a:cxn>
                <a:cxn ang="0">
                  <a:pos x="54" y="0"/>
                </a:cxn>
                <a:cxn ang="0">
                  <a:pos x="62" y="6"/>
                </a:cxn>
                <a:cxn ang="0">
                  <a:pos x="70" y="26"/>
                </a:cxn>
                <a:cxn ang="0">
                  <a:pos x="74" y="52"/>
                </a:cxn>
                <a:cxn ang="0">
                  <a:pos x="70" y="62"/>
                </a:cxn>
                <a:cxn ang="0">
                  <a:pos x="68" y="66"/>
                </a:cxn>
                <a:cxn ang="0">
                  <a:pos x="62" y="52"/>
                </a:cxn>
              </a:cxnLst>
              <a:rect l="0" t="0" r="r" b="b"/>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4" name="Freeform 292"/>
            <p:cNvSpPr>
              <a:spLocks/>
            </p:cNvSpPr>
            <p:nvPr/>
          </p:nvSpPr>
          <p:spPr bwMode="auto">
            <a:xfrm>
              <a:off x="7926177" y="4064225"/>
              <a:ext cx="65763" cy="79350"/>
            </a:xfrm>
            <a:custGeom>
              <a:avLst/>
              <a:gdLst/>
              <a:ahLst/>
              <a:cxnLst>
                <a:cxn ang="0">
                  <a:pos x="4" y="42"/>
                </a:cxn>
                <a:cxn ang="0">
                  <a:pos x="0" y="42"/>
                </a:cxn>
                <a:cxn ang="0">
                  <a:pos x="2" y="38"/>
                </a:cxn>
                <a:cxn ang="0">
                  <a:pos x="6" y="34"/>
                </a:cxn>
                <a:cxn ang="0">
                  <a:pos x="14" y="24"/>
                </a:cxn>
                <a:cxn ang="0">
                  <a:pos x="24" y="16"/>
                </a:cxn>
                <a:cxn ang="0">
                  <a:pos x="30" y="8"/>
                </a:cxn>
                <a:cxn ang="0">
                  <a:pos x="32" y="4"/>
                </a:cxn>
                <a:cxn ang="0">
                  <a:pos x="34" y="0"/>
                </a:cxn>
                <a:cxn ang="0">
                  <a:pos x="34" y="4"/>
                </a:cxn>
                <a:cxn ang="0">
                  <a:pos x="36" y="6"/>
                </a:cxn>
                <a:cxn ang="0">
                  <a:pos x="38" y="10"/>
                </a:cxn>
                <a:cxn ang="0">
                  <a:pos x="36" y="12"/>
                </a:cxn>
                <a:cxn ang="0">
                  <a:pos x="32" y="14"/>
                </a:cxn>
                <a:cxn ang="0">
                  <a:pos x="32" y="16"/>
                </a:cxn>
                <a:cxn ang="0">
                  <a:pos x="30" y="18"/>
                </a:cxn>
                <a:cxn ang="0">
                  <a:pos x="22" y="18"/>
                </a:cxn>
                <a:cxn ang="0">
                  <a:pos x="20" y="28"/>
                </a:cxn>
                <a:cxn ang="0">
                  <a:pos x="14" y="36"/>
                </a:cxn>
                <a:cxn ang="0">
                  <a:pos x="10" y="40"/>
                </a:cxn>
                <a:cxn ang="0">
                  <a:pos x="4" y="42"/>
                </a:cxn>
              </a:cxnLst>
              <a:rect l="0" t="0" r="r" b="b"/>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5" name="Freeform 293"/>
            <p:cNvSpPr>
              <a:spLocks/>
            </p:cNvSpPr>
            <p:nvPr/>
          </p:nvSpPr>
          <p:spPr bwMode="auto">
            <a:xfrm>
              <a:off x="7974634" y="3799725"/>
              <a:ext cx="128065" cy="207822"/>
            </a:xfrm>
            <a:custGeom>
              <a:avLst/>
              <a:gdLst/>
              <a:ahLst/>
              <a:cxnLst>
                <a:cxn ang="0">
                  <a:pos x="8" y="38"/>
                </a:cxn>
                <a:cxn ang="0">
                  <a:pos x="6" y="20"/>
                </a:cxn>
                <a:cxn ang="0">
                  <a:pos x="6" y="4"/>
                </a:cxn>
                <a:cxn ang="0">
                  <a:pos x="10" y="0"/>
                </a:cxn>
                <a:cxn ang="0">
                  <a:pos x="14" y="6"/>
                </a:cxn>
                <a:cxn ang="0">
                  <a:pos x="20" y="10"/>
                </a:cxn>
                <a:cxn ang="0">
                  <a:pos x="24" y="8"/>
                </a:cxn>
                <a:cxn ang="0">
                  <a:pos x="28" y="8"/>
                </a:cxn>
                <a:cxn ang="0">
                  <a:pos x="32" y="18"/>
                </a:cxn>
                <a:cxn ang="0">
                  <a:pos x="36" y="30"/>
                </a:cxn>
                <a:cxn ang="0">
                  <a:pos x="36" y="44"/>
                </a:cxn>
                <a:cxn ang="0">
                  <a:pos x="28" y="54"/>
                </a:cxn>
                <a:cxn ang="0">
                  <a:pos x="28" y="70"/>
                </a:cxn>
                <a:cxn ang="0">
                  <a:pos x="36" y="82"/>
                </a:cxn>
                <a:cxn ang="0">
                  <a:pos x="40" y="84"/>
                </a:cxn>
                <a:cxn ang="0">
                  <a:pos x="46" y="80"/>
                </a:cxn>
                <a:cxn ang="0">
                  <a:pos x="54" y="86"/>
                </a:cxn>
                <a:cxn ang="0">
                  <a:pos x="60" y="92"/>
                </a:cxn>
                <a:cxn ang="0">
                  <a:pos x="64" y="88"/>
                </a:cxn>
                <a:cxn ang="0">
                  <a:pos x="64" y="94"/>
                </a:cxn>
                <a:cxn ang="0">
                  <a:pos x="64" y="98"/>
                </a:cxn>
                <a:cxn ang="0">
                  <a:pos x="68" y="100"/>
                </a:cxn>
                <a:cxn ang="0">
                  <a:pos x="74" y="106"/>
                </a:cxn>
                <a:cxn ang="0">
                  <a:pos x="72" y="110"/>
                </a:cxn>
                <a:cxn ang="0">
                  <a:pos x="68" y="106"/>
                </a:cxn>
                <a:cxn ang="0">
                  <a:pos x="60" y="98"/>
                </a:cxn>
                <a:cxn ang="0">
                  <a:pos x="50" y="90"/>
                </a:cxn>
                <a:cxn ang="0">
                  <a:pos x="48" y="96"/>
                </a:cxn>
                <a:cxn ang="0">
                  <a:pos x="44" y="100"/>
                </a:cxn>
                <a:cxn ang="0">
                  <a:pos x="38" y="90"/>
                </a:cxn>
                <a:cxn ang="0">
                  <a:pos x="30" y="90"/>
                </a:cxn>
                <a:cxn ang="0">
                  <a:pos x="22" y="90"/>
                </a:cxn>
                <a:cxn ang="0">
                  <a:pos x="16" y="84"/>
                </a:cxn>
                <a:cxn ang="0">
                  <a:pos x="20" y="76"/>
                </a:cxn>
                <a:cxn ang="0">
                  <a:pos x="16" y="72"/>
                </a:cxn>
                <a:cxn ang="0">
                  <a:pos x="12" y="74"/>
                </a:cxn>
                <a:cxn ang="0">
                  <a:pos x="2" y="70"/>
                </a:cxn>
                <a:cxn ang="0">
                  <a:pos x="0" y="52"/>
                </a:cxn>
                <a:cxn ang="0">
                  <a:pos x="4" y="46"/>
                </a:cxn>
              </a:cxnLst>
              <a:rect l="0" t="0" r="r" b="b"/>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6" name="Freeform 294"/>
            <p:cNvSpPr>
              <a:spLocks/>
            </p:cNvSpPr>
            <p:nvPr/>
          </p:nvSpPr>
          <p:spPr bwMode="auto">
            <a:xfrm>
              <a:off x="8109621" y="4011325"/>
              <a:ext cx="41534" cy="79350"/>
            </a:xfrm>
            <a:custGeom>
              <a:avLst/>
              <a:gdLst/>
              <a:ahLst/>
              <a:cxnLst>
                <a:cxn ang="0">
                  <a:pos x="22" y="28"/>
                </a:cxn>
                <a:cxn ang="0">
                  <a:pos x="14" y="28"/>
                </a:cxn>
                <a:cxn ang="0">
                  <a:pos x="14" y="36"/>
                </a:cxn>
                <a:cxn ang="0">
                  <a:pos x="18" y="40"/>
                </a:cxn>
                <a:cxn ang="0">
                  <a:pos x="18" y="42"/>
                </a:cxn>
                <a:cxn ang="0">
                  <a:pos x="14" y="42"/>
                </a:cxn>
                <a:cxn ang="0">
                  <a:pos x="12" y="42"/>
                </a:cxn>
                <a:cxn ang="0">
                  <a:pos x="10" y="42"/>
                </a:cxn>
                <a:cxn ang="0">
                  <a:pos x="10" y="38"/>
                </a:cxn>
                <a:cxn ang="0">
                  <a:pos x="12" y="36"/>
                </a:cxn>
                <a:cxn ang="0">
                  <a:pos x="12" y="32"/>
                </a:cxn>
                <a:cxn ang="0">
                  <a:pos x="8" y="32"/>
                </a:cxn>
                <a:cxn ang="0">
                  <a:pos x="6" y="30"/>
                </a:cxn>
                <a:cxn ang="0">
                  <a:pos x="2" y="24"/>
                </a:cxn>
                <a:cxn ang="0">
                  <a:pos x="2" y="22"/>
                </a:cxn>
                <a:cxn ang="0">
                  <a:pos x="10" y="22"/>
                </a:cxn>
                <a:cxn ang="0">
                  <a:pos x="12" y="20"/>
                </a:cxn>
                <a:cxn ang="0">
                  <a:pos x="14" y="18"/>
                </a:cxn>
                <a:cxn ang="0">
                  <a:pos x="12" y="14"/>
                </a:cxn>
                <a:cxn ang="0">
                  <a:pos x="6" y="10"/>
                </a:cxn>
                <a:cxn ang="0">
                  <a:pos x="2" y="6"/>
                </a:cxn>
                <a:cxn ang="0">
                  <a:pos x="0" y="2"/>
                </a:cxn>
                <a:cxn ang="0">
                  <a:pos x="4" y="0"/>
                </a:cxn>
                <a:cxn ang="0">
                  <a:pos x="12" y="0"/>
                </a:cxn>
                <a:cxn ang="0">
                  <a:pos x="16" y="2"/>
                </a:cxn>
                <a:cxn ang="0">
                  <a:pos x="16" y="8"/>
                </a:cxn>
                <a:cxn ang="0">
                  <a:pos x="20" y="8"/>
                </a:cxn>
                <a:cxn ang="0">
                  <a:pos x="20" y="16"/>
                </a:cxn>
                <a:cxn ang="0">
                  <a:pos x="24" y="22"/>
                </a:cxn>
                <a:cxn ang="0">
                  <a:pos x="22" y="28"/>
                </a:cxn>
              </a:cxnLst>
              <a:rect l="0" t="0" r="r" b="b"/>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7" name="Freeform 295"/>
            <p:cNvSpPr>
              <a:spLocks/>
            </p:cNvSpPr>
            <p:nvPr/>
          </p:nvSpPr>
          <p:spPr bwMode="auto">
            <a:xfrm>
              <a:off x="8043858" y="4033997"/>
              <a:ext cx="38074" cy="52900"/>
            </a:xfrm>
            <a:custGeom>
              <a:avLst/>
              <a:gdLst/>
              <a:ahLst/>
              <a:cxnLst>
                <a:cxn ang="0">
                  <a:pos x="10" y="4"/>
                </a:cxn>
                <a:cxn ang="0">
                  <a:pos x="12" y="4"/>
                </a:cxn>
                <a:cxn ang="0">
                  <a:pos x="14" y="4"/>
                </a:cxn>
                <a:cxn ang="0">
                  <a:pos x="20" y="6"/>
                </a:cxn>
                <a:cxn ang="0">
                  <a:pos x="22" y="10"/>
                </a:cxn>
                <a:cxn ang="0">
                  <a:pos x="20" y="16"/>
                </a:cxn>
                <a:cxn ang="0">
                  <a:pos x="14" y="22"/>
                </a:cxn>
                <a:cxn ang="0">
                  <a:pos x="2" y="28"/>
                </a:cxn>
                <a:cxn ang="0">
                  <a:pos x="2" y="14"/>
                </a:cxn>
                <a:cxn ang="0">
                  <a:pos x="0" y="4"/>
                </a:cxn>
                <a:cxn ang="0">
                  <a:pos x="2" y="2"/>
                </a:cxn>
                <a:cxn ang="0">
                  <a:pos x="4" y="0"/>
                </a:cxn>
                <a:cxn ang="0">
                  <a:pos x="8" y="4"/>
                </a:cxn>
                <a:cxn ang="0">
                  <a:pos x="10" y="4"/>
                </a:cxn>
              </a:cxnLst>
              <a:rect l="0" t="0" r="r" b="b"/>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8" name="Freeform 296"/>
            <p:cNvSpPr>
              <a:spLocks/>
            </p:cNvSpPr>
            <p:nvPr/>
          </p:nvSpPr>
          <p:spPr bwMode="auto">
            <a:xfrm>
              <a:off x="8971463" y="4627234"/>
              <a:ext cx="27690" cy="56679"/>
            </a:xfrm>
            <a:custGeom>
              <a:avLst/>
              <a:gdLst/>
              <a:ahLst/>
              <a:cxnLst>
                <a:cxn ang="0">
                  <a:pos x="16" y="18"/>
                </a:cxn>
                <a:cxn ang="0">
                  <a:pos x="16" y="24"/>
                </a:cxn>
                <a:cxn ang="0">
                  <a:pos x="14" y="28"/>
                </a:cxn>
                <a:cxn ang="0">
                  <a:pos x="12" y="30"/>
                </a:cxn>
                <a:cxn ang="0">
                  <a:pos x="10" y="30"/>
                </a:cxn>
                <a:cxn ang="0">
                  <a:pos x="8" y="30"/>
                </a:cxn>
                <a:cxn ang="0">
                  <a:pos x="6" y="26"/>
                </a:cxn>
                <a:cxn ang="0">
                  <a:pos x="4" y="18"/>
                </a:cxn>
                <a:cxn ang="0">
                  <a:pos x="2" y="12"/>
                </a:cxn>
                <a:cxn ang="0">
                  <a:pos x="0" y="6"/>
                </a:cxn>
                <a:cxn ang="0">
                  <a:pos x="0" y="0"/>
                </a:cxn>
                <a:cxn ang="0">
                  <a:pos x="8" y="12"/>
                </a:cxn>
                <a:cxn ang="0">
                  <a:pos x="10" y="18"/>
                </a:cxn>
                <a:cxn ang="0">
                  <a:pos x="14" y="18"/>
                </a:cxn>
                <a:cxn ang="0">
                  <a:pos x="16" y="18"/>
                </a:cxn>
              </a:cxnLst>
              <a:rect l="0" t="0" r="r" b="b"/>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9" name="Freeform 297"/>
            <p:cNvSpPr>
              <a:spLocks/>
            </p:cNvSpPr>
            <p:nvPr/>
          </p:nvSpPr>
          <p:spPr bwMode="auto">
            <a:xfrm>
              <a:off x="9068376" y="4706584"/>
              <a:ext cx="38074" cy="30229"/>
            </a:xfrm>
            <a:custGeom>
              <a:avLst/>
              <a:gdLst/>
              <a:ahLst/>
              <a:cxnLst>
                <a:cxn ang="0">
                  <a:pos x="22" y="14"/>
                </a:cxn>
                <a:cxn ang="0">
                  <a:pos x="20" y="16"/>
                </a:cxn>
                <a:cxn ang="0">
                  <a:pos x="18" y="16"/>
                </a:cxn>
                <a:cxn ang="0">
                  <a:pos x="12" y="14"/>
                </a:cxn>
                <a:cxn ang="0">
                  <a:pos x="6" y="10"/>
                </a:cxn>
                <a:cxn ang="0">
                  <a:pos x="0" y="2"/>
                </a:cxn>
                <a:cxn ang="0">
                  <a:pos x="0" y="0"/>
                </a:cxn>
                <a:cxn ang="0">
                  <a:pos x="6" y="2"/>
                </a:cxn>
                <a:cxn ang="0">
                  <a:pos x="12" y="4"/>
                </a:cxn>
                <a:cxn ang="0">
                  <a:pos x="20" y="8"/>
                </a:cxn>
                <a:cxn ang="0">
                  <a:pos x="22" y="14"/>
                </a:cxn>
              </a:cxnLst>
              <a:rect l="0" t="0" r="r" b="b"/>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0" name="Freeform 298"/>
            <p:cNvSpPr>
              <a:spLocks/>
            </p:cNvSpPr>
            <p:nvPr/>
          </p:nvSpPr>
          <p:spPr bwMode="auto">
            <a:xfrm>
              <a:off x="9127217" y="4733034"/>
              <a:ext cx="24229" cy="45343"/>
            </a:xfrm>
            <a:custGeom>
              <a:avLst/>
              <a:gdLst/>
              <a:ahLst/>
              <a:cxnLst>
                <a:cxn ang="0">
                  <a:pos x="2" y="0"/>
                </a:cxn>
                <a:cxn ang="0">
                  <a:pos x="6" y="6"/>
                </a:cxn>
                <a:cxn ang="0">
                  <a:pos x="10" y="12"/>
                </a:cxn>
                <a:cxn ang="0">
                  <a:pos x="12" y="18"/>
                </a:cxn>
                <a:cxn ang="0">
                  <a:pos x="14" y="24"/>
                </a:cxn>
                <a:cxn ang="0">
                  <a:pos x="12" y="24"/>
                </a:cxn>
                <a:cxn ang="0">
                  <a:pos x="8" y="22"/>
                </a:cxn>
                <a:cxn ang="0">
                  <a:pos x="2" y="16"/>
                </a:cxn>
                <a:cxn ang="0">
                  <a:pos x="0" y="12"/>
                </a:cxn>
                <a:cxn ang="0">
                  <a:pos x="0" y="8"/>
                </a:cxn>
                <a:cxn ang="0">
                  <a:pos x="0" y="2"/>
                </a:cxn>
                <a:cxn ang="0">
                  <a:pos x="4" y="2"/>
                </a:cxn>
                <a:cxn ang="0">
                  <a:pos x="2" y="0"/>
                </a:cxn>
              </a:cxnLst>
              <a:rect l="0" t="0" r="r" b="b"/>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1" name="Freeform 299"/>
            <p:cNvSpPr>
              <a:spLocks/>
            </p:cNvSpPr>
            <p:nvPr/>
          </p:nvSpPr>
          <p:spPr bwMode="auto">
            <a:xfrm>
              <a:off x="9141062" y="4801049"/>
              <a:ext cx="31151" cy="18893"/>
            </a:xfrm>
            <a:custGeom>
              <a:avLst/>
              <a:gdLst/>
              <a:ahLst/>
              <a:cxnLst>
                <a:cxn ang="0">
                  <a:pos x="18" y="10"/>
                </a:cxn>
                <a:cxn ang="0">
                  <a:pos x="10" y="10"/>
                </a:cxn>
                <a:cxn ang="0">
                  <a:pos x="4" y="8"/>
                </a:cxn>
                <a:cxn ang="0">
                  <a:pos x="0" y="2"/>
                </a:cxn>
                <a:cxn ang="0">
                  <a:pos x="0" y="0"/>
                </a:cxn>
                <a:cxn ang="0">
                  <a:pos x="6" y="0"/>
                </a:cxn>
                <a:cxn ang="0">
                  <a:pos x="12" y="4"/>
                </a:cxn>
                <a:cxn ang="0">
                  <a:pos x="16" y="6"/>
                </a:cxn>
                <a:cxn ang="0">
                  <a:pos x="18" y="10"/>
                </a:cxn>
              </a:cxnLst>
              <a:rect l="0" t="0" r="r" b="b"/>
              <a:pathLst>
                <a:path w="18" h="10">
                  <a:moveTo>
                    <a:pt x="18" y="10"/>
                  </a:moveTo>
                  <a:lnTo>
                    <a:pt x="10" y="10"/>
                  </a:lnTo>
                  <a:lnTo>
                    <a:pt x="4" y="8"/>
                  </a:lnTo>
                  <a:lnTo>
                    <a:pt x="0" y="2"/>
                  </a:lnTo>
                  <a:lnTo>
                    <a:pt x="0" y="0"/>
                  </a:lnTo>
                  <a:lnTo>
                    <a:pt x="6" y="0"/>
                  </a:lnTo>
                  <a:lnTo>
                    <a:pt x="12" y="4"/>
                  </a:lnTo>
                  <a:lnTo>
                    <a:pt x="16" y="6"/>
                  </a:lnTo>
                  <a:lnTo>
                    <a:pt x="18"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2" name="Freeform 300"/>
            <p:cNvSpPr>
              <a:spLocks/>
            </p:cNvSpPr>
            <p:nvPr/>
          </p:nvSpPr>
          <p:spPr bwMode="auto">
            <a:xfrm>
              <a:off x="9016459" y="4710363"/>
              <a:ext cx="41534" cy="37786"/>
            </a:xfrm>
            <a:custGeom>
              <a:avLst/>
              <a:gdLst/>
              <a:ahLst/>
              <a:cxnLst>
                <a:cxn ang="0">
                  <a:pos x="6" y="0"/>
                </a:cxn>
                <a:cxn ang="0">
                  <a:pos x="6" y="2"/>
                </a:cxn>
                <a:cxn ang="0">
                  <a:pos x="8" y="4"/>
                </a:cxn>
                <a:cxn ang="0">
                  <a:pos x="14" y="8"/>
                </a:cxn>
                <a:cxn ang="0">
                  <a:pos x="20" y="12"/>
                </a:cxn>
                <a:cxn ang="0">
                  <a:pos x="24" y="14"/>
                </a:cxn>
                <a:cxn ang="0">
                  <a:pos x="24" y="16"/>
                </a:cxn>
                <a:cxn ang="0">
                  <a:pos x="22" y="20"/>
                </a:cxn>
                <a:cxn ang="0">
                  <a:pos x="20" y="20"/>
                </a:cxn>
                <a:cxn ang="0">
                  <a:pos x="16" y="18"/>
                </a:cxn>
                <a:cxn ang="0">
                  <a:pos x="14" y="14"/>
                </a:cxn>
                <a:cxn ang="0">
                  <a:pos x="10" y="14"/>
                </a:cxn>
                <a:cxn ang="0">
                  <a:pos x="10" y="12"/>
                </a:cxn>
                <a:cxn ang="0">
                  <a:pos x="8" y="8"/>
                </a:cxn>
                <a:cxn ang="0">
                  <a:pos x="6" y="8"/>
                </a:cxn>
                <a:cxn ang="0">
                  <a:pos x="6" y="4"/>
                </a:cxn>
                <a:cxn ang="0">
                  <a:pos x="0" y="4"/>
                </a:cxn>
                <a:cxn ang="0">
                  <a:pos x="0" y="0"/>
                </a:cxn>
                <a:cxn ang="0">
                  <a:pos x="6" y="0"/>
                </a:cxn>
              </a:cxnLst>
              <a:rect l="0" t="0" r="r" b="b"/>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3" name="Freeform 301"/>
            <p:cNvSpPr>
              <a:spLocks/>
            </p:cNvSpPr>
            <p:nvPr/>
          </p:nvSpPr>
          <p:spPr bwMode="auto">
            <a:xfrm>
              <a:off x="9269127" y="4997535"/>
              <a:ext cx="20767" cy="22671"/>
            </a:xfrm>
            <a:custGeom>
              <a:avLst/>
              <a:gdLst/>
              <a:ahLst/>
              <a:cxnLst>
                <a:cxn ang="0">
                  <a:pos x="12" y="8"/>
                </a:cxn>
                <a:cxn ang="0">
                  <a:pos x="10" y="10"/>
                </a:cxn>
                <a:cxn ang="0">
                  <a:pos x="8" y="12"/>
                </a:cxn>
                <a:cxn ang="0">
                  <a:pos x="4" y="12"/>
                </a:cxn>
                <a:cxn ang="0">
                  <a:pos x="2" y="8"/>
                </a:cxn>
                <a:cxn ang="0">
                  <a:pos x="0" y="0"/>
                </a:cxn>
                <a:cxn ang="0">
                  <a:pos x="2" y="0"/>
                </a:cxn>
                <a:cxn ang="0">
                  <a:pos x="6" y="2"/>
                </a:cxn>
                <a:cxn ang="0">
                  <a:pos x="10" y="6"/>
                </a:cxn>
                <a:cxn ang="0">
                  <a:pos x="12" y="8"/>
                </a:cxn>
              </a:cxnLst>
              <a:rect l="0" t="0" r="r" b="b"/>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4" name="Freeform 304"/>
            <p:cNvSpPr>
              <a:spLocks/>
            </p:cNvSpPr>
            <p:nvPr/>
          </p:nvSpPr>
          <p:spPr bwMode="auto">
            <a:xfrm>
              <a:off x="7981556" y="4381626"/>
              <a:ext cx="173061" cy="256944"/>
            </a:xfrm>
            <a:custGeom>
              <a:avLst/>
              <a:gdLst/>
              <a:ahLst/>
              <a:cxnLst>
                <a:cxn ang="0">
                  <a:pos x="12" y="28"/>
                </a:cxn>
                <a:cxn ang="0">
                  <a:pos x="18" y="22"/>
                </a:cxn>
                <a:cxn ang="0">
                  <a:pos x="28" y="10"/>
                </a:cxn>
                <a:cxn ang="0">
                  <a:pos x="34" y="6"/>
                </a:cxn>
                <a:cxn ang="0">
                  <a:pos x="38" y="8"/>
                </a:cxn>
                <a:cxn ang="0">
                  <a:pos x="60" y="12"/>
                </a:cxn>
                <a:cxn ang="0">
                  <a:pos x="84" y="12"/>
                </a:cxn>
                <a:cxn ang="0">
                  <a:pos x="90" y="8"/>
                </a:cxn>
                <a:cxn ang="0">
                  <a:pos x="100" y="0"/>
                </a:cxn>
                <a:cxn ang="0">
                  <a:pos x="90" y="16"/>
                </a:cxn>
                <a:cxn ang="0">
                  <a:pos x="82" y="24"/>
                </a:cxn>
                <a:cxn ang="0">
                  <a:pos x="70" y="24"/>
                </a:cxn>
                <a:cxn ang="0">
                  <a:pos x="26" y="22"/>
                </a:cxn>
                <a:cxn ang="0">
                  <a:pos x="22" y="26"/>
                </a:cxn>
                <a:cxn ang="0">
                  <a:pos x="22" y="38"/>
                </a:cxn>
                <a:cxn ang="0">
                  <a:pos x="28" y="52"/>
                </a:cxn>
                <a:cxn ang="0">
                  <a:pos x="34" y="54"/>
                </a:cxn>
                <a:cxn ang="0">
                  <a:pos x="40" y="50"/>
                </a:cxn>
                <a:cxn ang="0">
                  <a:pos x="54" y="44"/>
                </a:cxn>
                <a:cxn ang="0">
                  <a:pos x="68" y="40"/>
                </a:cxn>
                <a:cxn ang="0">
                  <a:pos x="72" y="42"/>
                </a:cxn>
                <a:cxn ang="0">
                  <a:pos x="62" y="48"/>
                </a:cxn>
                <a:cxn ang="0">
                  <a:pos x="50" y="56"/>
                </a:cxn>
                <a:cxn ang="0">
                  <a:pos x="44" y="66"/>
                </a:cxn>
                <a:cxn ang="0">
                  <a:pos x="48" y="76"/>
                </a:cxn>
                <a:cxn ang="0">
                  <a:pos x="54" y="98"/>
                </a:cxn>
                <a:cxn ang="0">
                  <a:pos x="60" y="104"/>
                </a:cxn>
                <a:cxn ang="0">
                  <a:pos x="64" y="106"/>
                </a:cxn>
                <a:cxn ang="0">
                  <a:pos x="54" y="114"/>
                </a:cxn>
                <a:cxn ang="0">
                  <a:pos x="44" y="118"/>
                </a:cxn>
                <a:cxn ang="0">
                  <a:pos x="32" y="88"/>
                </a:cxn>
                <a:cxn ang="0">
                  <a:pos x="32" y="78"/>
                </a:cxn>
                <a:cxn ang="0">
                  <a:pos x="24" y="78"/>
                </a:cxn>
                <a:cxn ang="0">
                  <a:pos x="22" y="120"/>
                </a:cxn>
                <a:cxn ang="0">
                  <a:pos x="18" y="132"/>
                </a:cxn>
                <a:cxn ang="0">
                  <a:pos x="8" y="136"/>
                </a:cxn>
                <a:cxn ang="0">
                  <a:pos x="6" y="130"/>
                </a:cxn>
                <a:cxn ang="0">
                  <a:pos x="6" y="116"/>
                </a:cxn>
                <a:cxn ang="0">
                  <a:pos x="10" y="102"/>
                </a:cxn>
                <a:cxn ang="0">
                  <a:pos x="4" y="94"/>
                </a:cxn>
                <a:cxn ang="0">
                  <a:pos x="0" y="90"/>
                </a:cxn>
                <a:cxn ang="0">
                  <a:pos x="4" y="66"/>
                </a:cxn>
                <a:cxn ang="0">
                  <a:pos x="12" y="44"/>
                </a:cxn>
              </a:cxnLst>
              <a:rect l="0" t="0" r="r" b="b"/>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5" name="Freeform 305"/>
            <p:cNvSpPr>
              <a:spLocks/>
            </p:cNvSpPr>
            <p:nvPr/>
          </p:nvSpPr>
          <p:spPr bwMode="auto">
            <a:xfrm>
              <a:off x="7728887" y="4196476"/>
              <a:ext cx="263052" cy="211600"/>
            </a:xfrm>
            <a:custGeom>
              <a:avLst/>
              <a:gdLst/>
              <a:ahLst/>
              <a:cxnLst>
                <a:cxn ang="0">
                  <a:pos x="68" y="62"/>
                </a:cxn>
                <a:cxn ang="0">
                  <a:pos x="68" y="58"/>
                </a:cxn>
                <a:cxn ang="0">
                  <a:pos x="70" y="56"/>
                </a:cxn>
                <a:cxn ang="0">
                  <a:pos x="74" y="54"/>
                </a:cxn>
                <a:cxn ang="0">
                  <a:pos x="70" y="48"/>
                </a:cxn>
                <a:cxn ang="0">
                  <a:pos x="76" y="42"/>
                </a:cxn>
                <a:cxn ang="0">
                  <a:pos x="86" y="40"/>
                </a:cxn>
                <a:cxn ang="0">
                  <a:pos x="92" y="26"/>
                </a:cxn>
                <a:cxn ang="0">
                  <a:pos x="106" y="4"/>
                </a:cxn>
                <a:cxn ang="0">
                  <a:pos x="114" y="0"/>
                </a:cxn>
                <a:cxn ang="0">
                  <a:pos x="122" y="8"/>
                </a:cxn>
                <a:cxn ang="0">
                  <a:pos x="124" y="20"/>
                </a:cxn>
                <a:cxn ang="0">
                  <a:pos x="138" y="26"/>
                </a:cxn>
                <a:cxn ang="0">
                  <a:pos x="152" y="28"/>
                </a:cxn>
                <a:cxn ang="0">
                  <a:pos x="150" y="34"/>
                </a:cxn>
                <a:cxn ang="0">
                  <a:pos x="140" y="36"/>
                </a:cxn>
                <a:cxn ang="0">
                  <a:pos x="132" y="38"/>
                </a:cxn>
                <a:cxn ang="0">
                  <a:pos x="138" y="44"/>
                </a:cxn>
                <a:cxn ang="0">
                  <a:pos x="132" y="48"/>
                </a:cxn>
                <a:cxn ang="0">
                  <a:pos x="122" y="60"/>
                </a:cxn>
                <a:cxn ang="0">
                  <a:pos x="106" y="56"/>
                </a:cxn>
                <a:cxn ang="0">
                  <a:pos x="94" y="56"/>
                </a:cxn>
                <a:cxn ang="0">
                  <a:pos x="82" y="64"/>
                </a:cxn>
                <a:cxn ang="0">
                  <a:pos x="74" y="82"/>
                </a:cxn>
                <a:cxn ang="0">
                  <a:pos x="70" y="104"/>
                </a:cxn>
                <a:cxn ang="0">
                  <a:pos x="64" y="108"/>
                </a:cxn>
                <a:cxn ang="0">
                  <a:pos x="56" y="104"/>
                </a:cxn>
                <a:cxn ang="0">
                  <a:pos x="48" y="98"/>
                </a:cxn>
                <a:cxn ang="0">
                  <a:pos x="42" y="100"/>
                </a:cxn>
                <a:cxn ang="0">
                  <a:pos x="28" y="108"/>
                </a:cxn>
                <a:cxn ang="0">
                  <a:pos x="20" y="112"/>
                </a:cxn>
                <a:cxn ang="0">
                  <a:pos x="8" y="108"/>
                </a:cxn>
                <a:cxn ang="0">
                  <a:pos x="0" y="104"/>
                </a:cxn>
                <a:cxn ang="0">
                  <a:pos x="0" y="92"/>
                </a:cxn>
                <a:cxn ang="0">
                  <a:pos x="0" y="94"/>
                </a:cxn>
                <a:cxn ang="0">
                  <a:pos x="8" y="100"/>
                </a:cxn>
                <a:cxn ang="0">
                  <a:pos x="20" y="90"/>
                </a:cxn>
                <a:cxn ang="0">
                  <a:pos x="30" y="78"/>
                </a:cxn>
                <a:cxn ang="0">
                  <a:pos x="46" y="72"/>
                </a:cxn>
                <a:cxn ang="0">
                  <a:pos x="54" y="66"/>
                </a:cxn>
                <a:cxn ang="0">
                  <a:pos x="58" y="58"/>
                </a:cxn>
              </a:cxnLst>
              <a:rect l="0" t="0" r="r" b="b"/>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6" name="Freeform 306"/>
            <p:cNvSpPr>
              <a:spLocks/>
            </p:cNvSpPr>
            <p:nvPr/>
          </p:nvSpPr>
          <p:spPr bwMode="auto">
            <a:xfrm>
              <a:off x="7829263" y="4287162"/>
              <a:ext cx="27690" cy="26450"/>
            </a:xfrm>
            <a:custGeom>
              <a:avLst/>
              <a:gdLst/>
              <a:ahLst/>
              <a:cxnLst>
                <a:cxn ang="0">
                  <a:pos x="12" y="0"/>
                </a:cxn>
                <a:cxn ang="0">
                  <a:pos x="12" y="4"/>
                </a:cxn>
                <a:cxn ang="0">
                  <a:pos x="16" y="6"/>
                </a:cxn>
                <a:cxn ang="0">
                  <a:pos x="16" y="10"/>
                </a:cxn>
                <a:cxn ang="0">
                  <a:pos x="12" y="8"/>
                </a:cxn>
                <a:cxn ang="0">
                  <a:pos x="10" y="6"/>
                </a:cxn>
                <a:cxn ang="0">
                  <a:pos x="10" y="10"/>
                </a:cxn>
                <a:cxn ang="0">
                  <a:pos x="12" y="12"/>
                </a:cxn>
                <a:cxn ang="0">
                  <a:pos x="10" y="14"/>
                </a:cxn>
                <a:cxn ang="0">
                  <a:pos x="0" y="10"/>
                </a:cxn>
                <a:cxn ang="0">
                  <a:pos x="10" y="0"/>
                </a:cxn>
                <a:cxn ang="0">
                  <a:pos x="12" y="0"/>
                </a:cxn>
              </a:cxnLst>
              <a:rect l="0" t="0" r="r" b="b"/>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7" name="Freeform 307"/>
            <p:cNvSpPr>
              <a:spLocks/>
            </p:cNvSpPr>
            <p:nvPr/>
          </p:nvSpPr>
          <p:spPr bwMode="auto">
            <a:xfrm>
              <a:off x="8310371" y="4453419"/>
              <a:ext cx="276897" cy="309844"/>
            </a:xfrm>
            <a:custGeom>
              <a:avLst/>
              <a:gdLst/>
              <a:ahLst/>
              <a:cxnLst>
                <a:cxn ang="0">
                  <a:pos x="160" y="114"/>
                </a:cxn>
                <a:cxn ang="0">
                  <a:pos x="156" y="122"/>
                </a:cxn>
                <a:cxn ang="0">
                  <a:pos x="160" y="164"/>
                </a:cxn>
                <a:cxn ang="0">
                  <a:pos x="148" y="158"/>
                </a:cxn>
                <a:cxn ang="0">
                  <a:pos x="144" y="144"/>
                </a:cxn>
                <a:cxn ang="0">
                  <a:pos x="120" y="148"/>
                </a:cxn>
                <a:cxn ang="0">
                  <a:pos x="104" y="148"/>
                </a:cxn>
                <a:cxn ang="0">
                  <a:pos x="102" y="144"/>
                </a:cxn>
                <a:cxn ang="0">
                  <a:pos x="110" y="134"/>
                </a:cxn>
                <a:cxn ang="0">
                  <a:pos x="120" y="126"/>
                </a:cxn>
                <a:cxn ang="0">
                  <a:pos x="118" y="112"/>
                </a:cxn>
                <a:cxn ang="0">
                  <a:pos x="116" y="100"/>
                </a:cxn>
                <a:cxn ang="0">
                  <a:pos x="104" y="90"/>
                </a:cxn>
                <a:cxn ang="0">
                  <a:pos x="74" y="80"/>
                </a:cxn>
                <a:cxn ang="0">
                  <a:pos x="62" y="70"/>
                </a:cxn>
                <a:cxn ang="0">
                  <a:pos x="54" y="66"/>
                </a:cxn>
                <a:cxn ang="0">
                  <a:pos x="46" y="60"/>
                </a:cxn>
                <a:cxn ang="0">
                  <a:pos x="42" y="66"/>
                </a:cxn>
                <a:cxn ang="0">
                  <a:pos x="34" y="72"/>
                </a:cxn>
                <a:cxn ang="0">
                  <a:pos x="32" y="66"/>
                </a:cxn>
                <a:cxn ang="0">
                  <a:pos x="26" y="54"/>
                </a:cxn>
                <a:cxn ang="0">
                  <a:pos x="20" y="48"/>
                </a:cxn>
                <a:cxn ang="0">
                  <a:pos x="20" y="42"/>
                </a:cxn>
                <a:cxn ang="0">
                  <a:pos x="28" y="42"/>
                </a:cxn>
                <a:cxn ang="0">
                  <a:pos x="34" y="42"/>
                </a:cxn>
                <a:cxn ang="0">
                  <a:pos x="46" y="40"/>
                </a:cxn>
                <a:cxn ang="0">
                  <a:pos x="54" y="36"/>
                </a:cxn>
                <a:cxn ang="0">
                  <a:pos x="40" y="36"/>
                </a:cxn>
                <a:cxn ang="0">
                  <a:pos x="26" y="38"/>
                </a:cxn>
                <a:cxn ang="0">
                  <a:pos x="18" y="32"/>
                </a:cxn>
                <a:cxn ang="0">
                  <a:pos x="16" y="28"/>
                </a:cxn>
                <a:cxn ang="0">
                  <a:pos x="6" y="22"/>
                </a:cxn>
                <a:cxn ang="0">
                  <a:pos x="0" y="12"/>
                </a:cxn>
                <a:cxn ang="0">
                  <a:pos x="14" y="4"/>
                </a:cxn>
                <a:cxn ang="0">
                  <a:pos x="30" y="0"/>
                </a:cxn>
                <a:cxn ang="0">
                  <a:pos x="36" y="2"/>
                </a:cxn>
                <a:cxn ang="0">
                  <a:pos x="50" y="4"/>
                </a:cxn>
                <a:cxn ang="0">
                  <a:pos x="56" y="16"/>
                </a:cxn>
                <a:cxn ang="0">
                  <a:pos x="58" y="38"/>
                </a:cxn>
                <a:cxn ang="0">
                  <a:pos x="62" y="40"/>
                </a:cxn>
                <a:cxn ang="0">
                  <a:pos x="66" y="54"/>
                </a:cxn>
                <a:cxn ang="0">
                  <a:pos x="72" y="54"/>
                </a:cxn>
                <a:cxn ang="0">
                  <a:pos x="78" y="48"/>
                </a:cxn>
                <a:cxn ang="0">
                  <a:pos x="88" y="38"/>
                </a:cxn>
                <a:cxn ang="0">
                  <a:pos x="100" y="28"/>
                </a:cxn>
                <a:cxn ang="0">
                  <a:pos x="108" y="20"/>
                </a:cxn>
                <a:cxn ang="0">
                  <a:pos x="116" y="20"/>
                </a:cxn>
                <a:cxn ang="0">
                  <a:pos x="128" y="26"/>
                </a:cxn>
                <a:cxn ang="0">
                  <a:pos x="142" y="34"/>
                </a:cxn>
                <a:cxn ang="0">
                  <a:pos x="160" y="38"/>
                </a:cxn>
              </a:cxnLst>
              <a:rect l="0" t="0" r="r" b="b"/>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8" name="Freeform 308"/>
            <p:cNvSpPr>
              <a:spLocks/>
            </p:cNvSpPr>
            <p:nvPr/>
          </p:nvSpPr>
          <p:spPr bwMode="auto">
            <a:xfrm>
              <a:off x="7971172" y="4763263"/>
              <a:ext cx="41534" cy="26450"/>
            </a:xfrm>
            <a:custGeom>
              <a:avLst/>
              <a:gdLst/>
              <a:ahLst/>
              <a:cxnLst>
                <a:cxn ang="0">
                  <a:pos x="16" y="12"/>
                </a:cxn>
                <a:cxn ang="0">
                  <a:pos x="8" y="8"/>
                </a:cxn>
                <a:cxn ang="0">
                  <a:pos x="0" y="2"/>
                </a:cxn>
                <a:cxn ang="0">
                  <a:pos x="4" y="0"/>
                </a:cxn>
                <a:cxn ang="0">
                  <a:pos x="10" y="0"/>
                </a:cxn>
                <a:cxn ang="0">
                  <a:pos x="12" y="0"/>
                </a:cxn>
                <a:cxn ang="0">
                  <a:pos x="16" y="0"/>
                </a:cxn>
                <a:cxn ang="0">
                  <a:pos x="18" y="4"/>
                </a:cxn>
                <a:cxn ang="0">
                  <a:pos x="22" y="4"/>
                </a:cxn>
                <a:cxn ang="0">
                  <a:pos x="24" y="10"/>
                </a:cxn>
                <a:cxn ang="0">
                  <a:pos x="22" y="12"/>
                </a:cxn>
                <a:cxn ang="0">
                  <a:pos x="20" y="14"/>
                </a:cxn>
                <a:cxn ang="0">
                  <a:pos x="18" y="14"/>
                </a:cxn>
                <a:cxn ang="0">
                  <a:pos x="16" y="12"/>
                </a:cxn>
              </a:cxnLst>
              <a:rect l="0" t="0" r="r" b="b"/>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9" name="Freeform 309"/>
            <p:cNvSpPr>
              <a:spLocks/>
            </p:cNvSpPr>
            <p:nvPr/>
          </p:nvSpPr>
          <p:spPr bwMode="auto">
            <a:xfrm>
              <a:off x="8237686" y="5673901"/>
              <a:ext cx="38074" cy="15115"/>
            </a:xfrm>
            <a:custGeom>
              <a:avLst/>
              <a:gdLst/>
              <a:ahLst/>
              <a:cxnLst>
                <a:cxn ang="0">
                  <a:pos x="8" y="2"/>
                </a:cxn>
                <a:cxn ang="0">
                  <a:pos x="4" y="2"/>
                </a:cxn>
                <a:cxn ang="0">
                  <a:pos x="2" y="4"/>
                </a:cxn>
                <a:cxn ang="0">
                  <a:pos x="0" y="6"/>
                </a:cxn>
                <a:cxn ang="0">
                  <a:pos x="4" y="8"/>
                </a:cxn>
                <a:cxn ang="0">
                  <a:pos x="8" y="8"/>
                </a:cxn>
                <a:cxn ang="0">
                  <a:pos x="12" y="8"/>
                </a:cxn>
                <a:cxn ang="0">
                  <a:pos x="16" y="6"/>
                </a:cxn>
                <a:cxn ang="0">
                  <a:pos x="22" y="2"/>
                </a:cxn>
                <a:cxn ang="0">
                  <a:pos x="20" y="0"/>
                </a:cxn>
                <a:cxn ang="0">
                  <a:pos x="16" y="0"/>
                </a:cxn>
                <a:cxn ang="0">
                  <a:pos x="8" y="2"/>
                </a:cxn>
              </a:cxnLst>
              <a:rect l="0" t="0" r="r" b="b"/>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0" name="Freeform 310"/>
            <p:cNvSpPr>
              <a:spLocks/>
            </p:cNvSpPr>
            <p:nvPr/>
          </p:nvSpPr>
          <p:spPr bwMode="auto">
            <a:xfrm>
              <a:off x="8878010" y="4540327"/>
              <a:ext cx="51918" cy="68015"/>
            </a:xfrm>
            <a:custGeom>
              <a:avLst/>
              <a:gdLst/>
              <a:ahLst/>
              <a:cxnLst>
                <a:cxn ang="0">
                  <a:pos x="30" y="26"/>
                </a:cxn>
                <a:cxn ang="0">
                  <a:pos x="30" y="36"/>
                </a:cxn>
                <a:cxn ang="0">
                  <a:pos x="26" y="36"/>
                </a:cxn>
                <a:cxn ang="0">
                  <a:pos x="22" y="32"/>
                </a:cxn>
                <a:cxn ang="0">
                  <a:pos x="20" y="26"/>
                </a:cxn>
                <a:cxn ang="0">
                  <a:pos x="18" y="18"/>
                </a:cxn>
                <a:cxn ang="0">
                  <a:pos x="14" y="14"/>
                </a:cxn>
                <a:cxn ang="0">
                  <a:pos x="6" y="8"/>
                </a:cxn>
                <a:cxn ang="0">
                  <a:pos x="0" y="6"/>
                </a:cxn>
                <a:cxn ang="0">
                  <a:pos x="0" y="0"/>
                </a:cxn>
                <a:cxn ang="0">
                  <a:pos x="14" y="12"/>
                </a:cxn>
                <a:cxn ang="0">
                  <a:pos x="30" y="26"/>
                </a:cxn>
              </a:cxnLst>
              <a:rect l="0" t="0" r="r" b="b"/>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1" name="Freeform 311"/>
            <p:cNvSpPr>
              <a:spLocks/>
            </p:cNvSpPr>
            <p:nvPr/>
          </p:nvSpPr>
          <p:spPr bwMode="auto">
            <a:xfrm>
              <a:off x="8441898" y="4460977"/>
              <a:ext cx="20767" cy="22671"/>
            </a:xfrm>
            <a:custGeom>
              <a:avLst/>
              <a:gdLst/>
              <a:ahLst/>
              <a:cxnLst>
                <a:cxn ang="0">
                  <a:pos x="12" y="12"/>
                </a:cxn>
                <a:cxn ang="0">
                  <a:pos x="10" y="12"/>
                </a:cxn>
                <a:cxn ang="0">
                  <a:pos x="6" y="12"/>
                </a:cxn>
                <a:cxn ang="0">
                  <a:pos x="4" y="8"/>
                </a:cxn>
                <a:cxn ang="0">
                  <a:pos x="0" y="4"/>
                </a:cxn>
                <a:cxn ang="0">
                  <a:pos x="0" y="0"/>
                </a:cxn>
                <a:cxn ang="0">
                  <a:pos x="4" y="2"/>
                </a:cxn>
                <a:cxn ang="0">
                  <a:pos x="8" y="4"/>
                </a:cxn>
                <a:cxn ang="0">
                  <a:pos x="12" y="12"/>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2" name="Freeform 312"/>
            <p:cNvSpPr>
              <a:spLocks/>
            </p:cNvSpPr>
            <p:nvPr/>
          </p:nvSpPr>
          <p:spPr bwMode="auto">
            <a:xfrm>
              <a:off x="8445358" y="4502541"/>
              <a:ext cx="24229" cy="7557"/>
            </a:xfrm>
            <a:custGeom>
              <a:avLst/>
              <a:gdLst/>
              <a:ahLst/>
              <a:cxnLst>
                <a:cxn ang="0">
                  <a:pos x="14" y="0"/>
                </a:cxn>
                <a:cxn ang="0">
                  <a:pos x="14" y="4"/>
                </a:cxn>
                <a:cxn ang="0">
                  <a:pos x="0" y="2"/>
                </a:cxn>
                <a:cxn ang="0">
                  <a:pos x="0" y="0"/>
                </a:cxn>
                <a:cxn ang="0">
                  <a:pos x="14" y="0"/>
                </a:cxn>
              </a:cxnLst>
              <a:rect l="0" t="0" r="r" b="b"/>
              <a:pathLst>
                <a:path w="14" h="4">
                  <a:moveTo>
                    <a:pt x="14" y="0"/>
                  </a:moveTo>
                  <a:lnTo>
                    <a:pt x="14" y="4"/>
                  </a:lnTo>
                  <a:lnTo>
                    <a:pt x="0" y="2"/>
                  </a:lnTo>
                  <a:lnTo>
                    <a:pt x="0" y="0"/>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3" name="Freeform 313"/>
            <p:cNvSpPr>
              <a:spLocks/>
            </p:cNvSpPr>
            <p:nvPr/>
          </p:nvSpPr>
          <p:spPr bwMode="auto">
            <a:xfrm>
              <a:off x="8389979" y="4661241"/>
              <a:ext cx="17306" cy="22671"/>
            </a:xfrm>
            <a:custGeom>
              <a:avLst/>
              <a:gdLst/>
              <a:ahLst/>
              <a:cxnLst>
                <a:cxn ang="0">
                  <a:pos x="10" y="6"/>
                </a:cxn>
                <a:cxn ang="0">
                  <a:pos x="8" y="10"/>
                </a:cxn>
                <a:cxn ang="0">
                  <a:pos x="4" y="12"/>
                </a:cxn>
                <a:cxn ang="0">
                  <a:pos x="2" y="12"/>
                </a:cxn>
                <a:cxn ang="0">
                  <a:pos x="0" y="10"/>
                </a:cxn>
                <a:cxn ang="0">
                  <a:pos x="0" y="6"/>
                </a:cxn>
                <a:cxn ang="0">
                  <a:pos x="2" y="0"/>
                </a:cxn>
                <a:cxn ang="0">
                  <a:pos x="10" y="6"/>
                </a:cxn>
              </a:cxnLst>
              <a:rect l="0" t="0" r="r" b="b"/>
              <a:pathLst>
                <a:path w="10" h="12">
                  <a:moveTo>
                    <a:pt x="10" y="6"/>
                  </a:moveTo>
                  <a:lnTo>
                    <a:pt x="8" y="10"/>
                  </a:lnTo>
                  <a:lnTo>
                    <a:pt x="4" y="12"/>
                  </a:lnTo>
                  <a:lnTo>
                    <a:pt x="2" y="12"/>
                  </a:lnTo>
                  <a:lnTo>
                    <a:pt x="0" y="10"/>
                  </a:lnTo>
                  <a:lnTo>
                    <a:pt x="0" y="6"/>
                  </a:lnTo>
                  <a:lnTo>
                    <a:pt x="2" y="0"/>
                  </a:lnTo>
                  <a:lnTo>
                    <a:pt x="10"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4" name="Freeform 314"/>
            <p:cNvSpPr>
              <a:spLocks/>
            </p:cNvSpPr>
            <p:nvPr/>
          </p:nvSpPr>
          <p:spPr bwMode="auto">
            <a:xfrm>
              <a:off x="8296526" y="4442084"/>
              <a:ext cx="27690" cy="11336"/>
            </a:xfrm>
            <a:custGeom>
              <a:avLst/>
              <a:gdLst/>
              <a:ahLst/>
              <a:cxnLst>
                <a:cxn ang="0">
                  <a:pos x="16" y="6"/>
                </a:cxn>
                <a:cxn ang="0">
                  <a:pos x="8" y="6"/>
                </a:cxn>
                <a:cxn ang="0">
                  <a:pos x="4" y="6"/>
                </a:cxn>
                <a:cxn ang="0">
                  <a:pos x="0" y="6"/>
                </a:cxn>
                <a:cxn ang="0">
                  <a:pos x="4" y="2"/>
                </a:cxn>
                <a:cxn ang="0">
                  <a:pos x="8" y="0"/>
                </a:cxn>
                <a:cxn ang="0">
                  <a:pos x="12" y="0"/>
                </a:cxn>
                <a:cxn ang="0">
                  <a:pos x="14" y="2"/>
                </a:cxn>
                <a:cxn ang="0">
                  <a:pos x="16" y="6"/>
                </a:cxn>
              </a:cxnLst>
              <a:rect l="0" t="0" r="r" b="b"/>
              <a:pathLst>
                <a:path w="16" h="6">
                  <a:moveTo>
                    <a:pt x="16" y="6"/>
                  </a:moveTo>
                  <a:lnTo>
                    <a:pt x="8" y="6"/>
                  </a:lnTo>
                  <a:lnTo>
                    <a:pt x="4" y="6"/>
                  </a:lnTo>
                  <a:lnTo>
                    <a:pt x="0" y="6"/>
                  </a:lnTo>
                  <a:lnTo>
                    <a:pt x="4" y="2"/>
                  </a:lnTo>
                  <a:lnTo>
                    <a:pt x="8" y="0"/>
                  </a:lnTo>
                  <a:lnTo>
                    <a:pt x="12" y="0"/>
                  </a:lnTo>
                  <a:lnTo>
                    <a:pt x="14" y="2"/>
                  </a:lnTo>
                  <a:lnTo>
                    <a:pt x="16"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5" name="Freeform 315"/>
            <p:cNvSpPr>
              <a:spLocks/>
            </p:cNvSpPr>
            <p:nvPr/>
          </p:nvSpPr>
          <p:spPr bwMode="auto">
            <a:xfrm>
              <a:off x="8133849" y="4506319"/>
              <a:ext cx="17306" cy="7557"/>
            </a:xfrm>
            <a:custGeom>
              <a:avLst/>
              <a:gdLst/>
              <a:ahLst/>
              <a:cxnLst>
                <a:cxn ang="0">
                  <a:pos x="10" y="0"/>
                </a:cxn>
                <a:cxn ang="0">
                  <a:pos x="8" y="2"/>
                </a:cxn>
                <a:cxn ang="0">
                  <a:pos x="4" y="4"/>
                </a:cxn>
                <a:cxn ang="0">
                  <a:pos x="2" y="2"/>
                </a:cxn>
                <a:cxn ang="0">
                  <a:pos x="0" y="0"/>
                </a:cxn>
                <a:cxn ang="0">
                  <a:pos x="6" y="0"/>
                </a:cxn>
                <a:cxn ang="0">
                  <a:pos x="10" y="0"/>
                </a:cxn>
              </a:cxnLst>
              <a:rect l="0" t="0" r="r" b="b"/>
              <a:pathLst>
                <a:path w="10" h="4">
                  <a:moveTo>
                    <a:pt x="10" y="0"/>
                  </a:moveTo>
                  <a:lnTo>
                    <a:pt x="8" y="2"/>
                  </a:lnTo>
                  <a:lnTo>
                    <a:pt x="4" y="4"/>
                  </a:lnTo>
                  <a:lnTo>
                    <a:pt x="2" y="2"/>
                  </a:lnTo>
                  <a:lnTo>
                    <a:pt x="0" y="0"/>
                  </a:lnTo>
                  <a:lnTo>
                    <a:pt x="6" y="0"/>
                  </a:lnTo>
                  <a:lnTo>
                    <a:pt x="1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6" name="Freeform 316"/>
            <p:cNvSpPr>
              <a:spLocks/>
            </p:cNvSpPr>
            <p:nvPr/>
          </p:nvSpPr>
          <p:spPr bwMode="auto">
            <a:xfrm>
              <a:off x="8068086" y="4068004"/>
              <a:ext cx="31151" cy="64235"/>
            </a:xfrm>
            <a:custGeom>
              <a:avLst/>
              <a:gdLst/>
              <a:ahLst/>
              <a:cxnLst>
                <a:cxn ang="0">
                  <a:pos x="18" y="6"/>
                </a:cxn>
                <a:cxn ang="0">
                  <a:pos x="16" y="12"/>
                </a:cxn>
                <a:cxn ang="0">
                  <a:pos x="14" y="14"/>
                </a:cxn>
                <a:cxn ang="0">
                  <a:pos x="12" y="18"/>
                </a:cxn>
                <a:cxn ang="0">
                  <a:pos x="12" y="24"/>
                </a:cxn>
                <a:cxn ang="0">
                  <a:pos x="12" y="26"/>
                </a:cxn>
                <a:cxn ang="0">
                  <a:pos x="12" y="28"/>
                </a:cxn>
                <a:cxn ang="0">
                  <a:pos x="14" y="32"/>
                </a:cxn>
                <a:cxn ang="0">
                  <a:pos x="14" y="34"/>
                </a:cxn>
                <a:cxn ang="0">
                  <a:pos x="10" y="34"/>
                </a:cxn>
                <a:cxn ang="0">
                  <a:pos x="6" y="28"/>
                </a:cxn>
                <a:cxn ang="0">
                  <a:pos x="2" y="24"/>
                </a:cxn>
                <a:cxn ang="0">
                  <a:pos x="0" y="18"/>
                </a:cxn>
                <a:cxn ang="0">
                  <a:pos x="2" y="16"/>
                </a:cxn>
                <a:cxn ang="0">
                  <a:pos x="6" y="16"/>
                </a:cxn>
                <a:cxn ang="0">
                  <a:pos x="6" y="8"/>
                </a:cxn>
                <a:cxn ang="0">
                  <a:pos x="8" y="2"/>
                </a:cxn>
                <a:cxn ang="0">
                  <a:pos x="10" y="0"/>
                </a:cxn>
                <a:cxn ang="0">
                  <a:pos x="12" y="0"/>
                </a:cxn>
                <a:cxn ang="0">
                  <a:pos x="16" y="2"/>
                </a:cxn>
                <a:cxn ang="0">
                  <a:pos x="18" y="4"/>
                </a:cxn>
                <a:cxn ang="0">
                  <a:pos x="18" y="6"/>
                </a:cxn>
              </a:cxnLst>
              <a:rect l="0" t="0" r="r" b="b"/>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7" name="Freeform 317"/>
            <p:cNvSpPr>
              <a:spLocks/>
            </p:cNvSpPr>
            <p:nvPr/>
          </p:nvSpPr>
          <p:spPr bwMode="auto">
            <a:xfrm>
              <a:off x="8102699" y="4094454"/>
              <a:ext cx="24229" cy="22671"/>
            </a:xfrm>
            <a:custGeom>
              <a:avLst/>
              <a:gdLst/>
              <a:ahLst/>
              <a:cxnLst>
                <a:cxn ang="0">
                  <a:pos x="14" y="0"/>
                </a:cxn>
                <a:cxn ang="0">
                  <a:pos x="12" y="4"/>
                </a:cxn>
                <a:cxn ang="0">
                  <a:pos x="10" y="8"/>
                </a:cxn>
                <a:cxn ang="0">
                  <a:pos x="8" y="10"/>
                </a:cxn>
                <a:cxn ang="0">
                  <a:pos x="4" y="12"/>
                </a:cxn>
                <a:cxn ang="0">
                  <a:pos x="2" y="10"/>
                </a:cxn>
                <a:cxn ang="0">
                  <a:pos x="0" y="8"/>
                </a:cxn>
                <a:cxn ang="0">
                  <a:pos x="2" y="4"/>
                </a:cxn>
                <a:cxn ang="0">
                  <a:pos x="6" y="0"/>
                </a:cxn>
                <a:cxn ang="0">
                  <a:pos x="10" y="0"/>
                </a:cxn>
                <a:cxn ang="0">
                  <a:pos x="14" y="0"/>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8" name="Freeform 318"/>
            <p:cNvSpPr>
              <a:spLocks/>
            </p:cNvSpPr>
            <p:nvPr/>
          </p:nvSpPr>
          <p:spPr bwMode="auto">
            <a:xfrm>
              <a:off x="8081932" y="4011325"/>
              <a:ext cx="20767" cy="30229"/>
            </a:xfrm>
            <a:custGeom>
              <a:avLst/>
              <a:gdLst/>
              <a:ahLst/>
              <a:cxnLst>
                <a:cxn ang="0">
                  <a:pos x="0" y="8"/>
                </a:cxn>
                <a:cxn ang="0">
                  <a:pos x="0" y="0"/>
                </a:cxn>
                <a:cxn ang="0">
                  <a:pos x="2" y="0"/>
                </a:cxn>
                <a:cxn ang="0">
                  <a:pos x="6" y="4"/>
                </a:cxn>
                <a:cxn ang="0">
                  <a:pos x="8" y="6"/>
                </a:cxn>
                <a:cxn ang="0">
                  <a:pos x="12" y="10"/>
                </a:cxn>
                <a:cxn ang="0">
                  <a:pos x="12" y="14"/>
                </a:cxn>
                <a:cxn ang="0">
                  <a:pos x="12" y="16"/>
                </a:cxn>
                <a:cxn ang="0">
                  <a:pos x="10" y="14"/>
                </a:cxn>
                <a:cxn ang="0">
                  <a:pos x="6" y="8"/>
                </a:cxn>
                <a:cxn ang="0">
                  <a:pos x="0" y="8"/>
                </a:cxn>
              </a:cxnLst>
              <a:rect l="0" t="0" r="r" b="b"/>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9" name="Freeform 319"/>
            <p:cNvSpPr>
              <a:spLocks/>
            </p:cNvSpPr>
            <p:nvPr/>
          </p:nvSpPr>
          <p:spPr bwMode="auto">
            <a:xfrm>
              <a:off x="7998862" y="3981097"/>
              <a:ext cx="34612" cy="37786"/>
            </a:xfrm>
            <a:custGeom>
              <a:avLst/>
              <a:gdLst/>
              <a:ahLst/>
              <a:cxnLst>
                <a:cxn ang="0">
                  <a:pos x="16" y="20"/>
                </a:cxn>
                <a:cxn ang="0">
                  <a:pos x="12" y="16"/>
                </a:cxn>
                <a:cxn ang="0">
                  <a:pos x="6" y="10"/>
                </a:cxn>
                <a:cxn ang="0">
                  <a:pos x="0" y="0"/>
                </a:cxn>
                <a:cxn ang="0">
                  <a:pos x="6" y="0"/>
                </a:cxn>
                <a:cxn ang="0">
                  <a:pos x="14" y="4"/>
                </a:cxn>
                <a:cxn ang="0">
                  <a:pos x="18" y="4"/>
                </a:cxn>
                <a:cxn ang="0">
                  <a:pos x="20" y="8"/>
                </a:cxn>
                <a:cxn ang="0">
                  <a:pos x="20" y="12"/>
                </a:cxn>
                <a:cxn ang="0">
                  <a:pos x="20" y="16"/>
                </a:cxn>
                <a:cxn ang="0">
                  <a:pos x="18" y="20"/>
                </a:cxn>
                <a:cxn ang="0">
                  <a:pos x="16" y="20"/>
                </a:cxn>
              </a:cxnLst>
              <a:rect l="0" t="0" r="r" b="b"/>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0" name="Freeform 320"/>
            <p:cNvSpPr>
              <a:spLocks/>
            </p:cNvSpPr>
            <p:nvPr/>
          </p:nvSpPr>
          <p:spPr bwMode="auto">
            <a:xfrm>
              <a:off x="9016459" y="4672577"/>
              <a:ext cx="24229" cy="30229"/>
            </a:xfrm>
            <a:custGeom>
              <a:avLst/>
              <a:gdLst/>
              <a:ahLst/>
              <a:cxnLst>
                <a:cxn ang="0">
                  <a:pos x="14" y="12"/>
                </a:cxn>
                <a:cxn ang="0">
                  <a:pos x="12" y="14"/>
                </a:cxn>
                <a:cxn ang="0">
                  <a:pos x="10" y="16"/>
                </a:cxn>
                <a:cxn ang="0">
                  <a:pos x="8" y="14"/>
                </a:cxn>
                <a:cxn ang="0">
                  <a:pos x="4" y="12"/>
                </a:cxn>
                <a:cxn ang="0">
                  <a:pos x="0" y="4"/>
                </a:cxn>
                <a:cxn ang="0">
                  <a:pos x="0" y="0"/>
                </a:cxn>
                <a:cxn ang="0">
                  <a:pos x="8" y="4"/>
                </a:cxn>
                <a:cxn ang="0">
                  <a:pos x="12" y="8"/>
                </a:cxn>
                <a:cxn ang="0">
                  <a:pos x="14" y="12"/>
                </a:cxn>
              </a:cxnLst>
              <a:rect l="0" t="0" r="r" b="b"/>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1" name="Freeform 321"/>
            <p:cNvSpPr>
              <a:spLocks/>
            </p:cNvSpPr>
            <p:nvPr/>
          </p:nvSpPr>
          <p:spPr bwMode="auto">
            <a:xfrm>
              <a:off x="9092605" y="4767041"/>
              <a:ext cx="34612" cy="22671"/>
            </a:xfrm>
            <a:custGeom>
              <a:avLst/>
              <a:gdLst/>
              <a:ahLst/>
              <a:cxnLst>
                <a:cxn ang="0">
                  <a:pos x="20" y="8"/>
                </a:cxn>
                <a:cxn ang="0">
                  <a:pos x="20" y="12"/>
                </a:cxn>
                <a:cxn ang="0">
                  <a:pos x="16" y="12"/>
                </a:cxn>
                <a:cxn ang="0">
                  <a:pos x="6" y="10"/>
                </a:cxn>
                <a:cxn ang="0">
                  <a:pos x="2" y="6"/>
                </a:cxn>
                <a:cxn ang="0">
                  <a:pos x="0" y="2"/>
                </a:cxn>
                <a:cxn ang="0">
                  <a:pos x="0" y="0"/>
                </a:cxn>
                <a:cxn ang="0">
                  <a:pos x="2" y="0"/>
                </a:cxn>
                <a:cxn ang="0">
                  <a:pos x="10" y="2"/>
                </a:cxn>
                <a:cxn ang="0">
                  <a:pos x="18" y="4"/>
                </a:cxn>
                <a:cxn ang="0">
                  <a:pos x="20" y="6"/>
                </a:cxn>
                <a:cxn ang="0">
                  <a:pos x="20" y="8"/>
                </a:cxn>
              </a:cxnLst>
              <a:rect l="0" t="0" r="r" b="b"/>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2" name="Freeform 322"/>
            <p:cNvSpPr>
              <a:spLocks/>
            </p:cNvSpPr>
            <p:nvPr/>
          </p:nvSpPr>
          <p:spPr bwMode="auto">
            <a:xfrm>
              <a:off x="9262205" y="4955970"/>
              <a:ext cx="13845" cy="26450"/>
            </a:xfrm>
            <a:custGeom>
              <a:avLst/>
              <a:gdLst/>
              <a:ahLst/>
              <a:cxnLst>
                <a:cxn ang="0">
                  <a:pos x="4" y="0"/>
                </a:cxn>
                <a:cxn ang="0">
                  <a:pos x="4" y="4"/>
                </a:cxn>
                <a:cxn ang="0">
                  <a:pos x="6" y="6"/>
                </a:cxn>
                <a:cxn ang="0">
                  <a:pos x="8" y="6"/>
                </a:cxn>
                <a:cxn ang="0">
                  <a:pos x="8" y="8"/>
                </a:cxn>
                <a:cxn ang="0">
                  <a:pos x="6" y="12"/>
                </a:cxn>
                <a:cxn ang="0">
                  <a:pos x="4" y="14"/>
                </a:cxn>
                <a:cxn ang="0">
                  <a:pos x="2" y="14"/>
                </a:cxn>
                <a:cxn ang="0">
                  <a:pos x="0" y="10"/>
                </a:cxn>
                <a:cxn ang="0">
                  <a:pos x="0" y="6"/>
                </a:cxn>
                <a:cxn ang="0">
                  <a:pos x="0" y="0"/>
                </a:cxn>
                <a:cxn ang="0">
                  <a:pos x="4" y="0"/>
                </a:cxn>
              </a:cxnLst>
              <a:rect l="0" t="0" r="r" b="b"/>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3" name="Freeform 70"/>
            <p:cNvSpPr>
              <a:spLocks/>
            </p:cNvSpPr>
            <p:nvPr/>
          </p:nvSpPr>
          <p:spPr bwMode="auto">
            <a:xfrm flipV="1">
              <a:off x="2937124" y="3925555"/>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4" name="Freeform 70"/>
            <p:cNvSpPr>
              <a:spLocks/>
            </p:cNvSpPr>
            <p:nvPr/>
          </p:nvSpPr>
          <p:spPr bwMode="auto">
            <a:xfrm flipV="1">
              <a:off x="6182959" y="5134919"/>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nvGrpSpPr>
            <p:cNvPr id="265" name="Group 298"/>
            <p:cNvGrpSpPr/>
            <p:nvPr/>
          </p:nvGrpSpPr>
          <p:grpSpPr>
            <a:xfrm>
              <a:off x="6625132" y="4196961"/>
              <a:ext cx="45791" cy="122727"/>
              <a:chOff x="6334953" y="5480253"/>
              <a:chExt cx="53594" cy="142494"/>
            </a:xfrm>
            <a:grpFill/>
          </p:grpSpPr>
          <p:sp>
            <p:nvSpPr>
              <p:cNvPr id="279" name="Freeform 70"/>
              <p:cNvSpPr>
                <a:spLocks/>
              </p:cNvSpPr>
              <p:nvPr/>
            </p:nvSpPr>
            <p:spPr bwMode="auto">
              <a:xfrm flipV="1">
                <a:off x="6379403" y="54802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0" name="Freeform 70"/>
              <p:cNvSpPr>
                <a:spLocks/>
              </p:cNvSpPr>
              <p:nvPr/>
            </p:nvSpPr>
            <p:spPr bwMode="auto">
              <a:xfrm flipV="1">
                <a:off x="6369878" y="55564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1" name="Freeform 70"/>
              <p:cNvSpPr>
                <a:spLocks/>
              </p:cNvSpPr>
              <p:nvPr/>
            </p:nvSpPr>
            <p:spPr bwMode="auto">
              <a:xfrm flipV="1">
                <a:off x="6334953" y="561360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66" name="Freeform 70"/>
            <p:cNvSpPr>
              <a:spLocks/>
            </p:cNvSpPr>
            <p:nvPr/>
          </p:nvSpPr>
          <p:spPr bwMode="auto">
            <a:xfrm flipV="1">
              <a:off x="2977815" y="3974777"/>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nvGrpSpPr>
            <p:cNvPr id="267" name="Group 300"/>
            <p:cNvGrpSpPr/>
            <p:nvPr/>
          </p:nvGrpSpPr>
          <p:grpSpPr>
            <a:xfrm rot="2700000">
              <a:off x="6036287" y="4632248"/>
              <a:ext cx="46159" cy="121747"/>
              <a:chOff x="6334953" y="5480253"/>
              <a:chExt cx="53594" cy="142494"/>
            </a:xfrm>
            <a:grpFill/>
          </p:grpSpPr>
          <p:sp>
            <p:nvSpPr>
              <p:cNvPr id="276" name="Freeform 70"/>
              <p:cNvSpPr>
                <a:spLocks/>
              </p:cNvSpPr>
              <p:nvPr/>
            </p:nvSpPr>
            <p:spPr bwMode="auto">
              <a:xfrm flipV="1">
                <a:off x="6379403" y="54802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7" name="Freeform 70"/>
              <p:cNvSpPr>
                <a:spLocks/>
              </p:cNvSpPr>
              <p:nvPr/>
            </p:nvSpPr>
            <p:spPr bwMode="auto">
              <a:xfrm flipV="1">
                <a:off x="6369878" y="55564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8" name="Freeform 70"/>
              <p:cNvSpPr>
                <a:spLocks/>
              </p:cNvSpPr>
              <p:nvPr/>
            </p:nvSpPr>
            <p:spPr bwMode="auto">
              <a:xfrm flipV="1">
                <a:off x="6334953" y="561360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68" name="Freeform 70"/>
            <p:cNvSpPr>
              <a:spLocks/>
            </p:cNvSpPr>
            <p:nvPr/>
          </p:nvSpPr>
          <p:spPr bwMode="auto">
            <a:xfrm flipV="1">
              <a:off x="3042920" y="4021265"/>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9" name="Freeform 70"/>
            <p:cNvSpPr>
              <a:spLocks/>
            </p:cNvSpPr>
            <p:nvPr/>
          </p:nvSpPr>
          <p:spPr bwMode="auto">
            <a:xfrm flipV="1">
              <a:off x="2928986" y="3848987"/>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0" name="Freeform 269"/>
            <p:cNvSpPr>
              <a:spLocks/>
            </p:cNvSpPr>
            <p:nvPr/>
          </p:nvSpPr>
          <p:spPr bwMode="auto">
            <a:xfrm flipV="1">
              <a:off x="2934411" y="3870864"/>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1" name="Freeform 198"/>
            <p:cNvSpPr>
              <a:spLocks/>
            </p:cNvSpPr>
            <p:nvPr/>
          </p:nvSpPr>
          <p:spPr bwMode="auto">
            <a:xfrm rot="15130454" flipV="1">
              <a:off x="5230085" y="2956207"/>
              <a:ext cx="47652" cy="26393"/>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2" name="Freeform 271"/>
            <p:cNvSpPr>
              <a:spLocks/>
            </p:cNvSpPr>
            <p:nvPr/>
          </p:nvSpPr>
          <p:spPr bwMode="auto">
            <a:xfrm>
              <a:off x="5277183" y="3651492"/>
              <a:ext cx="436666" cy="661595"/>
            </a:xfrm>
            <a:custGeom>
              <a:avLst/>
              <a:gdLst/>
              <a:ahLst/>
              <a:cxnLst>
                <a:cxn ang="0">
                  <a:pos x="20" y="220"/>
                </a:cxn>
                <a:cxn ang="0">
                  <a:pos x="24" y="232"/>
                </a:cxn>
                <a:cxn ang="0">
                  <a:pos x="28" y="248"/>
                </a:cxn>
                <a:cxn ang="0">
                  <a:pos x="40" y="260"/>
                </a:cxn>
                <a:cxn ang="0">
                  <a:pos x="42" y="266"/>
                </a:cxn>
                <a:cxn ang="0">
                  <a:pos x="52" y="274"/>
                </a:cxn>
                <a:cxn ang="0">
                  <a:pos x="54" y="282"/>
                </a:cxn>
                <a:cxn ang="0">
                  <a:pos x="62" y="290"/>
                </a:cxn>
                <a:cxn ang="0">
                  <a:pos x="80" y="308"/>
                </a:cxn>
                <a:cxn ang="0">
                  <a:pos x="88" y="316"/>
                </a:cxn>
                <a:cxn ang="0">
                  <a:pos x="88" y="326"/>
                </a:cxn>
                <a:cxn ang="0">
                  <a:pos x="98" y="336"/>
                </a:cxn>
                <a:cxn ang="0">
                  <a:pos x="112" y="342"/>
                </a:cxn>
                <a:cxn ang="0">
                  <a:pos x="116" y="338"/>
                </a:cxn>
                <a:cxn ang="0">
                  <a:pos x="124" y="338"/>
                </a:cxn>
                <a:cxn ang="0">
                  <a:pos x="134" y="342"/>
                </a:cxn>
                <a:cxn ang="0">
                  <a:pos x="146" y="354"/>
                </a:cxn>
                <a:cxn ang="0">
                  <a:pos x="156" y="350"/>
                </a:cxn>
                <a:cxn ang="0">
                  <a:pos x="186" y="350"/>
                </a:cxn>
                <a:cxn ang="0">
                  <a:pos x="198" y="342"/>
                </a:cxn>
                <a:cxn ang="0">
                  <a:pos x="228" y="338"/>
                </a:cxn>
                <a:cxn ang="0">
                  <a:pos x="220" y="324"/>
                </a:cxn>
                <a:cxn ang="0">
                  <a:pos x="212" y="314"/>
                </a:cxn>
                <a:cxn ang="0">
                  <a:pos x="206" y="296"/>
                </a:cxn>
                <a:cxn ang="0">
                  <a:pos x="190" y="284"/>
                </a:cxn>
                <a:cxn ang="0">
                  <a:pos x="180" y="274"/>
                </a:cxn>
                <a:cxn ang="0">
                  <a:pos x="182" y="270"/>
                </a:cxn>
                <a:cxn ang="0">
                  <a:pos x="192" y="266"/>
                </a:cxn>
                <a:cxn ang="0">
                  <a:pos x="198" y="252"/>
                </a:cxn>
                <a:cxn ang="0">
                  <a:pos x="198" y="234"/>
                </a:cxn>
                <a:cxn ang="0">
                  <a:pos x="204" y="224"/>
                </a:cxn>
                <a:cxn ang="0">
                  <a:pos x="212" y="212"/>
                </a:cxn>
                <a:cxn ang="0">
                  <a:pos x="222" y="190"/>
                </a:cxn>
                <a:cxn ang="0">
                  <a:pos x="232" y="170"/>
                </a:cxn>
                <a:cxn ang="0">
                  <a:pos x="232" y="138"/>
                </a:cxn>
                <a:cxn ang="0">
                  <a:pos x="236" y="126"/>
                </a:cxn>
                <a:cxn ang="0">
                  <a:pos x="238" y="108"/>
                </a:cxn>
                <a:cxn ang="0">
                  <a:pos x="254" y="102"/>
                </a:cxn>
                <a:cxn ang="0">
                  <a:pos x="264" y="92"/>
                </a:cxn>
                <a:cxn ang="0">
                  <a:pos x="258" y="84"/>
                </a:cxn>
                <a:cxn ang="0">
                  <a:pos x="250" y="76"/>
                </a:cxn>
                <a:cxn ang="0">
                  <a:pos x="242" y="58"/>
                </a:cxn>
                <a:cxn ang="0">
                  <a:pos x="236" y="28"/>
                </a:cxn>
                <a:cxn ang="0">
                  <a:pos x="230" y="12"/>
                </a:cxn>
                <a:cxn ang="0">
                  <a:pos x="216" y="4"/>
                </a:cxn>
                <a:cxn ang="0">
                  <a:pos x="206" y="0"/>
                </a:cxn>
                <a:cxn ang="0">
                  <a:pos x="194" y="10"/>
                </a:cxn>
                <a:cxn ang="0">
                  <a:pos x="178" y="22"/>
                </a:cxn>
                <a:cxn ang="0">
                  <a:pos x="44" y="16"/>
                </a:cxn>
                <a:cxn ang="0">
                  <a:pos x="32" y="54"/>
                </a:cxn>
                <a:cxn ang="0">
                  <a:pos x="34" y="130"/>
                </a:cxn>
                <a:cxn ang="0">
                  <a:pos x="18" y="136"/>
                </a:cxn>
                <a:cxn ang="0">
                  <a:pos x="12" y="150"/>
                </a:cxn>
                <a:cxn ang="0">
                  <a:pos x="6" y="164"/>
                </a:cxn>
                <a:cxn ang="0">
                  <a:pos x="4" y="186"/>
                </a:cxn>
                <a:cxn ang="0">
                  <a:pos x="0" y="194"/>
                </a:cxn>
                <a:cxn ang="0">
                  <a:pos x="10" y="198"/>
                </a:cxn>
                <a:cxn ang="0">
                  <a:pos x="14" y="208"/>
                </a:cxn>
                <a:cxn ang="0">
                  <a:pos x="18" y="218"/>
                </a:cxn>
              </a:cxnLst>
              <a:rect l="0" t="0" r="r" b="b"/>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w="6350" cmpd="sng">
              <a:solidFill>
                <a:srgbClr val="FFFFFF"/>
              </a:solidFill>
              <a:prstDash val="solid"/>
              <a:round/>
              <a:headEnd/>
              <a:tailEnd/>
            </a:ln>
          </p:spPr>
          <p:txBody>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273" name="Freeform 272"/>
            <p:cNvSpPr>
              <a:spLocks noChangeAspect="1"/>
            </p:cNvSpPr>
            <p:nvPr/>
          </p:nvSpPr>
          <p:spPr bwMode="auto">
            <a:xfrm>
              <a:off x="5323797" y="4023348"/>
              <a:ext cx="350088" cy="307534"/>
            </a:xfrm>
            <a:custGeom>
              <a:avLst/>
              <a:gdLst>
                <a:gd name="T0" fmla="*/ 83 w 105"/>
                <a:gd name="T1" fmla="*/ 1 h 92"/>
                <a:gd name="T2" fmla="*/ 84 w 105"/>
                <a:gd name="T3" fmla="*/ 2 h 92"/>
                <a:gd name="T4" fmla="*/ 82 w 105"/>
                <a:gd name="T5" fmla="*/ 7 h 92"/>
                <a:gd name="T6" fmla="*/ 83 w 105"/>
                <a:gd name="T7" fmla="*/ 16 h 92"/>
                <a:gd name="T8" fmla="*/ 89 w 105"/>
                <a:gd name="T9" fmla="*/ 24 h 92"/>
                <a:gd name="T10" fmla="*/ 88 w 105"/>
                <a:gd name="T11" fmla="*/ 26 h 92"/>
                <a:gd name="T12" fmla="*/ 88 w 105"/>
                <a:gd name="T13" fmla="*/ 30 h 92"/>
                <a:gd name="T14" fmla="*/ 91 w 105"/>
                <a:gd name="T15" fmla="*/ 30 h 92"/>
                <a:gd name="T16" fmla="*/ 91 w 105"/>
                <a:gd name="T17" fmla="*/ 38 h 92"/>
                <a:gd name="T18" fmla="*/ 83 w 105"/>
                <a:gd name="T19" fmla="*/ 41 h 92"/>
                <a:gd name="T20" fmla="*/ 80 w 105"/>
                <a:gd name="T21" fmla="*/ 47 h 92"/>
                <a:gd name="T22" fmla="*/ 85 w 105"/>
                <a:gd name="T23" fmla="*/ 49 h 92"/>
                <a:gd name="T24" fmla="*/ 91 w 105"/>
                <a:gd name="T25" fmla="*/ 57 h 92"/>
                <a:gd name="T26" fmla="*/ 95 w 105"/>
                <a:gd name="T27" fmla="*/ 62 h 92"/>
                <a:gd name="T28" fmla="*/ 100 w 105"/>
                <a:gd name="T29" fmla="*/ 75 h 92"/>
                <a:gd name="T30" fmla="*/ 102 w 105"/>
                <a:gd name="T31" fmla="*/ 75 h 92"/>
                <a:gd name="T32" fmla="*/ 105 w 105"/>
                <a:gd name="T33" fmla="*/ 77 h 92"/>
                <a:gd name="T34" fmla="*/ 104 w 105"/>
                <a:gd name="T35" fmla="*/ 82 h 92"/>
                <a:gd name="T36" fmla="*/ 102 w 105"/>
                <a:gd name="T37" fmla="*/ 83 h 92"/>
                <a:gd name="T38" fmla="*/ 92 w 105"/>
                <a:gd name="T39" fmla="*/ 82 h 92"/>
                <a:gd name="T40" fmla="*/ 81 w 105"/>
                <a:gd name="T41" fmla="*/ 90 h 92"/>
                <a:gd name="T42" fmla="*/ 78 w 105"/>
                <a:gd name="T43" fmla="*/ 89 h 92"/>
                <a:gd name="T44" fmla="*/ 69 w 105"/>
                <a:gd name="T45" fmla="*/ 92 h 92"/>
                <a:gd name="T46" fmla="*/ 67 w 105"/>
                <a:gd name="T47" fmla="*/ 89 h 92"/>
                <a:gd name="T48" fmla="*/ 64 w 105"/>
                <a:gd name="T49" fmla="*/ 90 h 92"/>
                <a:gd name="T50" fmla="*/ 61 w 105"/>
                <a:gd name="T51" fmla="*/ 89 h 92"/>
                <a:gd name="T52" fmla="*/ 57 w 105"/>
                <a:gd name="T53" fmla="*/ 91 h 92"/>
                <a:gd name="T54" fmla="*/ 55 w 105"/>
                <a:gd name="T55" fmla="*/ 88 h 92"/>
                <a:gd name="T56" fmla="*/ 51 w 105"/>
                <a:gd name="T57" fmla="*/ 84 h 92"/>
                <a:gd name="T58" fmla="*/ 47 w 105"/>
                <a:gd name="T59" fmla="*/ 78 h 92"/>
                <a:gd name="T60" fmla="*/ 43 w 105"/>
                <a:gd name="T61" fmla="*/ 81 h 92"/>
                <a:gd name="T62" fmla="*/ 40 w 105"/>
                <a:gd name="T63" fmla="*/ 80 h 92"/>
                <a:gd name="T64" fmla="*/ 35 w 105"/>
                <a:gd name="T65" fmla="*/ 82 h 92"/>
                <a:gd name="T66" fmla="*/ 26 w 105"/>
                <a:gd name="T67" fmla="*/ 71 h 92"/>
                <a:gd name="T68" fmla="*/ 25 w 105"/>
                <a:gd name="T69" fmla="*/ 67 h 92"/>
                <a:gd name="T70" fmla="*/ 19 w 105"/>
                <a:gd name="T71" fmla="*/ 62 h 92"/>
                <a:gd name="T72" fmla="*/ 18 w 105"/>
                <a:gd name="T73" fmla="*/ 56 h 92"/>
                <a:gd name="T74" fmla="*/ 14 w 105"/>
                <a:gd name="T75" fmla="*/ 51 h 92"/>
                <a:gd name="T76" fmla="*/ 8 w 105"/>
                <a:gd name="T77" fmla="*/ 46 h 92"/>
                <a:gd name="T78" fmla="*/ 9 w 105"/>
                <a:gd name="T79" fmla="*/ 44 h 92"/>
                <a:gd name="T80" fmla="*/ 0 w 105"/>
                <a:gd name="T81" fmla="*/ 38 h 92"/>
                <a:gd name="T82" fmla="*/ 0 w 105"/>
                <a:gd name="T83" fmla="*/ 34 h 92"/>
                <a:gd name="T84" fmla="*/ 3 w 105"/>
                <a:gd name="T85" fmla="*/ 30 h 92"/>
                <a:gd name="T86" fmla="*/ 5 w 105"/>
                <a:gd name="T87" fmla="*/ 24 h 92"/>
                <a:gd name="T88" fmla="*/ 8 w 105"/>
                <a:gd name="T89" fmla="*/ 17 h 92"/>
                <a:gd name="T90" fmla="*/ 14 w 105"/>
                <a:gd name="T91" fmla="*/ 17 h 92"/>
                <a:gd name="T92" fmla="*/ 14 w 105"/>
                <a:gd name="T93" fmla="*/ 17 h 92"/>
                <a:gd name="T94" fmla="*/ 18 w 105"/>
                <a:gd name="T95" fmla="*/ 25 h 92"/>
                <a:gd name="T96" fmla="*/ 22 w 105"/>
                <a:gd name="T97" fmla="*/ 27 h 92"/>
                <a:gd name="T98" fmla="*/ 29 w 105"/>
                <a:gd name="T99" fmla="*/ 26 h 92"/>
                <a:gd name="T100" fmla="*/ 37 w 105"/>
                <a:gd name="T101" fmla="*/ 30 h 92"/>
                <a:gd name="T102" fmla="*/ 49 w 105"/>
                <a:gd name="T103" fmla="*/ 25 h 92"/>
                <a:gd name="T104" fmla="*/ 50 w 105"/>
                <a:gd name="T105" fmla="*/ 22 h 92"/>
                <a:gd name="T106" fmla="*/ 53 w 105"/>
                <a:gd name="T107" fmla="*/ 20 h 92"/>
                <a:gd name="T108" fmla="*/ 60 w 105"/>
                <a:gd name="T109" fmla="*/ 26 h 92"/>
                <a:gd name="T110" fmla="*/ 65 w 105"/>
                <a:gd name="T111" fmla="*/ 25 h 92"/>
                <a:gd name="T112" fmla="*/ 77 w 105"/>
                <a:gd name="T113" fmla="*/ 12 h 92"/>
                <a:gd name="T114" fmla="*/ 76 w 105"/>
                <a:gd name="T115" fmla="*/ 9 h 92"/>
                <a:gd name="T116" fmla="*/ 76 w 105"/>
                <a:gd name="T117" fmla="*/ 7 h 92"/>
                <a:gd name="T118" fmla="*/ 75 w 105"/>
                <a:gd name="T119" fmla="*/ 3 h 92"/>
                <a:gd name="T120" fmla="*/ 80 w 105"/>
                <a:gd name="T121" fmla="*/ 1 h 92"/>
                <a:gd name="T122" fmla="*/ 83 w 105"/>
                <a:gd name="T12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92">
                  <a:moveTo>
                    <a:pt x="83" y="1"/>
                  </a:moveTo>
                  <a:cubicBezTo>
                    <a:pt x="83" y="1"/>
                    <a:pt x="84" y="0"/>
                    <a:pt x="84" y="2"/>
                  </a:cubicBezTo>
                  <a:cubicBezTo>
                    <a:pt x="84" y="3"/>
                    <a:pt x="82" y="6"/>
                    <a:pt x="82" y="7"/>
                  </a:cubicBezTo>
                  <a:cubicBezTo>
                    <a:pt x="82" y="8"/>
                    <a:pt x="83" y="13"/>
                    <a:pt x="83" y="16"/>
                  </a:cubicBezTo>
                  <a:cubicBezTo>
                    <a:pt x="84" y="17"/>
                    <a:pt x="90" y="24"/>
                    <a:pt x="89" y="24"/>
                  </a:cubicBezTo>
                  <a:cubicBezTo>
                    <a:pt x="89" y="26"/>
                    <a:pt x="88" y="25"/>
                    <a:pt x="88" y="26"/>
                  </a:cubicBezTo>
                  <a:cubicBezTo>
                    <a:pt x="88" y="30"/>
                    <a:pt x="88" y="30"/>
                    <a:pt x="88" y="30"/>
                  </a:cubicBezTo>
                  <a:cubicBezTo>
                    <a:pt x="91" y="30"/>
                    <a:pt x="91" y="30"/>
                    <a:pt x="91" y="30"/>
                  </a:cubicBezTo>
                  <a:cubicBezTo>
                    <a:pt x="90" y="32"/>
                    <a:pt x="91" y="38"/>
                    <a:pt x="91" y="38"/>
                  </a:cubicBezTo>
                  <a:cubicBezTo>
                    <a:pt x="91" y="43"/>
                    <a:pt x="86" y="40"/>
                    <a:pt x="83" y="41"/>
                  </a:cubicBezTo>
                  <a:cubicBezTo>
                    <a:pt x="82" y="43"/>
                    <a:pt x="80" y="46"/>
                    <a:pt x="80" y="47"/>
                  </a:cubicBezTo>
                  <a:cubicBezTo>
                    <a:pt x="80" y="49"/>
                    <a:pt x="83" y="49"/>
                    <a:pt x="85" y="49"/>
                  </a:cubicBezTo>
                  <a:cubicBezTo>
                    <a:pt x="86" y="50"/>
                    <a:pt x="90" y="54"/>
                    <a:pt x="91" y="57"/>
                  </a:cubicBezTo>
                  <a:cubicBezTo>
                    <a:pt x="92" y="58"/>
                    <a:pt x="94" y="60"/>
                    <a:pt x="95" y="62"/>
                  </a:cubicBezTo>
                  <a:cubicBezTo>
                    <a:pt x="96" y="63"/>
                    <a:pt x="98" y="75"/>
                    <a:pt x="100" y="75"/>
                  </a:cubicBezTo>
                  <a:cubicBezTo>
                    <a:pt x="102" y="76"/>
                    <a:pt x="101" y="74"/>
                    <a:pt x="102" y="75"/>
                  </a:cubicBezTo>
                  <a:cubicBezTo>
                    <a:pt x="103" y="75"/>
                    <a:pt x="104" y="76"/>
                    <a:pt x="105" y="77"/>
                  </a:cubicBezTo>
                  <a:cubicBezTo>
                    <a:pt x="104" y="82"/>
                    <a:pt x="104" y="82"/>
                    <a:pt x="104" y="82"/>
                  </a:cubicBezTo>
                  <a:cubicBezTo>
                    <a:pt x="104" y="82"/>
                    <a:pt x="103" y="83"/>
                    <a:pt x="102" y="83"/>
                  </a:cubicBezTo>
                  <a:cubicBezTo>
                    <a:pt x="92" y="82"/>
                    <a:pt x="92" y="82"/>
                    <a:pt x="92" y="82"/>
                  </a:cubicBezTo>
                  <a:cubicBezTo>
                    <a:pt x="87" y="83"/>
                    <a:pt x="85" y="90"/>
                    <a:pt x="81" y="90"/>
                  </a:cubicBezTo>
                  <a:cubicBezTo>
                    <a:pt x="80" y="90"/>
                    <a:pt x="79" y="89"/>
                    <a:pt x="78" y="89"/>
                  </a:cubicBezTo>
                  <a:cubicBezTo>
                    <a:pt x="75" y="89"/>
                    <a:pt x="70" y="91"/>
                    <a:pt x="69" y="92"/>
                  </a:cubicBezTo>
                  <a:cubicBezTo>
                    <a:pt x="69" y="91"/>
                    <a:pt x="68" y="89"/>
                    <a:pt x="67" y="89"/>
                  </a:cubicBezTo>
                  <a:cubicBezTo>
                    <a:pt x="65" y="89"/>
                    <a:pt x="65" y="90"/>
                    <a:pt x="64" y="90"/>
                  </a:cubicBezTo>
                  <a:cubicBezTo>
                    <a:pt x="63" y="90"/>
                    <a:pt x="62" y="89"/>
                    <a:pt x="61" y="89"/>
                  </a:cubicBezTo>
                  <a:cubicBezTo>
                    <a:pt x="60" y="89"/>
                    <a:pt x="59" y="91"/>
                    <a:pt x="57" y="91"/>
                  </a:cubicBezTo>
                  <a:cubicBezTo>
                    <a:pt x="56" y="91"/>
                    <a:pt x="56" y="88"/>
                    <a:pt x="55" y="88"/>
                  </a:cubicBezTo>
                  <a:cubicBezTo>
                    <a:pt x="54" y="86"/>
                    <a:pt x="51" y="86"/>
                    <a:pt x="51" y="84"/>
                  </a:cubicBezTo>
                  <a:cubicBezTo>
                    <a:pt x="49" y="82"/>
                    <a:pt x="48" y="79"/>
                    <a:pt x="47" y="78"/>
                  </a:cubicBezTo>
                  <a:cubicBezTo>
                    <a:pt x="45" y="78"/>
                    <a:pt x="44" y="81"/>
                    <a:pt x="43" y="81"/>
                  </a:cubicBezTo>
                  <a:cubicBezTo>
                    <a:pt x="42" y="81"/>
                    <a:pt x="41" y="80"/>
                    <a:pt x="40" y="80"/>
                  </a:cubicBezTo>
                  <a:cubicBezTo>
                    <a:pt x="39" y="80"/>
                    <a:pt x="36" y="82"/>
                    <a:pt x="35" y="82"/>
                  </a:cubicBezTo>
                  <a:cubicBezTo>
                    <a:pt x="32" y="81"/>
                    <a:pt x="26" y="72"/>
                    <a:pt x="26" y="71"/>
                  </a:cubicBezTo>
                  <a:cubicBezTo>
                    <a:pt x="25" y="69"/>
                    <a:pt x="26" y="68"/>
                    <a:pt x="25" y="67"/>
                  </a:cubicBezTo>
                  <a:cubicBezTo>
                    <a:pt x="24" y="65"/>
                    <a:pt x="20" y="64"/>
                    <a:pt x="19" y="62"/>
                  </a:cubicBezTo>
                  <a:cubicBezTo>
                    <a:pt x="17" y="59"/>
                    <a:pt x="19" y="59"/>
                    <a:pt x="18" y="56"/>
                  </a:cubicBezTo>
                  <a:cubicBezTo>
                    <a:pt x="17" y="55"/>
                    <a:pt x="16" y="52"/>
                    <a:pt x="14" y="51"/>
                  </a:cubicBezTo>
                  <a:cubicBezTo>
                    <a:pt x="12" y="49"/>
                    <a:pt x="8" y="47"/>
                    <a:pt x="8" y="46"/>
                  </a:cubicBezTo>
                  <a:cubicBezTo>
                    <a:pt x="8" y="45"/>
                    <a:pt x="9" y="46"/>
                    <a:pt x="9" y="44"/>
                  </a:cubicBezTo>
                  <a:cubicBezTo>
                    <a:pt x="9" y="40"/>
                    <a:pt x="1" y="38"/>
                    <a:pt x="0" y="38"/>
                  </a:cubicBezTo>
                  <a:cubicBezTo>
                    <a:pt x="0" y="34"/>
                    <a:pt x="0" y="34"/>
                    <a:pt x="0" y="34"/>
                  </a:cubicBezTo>
                  <a:cubicBezTo>
                    <a:pt x="1" y="33"/>
                    <a:pt x="3" y="32"/>
                    <a:pt x="3" y="30"/>
                  </a:cubicBezTo>
                  <a:cubicBezTo>
                    <a:pt x="3" y="28"/>
                    <a:pt x="5" y="26"/>
                    <a:pt x="5" y="24"/>
                  </a:cubicBezTo>
                  <a:cubicBezTo>
                    <a:pt x="5" y="22"/>
                    <a:pt x="8" y="21"/>
                    <a:pt x="8" y="17"/>
                  </a:cubicBezTo>
                  <a:cubicBezTo>
                    <a:pt x="10" y="17"/>
                    <a:pt x="13" y="16"/>
                    <a:pt x="14" y="17"/>
                  </a:cubicBezTo>
                  <a:cubicBezTo>
                    <a:pt x="15" y="17"/>
                    <a:pt x="15" y="17"/>
                    <a:pt x="14" y="17"/>
                  </a:cubicBezTo>
                  <a:cubicBezTo>
                    <a:pt x="15" y="19"/>
                    <a:pt x="19" y="22"/>
                    <a:pt x="18" y="25"/>
                  </a:cubicBezTo>
                  <a:cubicBezTo>
                    <a:pt x="19" y="26"/>
                    <a:pt x="20" y="27"/>
                    <a:pt x="22" y="27"/>
                  </a:cubicBezTo>
                  <a:cubicBezTo>
                    <a:pt x="23" y="27"/>
                    <a:pt x="28" y="26"/>
                    <a:pt x="29" y="26"/>
                  </a:cubicBezTo>
                  <a:cubicBezTo>
                    <a:pt x="38" y="26"/>
                    <a:pt x="30" y="29"/>
                    <a:pt x="37" y="30"/>
                  </a:cubicBezTo>
                  <a:cubicBezTo>
                    <a:pt x="46" y="30"/>
                    <a:pt x="38" y="26"/>
                    <a:pt x="49" y="25"/>
                  </a:cubicBezTo>
                  <a:cubicBezTo>
                    <a:pt x="50" y="25"/>
                    <a:pt x="50" y="23"/>
                    <a:pt x="50" y="22"/>
                  </a:cubicBezTo>
                  <a:cubicBezTo>
                    <a:pt x="50" y="21"/>
                    <a:pt x="52" y="20"/>
                    <a:pt x="53" y="20"/>
                  </a:cubicBezTo>
                  <a:cubicBezTo>
                    <a:pt x="54" y="20"/>
                    <a:pt x="59" y="26"/>
                    <a:pt x="60" y="26"/>
                  </a:cubicBezTo>
                  <a:cubicBezTo>
                    <a:pt x="61" y="26"/>
                    <a:pt x="63" y="26"/>
                    <a:pt x="65" y="25"/>
                  </a:cubicBezTo>
                  <a:cubicBezTo>
                    <a:pt x="69" y="22"/>
                    <a:pt x="77" y="13"/>
                    <a:pt x="77" y="12"/>
                  </a:cubicBezTo>
                  <a:cubicBezTo>
                    <a:pt x="77" y="11"/>
                    <a:pt x="76" y="10"/>
                    <a:pt x="76" y="9"/>
                  </a:cubicBezTo>
                  <a:cubicBezTo>
                    <a:pt x="76" y="8"/>
                    <a:pt x="76" y="8"/>
                    <a:pt x="76" y="7"/>
                  </a:cubicBezTo>
                  <a:cubicBezTo>
                    <a:pt x="77" y="5"/>
                    <a:pt x="76" y="4"/>
                    <a:pt x="75" y="3"/>
                  </a:cubicBezTo>
                  <a:cubicBezTo>
                    <a:pt x="75" y="2"/>
                    <a:pt x="81" y="4"/>
                    <a:pt x="80" y="1"/>
                  </a:cubicBezTo>
                  <a:lnTo>
                    <a:pt x="83" y="1"/>
                  </a:lnTo>
                  <a:close/>
                </a:path>
              </a:pathLst>
            </a:custGeom>
            <a:grpFill/>
            <a:ln w="6350">
              <a:solidFill>
                <a:srgbClr val="FFFFFF"/>
              </a:solidFill>
            </a:ln>
          </p:spPr>
          <p:txBody>
            <a:bodyPr vert="horz" wrap="square" lIns="80682" tIns="40341" rIns="80682" bIns="40341" numCol="1" anchor="t" anchorCtr="0" compatLnSpc="1">
              <a:prstTxWarp prst="textNoShape">
                <a:avLst/>
              </a:prstTxWarp>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274" name="Freeform 130"/>
            <p:cNvSpPr>
              <a:spLocks/>
            </p:cNvSpPr>
            <p:nvPr/>
          </p:nvSpPr>
          <p:spPr bwMode="auto">
            <a:xfrm>
              <a:off x="2148100" y="3848100"/>
              <a:ext cx="112500" cy="122767"/>
            </a:xfrm>
            <a:custGeom>
              <a:avLst/>
              <a:gdLst/>
              <a:ahLst/>
              <a:cxnLst>
                <a:cxn ang="0">
                  <a:pos x="81" y="34"/>
                </a:cxn>
                <a:cxn ang="0">
                  <a:pos x="75" y="37"/>
                </a:cxn>
                <a:cxn ang="0">
                  <a:pos x="69" y="37"/>
                </a:cxn>
                <a:cxn ang="0">
                  <a:pos x="58" y="37"/>
                </a:cxn>
                <a:cxn ang="0">
                  <a:pos x="63" y="0"/>
                </a:cxn>
                <a:cxn ang="0">
                  <a:pos x="36" y="0"/>
                </a:cxn>
                <a:cxn ang="0">
                  <a:pos x="32" y="1"/>
                </a:cxn>
                <a:cxn ang="0">
                  <a:pos x="27" y="7"/>
                </a:cxn>
                <a:cxn ang="0">
                  <a:pos x="24" y="15"/>
                </a:cxn>
                <a:cxn ang="0">
                  <a:pos x="26" y="20"/>
                </a:cxn>
                <a:cxn ang="0">
                  <a:pos x="27" y="24"/>
                </a:cxn>
                <a:cxn ang="0">
                  <a:pos x="32" y="25"/>
                </a:cxn>
                <a:cxn ang="0">
                  <a:pos x="33" y="32"/>
                </a:cxn>
                <a:cxn ang="0">
                  <a:pos x="33" y="38"/>
                </a:cxn>
                <a:cxn ang="0">
                  <a:pos x="11" y="38"/>
                </a:cxn>
                <a:cxn ang="0">
                  <a:pos x="7" y="45"/>
                </a:cxn>
                <a:cxn ang="0">
                  <a:pos x="5" y="51"/>
                </a:cxn>
                <a:cxn ang="0">
                  <a:pos x="0" y="67"/>
                </a:cxn>
                <a:cxn ang="0">
                  <a:pos x="9" y="75"/>
                </a:cxn>
                <a:cxn ang="0">
                  <a:pos x="15" y="78"/>
                </a:cxn>
                <a:cxn ang="0">
                  <a:pos x="19" y="81"/>
                </a:cxn>
                <a:cxn ang="0">
                  <a:pos x="30" y="81"/>
                </a:cxn>
                <a:cxn ang="0">
                  <a:pos x="33" y="81"/>
                </a:cxn>
                <a:cxn ang="0">
                  <a:pos x="38" y="82"/>
                </a:cxn>
                <a:cxn ang="0">
                  <a:pos x="44" y="81"/>
                </a:cxn>
                <a:cxn ang="0">
                  <a:pos x="46" y="74"/>
                </a:cxn>
                <a:cxn ang="0">
                  <a:pos x="52" y="74"/>
                </a:cxn>
                <a:cxn ang="0">
                  <a:pos x="57" y="65"/>
                </a:cxn>
                <a:cxn ang="0">
                  <a:pos x="60" y="58"/>
                </a:cxn>
                <a:cxn ang="0">
                  <a:pos x="71" y="50"/>
                </a:cxn>
                <a:cxn ang="0">
                  <a:pos x="75" y="41"/>
                </a:cxn>
                <a:cxn ang="0">
                  <a:pos x="81" y="34"/>
                </a:cxn>
              </a:cxnLst>
              <a:rect l="0" t="0" r="r" b="b"/>
              <a:pathLst>
                <a:path w="81" h="82">
                  <a:moveTo>
                    <a:pt x="81" y="34"/>
                  </a:moveTo>
                  <a:lnTo>
                    <a:pt x="75" y="37"/>
                  </a:lnTo>
                  <a:lnTo>
                    <a:pt x="69" y="37"/>
                  </a:lnTo>
                  <a:lnTo>
                    <a:pt x="58" y="37"/>
                  </a:lnTo>
                  <a:lnTo>
                    <a:pt x="63" y="0"/>
                  </a:lnTo>
                  <a:lnTo>
                    <a:pt x="36" y="0"/>
                  </a:lnTo>
                  <a:lnTo>
                    <a:pt x="32" y="1"/>
                  </a:lnTo>
                  <a:lnTo>
                    <a:pt x="27" y="7"/>
                  </a:lnTo>
                  <a:lnTo>
                    <a:pt x="24" y="15"/>
                  </a:lnTo>
                  <a:lnTo>
                    <a:pt x="26" y="20"/>
                  </a:lnTo>
                  <a:lnTo>
                    <a:pt x="27" y="24"/>
                  </a:lnTo>
                  <a:lnTo>
                    <a:pt x="32" y="25"/>
                  </a:lnTo>
                  <a:lnTo>
                    <a:pt x="33" y="32"/>
                  </a:lnTo>
                  <a:lnTo>
                    <a:pt x="33" y="38"/>
                  </a:lnTo>
                  <a:lnTo>
                    <a:pt x="11" y="38"/>
                  </a:lnTo>
                  <a:lnTo>
                    <a:pt x="7" y="45"/>
                  </a:lnTo>
                  <a:lnTo>
                    <a:pt x="5" y="51"/>
                  </a:lnTo>
                  <a:lnTo>
                    <a:pt x="0" y="67"/>
                  </a:lnTo>
                  <a:lnTo>
                    <a:pt x="9" y="75"/>
                  </a:lnTo>
                  <a:lnTo>
                    <a:pt x="15" y="78"/>
                  </a:lnTo>
                  <a:lnTo>
                    <a:pt x="19" y="81"/>
                  </a:lnTo>
                  <a:lnTo>
                    <a:pt x="30" y="81"/>
                  </a:lnTo>
                  <a:lnTo>
                    <a:pt x="33" y="81"/>
                  </a:lnTo>
                  <a:lnTo>
                    <a:pt x="38" y="82"/>
                  </a:lnTo>
                  <a:lnTo>
                    <a:pt x="44" y="81"/>
                  </a:lnTo>
                  <a:lnTo>
                    <a:pt x="46" y="74"/>
                  </a:lnTo>
                  <a:lnTo>
                    <a:pt x="52" y="74"/>
                  </a:lnTo>
                  <a:lnTo>
                    <a:pt x="57" y="65"/>
                  </a:lnTo>
                  <a:lnTo>
                    <a:pt x="60" y="58"/>
                  </a:lnTo>
                  <a:lnTo>
                    <a:pt x="71" y="50"/>
                  </a:lnTo>
                  <a:lnTo>
                    <a:pt x="75" y="41"/>
                  </a:lnTo>
                  <a:lnTo>
                    <a:pt x="81" y="34"/>
                  </a:lnTo>
                  <a:close/>
                </a:path>
              </a:pathLst>
            </a:custGeom>
            <a:solidFill>
              <a:srgbClr val="003A70"/>
            </a:solidFill>
            <a:ln w="9525">
              <a:noFill/>
              <a:prstDash val="solid"/>
              <a:round/>
              <a:headEnd/>
              <a:tailEnd/>
            </a:ln>
          </p:spPr>
          <p:txBody>
            <a:bodyPr vert="horz" wrap="square" lIns="80682" tIns="40341" rIns="80682" bIns="40341" numCol="1" anchor="t"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5" name="Freeform 253"/>
            <p:cNvSpPr>
              <a:spLocks/>
            </p:cNvSpPr>
            <p:nvPr/>
          </p:nvSpPr>
          <p:spPr bwMode="auto">
            <a:xfrm>
              <a:off x="7396611" y="3667475"/>
              <a:ext cx="242285" cy="294729"/>
            </a:xfrm>
            <a:custGeom>
              <a:avLst/>
              <a:gdLst/>
              <a:ahLst/>
              <a:cxnLst>
                <a:cxn ang="0">
                  <a:pos x="102" y="124"/>
                </a:cxn>
                <a:cxn ang="0">
                  <a:pos x="94" y="116"/>
                </a:cxn>
                <a:cxn ang="0">
                  <a:pos x="88" y="102"/>
                </a:cxn>
                <a:cxn ang="0">
                  <a:pos x="86" y="94"/>
                </a:cxn>
                <a:cxn ang="0">
                  <a:pos x="74" y="84"/>
                </a:cxn>
                <a:cxn ang="0">
                  <a:pos x="66" y="76"/>
                </a:cxn>
                <a:cxn ang="0">
                  <a:pos x="58" y="82"/>
                </a:cxn>
                <a:cxn ang="0">
                  <a:pos x="52" y="88"/>
                </a:cxn>
                <a:cxn ang="0">
                  <a:pos x="48" y="84"/>
                </a:cxn>
                <a:cxn ang="0">
                  <a:pos x="44" y="80"/>
                </a:cxn>
                <a:cxn ang="0">
                  <a:pos x="36" y="84"/>
                </a:cxn>
                <a:cxn ang="0">
                  <a:pos x="26" y="70"/>
                </a:cxn>
                <a:cxn ang="0">
                  <a:pos x="26" y="58"/>
                </a:cxn>
                <a:cxn ang="0">
                  <a:pos x="18" y="56"/>
                </a:cxn>
                <a:cxn ang="0">
                  <a:pos x="12" y="56"/>
                </a:cxn>
                <a:cxn ang="0">
                  <a:pos x="6" y="44"/>
                </a:cxn>
                <a:cxn ang="0">
                  <a:pos x="0" y="38"/>
                </a:cxn>
                <a:cxn ang="0">
                  <a:pos x="10" y="28"/>
                </a:cxn>
                <a:cxn ang="0">
                  <a:pos x="12" y="22"/>
                </a:cxn>
                <a:cxn ang="0">
                  <a:pos x="20" y="22"/>
                </a:cxn>
                <a:cxn ang="0">
                  <a:pos x="26" y="20"/>
                </a:cxn>
                <a:cxn ang="0">
                  <a:pos x="20" y="8"/>
                </a:cxn>
                <a:cxn ang="0">
                  <a:pos x="22" y="2"/>
                </a:cxn>
                <a:cxn ang="0">
                  <a:pos x="28" y="4"/>
                </a:cxn>
                <a:cxn ang="0">
                  <a:pos x="32" y="16"/>
                </a:cxn>
                <a:cxn ang="0">
                  <a:pos x="42" y="24"/>
                </a:cxn>
                <a:cxn ang="0">
                  <a:pos x="70" y="34"/>
                </a:cxn>
                <a:cxn ang="0">
                  <a:pos x="66" y="44"/>
                </a:cxn>
                <a:cxn ang="0">
                  <a:pos x="60" y="50"/>
                </a:cxn>
                <a:cxn ang="0">
                  <a:pos x="70" y="64"/>
                </a:cxn>
                <a:cxn ang="0">
                  <a:pos x="88" y="78"/>
                </a:cxn>
                <a:cxn ang="0">
                  <a:pos x="96" y="88"/>
                </a:cxn>
                <a:cxn ang="0">
                  <a:pos x="104" y="92"/>
                </a:cxn>
                <a:cxn ang="0">
                  <a:pos x="114" y="104"/>
                </a:cxn>
                <a:cxn ang="0">
                  <a:pos x="134" y="132"/>
                </a:cxn>
                <a:cxn ang="0">
                  <a:pos x="138" y="146"/>
                </a:cxn>
                <a:cxn ang="0">
                  <a:pos x="132" y="148"/>
                </a:cxn>
                <a:cxn ang="0">
                  <a:pos x="124" y="146"/>
                </a:cxn>
                <a:cxn ang="0">
                  <a:pos x="118" y="150"/>
                </a:cxn>
                <a:cxn ang="0">
                  <a:pos x="110" y="154"/>
                </a:cxn>
              </a:cxnLst>
              <a:rect l="0" t="0" r="r" b="b"/>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83" name="Oval 282"/>
          <p:cNvSpPr/>
          <p:nvPr/>
        </p:nvSpPr>
        <p:spPr bwMode="auto">
          <a:xfrm>
            <a:off x="1469501" y="3975354"/>
            <a:ext cx="411379" cy="408300"/>
          </a:xfrm>
          <a:prstGeom prst="ellipse">
            <a:avLst/>
          </a:prstGeom>
          <a:noFill/>
          <a:ln w="47625" cap="flat" cmpd="sng" algn="ctr">
            <a:solidFill>
              <a:srgbClr val="FF0000"/>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85" name="TextBox 284"/>
          <p:cNvSpPr txBox="1"/>
          <p:nvPr/>
        </p:nvSpPr>
        <p:spPr>
          <a:xfrm>
            <a:off x="4041652" y="6964687"/>
            <a:ext cx="3141309" cy="830997"/>
          </a:xfrm>
          <a:prstGeom prst="rect">
            <a:avLst/>
          </a:prstGeom>
          <a:noFill/>
          <a:ln>
            <a:solidFill>
              <a:srgbClr val="284A8C"/>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284A8C">
                    <a:lumMod val="60000"/>
                    <a:lumOff val="40000"/>
                  </a:srgbClr>
                </a:solidFill>
                <a:effectLst/>
                <a:uLnTx/>
                <a:uFillTx/>
              </a:rPr>
              <a:t>CHAI Programs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284A8C"/>
                </a:solidFill>
                <a:effectLst/>
                <a:uLnTx/>
                <a:uFillTx/>
              </a:rPr>
              <a:t>CHAI Malaria Programs</a:t>
            </a:r>
          </a:p>
        </p:txBody>
      </p:sp>
    </p:spTree>
    <p:extLst>
      <p:ext uri="{BB962C8B-B14F-4D97-AF65-F5344CB8AC3E}">
        <p14:creationId xmlns:p14="http://schemas.microsoft.com/office/powerpoint/2010/main" val="180295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where to place a new cadre of CHWs</a:t>
            </a:r>
          </a:p>
        </p:txBody>
      </p:sp>
      <p:sp>
        <p:nvSpPr>
          <p:cNvPr id="3" name="Slide Number Placeholder 2"/>
          <p:cNvSpPr>
            <a:spLocks noGrp="1"/>
          </p:cNvSpPr>
          <p:nvPr>
            <p:ph type="sldNum" sz="quarter" idx="10"/>
          </p:nvPr>
        </p:nvSpPr>
        <p:spPr/>
        <p:txBody>
          <a:bodyPr/>
          <a:lstStyle/>
          <a:p>
            <a:pPr defTabSz="1096700">
              <a:defRPr/>
            </a:pPr>
            <a:fld id="{8EE1A134-AC5E-4EA2-B3A4-E7AFA212C9FB}" type="slidenum">
              <a:rPr lang="en-US" smtClean="0"/>
              <a:pPr defTabSz="1096700">
                <a:defRPr/>
              </a:pPr>
              <a:t>17</a:t>
            </a:fld>
            <a:endParaRPr lang="en-US"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11227" b="17739"/>
          <a:stretch/>
        </p:blipFill>
        <p:spPr>
          <a:xfrm>
            <a:off x="0" y="3530798"/>
            <a:ext cx="5080767" cy="2260402"/>
          </a:xfrm>
          <a:prstGeom prst="rect">
            <a:avLst/>
          </a:prstGeom>
        </p:spPr>
      </p:pic>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8579" b="18346"/>
          <a:stretch/>
        </p:blipFill>
        <p:spPr>
          <a:xfrm>
            <a:off x="24631" y="1094775"/>
            <a:ext cx="5080769" cy="2325320"/>
          </a:xfrm>
          <a:prstGeom prst="rect">
            <a:avLst/>
          </a:prstGeom>
        </p:spPr>
      </p:pic>
      <p:pic>
        <p:nvPicPr>
          <p:cNvPr id="8"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8566" b="17557"/>
          <a:stretch/>
        </p:blipFill>
        <p:spPr>
          <a:xfrm>
            <a:off x="103436" y="5943600"/>
            <a:ext cx="5001964" cy="2181999"/>
          </a:xfrm>
          <a:prstGeom prst="rect">
            <a:avLst/>
          </a:prstGeom>
        </p:spPr>
      </p:pic>
      <p:sp>
        <p:nvSpPr>
          <p:cNvPr id="9" name="TextBox 8"/>
          <p:cNvSpPr txBox="1"/>
          <p:nvPr/>
        </p:nvSpPr>
        <p:spPr>
          <a:xfrm>
            <a:off x="1442974" y="1011078"/>
            <a:ext cx="1986026" cy="492443"/>
          </a:xfrm>
          <a:prstGeom prst="rect">
            <a:avLst/>
          </a:prstGeom>
          <a:noFill/>
        </p:spPr>
        <p:txBody>
          <a:bodyPr wrap="square" rtlCol="0">
            <a:spAutoFit/>
          </a:bodyPr>
          <a:lstStyle/>
          <a:p>
            <a:r>
              <a:rPr lang="fr-FR" b="1" dirty="0"/>
              <a:t>Population</a:t>
            </a:r>
            <a:endParaRPr lang="de-CH" b="1" dirty="0"/>
          </a:p>
        </p:txBody>
      </p:sp>
      <p:sp>
        <p:nvSpPr>
          <p:cNvPr id="10" name="TextBox 9"/>
          <p:cNvSpPr txBox="1"/>
          <p:nvPr/>
        </p:nvSpPr>
        <p:spPr>
          <a:xfrm>
            <a:off x="1604409" y="3393757"/>
            <a:ext cx="1824591" cy="492443"/>
          </a:xfrm>
          <a:prstGeom prst="rect">
            <a:avLst/>
          </a:prstGeom>
          <a:noFill/>
        </p:spPr>
        <p:txBody>
          <a:bodyPr wrap="square" rtlCol="0">
            <a:spAutoFit/>
          </a:bodyPr>
          <a:lstStyle/>
          <a:p>
            <a:r>
              <a:rPr lang="fr-FR" b="1" dirty="0"/>
              <a:t>Incidence</a:t>
            </a:r>
            <a:endParaRPr lang="de-CH" b="1" dirty="0"/>
          </a:p>
        </p:txBody>
      </p:sp>
      <p:sp>
        <p:nvSpPr>
          <p:cNvPr id="11" name="TextBox 10"/>
          <p:cNvSpPr txBox="1"/>
          <p:nvPr/>
        </p:nvSpPr>
        <p:spPr>
          <a:xfrm>
            <a:off x="914400" y="5832157"/>
            <a:ext cx="2830143" cy="492443"/>
          </a:xfrm>
          <a:prstGeom prst="rect">
            <a:avLst/>
          </a:prstGeom>
          <a:noFill/>
        </p:spPr>
        <p:txBody>
          <a:bodyPr wrap="square" rtlCol="0">
            <a:spAutoFit/>
          </a:bodyPr>
          <a:lstStyle/>
          <a:p>
            <a:r>
              <a:rPr lang="fr-FR" b="1" dirty="0" err="1"/>
              <a:t>Treatment-seeking</a:t>
            </a:r>
            <a:endParaRPr lang="de-CH" b="1" dirty="0"/>
          </a:p>
        </p:txBody>
      </p:sp>
      <p:pic>
        <p:nvPicPr>
          <p:cNvPr id="81922" name="Picture 2" descr="Image result for malaria atlas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7640153"/>
            <a:ext cx="3048000" cy="597689"/>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0973" y="2362200"/>
            <a:ext cx="6116627" cy="4267200"/>
          </a:xfrm>
          <a:prstGeom prst="rect">
            <a:avLst/>
          </a:prstGeom>
          <a:noFill/>
          <a:ln>
            <a:noFill/>
          </a:ln>
        </p:spPr>
      </p:pic>
      <p:sp>
        <p:nvSpPr>
          <p:cNvPr id="22" name="Isosceles Triangle 21"/>
          <p:cNvSpPr/>
          <p:nvPr/>
        </p:nvSpPr>
        <p:spPr>
          <a:xfrm rot="5400000">
            <a:off x="2402703" y="4565748"/>
            <a:ext cx="5049351" cy="190501"/>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TextBox 22"/>
          <p:cNvSpPr txBox="1"/>
          <p:nvPr/>
        </p:nvSpPr>
        <p:spPr>
          <a:xfrm>
            <a:off x="6629400" y="2438400"/>
            <a:ext cx="2895600" cy="492443"/>
          </a:xfrm>
          <a:prstGeom prst="rect">
            <a:avLst/>
          </a:prstGeom>
          <a:noFill/>
        </p:spPr>
        <p:txBody>
          <a:bodyPr wrap="square" rtlCol="0">
            <a:spAutoFit/>
          </a:bodyPr>
          <a:lstStyle/>
          <a:p>
            <a:r>
              <a:rPr lang="fr-FR" b="1" dirty="0" err="1"/>
              <a:t>Untreated</a:t>
            </a:r>
            <a:r>
              <a:rPr lang="fr-FR" b="1" dirty="0"/>
              <a:t> cases</a:t>
            </a:r>
            <a:endParaRPr lang="de-CH" b="1" dirty="0"/>
          </a:p>
        </p:txBody>
      </p:sp>
    </p:spTree>
    <p:extLst>
      <p:ext uri="{BB962C8B-B14F-4D97-AF65-F5344CB8AC3E}">
        <p14:creationId xmlns:p14="http://schemas.microsoft.com/office/powerpoint/2010/main" val="41603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81922"/>
                                        </p:tgtEl>
                                        <p:attrNameLst>
                                          <p:attrName>style.visibility</p:attrName>
                                        </p:attrNameLst>
                                      </p:cBhvr>
                                      <p:to>
                                        <p:strVal val="visible"/>
                                      </p:to>
                                    </p:set>
                                    <p:animEffect transition="in" filter="fade">
                                      <p:cBhvr>
                                        <p:cTn id="21" dur="500"/>
                                        <p:tgtEl>
                                          <p:spTgt spid="819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14" y="1720245"/>
            <a:ext cx="8443624" cy="6102250"/>
          </a:xfrm>
          <a:prstGeom prst="rect">
            <a:avLst/>
          </a:prstGeom>
          <a:noFill/>
          <a:ln>
            <a:noFill/>
          </a:ln>
        </p:spPr>
      </p:pic>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914" y="1720246"/>
            <a:ext cx="8443624" cy="6099451"/>
          </a:xfrm>
          <a:prstGeom prst="rect">
            <a:avLst/>
          </a:prstGeom>
          <a:noFill/>
          <a:ln>
            <a:noFill/>
          </a:ln>
        </p:spPr>
      </p:pic>
      <p:pic>
        <p:nvPicPr>
          <p:cNvPr id="2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3754"/>
          <a:stretch/>
        </p:blipFill>
        <p:spPr>
          <a:xfrm>
            <a:off x="239107" y="1962254"/>
            <a:ext cx="8431928" cy="5839048"/>
          </a:xfrm>
          <a:prstGeom prst="rect">
            <a:avLst/>
          </a:prstGeom>
          <a:noFill/>
          <a:ln>
            <a:noFill/>
          </a:ln>
        </p:spPr>
      </p:pic>
      <p:sp>
        <p:nvSpPr>
          <p:cNvPr id="2" name="Title 1"/>
          <p:cNvSpPr>
            <a:spLocks noGrp="1"/>
          </p:cNvSpPr>
          <p:nvPr>
            <p:ph type="title"/>
          </p:nvPr>
        </p:nvSpPr>
        <p:spPr/>
        <p:txBody>
          <a:bodyPr/>
          <a:lstStyle/>
          <a:p>
            <a:r>
              <a:rPr lang="en-US" dirty="0"/>
              <a:t>Optimal allocation of a pre-determined number of CHWs</a:t>
            </a:r>
          </a:p>
        </p:txBody>
      </p:sp>
      <p:sp>
        <p:nvSpPr>
          <p:cNvPr id="3" name="Slide Number Placeholder 2"/>
          <p:cNvSpPr>
            <a:spLocks noGrp="1"/>
          </p:cNvSpPr>
          <p:nvPr>
            <p:ph type="sldNum" sz="quarter" idx="10"/>
          </p:nvPr>
        </p:nvSpPr>
        <p:spPr/>
        <p:txBody>
          <a:bodyPr/>
          <a:lstStyle/>
          <a:p>
            <a:pPr defTabSz="1096700">
              <a:defRPr/>
            </a:pPr>
            <a:fld id="{8EE1A134-AC5E-4EA2-B3A4-E7AFA212C9FB}" type="slidenum">
              <a:rPr lang="en-US" smtClean="0"/>
              <a:pPr defTabSz="1096700">
                <a:defRPr/>
              </a:pPr>
              <a:t>18</a:t>
            </a:fld>
            <a:endParaRPr lang="en-US" dirty="0"/>
          </a:p>
        </p:txBody>
      </p:sp>
      <p:sp>
        <p:nvSpPr>
          <p:cNvPr id="6" name="TextBox 5"/>
          <p:cNvSpPr txBox="1"/>
          <p:nvPr/>
        </p:nvSpPr>
        <p:spPr>
          <a:xfrm>
            <a:off x="4114800" y="1485708"/>
            <a:ext cx="624840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u="sng" dirty="0"/>
              <a:t>Algorithm:</a:t>
            </a:r>
            <a:r>
              <a:rPr lang="en-US" sz="2400" b="1" dirty="0"/>
              <a:t> </a:t>
            </a:r>
            <a:r>
              <a:rPr lang="en-US" sz="2400" dirty="0"/>
              <a:t>Iterative pixel selection based on where a CHW would treat the most fevers</a:t>
            </a:r>
          </a:p>
        </p:txBody>
      </p:sp>
      <p:grpSp>
        <p:nvGrpSpPr>
          <p:cNvPr id="7" name="Group 6"/>
          <p:cNvGrpSpPr/>
          <p:nvPr/>
        </p:nvGrpSpPr>
        <p:grpSpPr>
          <a:xfrm>
            <a:off x="1474670" y="1219200"/>
            <a:ext cx="2304534" cy="1752600"/>
            <a:chOff x="6324600" y="2865786"/>
            <a:chExt cx="1927459" cy="1401414"/>
          </a:xfrm>
        </p:grpSpPr>
        <p:grpSp>
          <p:nvGrpSpPr>
            <p:cNvPr id="8" name="Group 7"/>
            <p:cNvGrpSpPr/>
            <p:nvPr/>
          </p:nvGrpSpPr>
          <p:grpSpPr>
            <a:xfrm>
              <a:off x="6567360" y="3006719"/>
              <a:ext cx="1684699" cy="1260481"/>
              <a:chOff x="451160" y="2117562"/>
              <a:chExt cx="1684699" cy="1260481"/>
            </a:xfrm>
          </p:grpSpPr>
          <p:grpSp>
            <p:nvGrpSpPr>
              <p:cNvPr id="12" name="Group 11"/>
              <p:cNvGrpSpPr/>
              <p:nvPr/>
            </p:nvGrpSpPr>
            <p:grpSpPr>
              <a:xfrm>
                <a:off x="451160" y="2117562"/>
                <a:ext cx="1684699" cy="1260481"/>
                <a:chOff x="310133" y="2062971"/>
                <a:chExt cx="1684699" cy="1260481"/>
              </a:xfrm>
            </p:grpSpPr>
            <p:sp>
              <p:nvSpPr>
                <p:cNvPr id="14" name="Hexagon 13"/>
                <p:cNvSpPr/>
                <p:nvPr/>
              </p:nvSpPr>
              <p:spPr>
                <a:xfrm>
                  <a:off x="310742" y="2307341"/>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700232" y="2062971"/>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697057" y="2561446"/>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1087582" y="2316971"/>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1081232" y="2818621"/>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10133" y="2811797"/>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1467918" y="2568412"/>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479291" y="2070268"/>
                  <a:ext cx="515541" cy="504831"/>
                </a:xfrm>
                <a:prstGeom prst="hexag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flipV="1">
                <a:off x="848273" y="2359894"/>
                <a:ext cx="294065" cy="25239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a:off x="6903925" y="3609848"/>
              <a:ext cx="311304" cy="155703"/>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26099" y="3620853"/>
              <a:ext cx="77826" cy="39613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24600" y="2865786"/>
              <a:ext cx="1001067" cy="1018915"/>
            </a:xfrm>
            <a:prstGeom prst="rect">
              <a:avLst/>
            </a:prstGeom>
            <a:noFill/>
            <a:ln>
              <a:noFill/>
            </a:ln>
            <a:extLst/>
          </p:spPr>
        </p:pic>
      </p:grpSp>
      <p:sp>
        <p:nvSpPr>
          <p:cNvPr id="22" name="Oval 21"/>
          <p:cNvSpPr/>
          <p:nvPr/>
        </p:nvSpPr>
        <p:spPr>
          <a:xfrm>
            <a:off x="2283352" y="6820200"/>
            <a:ext cx="121974" cy="15793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CH">
              <a:solidFill>
                <a:prstClr val="white"/>
              </a:solidFill>
            </a:endParaRPr>
          </a:p>
        </p:txBody>
      </p:sp>
      <p:sp>
        <p:nvSpPr>
          <p:cNvPr id="23" name="TextBox 22"/>
          <p:cNvSpPr txBox="1"/>
          <p:nvPr/>
        </p:nvSpPr>
        <p:spPr>
          <a:xfrm>
            <a:off x="2438400" y="6622166"/>
            <a:ext cx="2630808" cy="1200329"/>
          </a:xfrm>
          <a:prstGeom prst="rect">
            <a:avLst/>
          </a:prstGeom>
          <a:noFill/>
        </p:spPr>
        <p:txBody>
          <a:bodyPr wrap="square" rtlCol="0">
            <a:spAutoFit/>
          </a:bodyPr>
          <a:lstStyle/>
          <a:p>
            <a:r>
              <a:rPr lang="en-US" sz="2400" dirty="0">
                <a:solidFill>
                  <a:prstClr val="black"/>
                </a:solidFill>
              </a:rPr>
              <a:t>Recommended location for placing CHW</a:t>
            </a:r>
            <a:endParaRPr lang="de-CH" sz="2400" dirty="0">
              <a:solidFill>
                <a:prstClr val="black"/>
              </a:solidFill>
            </a:endParaRPr>
          </a:p>
        </p:txBody>
      </p:sp>
      <p:sp>
        <p:nvSpPr>
          <p:cNvPr id="24" name="TextBox 23"/>
          <p:cNvSpPr txBox="1"/>
          <p:nvPr/>
        </p:nvSpPr>
        <p:spPr>
          <a:xfrm>
            <a:off x="7620000" y="5883503"/>
            <a:ext cx="3205488" cy="1938992"/>
          </a:xfrm>
          <a:prstGeom prst="rect">
            <a:avLst/>
          </a:prstGeom>
          <a:noFill/>
        </p:spPr>
        <p:txBody>
          <a:bodyPr wrap="square" rtlCol="0">
            <a:spAutoFit/>
          </a:bodyPr>
          <a:lstStyle/>
          <a:p>
            <a:r>
              <a:rPr lang="en-US" sz="2400" b="1" dirty="0">
                <a:latin typeface="Calibri" pitchFamily="34" charset="0"/>
              </a:rPr>
              <a:t>Assumptions:</a:t>
            </a:r>
          </a:p>
          <a:p>
            <a:pPr marL="342900" indent="-342900">
              <a:buFont typeface="Arial" panose="020B0604020202020204" pitchFamily="34" charset="0"/>
              <a:buChar char="•"/>
            </a:pPr>
            <a:r>
              <a:rPr lang="en-US" sz="2400" dirty="0">
                <a:latin typeface="Calibri" pitchFamily="34" charset="0"/>
              </a:rPr>
              <a:t>CHW catchment can extend up to 2 km</a:t>
            </a:r>
          </a:p>
          <a:p>
            <a:pPr marL="342900" indent="-342900">
              <a:buFont typeface="Arial" panose="020B0604020202020204" pitchFamily="34" charset="0"/>
              <a:buChar char="•"/>
            </a:pPr>
            <a:r>
              <a:rPr lang="en-US" sz="2400" dirty="0">
                <a:latin typeface="Calibri" pitchFamily="34" charset="0"/>
              </a:rPr>
              <a:t>Each CHW can test up to 800 fevers/</a:t>
            </a:r>
            <a:r>
              <a:rPr lang="en-US" sz="2400" dirty="0" err="1">
                <a:latin typeface="Calibri" pitchFamily="34" charset="0"/>
              </a:rPr>
              <a:t>yr</a:t>
            </a:r>
            <a:endParaRPr lang="en-US" sz="2400" dirty="0">
              <a:latin typeface="Calibri" pitchFamily="34" charset="0"/>
            </a:endParaRPr>
          </a:p>
        </p:txBody>
      </p:sp>
    </p:spTree>
    <p:extLst>
      <p:ext uri="{BB962C8B-B14F-4D97-AF65-F5344CB8AC3E}">
        <p14:creationId xmlns:p14="http://schemas.microsoft.com/office/powerpoint/2010/main" val="18835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3754"/>
          <a:stretch/>
        </p:blipFill>
        <p:spPr>
          <a:xfrm>
            <a:off x="239107" y="1962254"/>
            <a:ext cx="8431928" cy="5839048"/>
          </a:xfrm>
          <a:prstGeom prst="rect">
            <a:avLst/>
          </a:prstGeom>
          <a:noFill/>
          <a:ln>
            <a:noFill/>
          </a:ln>
        </p:spPr>
      </p:pic>
      <p:sp>
        <p:nvSpPr>
          <p:cNvPr id="2" name="Title 1"/>
          <p:cNvSpPr>
            <a:spLocks noGrp="1"/>
          </p:cNvSpPr>
          <p:nvPr>
            <p:ph type="title"/>
          </p:nvPr>
        </p:nvSpPr>
        <p:spPr/>
        <p:txBody>
          <a:bodyPr/>
          <a:lstStyle/>
          <a:p>
            <a:r>
              <a:rPr lang="en-US" dirty="0"/>
              <a:t>Number of CHWs required to maximize malaria treatment</a:t>
            </a:r>
          </a:p>
        </p:txBody>
      </p:sp>
      <p:sp>
        <p:nvSpPr>
          <p:cNvPr id="3" name="Slide Number Placeholder 2"/>
          <p:cNvSpPr>
            <a:spLocks noGrp="1"/>
          </p:cNvSpPr>
          <p:nvPr>
            <p:ph type="sldNum" sz="quarter" idx="10"/>
          </p:nvPr>
        </p:nvSpPr>
        <p:spPr/>
        <p:txBody>
          <a:bodyPr/>
          <a:lstStyle/>
          <a:p>
            <a:pPr defTabSz="1096700">
              <a:defRPr/>
            </a:pPr>
            <a:fld id="{8EE1A134-AC5E-4EA2-B3A4-E7AFA212C9FB}" type="slidenum">
              <a:rPr lang="en-US" smtClean="0"/>
              <a:pPr defTabSz="1096700">
                <a:defRPr/>
              </a:pPr>
              <a:t>19</a:t>
            </a:fld>
            <a:endParaRPr lang="en-US" dirty="0"/>
          </a:p>
        </p:txBody>
      </p:sp>
      <p:sp>
        <p:nvSpPr>
          <p:cNvPr id="22" name="Oval 21"/>
          <p:cNvSpPr/>
          <p:nvPr/>
        </p:nvSpPr>
        <p:spPr>
          <a:xfrm>
            <a:off x="2283352" y="6820200"/>
            <a:ext cx="121974" cy="15793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CH">
              <a:solidFill>
                <a:prstClr val="white"/>
              </a:solidFill>
            </a:endParaRPr>
          </a:p>
        </p:txBody>
      </p:sp>
      <p:sp>
        <p:nvSpPr>
          <p:cNvPr id="23" name="TextBox 22"/>
          <p:cNvSpPr txBox="1"/>
          <p:nvPr/>
        </p:nvSpPr>
        <p:spPr>
          <a:xfrm>
            <a:off x="2438400" y="6622166"/>
            <a:ext cx="2630808" cy="1200329"/>
          </a:xfrm>
          <a:prstGeom prst="rect">
            <a:avLst/>
          </a:prstGeom>
          <a:noFill/>
        </p:spPr>
        <p:txBody>
          <a:bodyPr wrap="square" rtlCol="0">
            <a:spAutoFit/>
          </a:bodyPr>
          <a:lstStyle/>
          <a:p>
            <a:r>
              <a:rPr lang="en-US" sz="2400" dirty="0">
                <a:solidFill>
                  <a:prstClr val="black"/>
                </a:solidFill>
              </a:rPr>
              <a:t>Recommended location for placing CHW</a:t>
            </a:r>
            <a:endParaRPr lang="de-CH" sz="2400" dirty="0">
              <a:solidFill>
                <a:prstClr val="black"/>
              </a:solidFill>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208" y="2080676"/>
            <a:ext cx="5586543" cy="544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ular Callout 26"/>
          <p:cNvSpPr/>
          <p:nvPr/>
        </p:nvSpPr>
        <p:spPr>
          <a:xfrm>
            <a:off x="7443379" y="3886200"/>
            <a:ext cx="3505200" cy="1309573"/>
          </a:xfrm>
          <a:prstGeom prst="wedgeRectCallout">
            <a:avLst>
              <a:gd name="adj1" fmla="val -37003"/>
              <a:gd name="adj2" fmla="val -109998"/>
            </a:avLst>
          </a:prstGeom>
          <a:ln>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a:solidFill>
                  <a:schemeClr val="tx1"/>
                </a:solidFill>
              </a:rPr>
              <a:t>Approximately 100 </a:t>
            </a:r>
            <a:r>
              <a:rPr lang="en-US" sz="2200" dirty="0">
                <a:solidFill>
                  <a:schemeClr val="tx1"/>
                </a:solidFill>
              </a:rPr>
              <a:t>well-placed ASCPs should be sufficient to maximize treatment in </a:t>
            </a:r>
            <a:r>
              <a:rPr lang="en-US" sz="2200" dirty="0" err="1">
                <a:solidFill>
                  <a:schemeClr val="tx1"/>
                </a:solidFill>
              </a:rPr>
              <a:t>Grand'Anse</a:t>
            </a:r>
            <a:endParaRPr lang="de-CH" sz="2200" dirty="0">
              <a:solidFill>
                <a:schemeClr val="tx1"/>
              </a:solidFill>
            </a:endParaRPr>
          </a:p>
        </p:txBody>
      </p:sp>
      <p:sp>
        <p:nvSpPr>
          <p:cNvPr id="28" name="Rectangular Callout 27"/>
          <p:cNvSpPr/>
          <p:nvPr/>
        </p:nvSpPr>
        <p:spPr>
          <a:xfrm>
            <a:off x="7086600" y="5334000"/>
            <a:ext cx="1959439" cy="1080460"/>
          </a:xfrm>
          <a:prstGeom prst="wedgeRectCallout">
            <a:avLst>
              <a:gd name="adj1" fmla="val -80399"/>
              <a:gd name="adj2" fmla="val -47229"/>
            </a:avLst>
          </a:prstGeom>
          <a:ln>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b="1" dirty="0">
                <a:solidFill>
                  <a:schemeClr val="tx1"/>
                </a:solidFill>
              </a:rPr>
              <a:t>39% </a:t>
            </a:r>
            <a:r>
              <a:rPr lang="fr-FR" sz="2200" dirty="0">
                <a:solidFill>
                  <a:schemeClr val="tx1"/>
                </a:solidFill>
              </a:rPr>
              <a:t>of </a:t>
            </a:r>
            <a:r>
              <a:rPr lang="fr-FR" sz="2200" dirty="0" err="1">
                <a:solidFill>
                  <a:schemeClr val="tx1"/>
                </a:solidFill>
              </a:rPr>
              <a:t>fevers</a:t>
            </a:r>
            <a:r>
              <a:rPr lang="fr-FR" sz="2200" dirty="0">
                <a:solidFill>
                  <a:schemeClr val="tx1"/>
                </a:solidFill>
              </a:rPr>
              <a:t> are </a:t>
            </a:r>
            <a:r>
              <a:rPr lang="fr-FR" sz="2200" dirty="0" err="1">
                <a:solidFill>
                  <a:schemeClr val="tx1"/>
                </a:solidFill>
              </a:rPr>
              <a:t>accessing</a:t>
            </a:r>
            <a:r>
              <a:rPr lang="fr-FR" sz="2200" dirty="0">
                <a:solidFill>
                  <a:schemeClr val="tx1"/>
                </a:solidFill>
              </a:rPr>
              <a:t> </a:t>
            </a:r>
            <a:r>
              <a:rPr lang="fr-FR" sz="2200" dirty="0" err="1">
                <a:solidFill>
                  <a:schemeClr val="tx1"/>
                </a:solidFill>
              </a:rPr>
              <a:t>treatment</a:t>
            </a:r>
            <a:endParaRPr lang="de-CH" sz="2200" b="1" dirty="0">
              <a:solidFill>
                <a:schemeClr val="tx1"/>
              </a:solidFill>
            </a:endParaRPr>
          </a:p>
        </p:txBody>
      </p:sp>
      <p:sp>
        <p:nvSpPr>
          <p:cNvPr id="29" name="Rectangular Callout 28"/>
          <p:cNvSpPr/>
          <p:nvPr/>
        </p:nvSpPr>
        <p:spPr>
          <a:xfrm>
            <a:off x="6528979" y="1197807"/>
            <a:ext cx="2667000" cy="914400"/>
          </a:xfrm>
          <a:prstGeom prst="wedgeRectCallout">
            <a:avLst>
              <a:gd name="adj1" fmla="val -65726"/>
              <a:gd name="adj2" fmla="val 137606"/>
            </a:avLst>
          </a:prstGeom>
          <a:solidFill>
            <a:schemeClr val="bg1"/>
          </a:solidFill>
          <a:ln>
            <a:solidFill>
              <a:schemeClr val="bg1">
                <a:lumMod val="8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200" dirty="0">
                <a:solidFill>
                  <a:schemeClr val="tx1"/>
                </a:solidFill>
              </a:rPr>
              <a:t>Incidence of </a:t>
            </a:r>
            <a:r>
              <a:rPr lang="fr-FR" sz="2200" dirty="0" err="1">
                <a:solidFill>
                  <a:schemeClr val="tx1"/>
                </a:solidFill>
              </a:rPr>
              <a:t>Grand’Anse</a:t>
            </a:r>
            <a:r>
              <a:rPr lang="fr-FR" sz="2200" dirty="0">
                <a:solidFill>
                  <a:schemeClr val="tx1"/>
                </a:solidFill>
              </a:rPr>
              <a:t>: </a:t>
            </a:r>
            <a:br>
              <a:rPr lang="fr-FR" sz="2200" dirty="0">
                <a:solidFill>
                  <a:schemeClr val="tx1"/>
                </a:solidFill>
              </a:rPr>
            </a:br>
            <a:r>
              <a:rPr lang="fr-FR" sz="2200" b="1" dirty="0">
                <a:solidFill>
                  <a:schemeClr val="tx1"/>
                </a:solidFill>
              </a:rPr>
              <a:t>13 cases per 1000</a:t>
            </a:r>
            <a:endParaRPr lang="de-CH" sz="2200" b="1" dirty="0">
              <a:solidFill>
                <a:schemeClr val="tx1"/>
              </a:solidFill>
            </a:endParaRPr>
          </a:p>
        </p:txBody>
      </p:sp>
    </p:spTree>
    <p:extLst>
      <p:ext uri="{BB962C8B-B14F-4D97-AF65-F5344CB8AC3E}">
        <p14:creationId xmlns:p14="http://schemas.microsoft.com/office/powerpoint/2010/main" val="8246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AutoShape 3"/>
          <p:cNvSpPr>
            <a:spLocks noChangeArrowheads="1"/>
          </p:cNvSpPr>
          <p:nvPr/>
        </p:nvSpPr>
        <p:spPr bwMode="auto">
          <a:xfrm>
            <a:off x="5912754" y="3618022"/>
            <a:ext cx="1371601" cy="342900"/>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lnSpc>
                <a:spcPts val="1800"/>
              </a:lnSpc>
              <a:defRPr/>
            </a:pPr>
            <a:r>
              <a:rPr lang="en-US" sz="1700" b="1" kern="0" dirty="0">
                <a:solidFill>
                  <a:sysClr val="window" lastClr="FFFFFF"/>
                </a:solidFill>
                <a:latin typeface="Calibri"/>
              </a:rPr>
              <a:t>No cure</a:t>
            </a:r>
          </a:p>
        </p:txBody>
      </p:sp>
      <p:sp>
        <p:nvSpPr>
          <p:cNvPr id="2" name="Title 1"/>
          <p:cNvSpPr>
            <a:spLocks noGrp="1"/>
          </p:cNvSpPr>
          <p:nvPr>
            <p:ph type="title"/>
          </p:nvPr>
        </p:nvSpPr>
        <p:spPr/>
        <p:txBody>
          <a:bodyPr/>
          <a:lstStyle/>
          <a:p>
            <a:r>
              <a:rPr lang="en-US" sz="3000" dirty="0"/>
              <a:t>Business as usual systems lead to only a small fraction of incident malaria infections being cured</a:t>
            </a:r>
          </a:p>
        </p:txBody>
      </p:sp>
      <p:sp>
        <p:nvSpPr>
          <p:cNvPr id="3" name="Slide Number Placeholder 2"/>
          <p:cNvSpPr>
            <a:spLocks noGrp="1"/>
          </p:cNvSpPr>
          <p:nvPr>
            <p:ph type="sldNum" sz="quarter" idx="10"/>
          </p:nvPr>
        </p:nvSpPr>
        <p:spPr/>
        <p:txBody>
          <a:bodyPr/>
          <a:lstStyle/>
          <a:p>
            <a:fld id="{59CA42C1-73B3-459F-B5D7-A3E41C19577E}" type="slidenum">
              <a:rPr lang="en-US"/>
              <a:pPr/>
              <a:t>2</a:t>
            </a:fld>
            <a:endParaRPr lang="en-US"/>
          </a:p>
        </p:txBody>
      </p:sp>
      <p:sp>
        <p:nvSpPr>
          <p:cNvPr id="22" name="AutoShape 3"/>
          <p:cNvSpPr>
            <a:spLocks noChangeArrowheads="1"/>
          </p:cNvSpPr>
          <p:nvPr/>
        </p:nvSpPr>
        <p:spPr bwMode="auto">
          <a:xfrm>
            <a:off x="1139587" y="6781800"/>
            <a:ext cx="1371600" cy="1322659"/>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defRPr/>
            </a:pPr>
            <a:r>
              <a:rPr lang="en-US" sz="1700" b="1" kern="0" dirty="0">
                <a:solidFill>
                  <a:sysClr val="window" lastClr="FFFFFF"/>
                </a:solidFill>
                <a:latin typeface="Calibri"/>
              </a:rPr>
              <a:t>Asymptomatic cases</a:t>
            </a:r>
          </a:p>
        </p:txBody>
      </p:sp>
      <p:sp>
        <p:nvSpPr>
          <p:cNvPr id="23" name="Rectangle 14"/>
          <p:cNvSpPr>
            <a:spLocks noChangeArrowheads="1"/>
          </p:cNvSpPr>
          <p:nvPr/>
        </p:nvSpPr>
        <p:spPr bwMode="auto">
          <a:xfrm>
            <a:off x="457051" y="1886539"/>
            <a:ext cx="628637" cy="510857"/>
          </a:xfrm>
          <a:prstGeom prst="rect">
            <a:avLst/>
          </a:prstGeom>
          <a:noFill/>
          <a:ln w="9525">
            <a:noFill/>
            <a:miter lim="800000"/>
            <a:headEnd/>
            <a:tailEnd/>
          </a:ln>
        </p:spPr>
        <p:txBody>
          <a:bodyPr wrap="none" lIns="109666" tIns="54838" rIns="109666" bIns="54838">
            <a:spAutoFit/>
          </a:bodyPr>
          <a:lstStyle/>
          <a:p>
            <a:pPr>
              <a:defRPr/>
            </a:pPr>
            <a:r>
              <a:rPr lang="en-US" kern="0" dirty="0">
                <a:solidFill>
                  <a:sysClr val="windowText" lastClr="000000"/>
                </a:solidFill>
                <a:latin typeface="Calibri"/>
              </a:rPr>
              <a:t>0%</a:t>
            </a:r>
          </a:p>
        </p:txBody>
      </p:sp>
      <p:sp>
        <p:nvSpPr>
          <p:cNvPr id="24" name="Rectangle 15"/>
          <p:cNvSpPr>
            <a:spLocks noChangeArrowheads="1"/>
          </p:cNvSpPr>
          <p:nvPr/>
        </p:nvSpPr>
        <p:spPr bwMode="auto">
          <a:xfrm>
            <a:off x="316642" y="7772403"/>
            <a:ext cx="965267" cy="510857"/>
          </a:xfrm>
          <a:prstGeom prst="rect">
            <a:avLst/>
          </a:prstGeom>
          <a:noFill/>
          <a:ln w="9525">
            <a:noFill/>
            <a:miter lim="800000"/>
            <a:headEnd/>
            <a:tailEnd/>
          </a:ln>
        </p:spPr>
        <p:txBody>
          <a:bodyPr wrap="none" lIns="109666" tIns="54838" rIns="109666" bIns="54838">
            <a:spAutoFit/>
          </a:bodyPr>
          <a:lstStyle/>
          <a:p>
            <a:pPr>
              <a:defRPr/>
            </a:pPr>
            <a:r>
              <a:rPr lang="en-US" kern="0" dirty="0">
                <a:solidFill>
                  <a:sysClr val="windowText" lastClr="000000"/>
                </a:solidFill>
                <a:latin typeface="Calibri"/>
              </a:rPr>
              <a:t>100%</a:t>
            </a:r>
          </a:p>
        </p:txBody>
      </p:sp>
      <p:sp>
        <p:nvSpPr>
          <p:cNvPr id="25" name="AutoShape 6"/>
          <p:cNvSpPr>
            <a:spLocks noChangeArrowheads="1"/>
          </p:cNvSpPr>
          <p:nvPr/>
        </p:nvSpPr>
        <p:spPr bwMode="auto">
          <a:xfrm>
            <a:off x="1139587" y="2097251"/>
            <a:ext cx="1371600" cy="4684549"/>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Infection results in acute febrile episode</a:t>
            </a:r>
          </a:p>
        </p:txBody>
      </p:sp>
      <p:cxnSp>
        <p:nvCxnSpPr>
          <p:cNvPr id="26" name="Straight Arrow Connector 25"/>
          <p:cNvCxnSpPr>
            <a:stCxn id="23" idx="2"/>
            <a:endCxn id="24" idx="0"/>
          </p:cNvCxnSpPr>
          <p:nvPr/>
        </p:nvCxnSpPr>
        <p:spPr>
          <a:xfrm>
            <a:off x="771370" y="2397396"/>
            <a:ext cx="27906" cy="537500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27" name="AutoShape 3"/>
          <p:cNvSpPr>
            <a:spLocks noChangeArrowheads="1"/>
          </p:cNvSpPr>
          <p:nvPr/>
        </p:nvSpPr>
        <p:spPr bwMode="auto">
          <a:xfrm>
            <a:off x="2721362" y="4476750"/>
            <a:ext cx="1378866" cy="2305050"/>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defRPr/>
            </a:pPr>
            <a:r>
              <a:rPr lang="en-US" sz="1700" b="1" kern="0" dirty="0">
                <a:solidFill>
                  <a:sysClr val="window" lastClr="FFFFFF"/>
                </a:solidFill>
                <a:latin typeface="Calibri"/>
              </a:rPr>
              <a:t>Treatment not sought at appropriate access point</a:t>
            </a:r>
          </a:p>
        </p:txBody>
      </p:sp>
      <p:sp>
        <p:nvSpPr>
          <p:cNvPr id="28" name="AutoShape 6"/>
          <p:cNvSpPr>
            <a:spLocks noChangeArrowheads="1"/>
          </p:cNvSpPr>
          <p:nvPr/>
        </p:nvSpPr>
        <p:spPr bwMode="auto">
          <a:xfrm>
            <a:off x="2721362" y="2097252"/>
            <a:ext cx="1380881" cy="2379498"/>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Treatment sought at appropriate access point</a:t>
            </a:r>
          </a:p>
        </p:txBody>
      </p:sp>
      <p:sp>
        <p:nvSpPr>
          <p:cNvPr id="29" name="AutoShape 3"/>
          <p:cNvSpPr>
            <a:spLocks noChangeArrowheads="1"/>
          </p:cNvSpPr>
          <p:nvPr/>
        </p:nvSpPr>
        <p:spPr bwMode="auto">
          <a:xfrm>
            <a:off x="4320909" y="3981451"/>
            <a:ext cx="1371600" cy="497783"/>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lnSpc>
                <a:spcPts val="1800"/>
              </a:lnSpc>
              <a:defRPr/>
            </a:pPr>
            <a:r>
              <a:rPr lang="en-US" sz="1600" b="1" kern="0" dirty="0">
                <a:solidFill>
                  <a:sysClr val="window" lastClr="FFFFFF"/>
                </a:solidFill>
                <a:latin typeface="Calibri"/>
              </a:rPr>
              <a:t>Poor case management</a:t>
            </a:r>
          </a:p>
        </p:txBody>
      </p:sp>
      <p:sp>
        <p:nvSpPr>
          <p:cNvPr id="30" name="AutoShape 6"/>
          <p:cNvSpPr>
            <a:spLocks noChangeArrowheads="1"/>
          </p:cNvSpPr>
          <p:nvPr/>
        </p:nvSpPr>
        <p:spPr bwMode="auto">
          <a:xfrm>
            <a:off x="4321699" y="2103122"/>
            <a:ext cx="1371600" cy="1878330"/>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54838" tIns="54838" rIns="54838" bIns="54838" anchor="ctr"/>
          <a:lstStyle/>
          <a:p>
            <a:pPr algn="ctr">
              <a:defRPr/>
            </a:pPr>
            <a:r>
              <a:rPr lang="en-US" sz="1700" b="1" kern="0" dirty="0">
                <a:solidFill>
                  <a:sysClr val="windowText" lastClr="000000"/>
                </a:solidFill>
                <a:latin typeface="Calibri"/>
              </a:rPr>
              <a:t>Appropriate case management</a:t>
            </a:r>
          </a:p>
        </p:txBody>
      </p:sp>
      <p:sp>
        <p:nvSpPr>
          <p:cNvPr id="32" name="AutoShape 6"/>
          <p:cNvSpPr>
            <a:spLocks noChangeArrowheads="1"/>
          </p:cNvSpPr>
          <p:nvPr/>
        </p:nvSpPr>
        <p:spPr bwMode="auto">
          <a:xfrm>
            <a:off x="5912755" y="2097250"/>
            <a:ext cx="1371600" cy="1523087"/>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Drug cures infection</a:t>
            </a:r>
          </a:p>
        </p:txBody>
      </p:sp>
      <p:sp>
        <p:nvSpPr>
          <p:cNvPr id="33" name="Rectangle 15"/>
          <p:cNvSpPr>
            <a:spLocks noChangeArrowheads="1"/>
          </p:cNvSpPr>
          <p:nvPr/>
        </p:nvSpPr>
        <p:spPr bwMode="auto">
          <a:xfrm>
            <a:off x="182880" y="1294166"/>
            <a:ext cx="10515600" cy="510857"/>
          </a:xfrm>
          <a:prstGeom prst="rect">
            <a:avLst/>
          </a:prstGeom>
          <a:noFill/>
          <a:ln w="9525">
            <a:noFill/>
            <a:miter lim="800000"/>
            <a:headEnd/>
            <a:tailEnd/>
          </a:ln>
        </p:spPr>
        <p:txBody>
          <a:bodyPr wrap="square" lIns="109666" tIns="54838" rIns="109666" bIns="54838">
            <a:spAutoFit/>
          </a:bodyPr>
          <a:lstStyle/>
          <a:p>
            <a:pPr>
              <a:defRPr/>
            </a:pPr>
            <a:r>
              <a:rPr lang="en-US" b="1" kern="0" dirty="0">
                <a:solidFill>
                  <a:sysClr val="windowText" lastClr="000000"/>
                </a:solidFill>
                <a:latin typeface="Calibri"/>
              </a:rPr>
              <a:t>Gaps:     </a:t>
            </a:r>
            <a:r>
              <a:rPr lang="en-US" sz="2200" kern="0" dirty="0">
                <a:solidFill>
                  <a:sysClr val="windowText" lastClr="000000"/>
                </a:solidFill>
                <a:latin typeface="Calibri"/>
              </a:rPr>
              <a:t>Disease           Access        Management   Adherence</a:t>
            </a:r>
          </a:p>
        </p:txBody>
      </p:sp>
      <p:sp>
        <p:nvSpPr>
          <p:cNvPr id="34" name="Left Brace 33"/>
          <p:cNvSpPr/>
          <p:nvPr/>
        </p:nvSpPr>
        <p:spPr>
          <a:xfrm rot="5400000">
            <a:off x="1650696" y="1242627"/>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5" name="Left Brace 34"/>
          <p:cNvSpPr/>
          <p:nvPr/>
        </p:nvSpPr>
        <p:spPr>
          <a:xfrm rot="5400000">
            <a:off x="3237931"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6" name="Left Brace 35"/>
          <p:cNvSpPr/>
          <p:nvPr/>
        </p:nvSpPr>
        <p:spPr>
          <a:xfrm rot="5400000">
            <a:off x="4825166"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7" name="Left Brace 36"/>
          <p:cNvSpPr/>
          <p:nvPr/>
        </p:nvSpPr>
        <p:spPr>
          <a:xfrm rot="5400000">
            <a:off x="6415128"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9" name="TextBox 38"/>
          <p:cNvSpPr txBox="1"/>
          <p:nvPr/>
        </p:nvSpPr>
        <p:spPr>
          <a:xfrm>
            <a:off x="1454437" y="2085347"/>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0" name="TextBox 39"/>
          <p:cNvSpPr txBox="1"/>
          <p:nvPr/>
        </p:nvSpPr>
        <p:spPr>
          <a:xfrm>
            <a:off x="3097435" y="2080187"/>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50%</a:t>
            </a:r>
          </a:p>
        </p:txBody>
      </p:sp>
      <p:sp>
        <p:nvSpPr>
          <p:cNvPr id="41" name="TextBox 40"/>
          <p:cNvSpPr txBox="1"/>
          <p:nvPr/>
        </p:nvSpPr>
        <p:spPr>
          <a:xfrm>
            <a:off x="4697635" y="2057400"/>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2" name="TextBox 41"/>
          <p:cNvSpPr txBox="1"/>
          <p:nvPr/>
        </p:nvSpPr>
        <p:spPr>
          <a:xfrm>
            <a:off x="6297835" y="2042160"/>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3" name="Left Brace 42"/>
          <p:cNvSpPr/>
          <p:nvPr/>
        </p:nvSpPr>
        <p:spPr>
          <a:xfrm rot="10800000">
            <a:off x="7498079" y="2133599"/>
            <a:ext cx="659467" cy="1486737"/>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44" name="TextBox 43"/>
          <p:cNvSpPr txBox="1"/>
          <p:nvPr/>
        </p:nvSpPr>
        <p:spPr>
          <a:xfrm>
            <a:off x="8150498" y="2613297"/>
            <a:ext cx="1545298"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26% cured</a:t>
            </a:r>
          </a:p>
        </p:txBody>
      </p:sp>
    </p:spTree>
    <p:extLst>
      <p:ext uri="{BB962C8B-B14F-4D97-AF65-F5344CB8AC3E}">
        <p14:creationId xmlns:p14="http://schemas.microsoft.com/office/powerpoint/2010/main" val="188679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3"/>
          <p:cNvSpPr>
            <a:spLocks noChangeArrowheads="1"/>
          </p:cNvSpPr>
          <p:nvPr/>
        </p:nvSpPr>
        <p:spPr bwMode="auto">
          <a:xfrm>
            <a:off x="4324350" y="5505450"/>
            <a:ext cx="1371600" cy="821636"/>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lnSpc>
                <a:spcPts val="1800"/>
              </a:lnSpc>
              <a:defRPr/>
            </a:pPr>
            <a:r>
              <a:rPr lang="en-US" sz="1700" b="1" kern="0" dirty="0">
                <a:solidFill>
                  <a:sysClr val="window" lastClr="FFFFFF"/>
                </a:solidFill>
                <a:latin typeface="Calibri"/>
              </a:rPr>
              <a:t>Poor case </a:t>
            </a:r>
            <a:r>
              <a:rPr lang="en-US" sz="1600" b="1" kern="0" dirty="0">
                <a:solidFill>
                  <a:sysClr val="window" lastClr="FFFFFF"/>
                </a:solidFill>
                <a:latin typeface="Calibri"/>
              </a:rPr>
              <a:t>management</a:t>
            </a:r>
          </a:p>
        </p:txBody>
      </p:sp>
      <p:sp>
        <p:nvSpPr>
          <p:cNvPr id="31" name="AutoShape 3"/>
          <p:cNvSpPr>
            <a:spLocks noChangeArrowheads="1"/>
          </p:cNvSpPr>
          <p:nvPr/>
        </p:nvSpPr>
        <p:spPr bwMode="auto">
          <a:xfrm>
            <a:off x="5912755" y="4812755"/>
            <a:ext cx="1371600" cy="705177"/>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defRPr/>
            </a:pPr>
            <a:r>
              <a:rPr lang="en-US" sz="1700" b="1" kern="0" dirty="0">
                <a:solidFill>
                  <a:sysClr val="window" lastClr="FFFFFF"/>
                </a:solidFill>
                <a:latin typeface="Calibri"/>
              </a:rPr>
              <a:t>No cure</a:t>
            </a:r>
          </a:p>
        </p:txBody>
      </p:sp>
      <p:sp>
        <p:nvSpPr>
          <p:cNvPr id="73" name="AutoShape 6"/>
          <p:cNvSpPr>
            <a:spLocks noChangeArrowheads="1"/>
          </p:cNvSpPr>
          <p:nvPr/>
        </p:nvSpPr>
        <p:spPr bwMode="auto">
          <a:xfrm>
            <a:off x="2721362" y="2097252"/>
            <a:ext cx="1380881" cy="2379498"/>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Treatment sought at appropriate access point</a:t>
            </a:r>
          </a:p>
        </p:txBody>
      </p:sp>
      <p:sp>
        <p:nvSpPr>
          <p:cNvPr id="71" name="AutoShape 3"/>
          <p:cNvSpPr>
            <a:spLocks noChangeArrowheads="1"/>
          </p:cNvSpPr>
          <p:nvPr/>
        </p:nvSpPr>
        <p:spPr bwMode="auto">
          <a:xfrm>
            <a:off x="1139587" y="6781800"/>
            <a:ext cx="1371600" cy="1322659"/>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defRPr/>
            </a:pPr>
            <a:r>
              <a:rPr lang="en-US" sz="1700" b="1" kern="0" dirty="0">
                <a:solidFill>
                  <a:sysClr val="window" lastClr="FFFFFF"/>
                </a:solidFill>
                <a:latin typeface="Calibri"/>
              </a:rPr>
              <a:t>Asymptomatic cases</a:t>
            </a:r>
          </a:p>
        </p:txBody>
      </p:sp>
      <p:sp>
        <p:nvSpPr>
          <p:cNvPr id="72" name="AutoShape 6"/>
          <p:cNvSpPr>
            <a:spLocks noChangeArrowheads="1"/>
          </p:cNvSpPr>
          <p:nvPr/>
        </p:nvSpPr>
        <p:spPr bwMode="auto">
          <a:xfrm>
            <a:off x="1139587" y="2097251"/>
            <a:ext cx="1371600" cy="4684549"/>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Infection results in acute febrile episode</a:t>
            </a:r>
          </a:p>
        </p:txBody>
      </p:sp>
      <p:sp>
        <p:nvSpPr>
          <p:cNvPr id="47" name="AutoShape 6"/>
          <p:cNvSpPr>
            <a:spLocks noChangeArrowheads="1"/>
          </p:cNvSpPr>
          <p:nvPr/>
        </p:nvSpPr>
        <p:spPr bwMode="auto">
          <a:xfrm>
            <a:off x="4321699" y="2103122"/>
            <a:ext cx="1371600" cy="3402328"/>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54838" tIns="54838" rIns="54838" bIns="54838" anchor="ctr"/>
          <a:lstStyle/>
          <a:p>
            <a:pPr algn="ctr">
              <a:defRPr/>
            </a:pPr>
            <a:r>
              <a:rPr lang="en-US" sz="1700" b="1" kern="0" dirty="0">
                <a:solidFill>
                  <a:sysClr val="windowText" lastClr="000000"/>
                </a:solidFill>
                <a:latin typeface="Calibri"/>
              </a:rPr>
              <a:t>Appropriate case management</a:t>
            </a:r>
          </a:p>
        </p:txBody>
      </p:sp>
      <p:sp>
        <p:nvSpPr>
          <p:cNvPr id="2" name="Title 1"/>
          <p:cNvSpPr>
            <a:spLocks noGrp="1"/>
          </p:cNvSpPr>
          <p:nvPr>
            <p:ph type="title"/>
          </p:nvPr>
        </p:nvSpPr>
        <p:spPr/>
        <p:txBody>
          <a:bodyPr/>
          <a:lstStyle/>
          <a:p>
            <a:r>
              <a:rPr lang="en-US" sz="3000" dirty="0"/>
              <a:t>Improved access to effective case management leads to more infections cured</a:t>
            </a:r>
          </a:p>
        </p:txBody>
      </p:sp>
      <p:sp>
        <p:nvSpPr>
          <p:cNvPr id="3" name="Slide Number Placeholder 2"/>
          <p:cNvSpPr>
            <a:spLocks noGrp="1"/>
          </p:cNvSpPr>
          <p:nvPr>
            <p:ph type="sldNum" sz="quarter" idx="10"/>
          </p:nvPr>
        </p:nvSpPr>
        <p:spPr/>
        <p:txBody>
          <a:bodyPr/>
          <a:lstStyle/>
          <a:p>
            <a:fld id="{59CA42C1-73B3-459F-B5D7-A3E41C19577E}" type="slidenum">
              <a:rPr lang="en-US"/>
              <a:pPr/>
              <a:t>20</a:t>
            </a:fld>
            <a:endParaRPr lang="en-US"/>
          </a:p>
        </p:txBody>
      </p:sp>
      <p:sp>
        <p:nvSpPr>
          <p:cNvPr id="23" name="Rectangle 14"/>
          <p:cNvSpPr>
            <a:spLocks noChangeArrowheads="1"/>
          </p:cNvSpPr>
          <p:nvPr/>
        </p:nvSpPr>
        <p:spPr bwMode="auto">
          <a:xfrm>
            <a:off x="457051" y="1886539"/>
            <a:ext cx="628637" cy="510857"/>
          </a:xfrm>
          <a:prstGeom prst="rect">
            <a:avLst/>
          </a:prstGeom>
          <a:noFill/>
          <a:ln w="9525">
            <a:noFill/>
            <a:miter lim="800000"/>
            <a:headEnd/>
            <a:tailEnd/>
          </a:ln>
        </p:spPr>
        <p:txBody>
          <a:bodyPr wrap="none" lIns="109666" tIns="54838" rIns="109666" bIns="54838">
            <a:spAutoFit/>
          </a:bodyPr>
          <a:lstStyle/>
          <a:p>
            <a:pPr>
              <a:defRPr/>
            </a:pPr>
            <a:r>
              <a:rPr lang="en-US" kern="0" dirty="0">
                <a:solidFill>
                  <a:sysClr val="windowText" lastClr="000000"/>
                </a:solidFill>
                <a:latin typeface="Calibri"/>
              </a:rPr>
              <a:t>0%</a:t>
            </a:r>
          </a:p>
        </p:txBody>
      </p:sp>
      <p:sp>
        <p:nvSpPr>
          <p:cNvPr id="24" name="Rectangle 15"/>
          <p:cNvSpPr>
            <a:spLocks noChangeArrowheads="1"/>
          </p:cNvSpPr>
          <p:nvPr/>
        </p:nvSpPr>
        <p:spPr bwMode="auto">
          <a:xfrm>
            <a:off x="316642" y="7772403"/>
            <a:ext cx="965267" cy="510857"/>
          </a:xfrm>
          <a:prstGeom prst="rect">
            <a:avLst/>
          </a:prstGeom>
          <a:noFill/>
          <a:ln w="9525">
            <a:noFill/>
            <a:miter lim="800000"/>
            <a:headEnd/>
            <a:tailEnd/>
          </a:ln>
        </p:spPr>
        <p:txBody>
          <a:bodyPr wrap="none" lIns="109666" tIns="54838" rIns="109666" bIns="54838">
            <a:spAutoFit/>
          </a:bodyPr>
          <a:lstStyle/>
          <a:p>
            <a:pPr>
              <a:defRPr/>
            </a:pPr>
            <a:r>
              <a:rPr lang="en-US" kern="0" dirty="0">
                <a:solidFill>
                  <a:sysClr val="windowText" lastClr="000000"/>
                </a:solidFill>
                <a:latin typeface="Calibri"/>
              </a:rPr>
              <a:t>100%</a:t>
            </a:r>
          </a:p>
        </p:txBody>
      </p:sp>
      <p:cxnSp>
        <p:nvCxnSpPr>
          <p:cNvPr id="26" name="Straight Arrow Connector 25"/>
          <p:cNvCxnSpPr>
            <a:stCxn id="23" idx="2"/>
            <a:endCxn id="24" idx="0"/>
          </p:cNvCxnSpPr>
          <p:nvPr/>
        </p:nvCxnSpPr>
        <p:spPr>
          <a:xfrm>
            <a:off x="771370" y="2397396"/>
            <a:ext cx="27906" cy="537500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27" name="AutoShape 3"/>
          <p:cNvSpPr>
            <a:spLocks noChangeArrowheads="1"/>
          </p:cNvSpPr>
          <p:nvPr/>
        </p:nvSpPr>
        <p:spPr bwMode="auto">
          <a:xfrm>
            <a:off x="2728628" y="6324600"/>
            <a:ext cx="1371600" cy="472454"/>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defRPr/>
            </a:pPr>
            <a:r>
              <a:rPr lang="en-US" sz="1700" b="1" kern="0" dirty="0">
                <a:solidFill>
                  <a:sysClr val="window" lastClr="FFFFFF"/>
                </a:solidFill>
                <a:latin typeface="Calibri"/>
              </a:rPr>
              <a:t>No access</a:t>
            </a:r>
          </a:p>
        </p:txBody>
      </p:sp>
      <p:sp>
        <p:nvSpPr>
          <p:cNvPr id="32" name="AutoShape 6"/>
          <p:cNvSpPr>
            <a:spLocks noChangeArrowheads="1"/>
          </p:cNvSpPr>
          <p:nvPr/>
        </p:nvSpPr>
        <p:spPr bwMode="auto">
          <a:xfrm>
            <a:off x="5912755" y="2097255"/>
            <a:ext cx="1371600" cy="2731265"/>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Drug cures infection</a:t>
            </a:r>
          </a:p>
        </p:txBody>
      </p:sp>
      <p:sp>
        <p:nvSpPr>
          <p:cNvPr id="34" name="Left Brace 33"/>
          <p:cNvSpPr/>
          <p:nvPr/>
        </p:nvSpPr>
        <p:spPr>
          <a:xfrm rot="5400000">
            <a:off x="1650696" y="1242627"/>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5" name="Left Brace 34"/>
          <p:cNvSpPr/>
          <p:nvPr/>
        </p:nvSpPr>
        <p:spPr>
          <a:xfrm rot="5400000">
            <a:off x="3237931"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6" name="Left Brace 35"/>
          <p:cNvSpPr/>
          <p:nvPr/>
        </p:nvSpPr>
        <p:spPr>
          <a:xfrm rot="5400000">
            <a:off x="4825166"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7" name="Left Brace 36"/>
          <p:cNvSpPr/>
          <p:nvPr/>
        </p:nvSpPr>
        <p:spPr>
          <a:xfrm rot="5400000">
            <a:off x="6415128"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9" name="TextBox 38"/>
          <p:cNvSpPr txBox="1"/>
          <p:nvPr/>
        </p:nvSpPr>
        <p:spPr>
          <a:xfrm>
            <a:off x="1454437" y="2085347"/>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1" name="TextBox 40"/>
          <p:cNvSpPr txBox="1"/>
          <p:nvPr/>
        </p:nvSpPr>
        <p:spPr>
          <a:xfrm>
            <a:off x="4697635" y="2057400"/>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2" name="TextBox 41"/>
          <p:cNvSpPr txBox="1"/>
          <p:nvPr/>
        </p:nvSpPr>
        <p:spPr>
          <a:xfrm>
            <a:off x="6297835" y="2042160"/>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3" name="Left Brace 42"/>
          <p:cNvSpPr/>
          <p:nvPr/>
        </p:nvSpPr>
        <p:spPr>
          <a:xfrm rot="10800000">
            <a:off x="7498077" y="2133595"/>
            <a:ext cx="659467" cy="2694924"/>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44" name="TextBox 43"/>
          <p:cNvSpPr txBox="1"/>
          <p:nvPr/>
        </p:nvSpPr>
        <p:spPr>
          <a:xfrm>
            <a:off x="8122933" y="3243942"/>
            <a:ext cx="1545298"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46% cured</a:t>
            </a:r>
          </a:p>
        </p:txBody>
      </p:sp>
      <p:sp>
        <p:nvSpPr>
          <p:cNvPr id="46" name="Rectangle 15"/>
          <p:cNvSpPr>
            <a:spLocks noChangeArrowheads="1"/>
          </p:cNvSpPr>
          <p:nvPr/>
        </p:nvSpPr>
        <p:spPr bwMode="auto">
          <a:xfrm>
            <a:off x="182880" y="1294166"/>
            <a:ext cx="10515600" cy="510857"/>
          </a:xfrm>
          <a:prstGeom prst="rect">
            <a:avLst/>
          </a:prstGeom>
          <a:noFill/>
          <a:ln w="9525">
            <a:noFill/>
            <a:miter lim="800000"/>
            <a:headEnd/>
            <a:tailEnd/>
          </a:ln>
        </p:spPr>
        <p:txBody>
          <a:bodyPr wrap="square" lIns="109666" tIns="54838" rIns="109666" bIns="54838">
            <a:spAutoFit/>
          </a:bodyPr>
          <a:lstStyle/>
          <a:p>
            <a:pPr>
              <a:defRPr/>
            </a:pPr>
            <a:r>
              <a:rPr lang="en-US" b="1" kern="0" dirty="0">
                <a:solidFill>
                  <a:sysClr val="windowText" lastClr="000000"/>
                </a:solidFill>
                <a:latin typeface="Calibri"/>
              </a:rPr>
              <a:t>Gaps:     </a:t>
            </a:r>
            <a:r>
              <a:rPr lang="en-US" sz="2200" kern="0" dirty="0">
                <a:solidFill>
                  <a:sysClr val="windowText" lastClr="000000"/>
                </a:solidFill>
                <a:latin typeface="Calibri"/>
              </a:rPr>
              <a:t>Disease           Access        Management   Adherence</a:t>
            </a:r>
          </a:p>
        </p:txBody>
      </p:sp>
      <p:sp>
        <p:nvSpPr>
          <p:cNvPr id="38" name="AutoShape 6"/>
          <p:cNvSpPr>
            <a:spLocks noChangeArrowheads="1"/>
          </p:cNvSpPr>
          <p:nvPr/>
        </p:nvSpPr>
        <p:spPr bwMode="auto">
          <a:xfrm>
            <a:off x="2721362" y="4476750"/>
            <a:ext cx="1380881" cy="1841500"/>
          </a:xfrm>
          <a:prstGeom prst="flowChartProcess">
            <a:avLst/>
          </a:prstGeom>
          <a:solidFill>
            <a:srgbClr val="F8B278"/>
          </a:solidFill>
          <a:ln w="9525">
            <a:solidFill>
              <a:sysClr val="windowText" lastClr="000000"/>
            </a:solidFill>
            <a:prstDash val="dash"/>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Improved access</a:t>
            </a:r>
          </a:p>
        </p:txBody>
      </p:sp>
      <p:sp>
        <p:nvSpPr>
          <p:cNvPr id="45" name="TextBox 44"/>
          <p:cNvSpPr txBox="1"/>
          <p:nvPr/>
        </p:nvSpPr>
        <p:spPr>
          <a:xfrm>
            <a:off x="3091223" y="2072621"/>
            <a:ext cx="756877" cy="480079"/>
          </a:xfrm>
          <a:prstGeom prst="rect">
            <a:avLst/>
          </a:prstGeom>
          <a:noFill/>
        </p:spPr>
        <p:txBody>
          <a:bodyPr wrap="none" lIns="109666" tIns="54838" rIns="109666" bIns="54838" rtlCol="0">
            <a:spAutoFit/>
          </a:bodyPr>
          <a:lstStyle/>
          <a:p>
            <a:r>
              <a:rPr lang="en-US" sz="2400" b="1" dirty="0">
                <a:solidFill>
                  <a:srgbClr val="FF0000"/>
                </a:solidFill>
                <a:latin typeface="Calibri" pitchFamily="34" charset="0"/>
              </a:rPr>
              <a:t>90%</a:t>
            </a:r>
          </a:p>
        </p:txBody>
      </p:sp>
    </p:spTree>
    <p:extLst>
      <p:ext uri="{BB962C8B-B14F-4D97-AF65-F5344CB8AC3E}">
        <p14:creationId xmlns:p14="http://schemas.microsoft.com/office/powerpoint/2010/main" val="361603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Slide Number Placeholder 2"/>
          <p:cNvSpPr>
            <a:spLocks noGrp="1"/>
          </p:cNvSpPr>
          <p:nvPr>
            <p:ph type="sldNum" sz="quarter" idx="10"/>
          </p:nvPr>
        </p:nvSpPr>
        <p:spPr/>
        <p:txBody>
          <a:bodyPr/>
          <a:lstStyle/>
          <a:p>
            <a:pPr defTabSz="1096700">
              <a:defRPr/>
            </a:pPr>
            <a:fld id="{8EE1A134-AC5E-4EA2-B3A4-E7AFA212C9FB}" type="slidenum">
              <a:rPr lang="en-US" smtClean="0"/>
              <a:pPr defTabSz="1096700">
                <a:defRPr/>
              </a:pPr>
              <a:t>21</a:t>
            </a:fld>
            <a:endParaRPr lang="en-US" dirty="0"/>
          </a:p>
        </p:txBody>
      </p:sp>
      <p:sp>
        <p:nvSpPr>
          <p:cNvPr id="4" name="Text Placeholder 3"/>
          <p:cNvSpPr>
            <a:spLocks noGrp="1"/>
          </p:cNvSpPr>
          <p:nvPr>
            <p:ph type="body" sz="quarter" idx="11"/>
          </p:nvPr>
        </p:nvSpPr>
        <p:spPr>
          <a:xfrm>
            <a:off x="228600" y="1371603"/>
            <a:ext cx="10363200" cy="6583417"/>
          </a:xfrm>
        </p:spPr>
        <p:txBody>
          <a:bodyPr numCol="1"/>
          <a:lstStyle/>
          <a:p>
            <a:pPr>
              <a:spcBef>
                <a:spcPts val="500"/>
              </a:spcBef>
            </a:pPr>
            <a:r>
              <a:rPr lang="en-US" sz="2600" dirty="0"/>
              <a:t>Malaria Atlas Project</a:t>
            </a:r>
          </a:p>
          <a:p>
            <a:pPr>
              <a:spcBef>
                <a:spcPts val="500"/>
              </a:spcBef>
            </a:pPr>
            <a:r>
              <a:rPr lang="en-US" sz="2600" dirty="0"/>
              <a:t>Emilie Pothin and Swiss TPH</a:t>
            </a:r>
          </a:p>
          <a:p>
            <a:pPr>
              <a:spcBef>
                <a:spcPts val="500"/>
              </a:spcBef>
            </a:pPr>
            <a:r>
              <a:rPr lang="en-US" sz="2600" dirty="0"/>
              <a:t>Arnaud Le Menach, Darlene Bhavnani, Chris Lourenco, Alyssa Young, Inessa Ba, Sebastian Salvador and many others from CHAI</a:t>
            </a:r>
          </a:p>
          <a:p>
            <a:pPr>
              <a:spcBef>
                <a:spcPts val="500"/>
              </a:spcBef>
            </a:pPr>
            <a:r>
              <a:rPr lang="fr-FR" sz="2600" dirty="0"/>
              <a:t>Malaria </a:t>
            </a:r>
            <a:r>
              <a:rPr lang="fr-FR" sz="2600" dirty="0" err="1"/>
              <a:t>Zero</a:t>
            </a:r>
            <a:r>
              <a:rPr lang="fr-FR" sz="2600" dirty="0"/>
              <a:t> Consortium (</a:t>
            </a:r>
            <a:r>
              <a:rPr lang="fr-FR" sz="2600" dirty="0" err="1"/>
              <a:t>Haiti</a:t>
            </a:r>
            <a:r>
              <a:rPr lang="fr-FR" sz="2600" dirty="0"/>
              <a:t>) </a:t>
            </a:r>
          </a:p>
          <a:p>
            <a:pPr>
              <a:spcBef>
                <a:spcPts val="500"/>
              </a:spcBef>
            </a:pPr>
            <a:endParaRPr lang="en-US" sz="2600" dirty="0"/>
          </a:p>
          <a:p>
            <a:pPr>
              <a:spcBef>
                <a:spcPts val="500"/>
              </a:spcBef>
            </a:pPr>
            <a:r>
              <a:rPr lang="en-US" sz="2600" dirty="0"/>
              <a:t>Panama Ministry of Health</a:t>
            </a:r>
          </a:p>
          <a:p>
            <a:pPr>
              <a:spcBef>
                <a:spcPts val="500"/>
              </a:spcBef>
            </a:pPr>
            <a:r>
              <a:rPr lang="en-US" sz="2600" dirty="0" err="1"/>
              <a:t>Guna</a:t>
            </a:r>
            <a:r>
              <a:rPr lang="en-US" sz="2600" dirty="0"/>
              <a:t> Authorities &amp; Communities</a:t>
            </a:r>
          </a:p>
          <a:p>
            <a:pPr>
              <a:spcBef>
                <a:spcPts val="500"/>
              </a:spcBef>
            </a:pPr>
            <a:r>
              <a:rPr lang="en-US" sz="2600" dirty="0"/>
              <a:t>Cambodian National Center for Parasitology, Entomology and Malaria Control </a:t>
            </a:r>
          </a:p>
          <a:p>
            <a:pPr>
              <a:spcBef>
                <a:spcPts val="500"/>
              </a:spcBef>
            </a:pPr>
            <a:r>
              <a:rPr lang="en-US" sz="2600" dirty="0"/>
              <a:t>Haiti </a:t>
            </a:r>
            <a:r>
              <a:rPr lang="fr-FR" sz="2600" dirty="0"/>
              <a:t>Program National de la Contrôle de la Malaria</a:t>
            </a:r>
          </a:p>
          <a:p>
            <a:pPr>
              <a:spcBef>
                <a:spcPts val="500"/>
              </a:spcBef>
            </a:pPr>
            <a:endParaRPr lang="fr-FR" sz="2600" dirty="0"/>
          </a:p>
          <a:p>
            <a:pPr>
              <a:spcBef>
                <a:spcPts val="500"/>
              </a:spcBef>
            </a:pPr>
            <a:r>
              <a:rPr lang="fr-FR" sz="2600" dirty="0"/>
              <a:t>Bill &amp; Melinda Gates </a:t>
            </a:r>
            <a:r>
              <a:rPr lang="fr-FR" sz="2600" dirty="0" err="1"/>
              <a:t>Foundation</a:t>
            </a:r>
            <a:r>
              <a:rPr lang="en-US" sz="2600" dirty="0"/>
              <a:t> </a:t>
            </a:r>
          </a:p>
          <a:p>
            <a:endParaRPr lang="en-US" dirty="0"/>
          </a:p>
        </p:txBody>
      </p:sp>
    </p:spTree>
    <p:extLst>
      <p:ext uri="{BB962C8B-B14F-4D97-AF65-F5344CB8AC3E}">
        <p14:creationId xmlns:p14="http://schemas.microsoft.com/office/powerpoint/2010/main" val="364603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3"/>
          <p:cNvSpPr>
            <a:spLocks noChangeArrowheads="1"/>
          </p:cNvSpPr>
          <p:nvPr/>
        </p:nvSpPr>
        <p:spPr bwMode="auto">
          <a:xfrm>
            <a:off x="4324350" y="5505450"/>
            <a:ext cx="1371600" cy="821636"/>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lnSpc>
                <a:spcPts val="1800"/>
              </a:lnSpc>
              <a:defRPr/>
            </a:pPr>
            <a:r>
              <a:rPr lang="en-US" sz="1700" b="1" kern="0" dirty="0">
                <a:solidFill>
                  <a:sysClr val="window" lastClr="FFFFFF"/>
                </a:solidFill>
                <a:latin typeface="Calibri"/>
              </a:rPr>
              <a:t>Poor case </a:t>
            </a:r>
            <a:r>
              <a:rPr lang="en-US" sz="1600" b="1" kern="0" dirty="0">
                <a:solidFill>
                  <a:sysClr val="window" lastClr="FFFFFF"/>
                </a:solidFill>
                <a:latin typeface="Calibri"/>
              </a:rPr>
              <a:t>management</a:t>
            </a:r>
          </a:p>
        </p:txBody>
      </p:sp>
      <p:sp>
        <p:nvSpPr>
          <p:cNvPr id="31" name="AutoShape 3"/>
          <p:cNvSpPr>
            <a:spLocks noChangeArrowheads="1"/>
          </p:cNvSpPr>
          <p:nvPr/>
        </p:nvSpPr>
        <p:spPr bwMode="auto">
          <a:xfrm>
            <a:off x="5912755" y="4812755"/>
            <a:ext cx="1371600" cy="705177"/>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defRPr/>
            </a:pPr>
            <a:r>
              <a:rPr lang="en-US" sz="1700" b="1" kern="0" dirty="0">
                <a:solidFill>
                  <a:sysClr val="window" lastClr="FFFFFF"/>
                </a:solidFill>
                <a:latin typeface="Calibri"/>
              </a:rPr>
              <a:t>No cure</a:t>
            </a:r>
          </a:p>
        </p:txBody>
      </p:sp>
      <p:sp>
        <p:nvSpPr>
          <p:cNvPr id="73" name="AutoShape 6"/>
          <p:cNvSpPr>
            <a:spLocks noChangeArrowheads="1"/>
          </p:cNvSpPr>
          <p:nvPr/>
        </p:nvSpPr>
        <p:spPr bwMode="auto">
          <a:xfrm>
            <a:off x="2721362" y="2097252"/>
            <a:ext cx="1380881" cy="2379498"/>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Treatment sought at appropriate access point</a:t>
            </a:r>
          </a:p>
        </p:txBody>
      </p:sp>
      <p:sp>
        <p:nvSpPr>
          <p:cNvPr id="71" name="AutoShape 3"/>
          <p:cNvSpPr>
            <a:spLocks noChangeArrowheads="1"/>
          </p:cNvSpPr>
          <p:nvPr/>
        </p:nvSpPr>
        <p:spPr bwMode="auto">
          <a:xfrm>
            <a:off x="1139587" y="6781800"/>
            <a:ext cx="1371600" cy="1322659"/>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0" tIns="0" rIns="0" bIns="0" anchor="ctr"/>
          <a:lstStyle/>
          <a:p>
            <a:pPr algn="ctr">
              <a:defRPr/>
            </a:pPr>
            <a:r>
              <a:rPr lang="en-US" sz="1700" b="1" kern="0" dirty="0">
                <a:solidFill>
                  <a:sysClr val="window" lastClr="FFFFFF"/>
                </a:solidFill>
                <a:latin typeface="Calibri"/>
              </a:rPr>
              <a:t>Asymptomatic cases</a:t>
            </a:r>
          </a:p>
        </p:txBody>
      </p:sp>
      <p:sp>
        <p:nvSpPr>
          <p:cNvPr id="72" name="AutoShape 6"/>
          <p:cNvSpPr>
            <a:spLocks noChangeArrowheads="1"/>
          </p:cNvSpPr>
          <p:nvPr/>
        </p:nvSpPr>
        <p:spPr bwMode="auto">
          <a:xfrm>
            <a:off x="1139587" y="2097251"/>
            <a:ext cx="1371600" cy="4684549"/>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Infection results in acute febrile episode</a:t>
            </a:r>
          </a:p>
        </p:txBody>
      </p:sp>
      <p:sp>
        <p:nvSpPr>
          <p:cNvPr id="47" name="AutoShape 6"/>
          <p:cNvSpPr>
            <a:spLocks noChangeArrowheads="1"/>
          </p:cNvSpPr>
          <p:nvPr/>
        </p:nvSpPr>
        <p:spPr bwMode="auto">
          <a:xfrm>
            <a:off x="4321699" y="2103122"/>
            <a:ext cx="1371600" cy="3402328"/>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54838" tIns="54838" rIns="54838" bIns="54838" anchor="ctr"/>
          <a:lstStyle/>
          <a:p>
            <a:pPr algn="ctr">
              <a:defRPr/>
            </a:pPr>
            <a:r>
              <a:rPr lang="en-US" sz="1700" b="1" kern="0" dirty="0">
                <a:solidFill>
                  <a:sysClr val="windowText" lastClr="000000"/>
                </a:solidFill>
                <a:latin typeface="Calibri"/>
              </a:rPr>
              <a:t>Appropriate case management</a:t>
            </a:r>
          </a:p>
        </p:txBody>
      </p:sp>
      <p:sp>
        <p:nvSpPr>
          <p:cNvPr id="2" name="Title 1"/>
          <p:cNvSpPr>
            <a:spLocks noGrp="1"/>
          </p:cNvSpPr>
          <p:nvPr>
            <p:ph type="title"/>
          </p:nvPr>
        </p:nvSpPr>
        <p:spPr/>
        <p:txBody>
          <a:bodyPr/>
          <a:lstStyle/>
          <a:p>
            <a:r>
              <a:rPr lang="en-US" sz="3000" dirty="0"/>
              <a:t>Improved access to effective case management leads to more infections cured</a:t>
            </a:r>
          </a:p>
        </p:txBody>
      </p:sp>
      <p:sp>
        <p:nvSpPr>
          <p:cNvPr id="3" name="Slide Number Placeholder 2"/>
          <p:cNvSpPr>
            <a:spLocks noGrp="1"/>
          </p:cNvSpPr>
          <p:nvPr>
            <p:ph type="sldNum" sz="quarter" idx="10"/>
          </p:nvPr>
        </p:nvSpPr>
        <p:spPr/>
        <p:txBody>
          <a:bodyPr/>
          <a:lstStyle/>
          <a:p>
            <a:fld id="{59CA42C1-73B3-459F-B5D7-A3E41C19577E}" type="slidenum">
              <a:rPr lang="en-US"/>
              <a:pPr/>
              <a:t>3</a:t>
            </a:fld>
            <a:endParaRPr lang="en-US"/>
          </a:p>
        </p:txBody>
      </p:sp>
      <p:sp>
        <p:nvSpPr>
          <p:cNvPr id="23" name="Rectangle 14"/>
          <p:cNvSpPr>
            <a:spLocks noChangeArrowheads="1"/>
          </p:cNvSpPr>
          <p:nvPr/>
        </p:nvSpPr>
        <p:spPr bwMode="auto">
          <a:xfrm>
            <a:off x="457051" y="1886539"/>
            <a:ext cx="628637" cy="510857"/>
          </a:xfrm>
          <a:prstGeom prst="rect">
            <a:avLst/>
          </a:prstGeom>
          <a:noFill/>
          <a:ln w="9525">
            <a:noFill/>
            <a:miter lim="800000"/>
            <a:headEnd/>
            <a:tailEnd/>
          </a:ln>
        </p:spPr>
        <p:txBody>
          <a:bodyPr wrap="none" lIns="109666" tIns="54838" rIns="109666" bIns="54838">
            <a:spAutoFit/>
          </a:bodyPr>
          <a:lstStyle/>
          <a:p>
            <a:pPr>
              <a:defRPr/>
            </a:pPr>
            <a:r>
              <a:rPr lang="en-US" kern="0" dirty="0">
                <a:solidFill>
                  <a:sysClr val="windowText" lastClr="000000"/>
                </a:solidFill>
                <a:latin typeface="Calibri"/>
              </a:rPr>
              <a:t>0%</a:t>
            </a:r>
          </a:p>
        </p:txBody>
      </p:sp>
      <p:sp>
        <p:nvSpPr>
          <p:cNvPr id="24" name="Rectangle 15"/>
          <p:cNvSpPr>
            <a:spLocks noChangeArrowheads="1"/>
          </p:cNvSpPr>
          <p:nvPr/>
        </p:nvSpPr>
        <p:spPr bwMode="auto">
          <a:xfrm>
            <a:off x="316642" y="7772403"/>
            <a:ext cx="965267" cy="510857"/>
          </a:xfrm>
          <a:prstGeom prst="rect">
            <a:avLst/>
          </a:prstGeom>
          <a:noFill/>
          <a:ln w="9525">
            <a:noFill/>
            <a:miter lim="800000"/>
            <a:headEnd/>
            <a:tailEnd/>
          </a:ln>
        </p:spPr>
        <p:txBody>
          <a:bodyPr wrap="none" lIns="109666" tIns="54838" rIns="109666" bIns="54838">
            <a:spAutoFit/>
          </a:bodyPr>
          <a:lstStyle/>
          <a:p>
            <a:pPr>
              <a:defRPr/>
            </a:pPr>
            <a:r>
              <a:rPr lang="en-US" kern="0" dirty="0">
                <a:solidFill>
                  <a:sysClr val="windowText" lastClr="000000"/>
                </a:solidFill>
                <a:latin typeface="Calibri"/>
              </a:rPr>
              <a:t>100%</a:t>
            </a:r>
          </a:p>
        </p:txBody>
      </p:sp>
      <p:cxnSp>
        <p:nvCxnSpPr>
          <p:cNvPr id="26" name="Straight Arrow Connector 25"/>
          <p:cNvCxnSpPr>
            <a:stCxn id="23" idx="2"/>
            <a:endCxn id="24" idx="0"/>
          </p:cNvCxnSpPr>
          <p:nvPr/>
        </p:nvCxnSpPr>
        <p:spPr>
          <a:xfrm>
            <a:off x="771370" y="2397396"/>
            <a:ext cx="27906" cy="537500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27" name="AutoShape 3"/>
          <p:cNvSpPr>
            <a:spLocks noChangeArrowheads="1"/>
          </p:cNvSpPr>
          <p:nvPr/>
        </p:nvSpPr>
        <p:spPr bwMode="auto">
          <a:xfrm>
            <a:off x="2728628" y="6324600"/>
            <a:ext cx="1371600" cy="472454"/>
          </a:xfrm>
          <a:prstGeom prst="flowChartProcess">
            <a:avLst/>
          </a:prstGeom>
          <a:solidFill>
            <a:srgbClr val="C0504D">
              <a:lumMod val="75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wrap="square" lIns="109666" tIns="54838" rIns="109666" bIns="54838" anchor="ctr"/>
          <a:lstStyle/>
          <a:p>
            <a:pPr algn="ctr">
              <a:defRPr/>
            </a:pPr>
            <a:r>
              <a:rPr lang="en-US" sz="1700" b="1" kern="0" dirty="0">
                <a:solidFill>
                  <a:sysClr val="window" lastClr="FFFFFF"/>
                </a:solidFill>
                <a:latin typeface="Calibri"/>
              </a:rPr>
              <a:t>No access</a:t>
            </a:r>
          </a:p>
        </p:txBody>
      </p:sp>
      <p:sp>
        <p:nvSpPr>
          <p:cNvPr id="32" name="AutoShape 6"/>
          <p:cNvSpPr>
            <a:spLocks noChangeArrowheads="1"/>
          </p:cNvSpPr>
          <p:nvPr/>
        </p:nvSpPr>
        <p:spPr bwMode="auto">
          <a:xfrm>
            <a:off x="5912755" y="2097255"/>
            <a:ext cx="1371600" cy="2731265"/>
          </a:xfrm>
          <a:prstGeom prst="flowChartProcess">
            <a:avLst/>
          </a:prstGeom>
          <a:solidFill>
            <a:srgbClr val="F79646">
              <a:lumMod val="20000"/>
              <a:lumOff val="80000"/>
            </a:srgbClr>
          </a:solidFill>
          <a:ln w="9525">
            <a:solidFill>
              <a:sysClr val="windowText" lastClr="000000"/>
            </a:solidFill>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Drug cures infection</a:t>
            </a:r>
          </a:p>
        </p:txBody>
      </p:sp>
      <p:sp>
        <p:nvSpPr>
          <p:cNvPr id="34" name="Left Brace 33"/>
          <p:cNvSpPr/>
          <p:nvPr/>
        </p:nvSpPr>
        <p:spPr>
          <a:xfrm rot="5400000">
            <a:off x="1650696" y="1242627"/>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5" name="Left Brace 34"/>
          <p:cNvSpPr/>
          <p:nvPr/>
        </p:nvSpPr>
        <p:spPr>
          <a:xfrm rot="5400000">
            <a:off x="3237931"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6" name="Left Brace 35"/>
          <p:cNvSpPr/>
          <p:nvPr/>
        </p:nvSpPr>
        <p:spPr>
          <a:xfrm rot="5400000">
            <a:off x="4825166"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7" name="Left Brace 36"/>
          <p:cNvSpPr/>
          <p:nvPr/>
        </p:nvSpPr>
        <p:spPr>
          <a:xfrm rot="5400000">
            <a:off x="6415128" y="1242629"/>
            <a:ext cx="365760" cy="1355222"/>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39" name="TextBox 38"/>
          <p:cNvSpPr txBox="1"/>
          <p:nvPr/>
        </p:nvSpPr>
        <p:spPr>
          <a:xfrm>
            <a:off x="1454437" y="2085347"/>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1" name="TextBox 40"/>
          <p:cNvSpPr txBox="1"/>
          <p:nvPr/>
        </p:nvSpPr>
        <p:spPr>
          <a:xfrm>
            <a:off x="4697635" y="2057400"/>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2" name="TextBox 41"/>
          <p:cNvSpPr txBox="1"/>
          <p:nvPr/>
        </p:nvSpPr>
        <p:spPr>
          <a:xfrm>
            <a:off x="6297835" y="2042160"/>
            <a:ext cx="756877"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80%</a:t>
            </a:r>
          </a:p>
        </p:txBody>
      </p:sp>
      <p:sp>
        <p:nvSpPr>
          <p:cNvPr id="43" name="Left Brace 42"/>
          <p:cNvSpPr/>
          <p:nvPr/>
        </p:nvSpPr>
        <p:spPr>
          <a:xfrm rot="10800000">
            <a:off x="7498077" y="2133595"/>
            <a:ext cx="659467" cy="2694924"/>
          </a:xfrm>
          <a:prstGeom prst="leftBrace">
            <a:avLst>
              <a:gd name="adj1" fmla="val 4863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9666" tIns="54838" rIns="109666" bIns="54838" rtlCol="0" anchor="ctr"/>
          <a:lstStyle/>
          <a:p>
            <a:pPr algn="ctr"/>
            <a:endParaRPr lang="en-US">
              <a:solidFill>
                <a:srgbClr val="000000"/>
              </a:solidFill>
            </a:endParaRPr>
          </a:p>
        </p:txBody>
      </p:sp>
      <p:sp>
        <p:nvSpPr>
          <p:cNvPr id="44" name="TextBox 43"/>
          <p:cNvSpPr txBox="1"/>
          <p:nvPr/>
        </p:nvSpPr>
        <p:spPr>
          <a:xfrm>
            <a:off x="8122933" y="3243942"/>
            <a:ext cx="1545298" cy="480079"/>
          </a:xfrm>
          <a:prstGeom prst="rect">
            <a:avLst/>
          </a:prstGeom>
          <a:noFill/>
        </p:spPr>
        <p:txBody>
          <a:bodyPr wrap="none" lIns="109666" tIns="54838" rIns="109666" bIns="54838" rtlCol="0">
            <a:spAutoFit/>
          </a:bodyPr>
          <a:lstStyle/>
          <a:p>
            <a:r>
              <a:rPr lang="en-US" sz="2400" b="1" dirty="0">
                <a:solidFill>
                  <a:srgbClr val="000000"/>
                </a:solidFill>
                <a:latin typeface="Calibri" pitchFamily="34" charset="0"/>
              </a:rPr>
              <a:t>46% cured</a:t>
            </a:r>
          </a:p>
        </p:txBody>
      </p:sp>
      <p:sp>
        <p:nvSpPr>
          <p:cNvPr id="46" name="Rectangle 15"/>
          <p:cNvSpPr>
            <a:spLocks noChangeArrowheads="1"/>
          </p:cNvSpPr>
          <p:nvPr/>
        </p:nvSpPr>
        <p:spPr bwMode="auto">
          <a:xfrm>
            <a:off x="182880" y="1294166"/>
            <a:ext cx="10515600" cy="510857"/>
          </a:xfrm>
          <a:prstGeom prst="rect">
            <a:avLst/>
          </a:prstGeom>
          <a:noFill/>
          <a:ln w="9525">
            <a:noFill/>
            <a:miter lim="800000"/>
            <a:headEnd/>
            <a:tailEnd/>
          </a:ln>
        </p:spPr>
        <p:txBody>
          <a:bodyPr wrap="square" lIns="109666" tIns="54838" rIns="109666" bIns="54838">
            <a:spAutoFit/>
          </a:bodyPr>
          <a:lstStyle/>
          <a:p>
            <a:pPr>
              <a:defRPr/>
            </a:pPr>
            <a:r>
              <a:rPr lang="en-US" b="1" kern="0" dirty="0">
                <a:solidFill>
                  <a:sysClr val="windowText" lastClr="000000"/>
                </a:solidFill>
                <a:latin typeface="Calibri"/>
              </a:rPr>
              <a:t>Gaps:     </a:t>
            </a:r>
            <a:r>
              <a:rPr lang="en-US" sz="2200" kern="0" dirty="0">
                <a:solidFill>
                  <a:sysClr val="windowText" lastClr="000000"/>
                </a:solidFill>
                <a:latin typeface="Calibri"/>
              </a:rPr>
              <a:t>Disease           Access        Management   Adherence</a:t>
            </a:r>
          </a:p>
        </p:txBody>
      </p:sp>
      <p:sp>
        <p:nvSpPr>
          <p:cNvPr id="38" name="AutoShape 6"/>
          <p:cNvSpPr>
            <a:spLocks noChangeArrowheads="1"/>
          </p:cNvSpPr>
          <p:nvPr/>
        </p:nvSpPr>
        <p:spPr bwMode="auto">
          <a:xfrm>
            <a:off x="2721362" y="4476750"/>
            <a:ext cx="1380881" cy="1841500"/>
          </a:xfrm>
          <a:prstGeom prst="flowChartProcess">
            <a:avLst/>
          </a:prstGeom>
          <a:solidFill>
            <a:srgbClr val="F8B278"/>
          </a:solidFill>
          <a:ln w="9525">
            <a:solidFill>
              <a:sysClr val="windowText" lastClr="000000"/>
            </a:solidFill>
            <a:prstDash val="dash"/>
            <a:miter lim="800000"/>
            <a:headEnd/>
            <a:tailEnd/>
          </a:ln>
          <a:effectLst>
            <a:outerShdw blurRad="50800" dist="38100" dir="2700000" algn="tl" rotWithShape="0">
              <a:prstClr val="black">
                <a:alpha val="40000"/>
              </a:prstClr>
            </a:outerShdw>
          </a:effectLst>
        </p:spPr>
        <p:txBody>
          <a:bodyPr lIns="109666" tIns="54838" rIns="109666" bIns="54838" anchor="ctr"/>
          <a:lstStyle/>
          <a:p>
            <a:pPr algn="ctr">
              <a:defRPr/>
            </a:pPr>
            <a:r>
              <a:rPr lang="en-US" sz="1700" b="1" kern="0" dirty="0">
                <a:solidFill>
                  <a:sysClr val="windowText" lastClr="000000"/>
                </a:solidFill>
                <a:latin typeface="Calibri"/>
              </a:rPr>
              <a:t>Improved access</a:t>
            </a:r>
          </a:p>
        </p:txBody>
      </p:sp>
      <p:sp>
        <p:nvSpPr>
          <p:cNvPr id="45" name="TextBox 44"/>
          <p:cNvSpPr txBox="1"/>
          <p:nvPr/>
        </p:nvSpPr>
        <p:spPr>
          <a:xfrm>
            <a:off x="3091223" y="2072621"/>
            <a:ext cx="756877" cy="480079"/>
          </a:xfrm>
          <a:prstGeom prst="rect">
            <a:avLst/>
          </a:prstGeom>
          <a:noFill/>
        </p:spPr>
        <p:txBody>
          <a:bodyPr wrap="none" lIns="109666" tIns="54838" rIns="109666" bIns="54838" rtlCol="0">
            <a:spAutoFit/>
          </a:bodyPr>
          <a:lstStyle/>
          <a:p>
            <a:r>
              <a:rPr lang="en-US" sz="2400" b="1" dirty="0">
                <a:solidFill>
                  <a:srgbClr val="FF0000"/>
                </a:solidFill>
                <a:latin typeface="Calibri" pitchFamily="34" charset="0"/>
              </a:rPr>
              <a:t>90%</a:t>
            </a:r>
          </a:p>
        </p:txBody>
      </p:sp>
      <p:sp>
        <p:nvSpPr>
          <p:cNvPr id="4" name="TextBox 3"/>
          <p:cNvSpPr txBox="1"/>
          <p:nvPr/>
        </p:nvSpPr>
        <p:spPr>
          <a:xfrm>
            <a:off x="6019800" y="6003270"/>
            <a:ext cx="4738028" cy="2759730"/>
          </a:xfrm>
          <a:prstGeom prst="rect">
            <a:avLst/>
          </a:prstGeom>
          <a:noFill/>
        </p:spPr>
        <p:txBody>
          <a:bodyPr wrap="none" rtlCol="0">
            <a:spAutoFit/>
          </a:bodyPr>
          <a:lstStyle/>
          <a:p>
            <a:pPr>
              <a:spcAft>
                <a:spcPts val="1000"/>
              </a:spcAft>
            </a:pPr>
            <a:r>
              <a:rPr lang="en-US" sz="2800" b="1" u="sng" dirty="0">
                <a:solidFill>
                  <a:srgbClr val="CC6600"/>
                </a:solidFill>
                <a:latin typeface="Calibri" pitchFamily="34" charset="0"/>
              </a:rPr>
              <a:t>Impact:</a:t>
            </a:r>
          </a:p>
          <a:p>
            <a:pPr marL="457200" indent="-457200">
              <a:spcAft>
                <a:spcPts val="1000"/>
              </a:spcAft>
              <a:buFont typeface="+mj-lt"/>
              <a:buAutoNum type="arabicPeriod"/>
            </a:pPr>
            <a:r>
              <a:rPr lang="en-US" sz="2800" b="1" dirty="0">
                <a:solidFill>
                  <a:srgbClr val="CC6600"/>
                </a:solidFill>
                <a:latin typeface="Calibri" pitchFamily="34" charset="0"/>
              </a:rPr>
              <a:t>Reduced illness &amp; mortality</a:t>
            </a:r>
          </a:p>
          <a:p>
            <a:pPr marL="457200" indent="-457200">
              <a:spcAft>
                <a:spcPts val="1000"/>
              </a:spcAft>
              <a:buFont typeface="+mj-lt"/>
              <a:buAutoNum type="arabicPeriod"/>
            </a:pPr>
            <a:r>
              <a:rPr lang="en-US" sz="2800" b="1" dirty="0">
                <a:solidFill>
                  <a:srgbClr val="CC6600"/>
                </a:solidFill>
                <a:latin typeface="Calibri" pitchFamily="34" charset="0"/>
              </a:rPr>
              <a:t>Augmented surveillance</a:t>
            </a:r>
          </a:p>
          <a:p>
            <a:pPr marL="457200" indent="-457200">
              <a:spcAft>
                <a:spcPts val="1000"/>
              </a:spcAft>
              <a:buFont typeface="+mj-lt"/>
              <a:buAutoNum type="arabicPeriod"/>
            </a:pPr>
            <a:r>
              <a:rPr lang="en-US" sz="2800" b="1" dirty="0">
                <a:solidFill>
                  <a:srgbClr val="CC6600"/>
                </a:solidFill>
                <a:latin typeface="Calibri" pitchFamily="34" charset="0"/>
              </a:rPr>
              <a:t>Decreased transmission</a:t>
            </a:r>
          </a:p>
          <a:p>
            <a:pPr>
              <a:spcAft>
                <a:spcPts val="1000"/>
              </a:spcAft>
            </a:pPr>
            <a:endParaRPr lang="en-US" sz="2800" b="1" dirty="0">
              <a:solidFill>
                <a:srgbClr val="CC6600"/>
              </a:solidFill>
              <a:latin typeface="Calibri" pitchFamily="34" charset="0"/>
            </a:endParaRPr>
          </a:p>
        </p:txBody>
      </p:sp>
      <p:grpSp>
        <p:nvGrpSpPr>
          <p:cNvPr id="6" name="Group 5"/>
          <p:cNvGrpSpPr/>
          <p:nvPr/>
        </p:nvGrpSpPr>
        <p:grpSpPr>
          <a:xfrm>
            <a:off x="3888783" y="1294166"/>
            <a:ext cx="6881772" cy="4648200"/>
            <a:chOff x="3883450" y="1230094"/>
            <a:chExt cx="6881772" cy="4648200"/>
          </a:xfrm>
        </p:grpSpPr>
        <p:sp>
          <p:nvSpPr>
            <p:cNvPr id="5" name="Rectangle 4"/>
            <p:cNvSpPr/>
            <p:nvPr/>
          </p:nvSpPr>
          <p:spPr bwMode="auto">
            <a:xfrm>
              <a:off x="3883450" y="1230094"/>
              <a:ext cx="6874378" cy="4648200"/>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pic>
          <p:nvPicPr>
            <p:cNvPr id="9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4789" t="4591" r="12759" b="51583"/>
            <a:stretch/>
          </p:blipFill>
          <p:spPr bwMode="auto">
            <a:xfrm>
              <a:off x="4375500" y="1693904"/>
              <a:ext cx="6263598" cy="363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TextBox 94"/>
            <p:cNvSpPr txBox="1"/>
            <p:nvPr/>
          </p:nvSpPr>
          <p:spPr>
            <a:xfrm>
              <a:off x="3903850" y="1324071"/>
              <a:ext cx="1466397" cy="430837"/>
            </a:xfrm>
            <a:prstGeom prst="rect">
              <a:avLst/>
            </a:prstGeom>
            <a:noFill/>
          </p:spPr>
          <p:txBody>
            <a:bodyPr wrap="none" lIns="91393" tIns="45695" rIns="91393" bIns="45695" rtlCol="0">
              <a:spAutoFit/>
            </a:bodyPr>
            <a:lstStyle/>
            <a:p>
              <a:r>
                <a:rPr lang="en-US" sz="2200" b="1" dirty="0">
                  <a:latin typeface="Calibri" pitchFamily="34" charset="0"/>
                </a:rPr>
                <a:t>Prevalence</a:t>
              </a:r>
            </a:p>
          </p:txBody>
        </p:sp>
        <p:sp>
          <p:nvSpPr>
            <p:cNvPr id="96" name="TextBox 95"/>
            <p:cNvSpPr txBox="1"/>
            <p:nvPr/>
          </p:nvSpPr>
          <p:spPr>
            <a:xfrm>
              <a:off x="7054712" y="5217442"/>
              <a:ext cx="799739" cy="430837"/>
            </a:xfrm>
            <a:prstGeom prst="rect">
              <a:avLst/>
            </a:prstGeom>
            <a:noFill/>
          </p:spPr>
          <p:txBody>
            <a:bodyPr wrap="none" lIns="91393" tIns="45695" rIns="91393" bIns="45695" rtlCol="0">
              <a:spAutoFit/>
            </a:bodyPr>
            <a:lstStyle/>
            <a:p>
              <a:r>
                <a:rPr lang="en-US" sz="2200" b="1" dirty="0">
                  <a:latin typeface="Calibri" pitchFamily="34" charset="0"/>
                </a:rPr>
                <a:t>Years</a:t>
              </a:r>
            </a:p>
          </p:txBody>
        </p:sp>
        <p:sp>
          <p:nvSpPr>
            <p:cNvPr id="97" name="TextBox 96"/>
            <p:cNvSpPr txBox="1"/>
            <p:nvPr/>
          </p:nvSpPr>
          <p:spPr>
            <a:xfrm>
              <a:off x="7274681" y="5524401"/>
              <a:ext cx="3490541" cy="353893"/>
            </a:xfrm>
            <a:prstGeom prst="rect">
              <a:avLst/>
            </a:prstGeom>
            <a:noFill/>
          </p:spPr>
          <p:txBody>
            <a:bodyPr wrap="none" lIns="91393" tIns="45695" rIns="91393" bIns="45695" rtlCol="0">
              <a:spAutoFit/>
            </a:bodyPr>
            <a:lstStyle/>
            <a:p>
              <a:r>
                <a:rPr lang="en-US" sz="1700" dirty="0">
                  <a:latin typeface="Calibri" pitchFamily="34" charset="0"/>
                </a:rPr>
                <a:t>Credit: Emilie Pothin, CHAI/Swiss TPH</a:t>
              </a:r>
            </a:p>
          </p:txBody>
        </p:sp>
        <p:sp>
          <p:nvSpPr>
            <p:cNvPr id="98" name="TextBox 97"/>
            <p:cNvSpPr txBox="1"/>
            <p:nvPr/>
          </p:nvSpPr>
          <p:spPr>
            <a:xfrm>
              <a:off x="6781800" y="1908400"/>
              <a:ext cx="3003228" cy="353893"/>
            </a:xfrm>
            <a:prstGeom prst="rect">
              <a:avLst/>
            </a:prstGeom>
            <a:noFill/>
          </p:spPr>
          <p:txBody>
            <a:bodyPr wrap="none" lIns="91393" tIns="45695" rIns="91393" bIns="45695" rtlCol="0">
              <a:spAutoFit/>
            </a:bodyPr>
            <a:lstStyle/>
            <a:p>
              <a:r>
                <a:rPr lang="en-US" sz="1700" dirty="0">
                  <a:latin typeface="Calibri" pitchFamily="34" charset="0"/>
                </a:rPr>
                <a:t>No change in case management</a:t>
              </a:r>
            </a:p>
          </p:txBody>
        </p:sp>
        <p:sp>
          <p:nvSpPr>
            <p:cNvPr id="99" name="TextBox 98"/>
            <p:cNvSpPr txBox="1"/>
            <p:nvPr/>
          </p:nvSpPr>
          <p:spPr>
            <a:xfrm>
              <a:off x="8029037" y="3933498"/>
              <a:ext cx="2181764" cy="615503"/>
            </a:xfrm>
            <a:prstGeom prst="rect">
              <a:avLst/>
            </a:prstGeom>
            <a:noFill/>
          </p:spPr>
          <p:txBody>
            <a:bodyPr wrap="square" lIns="91393" tIns="45695" rIns="91393" bIns="45695" rtlCol="0">
              <a:spAutoFit/>
            </a:bodyPr>
            <a:lstStyle/>
            <a:p>
              <a:r>
                <a:rPr lang="en-US" sz="1700" dirty="0">
                  <a:latin typeface="Calibri" pitchFamily="34" charset="0"/>
                </a:rPr>
                <a:t>Increase cure rate from 26% to 46%</a:t>
              </a:r>
            </a:p>
          </p:txBody>
        </p:sp>
      </p:grpSp>
    </p:spTree>
    <p:extLst>
      <p:ext uri="{BB962C8B-B14F-4D97-AF65-F5344CB8AC3E}">
        <p14:creationId xmlns:p14="http://schemas.microsoft.com/office/powerpoint/2010/main" val="19874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FDDA-8318-4C42-8462-764D02DE581A}"/>
              </a:ext>
            </a:extLst>
          </p:cNvPr>
          <p:cNvSpPr>
            <a:spLocks noGrp="1"/>
          </p:cNvSpPr>
          <p:nvPr>
            <p:ph type="title"/>
          </p:nvPr>
        </p:nvSpPr>
        <p:spPr>
          <a:xfrm>
            <a:off x="0" y="0"/>
            <a:ext cx="10972800" cy="1097280"/>
          </a:xfrm>
        </p:spPr>
        <p:txBody>
          <a:bodyPr/>
          <a:lstStyle/>
          <a:p>
            <a:r>
              <a:rPr lang="en-US" sz="3000" dirty="0">
                <a:latin typeface="Calibri" panose="020F0502020204030204" pitchFamily="34" charset="0"/>
              </a:rPr>
              <a:t>CHAI builds stronger government-owned systems to enhance impact and sustainability</a:t>
            </a:r>
          </a:p>
        </p:txBody>
      </p:sp>
      <p:sp>
        <p:nvSpPr>
          <p:cNvPr id="189" name="Rectangle 188">
            <a:extLst>
              <a:ext uri="{FF2B5EF4-FFF2-40B4-BE49-F238E27FC236}">
                <a16:creationId xmlns:a16="http://schemas.microsoft.com/office/drawing/2014/main" id="{B516365E-4970-485B-A611-42A40507EDBD}"/>
              </a:ext>
            </a:extLst>
          </p:cNvPr>
          <p:cNvSpPr/>
          <p:nvPr/>
        </p:nvSpPr>
        <p:spPr>
          <a:xfrm>
            <a:off x="5930140" y="1212731"/>
            <a:ext cx="2665220" cy="1865126"/>
          </a:xfrm>
          <a:prstGeom prst="rect">
            <a:avLst/>
          </a:prstGeom>
        </p:spPr>
        <p:txBody>
          <a:bodyPr wrap="square" lIns="109728" tIns="54864" rIns="109728" bIns="54864">
            <a:spAutoFit/>
          </a:bodyPr>
          <a:lstStyle/>
          <a:p>
            <a:r>
              <a:rPr lang="en-US" sz="2400" dirty="0">
                <a:solidFill>
                  <a:schemeClr val="tx1">
                    <a:lumMod val="75000"/>
                    <a:lumOff val="25000"/>
                  </a:schemeClr>
                </a:solidFill>
                <a:latin typeface="Calibri" panose="020F0502020204030204" pitchFamily="34" charset="0"/>
              </a:rPr>
              <a:t>Embed</a:t>
            </a:r>
          </a:p>
          <a:p>
            <a:r>
              <a:rPr lang="en-US" sz="1800" dirty="0">
                <a:solidFill>
                  <a:schemeClr val="tx1">
                    <a:lumMod val="75000"/>
                    <a:lumOff val="25000"/>
                  </a:schemeClr>
                </a:solidFill>
                <a:latin typeface="Calibri" panose="020F0502020204030204" pitchFamily="34" charset="0"/>
              </a:rPr>
              <a:t>problem-solving staff within governmental malaria programs to work as a day-to-day operational partner</a:t>
            </a:r>
          </a:p>
        </p:txBody>
      </p:sp>
      <p:sp>
        <p:nvSpPr>
          <p:cNvPr id="190" name="Rectangle 189">
            <a:extLst>
              <a:ext uri="{FF2B5EF4-FFF2-40B4-BE49-F238E27FC236}">
                <a16:creationId xmlns:a16="http://schemas.microsoft.com/office/drawing/2014/main" id="{E933872B-A481-4635-9894-C02DDE73E9E8}"/>
              </a:ext>
            </a:extLst>
          </p:cNvPr>
          <p:cNvSpPr/>
          <p:nvPr/>
        </p:nvSpPr>
        <p:spPr>
          <a:xfrm>
            <a:off x="5486400" y="1188721"/>
            <a:ext cx="446575" cy="553998"/>
          </a:xfrm>
          <a:prstGeom prst="rect">
            <a:avLst/>
          </a:prstGeom>
          <a:noFill/>
        </p:spPr>
        <p:txBody>
          <a:bodyPr wrap="square" lIns="109728" tIns="54864" rIns="109728" bIns="54864" rtlCol="0">
            <a:spAutoFit/>
          </a:bodyPr>
          <a:lstStyle/>
          <a:p>
            <a:r>
              <a:rPr lang="en-US" sz="2900" dirty="0">
                <a:latin typeface="Calibri" panose="020F0502020204030204" pitchFamily="34" charset="0"/>
                <a:cs typeface="Arial" panose="020B0604020202020204" pitchFamily="34" charset="0"/>
              </a:rPr>
              <a:t>1</a:t>
            </a:r>
          </a:p>
        </p:txBody>
      </p:sp>
      <p:sp>
        <p:nvSpPr>
          <p:cNvPr id="191" name="Rectangle 190">
            <a:extLst>
              <a:ext uri="{FF2B5EF4-FFF2-40B4-BE49-F238E27FC236}">
                <a16:creationId xmlns:a16="http://schemas.microsoft.com/office/drawing/2014/main" id="{E2199812-1059-4B6C-A9A8-EF061DE1E2F8}"/>
              </a:ext>
            </a:extLst>
          </p:cNvPr>
          <p:cNvSpPr/>
          <p:nvPr/>
        </p:nvSpPr>
        <p:spPr>
          <a:xfrm>
            <a:off x="5932975" y="5766542"/>
            <a:ext cx="2573780" cy="2234458"/>
          </a:xfrm>
          <a:prstGeom prst="rect">
            <a:avLst/>
          </a:prstGeom>
        </p:spPr>
        <p:txBody>
          <a:bodyPr wrap="square" lIns="109728" tIns="54864" rIns="109728" bIns="54864">
            <a:spAutoFit/>
          </a:bodyPr>
          <a:lstStyle/>
          <a:p>
            <a:r>
              <a:rPr lang="en-US" sz="2400" dirty="0">
                <a:solidFill>
                  <a:schemeClr val="tx1">
                    <a:lumMod val="75000"/>
                    <a:lumOff val="25000"/>
                  </a:schemeClr>
                </a:solidFill>
                <a:latin typeface="Calibri" panose="020F0502020204030204" pitchFamily="34" charset="0"/>
              </a:rPr>
              <a:t>Facilitate &amp; Translate</a:t>
            </a:r>
          </a:p>
          <a:p>
            <a:r>
              <a:rPr lang="en-US" sz="1800" dirty="0">
                <a:solidFill>
                  <a:schemeClr val="tx1">
                    <a:lumMod val="75000"/>
                    <a:lumOff val="25000"/>
                  </a:schemeClr>
                </a:solidFill>
                <a:latin typeface="Calibri" panose="020F0502020204030204" pitchFamily="34" charset="0"/>
              </a:rPr>
              <a:t>interactions between the malaria program and global actors who can provide useful tools and support</a:t>
            </a:r>
          </a:p>
        </p:txBody>
      </p:sp>
      <p:sp>
        <p:nvSpPr>
          <p:cNvPr id="192" name="Rectangle 191">
            <a:extLst>
              <a:ext uri="{FF2B5EF4-FFF2-40B4-BE49-F238E27FC236}">
                <a16:creationId xmlns:a16="http://schemas.microsoft.com/office/drawing/2014/main" id="{354A39C6-251F-4399-AA72-C282D2CDC267}"/>
              </a:ext>
            </a:extLst>
          </p:cNvPr>
          <p:cNvSpPr/>
          <p:nvPr/>
        </p:nvSpPr>
        <p:spPr>
          <a:xfrm>
            <a:off x="5502166" y="3430579"/>
            <a:ext cx="446575" cy="553998"/>
          </a:xfrm>
          <a:prstGeom prst="rect">
            <a:avLst/>
          </a:prstGeom>
          <a:noFill/>
        </p:spPr>
        <p:txBody>
          <a:bodyPr wrap="square" lIns="109728" tIns="54864" rIns="109728" bIns="54864" rtlCol="0">
            <a:spAutoFit/>
          </a:bodyPr>
          <a:lstStyle/>
          <a:p>
            <a:r>
              <a:rPr lang="en-US" sz="2900" dirty="0">
                <a:latin typeface="Calibri" panose="020F0502020204030204" pitchFamily="34" charset="0"/>
                <a:cs typeface="Arial" panose="020B0604020202020204" pitchFamily="34" charset="0"/>
              </a:rPr>
              <a:t>2</a:t>
            </a:r>
          </a:p>
        </p:txBody>
      </p:sp>
      <p:sp>
        <p:nvSpPr>
          <p:cNvPr id="193" name="Rectangle 192">
            <a:extLst>
              <a:ext uri="{FF2B5EF4-FFF2-40B4-BE49-F238E27FC236}">
                <a16:creationId xmlns:a16="http://schemas.microsoft.com/office/drawing/2014/main" id="{4FCA6FCF-AA5D-4332-9700-FED6CA378381}"/>
              </a:ext>
            </a:extLst>
          </p:cNvPr>
          <p:cNvSpPr/>
          <p:nvPr/>
        </p:nvSpPr>
        <p:spPr>
          <a:xfrm>
            <a:off x="5930140" y="3453976"/>
            <a:ext cx="2573780" cy="1865126"/>
          </a:xfrm>
          <a:prstGeom prst="rect">
            <a:avLst/>
          </a:prstGeom>
        </p:spPr>
        <p:txBody>
          <a:bodyPr wrap="square" lIns="109728" tIns="54864" rIns="109728" bIns="54864">
            <a:spAutoFit/>
          </a:bodyPr>
          <a:lstStyle/>
          <a:p>
            <a:r>
              <a:rPr lang="en-US" sz="2400" dirty="0">
                <a:solidFill>
                  <a:schemeClr val="tx1">
                    <a:lumMod val="75000"/>
                    <a:lumOff val="25000"/>
                  </a:schemeClr>
                </a:solidFill>
                <a:latin typeface="Calibri" panose="020F0502020204030204" pitchFamily="34" charset="0"/>
              </a:rPr>
              <a:t>Strengthen</a:t>
            </a:r>
          </a:p>
          <a:p>
            <a:r>
              <a:rPr lang="en-US" sz="1800" dirty="0">
                <a:solidFill>
                  <a:schemeClr val="tx1">
                    <a:lumMod val="75000"/>
                    <a:lumOff val="25000"/>
                  </a:schemeClr>
                </a:solidFill>
                <a:latin typeface="Calibri" panose="020F0502020204030204" pitchFamily="34" charset="0"/>
              </a:rPr>
              <a:t>government-owned systems through improved management and data-driven decision-making</a:t>
            </a:r>
          </a:p>
        </p:txBody>
      </p:sp>
      <p:sp>
        <p:nvSpPr>
          <p:cNvPr id="194" name="Rectangle 193">
            <a:extLst>
              <a:ext uri="{FF2B5EF4-FFF2-40B4-BE49-F238E27FC236}">
                <a16:creationId xmlns:a16="http://schemas.microsoft.com/office/drawing/2014/main" id="{FFC80674-AE47-4010-947D-79C4163D763D}"/>
              </a:ext>
            </a:extLst>
          </p:cNvPr>
          <p:cNvSpPr/>
          <p:nvPr/>
        </p:nvSpPr>
        <p:spPr>
          <a:xfrm>
            <a:off x="5486400" y="5717630"/>
            <a:ext cx="446575" cy="553998"/>
          </a:xfrm>
          <a:prstGeom prst="rect">
            <a:avLst/>
          </a:prstGeom>
          <a:noFill/>
        </p:spPr>
        <p:txBody>
          <a:bodyPr wrap="square" lIns="109728" tIns="54864" rIns="109728" bIns="54864" rtlCol="0">
            <a:spAutoFit/>
          </a:bodyPr>
          <a:lstStyle/>
          <a:p>
            <a:r>
              <a:rPr lang="en-US" sz="2900" dirty="0">
                <a:latin typeface="Calibri" panose="020F0502020204030204" pitchFamily="34" charset="0"/>
                <a:cs typeface="Arial" panose="020B0604020202020204" pitchFamily="34" charset="0"/>
              </a:rPr>
              <a:t>3</a:t>
            </a:r>
          </a:p>
        </p:txBody>
      </p:sp>
      <p:sp>
        <p:nvSpPr>
          <p:cNvPr id="195" name="TextBox 194">
            <a:extLst>
              <a:ext uri="{FF2B5EF4-FFF2-40B4-BE49-F238E27FC236}">
                <a16:creationId xmlns:a16="http://schemas.microsoft.com/office/drawing/2014/main" id="{0D9BCA98-65A4-4253-81A4-B96DE5D1555B}"/>
              </a:ext>
            </a:extLst>
          </p:cNvPr>
          <p:cNvSpPr txBox="1"/>
          <p:nvPr/>
        </p:nvSpPr>
        <p:spPr>
          <a:xfrm>
            <a:off x="8503920" y="3581400"/>
            <a:ext cx="2697040" cy="2511457"/>
          </a:xfrm>
          <a:prstGeom prst="rect">
            <a:avLst/>
          </a:prstGeom>
          <a:noFill/>
        </p:spPr>
        <p:txBody>
          <a:bodyPr wrap="square" lIns="109728" tIns="54864" rIns="109728" bIns="54864" rtlCol="0">
            <a:spAutoFit/>
          </a:bodyPr>
          <a:lstStyle/>
          <a:p>
            <a:pPr algn="ctr"/>
            <a:r>
              <a:rPr lang="en-US" dirty="0">
                <a:solidFill>
                  <a:schemeClr val="accent1">
                    <a:lumMod val="50000"/>
                  </a:schemeClr>
                </a:solidFill>
                <a:latin typeface="Calibri" panose="020F0502020204030204" pitchFamily="34" charset="0"/>
              </a:rPr>
              <a:t>Enhanced</a:t>
            </a:r>
          </a:p>
          <a:p>
            <a:pPr algn="ctr"/>
            <a:r>
              <a:rPr lang="en-US" dirty="0">
                <a:solidFill>
                  <a:schemeClr val="accent1">
                    <a:lumMod val="50000"/>
                  </a:schemeClr>
                </a:solidFill>
                <a:latin typeface="Calibri" panose="020F0502020204030204" pitchFamily="34" charset="0"/>
              </a:rPr>
              <a:t>impact and sustainability of government-owned and led systems</a:t>
            </a:r>
          </a:p>
        </p:txBody>
      </p:sp>
      <p:sp>
        <p:nvSpPr>
          <p:cNvPr id="196" name="Isosceles Triangle 195">
            <a:extLst>
              <a:ext uri="{FF2B5EF4-FFF2-40B4-BE49-F238E27FC236}">
                <a16:creationId xmlns:a16="http://schemas.microsoft.com/office/drawing/2014/main" id="{B95985D7-C7AB-4CA4-88B3-4F9212840D4D}"/>
              </a:ext>
            </a:extLst>
          </p:cNvPr>
          <p:cNvSpPr/>
          <p:nvPr/>
        </p:nvSpPr>
        <p:spPr bwMode="auto">
          <a:xfrm rot="5400000">
            <a:off x="6970388" y="4688212"/>
            <a:ext cx="3219016" cy="243392"/>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67122" tIns="33562" rIns="67122" bIns="33562" numCol="1" rtlCol="0" anchor="ctr" anchorCtr="0" compatLnSpc="1">
            <a:prstTxWarp prst="textNoShape">
              <a:avLst/>
            </a:prstTxWarp>
          </a:bodyPr>
          <a:lstStyle/>
          <a:p>
            <a:pPr algn="ctr" eaLnBrk="0" fontAlgn="base" hangingPunct="0">
              <a:spcBef>
                <a:spcPct val="0"/>
              </a:spcBef>
              <a:spcAft>
                <a:spcPct val="0"/>
              </a:spcAft>
            </a:pPr>
            <a:endParaRPr lang="en-US" sz="1400" dirty="0" err="1">
              <a:solidFill>
                <a:schemeClr val="bg1"/>
              </a:solidFill>
              <a:latin typeface="Calibri" panose="020F0502020204030204" pitchFamily="34" charset="0"/>
              <a:cs typeface="Arial" panose="020B0604020202020204" pitchFamily="34" charset="0"/>
            </a:endParaRPr>
          </a:p>
        </p:txBody>
      </p:sp>
      <p:pic>
        <p:nvPicPr>
          <p:cNvPr id="225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44" y="1864270"/>
            <a:ext cx="5735552" cy="559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59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CHAI program countries</a:t>
            </a:r>
          </a:p>
        </p:txBody>
      </p:sp>
      <p:grpSp>
        <p:nvGrpSpPr>
          <p:cNvPr id="4" name="Group 3"/>
          <p:cNvGrpSpPr/>
          <p:nvPr/>
        </p:nvGrpSpPr>
        <p:grpSpPr>
          <a:xfrm>
            <a:off x="-1001622" y="1427032"/>
            <a:ext cx="12115800" cy="6208183"/>
            <a:chOff x="849731" y="1736620"/>
            <a:chExt cx="8454008" cy="4624982"/>
          </a:xfrm>
          <a:solidFill>
            <a:schemeClr val="bg1">
              <a:lumMod val="65000"/>
            </a:schemeClr>
          </a:solidFill>
        </p:grpSpPr>
        <p:sp>
          <p:nvSpPr>
            <p:cNvPr id="5" name="Freeform 4"/>
            <p:cNvSpPr>
              <a:spLocks/>
            </p:cNvSpPr>
            <p:nvPr/>
          </p:nvSpPr>
          <p:spPr bwMode="auto">
            <a:xfrm>
              <a:off x="5570717" y="3823900"/>
              <a:ext cx="430819" cy="498845"/>
            </a:xfrm>
            <a:custGeom>
              <a:avLst/>
              <a:gdLst/>
              <a:ahLst/>
              <a:cxnLst>
                <a:cxn ang="0">
                  <a:pos x="154" y="88"/>
                </a:cxn>
                <a:cxn ang="0">
                  <a:pos x="146" y="104"/>
                </a:cxn>
                <a:cxn ang="0">
                  <a:pos x="138" y="120"/>
                </a:cxn>
                <a:cxn ang="0">
                  <a:pos x="144" y="128"/>
                </a:cxn>
                <a:cxn ang="0">
                  <a:pos x="158" y="124"/>
                </a:cxn>
                <a:cxn ang="0">
                  <a:pos x="160" y="140"/>
                </a:cxn>
                <a:cxn ang="0">
                  <a:pos x="174" y="160"/>
                </a:cxn>
                <a:cxn ang="0">
                  <a:pos x="196" y="172"/>
                </a:cxn>
                <a:cxn ang="0">
                  <a:pos x="222" y="180"/>
                </a:cxn>
                <a:cxn ang="0">
                  <a:pos x="230" y="194"/>
                </a:cxn>
                <a:cxn ang="0">
                  <a:pos x="204" y="222"/>
                </a:cxn>
                <a:cxn ang="0">
                  <a:pos x="196" y="234"/>
                </a:cxn>
                <a:cxn ang="0">
                  <a:pos x="190" y="238"/>
                </a:cxn>
                <a:cxn ang="0">
                  <a:pos x="180" y="236"/>
                </a:cxn>
                <a:cxn ang="0">
                  <a:pos x="168" y="242"/>
                </a:cxn>
                <a:cxn ang="0">
                  <a:pos x="150" y="254"/>
                </a:cxn>
                <a:cxn ang="0">
                  <a:pos x="138" y="256"/>
                </a:cxn>
                <a:cxn ang="0">
                  <a:pos x="130" y="252"/>
                </a:cxn>
                <a:cxn ang="0">
                  <a:pos x="124" y="250"/>
                </a:cxn>
                <a:cxn ang="0">
                  <a:pos x="118" y="252"/>
                </a:cxn>
                <a:cxn ang="0">
                  <a:pos x="108" y="262"/>
                </a:cxn>
                <a:cxn ang="0">
                  <a:pos x="104" y="264"/>
                </a:cxn>
                <a:cxn ang="0">
                  <a:pos x="88" y="260"/>
                </a:cxn>
                <a:cxn ang="0">
                  <a:pos x="62" y="250"/>
                </a:cxn>
                <a:cxn ang="0">
                  <a:pos x="46" y="246"/>
                </a:cxn>
                <a:cxn ang="0">
                  <a:pos x="44" y="238"/>
                </a:cxn>
                <a:cxn ang="0">
                  <a:pos x="36" y="226"/>
                </a:cxn>
                <a:cxn ang="0">
                  <a:pos x="30" y="208"/>
                </a:cxn>
                <a:cxn ang="0">
                  <a:pos x="24" y="200"/>
                </a:cxn>
                <a:cxn ang="0">
                  <a:pos x="4" y="186"/>
                </a:cxn>
                <a:cxn ang="0">
                  <a:pos x="0" y="180"/>
                </a:cxn>
                <a:cxn ang="0">
                  <a:pos x="6" y="176"/>
                </a:cxn>
                <a:cxn ang="0">
                  <a:pos x="16" y="170"/>
                </a:cxn>
                <a:cxn ang="0">
                  <a:pos x="18" y="152"/>
                </a:cxn>
                <a:cxn ang="0">
                  <a:pos x="20" y="134"/>
                </a:cxn>
                <a:cxn ang="0">
                  <a:pos x="30" y="130"/>
                </a:cxn>
                <a:cxn ang="0">
                  <a:pos x="34" y="112"/>
                </a:cxn>
                <a:cxn ang="0">
                  <a:pos x="52" y="86"/>
                </a:cxn>
                <a:cxn ang="0">
                  <a:pos x="52" y="70"/>
                </a:cxn>
                <a:cxn ang="0">
                  <a:pos x="54" y="42"/>
                </a:cxn>
                <a:cxn ang="0">
                  <a:pos x="58" y="28"/>
                </a:cxn>
                <a:cxn ang="0">
                  <a:pos x="66" y="14"/>
                </a:cxn>
                <a:cxn ang="0">
                  <a:pos x="80" y="4"/>
                </a:cxn>
                <a:cxn ang="0">
                  <a:pos x="90" y="10"/>
                </a:cxn>
                <a:cxn ang="0">
                  <a:pos x="102" y="40"/>
                </a:cxn>
                <a:cxn ang="0">
                  <a:pos x="110" y="46"/>
                </a:cxn>
                <a:cxn ang="0">
                  <a:pos x="138" y="68"/>
                </a:cxn>
                <a:cxn ang="0">
                  <a:pos x="160" y="94"/>
                </a:cxn>
              </a:cxnLst>
              <a:rect l="0" t="0" r="r" b="b"/>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solidFill>
              <a:schemeClr val="tx2">
                <a:lumMod val="40000"/>
                <a:lumOff val="60000"/>
              </a:schemeClr>
            </a:solidFill>
            <a:ln w="6350" cmpd="sng">
              <a:solidFill>
                <a:srgbClr val="FFFFFF"/>
              </a:solidFill>
              <a:prstDash val="solid"/>
              <a:round/>
              <a:headEnd/>
              <a:tailEnd/>
            </a:ln>
          </p:spPr>
          <p:txBody>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6" name="Freeform 243"/>
            <p:cNvSpPr>
              <a:spLocks/>
            </p:cNvSpPr>
            <p:nvPr/>
          </p:nvSpPr>
          <p:spPr bwMode="auto">
            <a:xfrm>
              <a:off x="6565921" y="2601915"/>
              <a:ext cx="1419096" cy="1133574"/>
            </a:xfrm>
            <a:custGeom>
              <a:avLst/>
              <a:gdLst/>
              <a:ahLst/>
              <a:cxnLst>
                <a:cxn ang="0">
                  <a:pos x="434" y="466"/>
                </a:cxn>
                <a:cxn ang="0">
                  <a:pos x="440" y="504"/>
                </a:cxn>
                <a:cxn ang="0">
                  <a:pos x="448" y="534"/>
                </a:cxn>
                <a:cxn ang="0">
                  <a:pos x="468" y="554"/>
                </a:cxn>
                <a:cxn ang="0">
                  <a:pos x="492" y="582"/>
                </a:cxn>
                <a:cxn ang="0">
                  <a:pos x="500" y="566"/>
                </a:cxn>
                <a:cxn ang="0">
                  <a:pos x="550" y="548"/>
                </a:cxn>
                <a:cxn ang="0">
                  <a:pos x="582" y="562"/>
                </a:cxn>
                <a:cxn ang="0">
                  <a:pos x="638" y="582"/>
                </a:cxn>
                <a:cxn ang="0">
                  <a:pos x="648" y="590"/>
                </a:cxn>
                <a:cxn ang="0">
                  <a:pos x="712" y="562"/>
                </a:cxn>
                <a:cxn ang="0">
                  <a:pos x="746" y="540"/>
                </a:cxn>
                <a:cxn ang="0">
                  <a:pos x="778" y="478"/>
                </a:cxn>
                <a:cxn ang="0">
                  <a:pos x="782" y="420"/>
                </a:cxn>
                <a:cxn ang="0">
                  <a:pos x="776" y="392"/>
                </a:cxn>
                <a:cxn ang="0">
                  <a:pos x="718" y="332"/>
                </a:cxn>
                <a:cxn ang="0">
                  <a:pos x="734" y="286"/>
                </a:cxn>
                <a:cxn ang="0">
                  <a:pos x="662" y="266"/>
                </a:cxn>
                <a:cxn ang="0">
                  <a:pos x="694" y="228"/>
                </a:cxn>
                <a:cxn ang="0">
                  <a:pos x="718" y="262"/>
                </a:cxn>
                <a:cxn ang="0">
                  <a:pos x="760" y="222"/>
                </a:cxn>
                <a:cxn ang="0">
                  <a:pos x="796" y="198"/>
                </a:cxn>
                <a:cxn ang="0">
                  <a:pos x="820" y="188"/>
                </a:cxn>
                <a:cxn ang="0">
                  <a:pos x="820" y="142"/>
                </a:cxn>
                <a:cxn ang="0">
                  <a:pos x="792" y="98"/>
                </a:cxn>
                <a:cxn ang="0">
                  <a:pos x="744" y="80"/>
                </a:cxn>
                <a:cxn ang="0">
                  <a:pos x="646" y="24"/>
                </a:cxn>
                <a:cxn ang="0">
                  <a:pos x="556" y="4"/>
                </a:cxn>
                <a:cxn ang="0">
                  <a:pos x="564" y="40"/>
                </a:cxn>
                <a:cxn ang="0">
                  <a:pos x="536" y="66"/>
                </a:cxn>
                <a:cxn ang="0">
                  <a:pos x="576" y="100"/>
                </a:cxn>
                <a:cxn ang="0">
                  <a:pos x="578" y="124"/>
                </a:cxn>
                <a:cxn ang="0">
                  <a:pos x="556" y="144"/>
                </a:cxn>
                <a:cxn ang="0">
                  <a:pos x="524" y="150"/>
                </a:cxn>
                <a:cxn ang="0">
                  <a:pos x="528" y="166"/>
                </a:cxn>
                <a:cxn ang="0">
                  <a:pos x="496" y="198"/>
                </a:cxn>
                <a:cxn ang="0">
                  <a:pos x="402" y="200"/>
                </a:cxn>
                <a:cxn ang="0">
                  <a:pos x="290" y="172"/>
                </a:cxn>
                <a:cxn ang="0">
                  <a:pos x="210" y="146"/>
                </a:cxn>
                <a:cxn ang="0">
                  <a:pos x="168" y="98"/>
                </a:cxn>
                <a:cxn ang="0">
                  <a:pos x="122" y="86"/>
                </a:cxn>
                <a:cxn ang="0">
                  <a:pos x="92" y="130"/>
                </a:cxn>
                <a:cxn ang="0">
                  <a:pos x="70" y="156"/>
                </a:cxn>
                <a:cxn ang="0">
                  <a:pos x="50" y="228"/>
                </a:cxn>
                <a:cxn ang="0">
                  <a:pos x="0" y="254"/>
                </a:cxn>
                <a:cxn ang="0">
                  <a:pos x="20" y="288"/>
                </a:cxn>
                <a:cxn ang="0">
                  <a:pos x="44" y="302"/>
                </a:cxn>
                <a:cxn ang="0">
                  <a:pos x="78" y="324"/>
                </a:cxn>
                <a:cxn ang="0">
                  <a:pos x="108" y="320"/>
                </a:cxn>
                <a:cxn ang="0">
                  <a:pos x="112" y="352"/>
                </a:cxn>
                <a:cxn ang="0">
                  <a:pos x="112" y="380"/>
                </a:cxn>
                <a:cxn ang="0">
                  <a:pos x="144" y="416"/>
                </a:cxn>
                <a:cxn ang="0">
                  <a:pos x="180" y="428"/>
                </a:cxn>
                <a:cxn ang="0">
                  <a:pos x="230" y="458"/>
                </a:cxn>
                <a:cxn ang="0">
                  <a:pos x="274" y="466"/>
                </a:cxn>
                <a:cxn ang="0">
                  <a:pos x="294" y="462"/>
                </a:cxn>
                <a:cxn ang="0">
                  <a:pos x="336" y="480"/>
                </a:cxn>
                <a:cxn ang="0">
                  <a:pos x="372" y="438"/>
                </a:cxn>
                <a:cxn ang="0">
                  <a:pos x="392" y="436"/>
                </a:cxn>
                <a:cxn ang="0">
                  <a:pos x="414" y="452"/>
                </a:cxn>
              </a:cxnLst>
              <a:rect l="0" t="0" r="r" b="b"/>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 name="Freeform 244"/>
            <p:cNvSpPr>
              <a:spLocks/>
            </p:cNvSpPr>
            <p:nvPr/>
          </p:nvSpPr>
          <p:spPr bwMode="auto">
            <a:xfrm>
              <a:off x="8203074" y="2873972"/>
              <a:ext cx="141910" cy="132250"/>
            </a:xfrm>
            <a:custGeom>
              <a:avLst/>
              <a:gdLst/>
              <a:ahLst/>
              <a:cxnLst>
                <a:cxn ang="0">
                  <a:pos x="28" y="52"/>
                </a:cxn>
                <a:cxn ang="0">
                  <a:pos x="20" y="54"/>
                </a:cxn>
                <a:cxn ang="0">
                  <a:pos x="14" y="56"/>
                </a:cxn>
                <a:cxn ang="0">
                  <a:pos x="26" y="62"/>
                </a:cxn>
                <a:cxn ang="0">
                  <a:pos x="30" y="64"/>
                </a:cxn>
                <a:cxn ang="0">
                  <a:pos x="36" y="70"/>
                </a:cxn>
                <a:cxn ang="0">
                  <a:pos x="20" y="70"/>
                </a:cxn>
                <a:cxn ang="0">
                  <a:pos x="14" y="62"/>
                </a:cxn>
                <a:cxn ang="0">
                  <a:pos x="12" y="58"/>
                </a:cxn>
                <a:cxn ang="0">
                  <a:pos x="8" y="56"/>
                </a:cxn>
                <a:cxn ang="0">
                  <a:pos x="10" y="50"/>
                </a:cxn>
                <a:cxn ang="0">
                  <a:pos x="14" y="46"/>
                </a:cxn>
                <a:cxn ang="0">
                  <a:pos x="12" y="44"/>
                </a:cxn>
                <a:cxn ang="0">
                  <a:pos x="10" y="40"/>
                </a:cxn>
                <a:cxn ang="0">
                  <a:pos x="18" y="40"/>
                </a:cxn>
                <a:cxn ang="0">
                  <a:pos x="16" y="34"/>
                </a:cxn>
                <a:cxn ang="0">
                  <a:pos x="14" y="28"/>
                </a:cxn>
                <a:cxn ang="0">
                  <a:pos x="14" y="16"/>
                </a:cxn>
                <a:cxn ang="0">
                  <a:pos x="10" y="12"/>
                </a:cxn>
                <a:cxn ang="0">
                  <a:pos x="6" y="8"/>
                </a:cxn>
                <a:cxn ang="0">
                  <a:pos x="2" y="4"/>
                </a:cxn>
                <a:cxn ang="0">
                  <a:pos x="0" y="0"/>
                </a:cxn>
                <a:cxn ang="0">
                  <a:pos x="4" y="0"/>
                </a:cxn>
                <a:cxn ang="0">
                  <a:pos x="12" y="4"/>
                </a:cxn>
                <a:cxn ang="0">
                  <a:pos x="24" y="14"/>
                </a:cxn>
                <a:cxn ang="0">
                  <a:pos x="40" y="22"/>
                </a:cxn>
                <a:cxn ang="0">
                  <a:pos x="46" y="24"/>
                </a:cxn>
                <a:cxn ang="0">
                  <a:pos x="54" y="26"/>
                </a:cxn>
                <a:cxn ang="0">
                  <a:pos x="60" y="26"/>
                </a:cxn>
                <a:cxn ang="0">
                  <a:pos x="66" y="24"/>
                </a:cxn>
                <a:cxn ang="0">
                  <a:pos x="74" y="20"/>
                </a:cxn>
                <a:cxn ang="0">
                  <a:pos x="74" y="30"/>
                </a:cxn>
                <a:cxn ang="0">
                  <a:pos x="74" y="34"/>
                </a:cxn>
                <a:cxn ang="0">
                  <a:pos x="76" y="36"/>
                </a:cxn>
                <a:cxn ang="0">
                  <a:pos x="82" y="42"/>
                </a:cxn>
                <a:cxn ang="0">
                  <a:pos x="78" y="44"/>
                </a:cxn>
                <a:cxn ang="0">
                  <a:pos x="72" y="44"/>
                </a:cxn>
                <a:cxn ang="0">
                  <a:pos x="60" y="46"/>
                </a:cxn>
                <a:cxn ang="0">
                  <a:pos x="60" y="62"/>
                </a:cxn>
                <a:cxn ang="0">
                  <a:pos x="52" y="60"/>
                </a:cxn>
                <a:cxn ang="0">
                  <a:pos x="44" y="56"/>
                </a:cxn>
                <a:cxn ang="0">
                  <a:pos x="38" y="54"/>
                </a:cxn>
                <a:cxn ang="0">
                  <a:pos x="28" y="52"/>
                </a:cxn>
              </a:cxnLst>
              <a:rect l="0" t="0" r="r" b="b"/>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 name="Freeform 245"/>
            <p:cNvSpPr>
              <a:spLocks/>
            </p:cNvSpPr>
            <p:nvPr/>
          </p:nvSpPr>
          <p:spPr bwMode="auto">
            <a:xfrm>
              <a:off x="8120004" y="3013780"/>
              <a:ext cx="235363" cy="279615"/>
            </a:xfrm>
            <a:custGeom>
              <a:avLst/>
              <a:gdLst/>
              <a:ahLst/>
              <a:cxnLst>
                <a:cxn ang="0">
                  <a:pos x="78" y="6"/>
                </a:cxn>
                <a:cxn ang="0">
                  <a:pos x="86" y="0"/>
                </a:cxn>
                <a:cxn ang="0">
                  <a:pos x="110" y="24"/>
                </a:cxn>
                <a:cxn ang="0">
                  <a:pos x="118" y="38"/>
                </a:cxn>
                <a:cxn ang="0">
                  <a:pos x="122" y="52"/>
                </a:cxn>
                <a:cxn ang="0">
                  <a:pos x="118" y="60"/>
                </a:cxn>
                <a:cxn ang="0">
                  <a:pos x="136" y="102"/>
                </a:cxn>
                <a:cxn ang="0">
                  <a:pos x="132" y="114"/>
                </a:cxn>
                <a:cxn ang="0">
                  <a:pos x="126" y="114"/>
                </a:cxn>
                <a:cxn ang="0">
                  <a:pos x="130" y="106"/>
                </a:cxn>
                <a:cxn ang="0">
                  <a:pos x="118" y="110"/>
                </a:cxn>
                <a:cxn ang="0">
                  <a:pos x="116" y="116"/>
                </a:cxn>
                <a:cxn ang="0">
                  <a:pos x="108" y="120"/>
                </a:cxn>
                <a:cxn ang="0">
                  <a:pos x="100" y="122"/>
                </a:cxn>
                <a:cxn ang="0">
                  <a:pos x="88" y="120"/>
                </a:cxn>
                <a:cxn ang="0">
                  <a:pos x="82" y="120"/>
                </a:cxn>
                <a:cxn ang="0">
                  <a:pos x="86" y="128"/>
                </a:cxn>
                <a:cxn ang="0">
                  <a:pos x="86" y="138"/>
                </a:cxn>
                <a:cxn ang="0">
                  <a:pos x="74" y="144"/>
                </a:cxn>
                <a:cxn ang="0">
                  <a:pos x="66" y="132"/>
                </a:cxn>
                <a:cxn ang="0">
                  <a:pos x="54" y="122"/>
                </a:cxn>
                <a:cxn ang="0">
                  <a:pos x="38" y="126"/>
                </a:cxn>
                <a:cxn ang="0">
                  <a:pos x="20" y="130"/>
                </a:cxn>
                <a:cxn ang="0">
                  <a:pos x="8" y="134"/>
                </a:cxn>
                <a:cxn ang="0">
                  <a:pos x="0" y="132"/>
                </a:cxn>
                <a:cxn ang="0">
                  <a:pos x="6" y="126"/>
                </a:cxn>
                <a:cxn ang="0">
                  <a:pos x="14" y="116"/>
                </a:cxn>
                <a:cxn ang="0">
                  <a:pos x="24" y="106"/>
                </a:cxn>
                <a:cxn ang="0">
                  <a:pos x="34" y="106"/>
                </a:cxn>
                <a:cxn ang="0">
                  <a:pos x="42" y="102"/>
                </a:cxn>
                <a:cxn ang="0">
                  <a:pos x="52" y="102"/>
                </a:cxn>
                <a:cxn ang="0">
                  <a:pos x="60" y="108"/>
                </a:cxn>
                <a:cxn ang="0">
                  <a:pos x="62" y="102"/>
                </a:cxn>
                <a:cxn ang="0">
                  <a:pos x="60" y="94"/>
                </a:cxn>
                <a:cxn ang="0">
                  <a:pos x="64" y="86"/>
                </a:cxn>
                <a:cxn ang="0">
                  <a:pos x="68" y="80"/>
                </a:cxn>
                <a:cxn ang="0">
                  <a:pos x="68" y="74"/>
                </a:cxn>
                <a:cxn ang="0">
                  <a:pos x="68" y="82"/>
                </a:cxn>
                <a:cxn ang="0">
                  <a:pos x="82" y="78"/>
                </a:cxn>
                <a:cxn ang="0">
                  <a:pos x="90" y="72"/>
                </a:cxn>
                <a:cxn ang="0">
                  <a:pos x="94" y="50"/>
                </a:cxn>
                <a:cxn ang="0">
                  <a:pos x="92" y="40"/>
                </a:cxn>
                <a:cxn ang="0">
                  <a:pos x="84" y="26"/>
                </a:cxn>
                <a:cxn ang="0">
                  <a:pos x="80" y="20"/>
                </a:cxn>
                <a:cxn ang="0">
                  <a:pos x="76" y="12"/>
                </a:cxn>
              </a:cxnLst>
              <a:rect l="0" t="0" r="r" b="b"/>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 name="Freeform 246"/>
            <p:cNvSpPr>
              <a:spLocks/>
            </p:cNvSpPr>
            <p:nvPr/>
          </p:nvSpPr>
          <p:spPr bwMode="auto">
            <a:xfrm>
              <a:off x="8171923" y="3259388"/>
              <a:ext cx="55379" cy="49122"/>
            </a:xfrm>
            <a:custGeom>
              <a:avLst/>
              <a:gdLst/>
              <a:ahLst/>
              <a:cxnLst>
                <a:cxn ang="0">
                  <a:pos x="14" y="4"/>
                </a:cxn>
                <a:cxn ang="0">
                  <a:pos x="16" y="4"/>
                </a:cxn>
                <a:cxn ang="0">
                  <a:pos x="14" y="0"/>
                </a:cxn>
                <a:cxn ang="0">
                  <a:pos x="22" y="0"/>
                </a:cxn>
                <a:cxn ang="0">
                  <a:pos x="26" y="2"/>
                </a:cxn>
                <a:cxn ang="0">
                  <a:pos x="32" y="8"/>
                </a:cxn>
                <a:cxn ang="0">
                  <a:pos x="30" y="12"/>
                </a:cxn>
                <a:cxn ang="0">
                  <a:pos x="24" y="14"/>
                </a:cxn>
                <a:cxn ang="0">
                  <a:pos x="14" y="16"/>
                </a:cxn>
                <a:cxn ang="0">
                  <a:pos x="14" y="24"/>
                </a:cxn>
                <a:cxn ang="0">
                  <a:pos x="12" y="26"/>
                </a:cxn>
                <a:cxn ang="0">
                  <a:pos x="10" y="26"/>
                </a:cxn>
                <a:cxn ang="0">
                  <a:pos x="6" y="24"/>
                </a:cxn>
                <a:cxn ang="0">
                  <a:pos x="4" y="20"/>
                </a:cxn>
                <a:cxn ang="0">
                  <a:pos x="0" y="14"/>
                </a:cxn>
                <a:cxn ang="0">
                  <a:pos x="0" y="8"/>
                </a:cxn>
                <a:cxn ang="0">
                  <a:pos x="2" y="6"/>
                </a:cxn>
                <a:cxn ang="0">
                  <a:pos x="4" y="4"/>
                </a:cxn>
                <a:cxn ang="0">
                  <a:pos x="8" y="4"/>
                </a:cxn>
                <a:cxn ang="0">
                  <a:pos x="14" y="4"/>
                </a:cxn>
              </a:cxnLst>
              <a:rect l="0" t="0" r="r" b="b"/>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 name="Freeform 247"/>
            <p:cNvSpPr>
              <a:spLocks/>
            </p:cNvSpPr>
            <p:nvPr/>
          </p:nvSpPr>
          <p:spPr bwMode="auto">
            <a:xfrm>
              <a:off x="8102699" y="3270724"/>
              <a:ext cx="69224" cy="98243"/>
            </a:xfrm>
            <a:custGeom>
              <a:avLst/>
              <a:gdLst/>
              <a:ahLst/>
              <a:cxnLst>
                <a:cxn ang="0">
                  <a:pos x="12" y="24"/>
                </a:cxn>
                <a:cxn ang="0">
                  <a:pos x="4" y="20"/>
                </a:cxn>
                <a:cxn ang="0">
                  <a:pos x="2" y="16"/>
                </a:cxn>
                <a:cxn ang="0">
                  <a:pos x="0" y="12"/>
                </a:cxn>
                <a:cxn ang="0">
                  <a:pos x="2" y="8"/>
                </a:cxn>
                <a:cxn ang="0">
                  <a:pos x="6" y="4"/>
                </a:cxn>
                <a:cxn ang="0">
                  <a:pos x="14" y="0"/>
                </a:cxn>
                <a:cxn ang="0">
                  <a:pos x="18" y="4"/>
                </a:cxn>
                <a:cxn ang="0">
                  <a:pos x="18" y="6"/>
                </a:cxn>
                <a:cxn ang="0">
                  <a:pos x="28" y="6"/>
                </a:cxn>
                <a:cxn ang="0">
                  <a:pos x="30" y="12"/>
                </a:cxn>
                <a:cxn ang="0">
                  <a:pos x="32" y="16"/>
                </a:cxn>
                <a:cxn ang="0">
                  <a:pos x="40" y="22"/>
                </a:cxn>
                <a:cxn ang="0">
                  <a:pos x="36" y="24"/>
                </a:cxn>
                <a:cxn ang="0">
                  <a:pos x="34" y="28"/>
                </a:cxn>
                <a:cxn ang="0">
                  <a:pos x="36" y="32"/>
                </a:cxn>
                <a:cxn ang="0">
                  <a:pos x="38" y="36"/>
                </a:cxn>
                <a:cxn ang="0">
                  <a:pos x="38" y="40"/>
                </a:cxn>
                <a:cxn ang="0">
                  <a:pos x="40" y="42"/>
                </a:cxn>
                <a:cxn ang="0">
                  <a:pos x="38" y="48"/>
                </a:cxn>
                <a:cxn ang="0">
                  <a:pos x="38" y="52"/>
                </a:cxn>
                <a:cxn ang="0">
                  <a:pos x="32" y="50"/>
                </a:cxn>
                <a:cxn ang="0">
                  <a:pos x="24" y="46"/>
                </a:cxn>
                <a:cxn ang="0">
                  <a:pos x="18" y="42"/>
                </a:cxn>
                <a:cxn ang="0">
                  <a:pos x="18" y="36"/>
                </a:cxn>
                <a:cxn ang="0">
                  <a:pos x="18" y="30"/>
                </a:cxn>
                <a:cxn ang="0">
                  <a:pos x="12" y="24"/>
                </a:cxn>
              </a:cxnLst>
              <a:rect l="0" t="0" r="r" b="b"/>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 name="Freeform 248"/>
            <p:cNvSpPr>
              <a:spLocks/>
            </p:cNvSpPr>
            <p:nvPr/>
          </p:nvSpPr>
          <p:spPr bwMode="auto">
            <a:xfrm>
              <a:off x="7936560" y="3569232"/>
              <a:ext cx="41534" cy="105801"/>
            </a:xfrm>
            <a:custGeom>
              <a:avLst/>
              <a:gdLst/>
              <a:ahLst/>
              <a:cxnLst>
                <a:cxn ang="0">
                  <a:pos x="24" y="0"/>
                </a:cxn>
                <a:cxn ang="0">
                  <a:pos x="24" y="12"/>
                </a:cxn>
                <a:cxn ang="0">
                  <a:pos x="22" y="32"/>
                </a:cxn>
                <a:cxn ang="0">
                  <a:pos x="16" y="56"/>
                </a:cxn>
                <a:cxn ang="0">
                  <a:pos x="4" y="44"/>
                </a:cxn>
                <a:cxn ang="0">
                  <a:pos x="2" y="38"/>
                </a:cxn>
                <a:cxn ang="0">
                  <a:pos x="0" y="32"/>
                </a:cxn>
                <a:cxn ang="0">
                  <a:pos x="0" y="20"/>
                </a:cxn>
                <a:cxn ang="0">
                  <a:pos x="4" y="10"/>
                </a:cxn>
                <a:cxn ang="0">
                  <a:pos x="8" y="4"/>
                </a:cxn>
                <a:cxn ang="0">
                  <a:pos x="12" y="4"/>
                </a:cxn>
                <a:cxn ang="0">
                  <a:pos x="18" y="2"/>
                </a:cxn>
                <a:cxn ang="0">
                  <a:pos x="24" y="0"/>
                </a:cxn>
              </a:cxnLst>
              <a:rect l="0" t="0" r="r" b="b"/>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 name="Freeform 249"/>
            <p:cNvSpPr>
              <a:spLocks/>
            </p:cNvSpPr>
            <p:nvPr/>
          </p:nvSpPr>
          <p:spPr bwMode="auto">
            <a:xfrm>
              <a:off x="7649280" y="3743046"/>
              <a:ext cx="58841" cy="68015"/>
            </a:xfrm>
            <a:custGeom>
              <a:avLst/>
              <a:gdLst/>
              <a:ahLst/>
              <a:cxnLst>
                <a:cxn ang="0">
                  <a:pos x="18" y="36"/>
                </a:cxn>
                <a:cxn ang="0">
                  <a:pos x="12" y="34"/>
                </a:cxn>
                <a:cxn ang="0">
                  <a:pos x="6" y="30"/>
                </a:cxn>
                <a:cxn ang="0">
                  <a:pos x="2" y="24"/>
                </a:cxn>
                <a:cxn ang="0">
                  <a:pos x="0" y="20"/>
                </a:cxn>
                <a:cxn ang="0">
                  <a:pos x="2" y="16"/>
                </a:cxn>
                <a:cxn ang="0">
                  <a:pos x="4" y="12"/>
                </a:cxn>
                <a:cxn ang="0">
                  <a:pos x="12" y="6"/>
                </a:cxn>
                <a:cxn ang="0">
                  <a:pos x="26" y="2"/>
                </a:cxn>
                <a:cxn ang="0">
                  <a:pos x="34" y="0"/>
                </a:cxn>
                <a:cxn ang="0">
                  <a:pos x="34" y="10"/>
                </a:cxn>
                <a:cxn ang="0">
                  <a:pos x="30" y="20"/>
                </a:cxn>
                <a:cxn ang="0">
                  <a:pos x="24" y="32"/>
                </a:cxn>
                <a:cxn ang="0">
                  <a:pos x="22" y="34"/>
                </a:cxn>
                <a:cxn ang="0">
                  <a:pos x="18" y="36"/>
                </a:cxn>
              </a:cxnLst>
              <a:rect l="0" t="0" r="r" b="b"/>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 name="Freeform 250"/>
            <p:cNvSpPr>
              <a:spLocks/>
            </p:cNvSpPr>
            <p:nvPr/>
          </p:nvSpPr>
          <p:spPr bwMode="auto">
            <a:xfrm>
              <a:off x="6880891" y="4105790"/>
              <a:ext cx="62302" cy="132250"/>
            </a:xfrm>
            <a:custGeom>
              <a:avLst/>
              <a:gdLst/>
              <a:ahLst/>
              <a:cxnLst>
                <a:cxn ang="0">
                  <a:pos x="36" y="52"/>
                </a:cxn>
                <a:cxn ang="0">
                  <a:pos x="34" y="58"/>
                </a:cxn>
                <a:cxn ang="0">
                  <a:pos x="30" y="64"/>
                </a:cxn>
                <a:cxn ang="0">
                  <a:pos x="22" y="68"/>
                </a:cxn>
                <a:cxn ang="0">
                  <a:pos x="16" y="70"/>
                </a:cxn>
                <a:cxn ang="0">
                  <a:pos x="12" y="68"/>
                </a:cxn>
                <a:cxn ang="0">
                  <a:pos x="8" y="64"/>
                </a:cxn>
                <a:cxn ang="0">
                  <a:pos x="6" y="60"/>
                </a:cxn>
                <a:cxn ang="0">
                  <a:pos x="4" y="54"/>
                </a:cxn>
                <a:cxn ang="0">
                  <a:pos x="2" y="44"/>
                </a:cxn>
                <a:cxn ang="0">
                  <a:pos x="0" y="34"/>
                </a:cxn>
                <a:cxn ang="0">
                  <a:pos x="2" y="24"/>
                </a:cxn>
                <a:cxn ang="0">
                  <a:pos x="4" y="18"/>
                </a:cxn>
                <a:cxn ang="0">
                  <a:pos x="6" y="10"/>
                </a:cxn>
                <a:cxn ang="0">
                  <a:pos x="8" y="0"/>
                </a:cxn>
                <a:cxn ang="0">
                  <a:pos x="14" y="2"/>
                </a:cxn>
                <a:cxn ang="0">
                  <a:pos x="16" y="8"/>
                </a:cxn>
                <a:cxn ang="0">
                  <a:pos x="26" y="20"/>
                </a:cxn>
                <a:cxn ang="0">
                  <a:pos x="34" y="36"/>
                </a:cxn>
                <a:cxn ang="0">
                  <a:pos x="36" y="44"/>
                </a:cxn>
                <a:cxn ang="0">
                  <a:pos x="36" y="52"/>
                </a:cxn>
              </a:cxnLst>
              <a:rect l="0" t="0" r="r" b="b"/>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 name="Freeform 251"/>
            <p:cNvSpPr>
              <a:spLocks/>
            </p:cNvSpPr>
            <p:nvPr/>
          </p:nvSpPr>
          <p:spPr bwMode="auto">
            <a:xfrm>
              <a:off x="7445071" y="3633467"/>
              <a:ext cx="259591" cy="510108"/>
            </a:xfrm>
            <a:custGeom>
              <a:avLst/>
              <a:gdLst/>
              <a:ahLst/>
              <a:cxnLst>
                <a:cxn ang="0">
                  <a:pos x="70" y="228"/>
                </a:cxn>
                <a:cxn ang="0">
                  <a:pos x="96" y="220"/>
                </a:cxn>
                <a:cxn ang="0">
                  <a:pos x="90" y="216"/>
                </a:cxn>
                <a:cxn ang="0">
                  <a:pos x="112" y="200"/>
                </a:cxn>
                <a:cxn ang="0">
                  <a:pos x="116" y="194"/>
                </a:cxn>
                <a:cxn ang="0">
                  <a:pos x="114" y="186"/>
                </a:cxn>
                <a:cxn ang="0">
                  <a:pos x="112" y="176"/>
                </a:cxn>
                <a:cxn ang="0">
                  <a:pos x="106" y="146"/>
                </a:cxn>
                <a:cxn ang="0">
                  <a:pos x="86" y="118"/>
                </a:cxn>
                <a:cxn ang="0">
                  <a:pos x="76" y="106"/>
                </a:cxn>
                <a:cxn ang="0">
                  <a:pos x="68" y="102"/>
                </a:cxn>
                <a:cxn ang="0">
                  <a:pos x="60" y="92"/>
                </a:cxn>
                <a:cxn ang="0">
                  <a:pos x="42" y="78"/>
                </a:cxn>
                <a:cxn ang="0">
                  <a:pos x="32" y="64"/>
                </a:cxn>
                <a:cxn ang="0">
                  <a:pos x="38" y="58"/>
                </a:cxn>
                <a:cxn ang="0">
                  <a:pos x="42" y="48"/>
                </a:cxn>
                <a:cxn ang="0">
                  <a:pos x="14" y="38"/>
                </a:cxn>
                <a:cxn ang="0">
                  <a:pos x="4" y="30"/>
                </a:cxn>
                <a:cxn ang="0">
                  <a:pos x="0" y="18"/>
                </a:cxn>
                <a:cxn ang="0">
                  <a:pos x="10" y="14"/>
                </a:cxn>
                <a:cxn ang="0">
                  <a:pos x="26" y="12"/>
                </a:cxn>
                <a:cxn ang="0">
                  <a:pos x="42" y="2"/>
                </a:cxn>
                <a:cxn ang="0">
                  <a:pos x="56" y="2"/>
                </a:cxn>
                <a:cxn ang="0">
                  <a:pos x="66" y="6"/>
                </a:cxn>
                <a:cxn ang="0">
                  <a:pos x="72" y="12"/>
                </a:cxn>
                <a:cxn ang="0">
                  <a:pos x="82" y="24"/>
                </a:cxn>
                <a:cxn ang="0">
                  <a:pos x="98" y="30"/>
                </a:cxn>
                <a:cxn ang="0">
                  <a:pos x="94" y="42"/>
                </a:cxn>
                <a:cxn ang="0">
                  <a:pos x="84" y="42"/>
                </a:cxn>
                <a:cxn ang="0">
                  <a:pos x="82" y="48"/>
                </a:cxn>
                <a:cxn ang="0">
                  <a:pos x="76" y="56"/>
                </a:cxn>
                <a:cxn ang="0">
                  <a:pos x="70" y="70"/>
                </a:cxn>
                <a:cxn ang="0">
                  <a:pos x="76" y="88"/>
                </a:cxn>
                <a:cxn ang="0">
                  <a:pos x="86" y="96"/>
                </a:cxn>
                <a:cxn ang="0">
                  <a:pos x="110" y="124"/>
                </a:cxn>
                <a:cxn ang="0">
                  <a:pos x="138" y="148"/>
                </a:cxn>
                <a:cxn ang="0">
                  <a:pos x="142" y="170"/>
                </a:cxn>
                <a:cxn ang="0">
                  <a:pos x="146" y="198"/>
                </a:cxn>
                <a:cxn ang="0">
                  <a:pos x="146" y="210"/>
                </a:cxn>
                <a:cxn ang="0">
                  <a:pos x="138" y="220"/>
                </a:cxn>
                <a:cxn ang="0">
                  <a:pos x="120" y="232"/>
                </a:cxn>
                <a:cxn ang="0">
                  <a:pos x="104" y="242"/>
                </a:cxn>
                <a:cxn ang="0">
                  <a:pos x="88" y="266"/>
                </a:cxn>
                <a:cxn ang="0">
                  <a:pos x="78" y="270"/>
                </a:cxn>
                <a:cxn ang="0">
                  <a:pos x="74" y="268"/>
                </a:cxn>
                <a:cxn ang="0">
                  <a:pos x="74" y="252"/>
                </a:cxn>
                <a:cxn ang="0">
                  <a:pos x="76" y="242"/>
                </a:cxn>
                <a:cxn ang="0">
                  <a:pos x="70" y="236"/>
                </a:cxn>
                <a:cxn ang="0">
                  <a:pos x="62" y="234"/>
                </a:cxn>
                <a:cxn ang="0">
                  <a:pos x="64" y="232"/>
                </a:cxn>
              </a:cxnLst>
              <a:rect l="0" t="0" r="r" b="b"/>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 name="Freeform 252"/>
            <p:cNvSpPr>
              <a:spLocks/>
            </p:cNvSpPr>
            <p:nvPr/>
          </p:nvSpPr>
          <p:spPr bwMode="auto">
            <a:xfrm>
              <a:off x="7496986" y="3935753"/>
              <a:ext cx="148832" cy="143586"/>
            </a:xfrm>
            <a:custGeom>
              <a:avLst/>
              <a:gdLst/>
              <a:ahLst/>
              <a:cxnLst>
                <a:cxn ang="0">
                  <a:pos x="80" y="0"/>
                </a:cxn>
                <a:cxn ang="0">
                  <a:pos x="78" y="0"/>
                </a:cxn>
                <a:cxn ang="0">
                  <a:pos x="74" y="2"/>
                </a:cxn>
                <a:cxn ang="0">
                  <a:pos x="70" y="0"/>
                </a:cxn>
                <a:cxn ang="0">
                  <a:pos x="66" y="0"/>
                </a:cxn>
                <a:cxn ang="0">
                  <a:pos x="62" y="0"/>
                </a:cxn>
                <a:cxn ang="0">
                  <a:pos x="60" y="4"/>
                </a:cxn>
                <a:cxn ang="0">
                  <a:pos x="58" y="10"/>
                </a:cxn>
                <a:cxn ang="0">
                  <a:pos x="52" y="8"/>
                </a:cxn>
                <a:cxn ang="0">
                  <a:pos x="46" y="4"/>
                </a:cxn>
                <a:cxn ang="0">
                  <a:pos x="40" y="2"/>
                </a:cxn>
                <a:cxn ang="0">
                  <a:pos x="30" y="2"/>
                </a:cxn>
                <a:cxn ang="0">
                  <a:pos x="18" y="2"/>
                </a:cxn>
                <a:cxn ang="0">
                  <a:pos x="10" y="6"/>
                </a:cxn>
                <a:cxn ang="0">
                  <a:pos x="6" y="10"/>
                </a:cxn>
                <a:cxn ang="0">
                  <a:pos x="2" y="14"/>
                </a:cxn>
                <a:cxn ang="0">
                  <a:pos x="2" y="20"/>
                </a:cxn>
                <a:cxn ang="0">
                  <a:pos x="0" y="26"/>
                </a:cxn>
                <a:cxn ang="0">
                  <a:pos x="2" y="30"/>
                </a:cxn>
                <a:cxn ang="0">
                  <a:pos x="4" y="36"/>
                </a:cxn>
                <a:cxn ang="0">
                  <a:pos x="6" y="40"/>
                </a:cxn>
                <a:cxn ang="0">
                  <a:pos x="8" y="46"/>
                </a:cxn>
                <a:cxn ang="0">
                  <a:pos x="10" y="52"/>
                </a:cxn>
                <a:cxn ang="0">
                  <a:pos x="10" y="54"/>
                </a:cxn>
                <a:cxn ang="0">
                  <a:pos x="12" y="58"/>
                </a:cxn>
                <a:cxn ang="0">
                  <a:pos x="14" y="62"/>
                </a:cxn>
                <a:cxn ang="0">
                  <a:pos x="18" y="66"/>
                </a:cxn>
                <a:cxn ang="0">
                  <a:pos x="24" y="66"/>
                </a:cxn>
                <a:cxn ang="0">
                  <a:pos x="24" y="76"/>
                </a:cxn>
                <a:cxn ang="0">
                  <a:pos x="30" y="74"/>
                </a:cxn>
                <a:cxn ang="0">
                  <a:pos x="34" y="72"/>
                </a:cxn>
                <a:cxn ang="0">
                  <a:pos x="40" y="68"/>
                </a:cxn>
                <a:cxn ang="0">
                  <a:pos x="48" y="66"/>
                </a:cxn>
                <a:cxn ang="0">
                  <a:pos x="66" y="60"/>
                </a:cxn>
                <a:cxn ang="0">
                  <a:pos x="62" y="56"/>
                </a:cxn>
                <a:cxn ang="0">
                  <a:pos x="60" y="56"/>
                </a:cxn>
                <a:cxn ang="0">
                  <a:pos x="58" y="54"/>
                </a:cxn>
                <a:cxn ang="0">
                  <a:pos x="82" y="40"/>
                </a:cxn>
                <a:cxn ang="0">
                  <a:pos x="84" y="38"/>
                </a:cxn>
                <a:cxn ang="0">
                  <a:pos x="86" y="34"/>
                </a:cxn>
                <a:cxn ang="0">
                  <a:pos x="84" y="30"/>
                </a:cxn>
                <a:cxn ang="0">
                  <a:pos x="84" y="26"/>
                </a:cxn>
                <a:cxn ang="0">
                  <a:pos x="84" y="22"/>
                </a:cxn>
                <a:cxn ang="0">
                  <a:pos x="82" y="16"/>
                </a:cxn>
                <a:cxn ang="0">
                  <a:pos x="82" y="0"/>
                </a:cxn>
                <a:cxn ang="0">
                  <a:pos x="80" y="0"/>
                </a:cxn>
              </a:cxnLst>
              <a:rect l="0" t="0" r="r" b="b"/>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 name="Freeform 254"/>
            <p:cNvSpPr>
              <a:spLocks/>
            </p:cNvSpPr>
            <p:nvPr/>
          </p:nvSpPr>
          <p:spPr bwMode="auto">
            <a:xfrm>
              <a:off x="7341232" y="3731710"/>
              <a:ext cx="235363" cy="513887"/>
            </a:xfrm>
            <a:custGeom>
              <a:avLst/>
              <a:gdLst/>
              <a:ahLst/>
              <a:cxnLst>
                <a:cxn ang="0">
                  <a:pos x="96" y="266"/>
                </a:cxn>
                <a:cxn ang="0">
                  <a:pos x="92" y="272"/>
                </a:cxn>
                <a:cxn ang="0">
                  <a:pos x="84" y="272"/>
                </a:cxn>
                <a:cxn ang="0">
                  <a:pos x="76" y="264"/>
                </a:cxn>
                <a:cxn ang="0">
                  <a:pos x="68" y="254"/>
                </a:cxn>
                <a:cxn ang="0">
                  <a:pos x="56" y="242"/>
                </a:cxn>
                <a:cxn ang="0">
                  <a:pos x="44" y="230"/>
                </a:cxn>
                <a:cxn ang="0">
                  <a:pos x="34" y="232"/>
                </a:cxn>
                <a:cxn ang="0">
                  <a:pos x="30" y="220"/>
                </a:cxn>
                <a:cxn ang="0">
                  <a:pos x="32" y="172"/>
                </a:cxn>
                <a:cxn ang="0">
                  <a:pos x="42" y="166"/>
                </a:cxn>
                <a:cxn ang="0">
                  <a:pos x="44" y="156"/>
                </a:cxn>
                <a:cxn ang="0">
                  <a:pos x="40" y="134"/>
                </a:cxn>
                <a:cxn ang="0">
                  <a:pos x="30" y="116"/>
                </a:cxn>
                <a:cxn ang="0">
                  <a:pos x="20" y="100"/>
                </a:cxn>
                <a:cxn ang="0">
                  <a:pos x="22" y="88"/>
                </a:cxn>
                <a:cxn ang="0">
                  <a:pos x="22" y="74"/>
                </a:cxn>
                <a:cxn ang="0">
                  <a:pos x="12" y="58"/>
                </a:cxn>
                <a:cxn ang="0">
                  <a:pos x="2" y="44"/>
                </a:cxn>
                <a:cxn ang="0">
                  <a:pos x="2" y="26"/>
                </a:cxn>
                <a:cxn ang="0">
                  <a:pos x="8" y="16"/>
                </a:cxn>
                <a:cxn ang="0">
                  <a:pos x="22" y="6"/>
                </a:cxn>
                <a:cxn ang="0">
                  <a:pos x="36" y="2"/>
                </a:cxn>
                <a:cxn ang="0">
                  <a:pos x="40" y="14"/>
                </a:cxn>
                <a:cxn ang="0">
                  <a:pos x="48" y="18"/>
                </a:cxn>
                <a:cxn ang="0">
                  <a:pos x="54" y="18"/>
                </a:cxn>
                <a:cxn ang="0">
                  <a:pos x="58" y="26"/>
                </a:cxn>
                <a:cxn ang="0">
                  <a:pos x="60" y="52"/>
                </a:cxn>
                <a:cxn ang="0">
                  <a:pos x="72" y="42"/>
                </a:cxn>
                <a:cxn ang="0">
                  <a:pos x="78" y="44"/>
                </a:cxn>
                <a:cxn ang="0">
                  <a:pos x="82" y="48"/>
                </a:cxn>
                <a:cxn ang="0">
                  <a:pos x="88" y="48"/>
                </a:cxn>
                <a:cxn ang="0">
                  <a:pos x="94" y="40"/>
                </a:cxn>
                <a:cxn ang="0">
                  <a:pos x="102" y="38"/>
                </a:cxn>
                <a:cxn ang="0">
                  <a:pos x="112" y="52"/>
                </a:cxn>
                <a:cxn ang="0">
                  <a:pos x="120" y="60"/>
                </a:cxn>
                <a:cxn ang="0">
                  <a:pos x="122" y="70"/>
                </a:cxn>
                <a:cxn ang="0">
                  <a:pos x="130" y="82"/>
                </a:cxn>
                <a:cxn ang="0">
                  <a:pos x="136" y="112"/>
                </a:cxn>
                <a:cxn ang="0">
                  <a:pos x="120" y="110"/>
                </a:cxn>
                <a:cxn ang="0">
                  <a:pos x="100" y="114"/>
                </a:cxn>
                <a:cxn ang="0">
                  <a:pos x="92" y="122"/>
                </a:cxn>
                <a:cxn ang="0">
                  <a:pos x="90" y="134"/>
                </a:cxn>
                <a:cxn ang="0">
                  <a:pos x="94" y="144"/>
                </a:cxn>
                <a:cxn ang="0">
                  <a:pos x="98" y="154"/>
                </a:cxn>
                <a:cxn ang="0">
                  <a:pos x="86" y="150"/>
                </a:cxn>
                <a:cxn ang="0">
                  <a:pos x="68" y="136"/>
                </a:cxn>
                <a:cxn ang="0">
                  <a:pos x="52" y="128"/>
                </a:cxn>
                <a:cxn ang="0">
                  <a:pos x="50" y="158"/>
                </a:cxn>
                <a:cxn ang="0">
                  <a:pos x="48" y="176"/>
                </a:cxn>
                <a:cxn ang="0">
                  <a:pos x="48" y="192"/>
                </a:cxn>
                <a:cxn ang="0">
                  <a:pos x="52" y="204"/>
                </a:cxn>
                <a:cxn ang="0">
                  <a:pos x="60" y="216"/>
                </a:cxn>
                <a:cxn ang="0">
                  <a:pos x="66" y="224"/>
                </a:cxn>
                <a:cxn ang="0">
                  <a:pos x="68" y="238"/>
                </a:cxn>
                <a:cxn ang="0">
                  <a:pos x="74" y="244"/>
                </a:cxn>
                <a:cxn ang="0">
                  <a:pos x="104" y="266"/>
                </a:cxn>
              </a:cxnLst>
              <a:rect l="0" t="0" r="r" b="b"/>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 name="Freeform 255"/>
            <p:cNvSpPr>
              <a:spLocks/>
            </p:cNvSpPr>
            <p:nvPr/>
          </p:nvSpPr>
          <p:spPr bwMode="auto">
            <a:xfrm>
              <a:off x="7448529" y="4211590"/>
              <a:ext cx="124603" cy="192707"/>
            </a:xfrm>
            <a:custGeom>
              <a:avLst/>
              <a:gdLst/>
              <a:ahLst/>
              <a:cxnLst>
                <a:cxn ang="0">
                  <a:pos x="42" y="12"/>
                </a:cxn>
                <a:cxn ang="0">
                  <a:pos x="34" y="12"/>
                </a:cxn>
                <a:cxn ang="0">
                  <a:pos x="32" y="18"/>
                </a:cxn>
                <a:cxn ang="0">
                  <a:pos x="30" y="18"/>
                </a:cxn>
                <a:cxn ang="0">
                  <a:pos x="26" y="18"/>
                </a:cxn>
                <a:cxn ang="0">
                  <a:pos x="22" y="18"/>
                </a:cxn>
                <a:cxn ang="0">
                  <a:pos x="20" y="18"/>
                </a:cxn>
                <a:cxn ang="0">
                  <a:pos x="14" y="10"/>
                </a:cxn>
                <a:cxn ang="0">
                  <a:pos x="10" y="4"/>
                </a:cxn>
                <a:cxn ang="0">
                  <a:pos x="6" y="0"/>
                </a:cxn>
                <a:cxn ang="0">
                  <a:pos x="0" y="0"/>
                </a:cxn>
                <a:cxn ang="0">
                  <a:pos x="2" y="8"/>
                </a:cxn>
                <a:cxn ang="0">
                  <a:pos x="4" y="14"/>
                </a:cxn>
                <a:cxn ang="0">
                  <a:pos x="6" y="24"/>
                </a:cxn>
                <a:cxn ang="0">
                  <a:pos x="10" y="36"/>
                </a:cxn>
                <a:cxn ang="0">
                  <a:pos x="14" y="46"/>
                </a:cxn>
                <a:cxn ang="0">
                  <a:pos x="18" y="54"/>
                </a:cxn>
                <a:cxn ang="0">
                  <a:pos x="34" y="72"/>
                </a:cxn>
                <a:cxn ang="0">
                  <a:pos x="50" y="86"/>
                </a:cxn>
                <a:cxn ang="0">
                  <a:pos x="58" y="96"/>
                </a:cxn>
                <a:cxn ang="0">
                  <a:pos x="66" y="102"/>
                </a:cxn>
                <a:cxn ang="0">
                  <a:pos x="68" y="100"/>
                </a:cxn>
                <a:cxn ang="0">
                  <a:pos x="70" y="100"/>
                </a:cxn>
                <a:cxn ang="0">
                  <a:pos x="72" y="96"/>
                </a:cxn>
                <a:cxn ang="0">
                  <a:pos x="72" y="90"/>
                </a:cxn>
                <a:cxn ang="0">
                  <a:pos x="70" y="84"/>
                </a:cxn>
                <a:cxn ang="0">
                  <a:pos x="66" y="74"/>
                </a:cxn>
                <a:cxn ang="0">
                  <a:pos x="62" y="68"/>
                </a:cxn>
                <a:cxn ang="0">
                  <a:pos x="60" y="64"/>
                </a:cxn>
                <a:cxn ang="0">
                  <a:pos x="58" y="60"/>
                </a:cxn>
                <a:cxn ang="0">
                  <a:pos x="58" y="40"/>
                </a:cxn>
                <a:cxn ang="0">
                  <a:pos x="58" y="32"/>
                </a:cxn>
                <a:cxn ang="0">
                  <a:pos x="52" y="24"/>
                </a:cxn>
                <a:cxn ang="0">
                  <a:pos x="42" y="12"/>
                </a:cxn>
              </a:cxnLst>
              <a:rect l="0" t="0" r="r" b="b"/>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 name="Freeform 256"/>
            <p:cNvSpPr>
              <a:spLocks/>
            </p:cNvSpPr>
            <p:nvPr/>
          </p:nvSpPr>
          <p:spPr bwMode="auto">
            <a:xfrm>
              <a:off x="7185477" y="3455874"/>
              <a:ext cx="231901" cy="600794"/>
            </a:xfrm>
            <a:custGeom>
              <a:avLst/>
              <a:gdLst/>
              <a:ahLst/>
              <a:cxnLst>
                <a:cxn ang="0">
                  <a:pos x="0" y="140"/>
                </a:cxn>
                <a:cxn ang="0">
                  <a:pos x="28" y="166"/>
                </a:cxn>
                <a:cxn ang="0">
                  <a:pos x="42" y="180"/>
                </a:cxn>
                <a:cxn ang="0">
                  <a:pos x="48" y="198"/>
                </a:cxn>
                <a:cxn ang="0">
                  <a:pos x="46" y="212"/>
                </a:cxn>
                <a:cxn ang="0">
                  <a:pos x="44" y="224"/>
                </a:cxn>
                <a:cxn ang="0">
                  <a:pos x="48" y="226"/>
                </a:cxn>
                <a:cxn ang="0">
                  <a:pos x="58" y="228"/>
                </a:cxn>
                <a:cxn ang="0">
                  <a:pos x="66" y="228"/>
                </a:cxn>
                <a:cxn ang="0">
                  <a:pos x="80" y="224"/>
                </a:cxn>
                <a:cxn ang="0">
                  <a:pos x="84" y="206"/>
                </a:cxn>
                <a:cxn ang="0">
                  <a:pos x="96" y="220"/>
                </a:cxn>
                <a:cxn ang="0">
                  <a:pos x="106" y="252"/>
                </a:cxn>
                <a:cxn ang="0">
                  <a:pos x="118" y="276"/>
                </a:cxn>
                <a:cxn ang="0">
                  <a:pos x="122" y="286"/>
                </a:cxn>
                <a:cxn ang="0">
                  <a:pos x="124" y="310"/>
                </a:cxn>
                <a:cxn ang="0">
                  <a:pos x="128" y="318"/>
                </a:cxn>
                <a:cxn ang="0">
                  <a:pos x="134" y="308"/>
                </a:cxn>
                <a:cxn ang="0">
                  <a:pos x="134" y="292"/>
                </a:cxn>
                <a:cxn ang="0">
                  <a:pos x="124" y="270"/>
                </a:cxn>
                <a:cxn ang="0">
                  <a:pos x="108" y="252"/>
                </a:cxn>
                <a:cxn ang="0">
                  <a:pos x="110" y="240"/>
                </a:cxn>
                <a:cxn ang="0">
                  <a:pos x="112" y="228"/>
                </a:cxn>
                <a:cxn ang="0">
                  <a:pos x="110" y="214"/>
                </a:cxn>
                <a:cxn ang="0">
                  <a:pos x="94" y="196"/>
                </a:cxn>
                <a:cxn ang="0">
                  <a:pos x="90" y="180"/>
                </a:cxn>
                <a:cxn ang="0">
                  <a:pos x="94" y="168"/>
                </a:cxn>
                <a:cxn ang="0">
                  <a:pos x="106" y="156"/>
                </a:cxn>
                <a:cxn ang="0">
                  <a:pos x="124" y="144"/>
                </a:cxn>
                <a:cxn ang="0">
                  <a:pos x="132" y="134"/>
                </a:cxn>
                <a:cxn ang="0">
                  <a:pos x="132" y="128"/>
                </a:cxn>
                <a:cxn ang="0">
                  <a:pos x="120" y="122"/>
                </a:cxn>
                <a:cxn ang="0">
                  <a:pos x="108" y="116"/>
                </a:cxn>
                <a:cxn ang="0">
                  <a:pos x="110" y="102"/>
                </a:cxn>
                <a:cxn ang="0">
                  <a:pos x="104" y="96"/>
                </a:cxn>
                <a:cxn ang="0">
                  <a:pos x="98" y="90"/>
                </a:cxn>
                <a:cxn ang="0">
                  <a:pos x="94" y="82"/>
                </a:cxn>
                <a:cxn ang="0">
                  <a:pos x="84" y="82"/>
                </a:cxn>
                <a:cxn ang="0">
                  <a:pos x="78" y="76"/>
                </a:cxn>
                <a:cxn ang="0">
                  <a:pos x="76" y="64"/>
                </a:cxn>
                <a:cxn ang="0">
                  <a:pos x="82" y="52"/>
                </a:cxn>
                <a:cxn ang="0">
                  <a:pos x="86" y="48"/>
                </a:cxn>
                <a:cxn ang="0">
                  <a:pos x="84" y="28"/>
                </a:cxn>
                <a:cxn ang="0">
                  <a:pos x="80" y="14"/>
                </a:cxn>
                <a:cxn ang="0">
                  <a:pos x="72" y="12"/>
                </a:cxn>
                <a:cxn ang="0">
                  <a:pos x="68" y="4"/>
                </a:cxn>
                <a:cxn ang="0">
                  <a:pos x="62" y="0"/>
                </a:cxn>
                <a:cxn ang="0">
                  <a:pos x="56" y="8"/>
                </a:cxn>
                <a:cxn ang="0">
                  <a:pos x="56" y="20"/>
                </a:cxn>
                <a:cxn ang="0">
                  <a:pos x="44" y="22"/>
                </a:cxn>
                <a:cxn ang="0">
                  <a:pos x="30" y="34"/>
                </a:cxn>
                <a:cxn ang="0">
                  <a:pos x="30" y="40"/>
                </a:cxn>
                <a:cxn ang="0">
                  <a:pos x="26" y="60"/>
                </a:cxn>
                <a:cxn ang="0">
                  <a:pos x="28" y="64"/>
                </a:cxn>
                <a:cxn ang="0">
                  <a:pos x="28" y="70"/>
                </a:cxn>
                <a:cxn ang="0">
                  <a:pos x="20" y="84"/>
                </a:cxn>
                <a:cxn ang="0">
                  <a:pos x="16" y="82"/>
                </a:cxn>
                <a:cxn ang="0">
                  <a:pos x="10" y="86"/>
                </a:cxn>
                <a:cxn ang="0">
                  <a:pos x="12" y="100"/>
                </a:cxn>
                <a:cxn ang="0">
                  <a:pos x="10" y="118"/>
                </a:cxn>
                <a:cxn ang="0">
                  <a:pos x="2" y="124"/>
                </a:cxn>
                <a:cxn ang="0">
                  <a:pos x="0" y="136"/>
                </a:cxn>
              </a:cxnLst>
              <a:rect l="0" t="0" r="r" b="b"/>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 name="Freeform 257"/>
            <p:cNvSpPr>
              <a:spLocks/>
            </p:cNvSpPr>
            <p:nvPr/>
          </p:nvSpPr>
          <p:spPr bwMode="auto">
            <a:xfrm>
              <a:off x="7050490" y="3527666"/>
              <a:ext cx="145370" cy="181372"/>
            </a:xfrm>
            <a:custGeom>
              <a:avLst/>
              <a:gdLst/>
              <a:ahLst/>
              <a:cxnLst>
                <a:cxn ang="0">
                  <a:pos x="80" y="86"/>
                </a:cxn>
                <a:cxn ang="0">
                  <a:pos x="74" y="88"/>
                </a:cxn>
                <a:cxn ang="0">
                  <a:pos x="70" y="76"/>
                </a:cxn>
                <a:cxn ang="0">
                  <a:pos x="58" y="72"/>
                </a:cxn>
                <a:cxn ang="0">
                  <a:pos x="50" y="70"/>
                </a:cxn>
                <a:cxn ang="0">
                  <a:pos x="46" y="66"/>
                </a:cxn>
                <a:cxn ang="0">
                  <a:pos x="40" y="80"/>
                </a:cxn>
                <a:cxn ang="0">
                  <a:pos x="26" y="86"/>
                </a:cxn>
                <a:cxn ang="0">
                  <a:pos x="22" y="70"/>
                </a:cxn>
                <a:cxn ang="0">
                  <a:pos x="20" y="58"/>
                </a:cxn>
                <a:cxn ang="0">
                  <a:pos x="14" y="52"/>
                </a:cxn>
                <a:cxn ang="0">
                  <a:pos x="16" y="40"/>
                </a:cxn>
                <a:cxn ang="0">
                  <a:pos x="8" y="34"/>
                </a:cxn>
                <a:cxn ang="0">
                  <a:pos x="6" y="28"/>
                </a:cxn>
                <a:cxn ang="0">
                  <a:pos x="10" y="26"/>
                </a:cxn>
                <a:cxn ang="0">
                  <a:pos x="10" y="18"/>
                </a:cxn>
                <a:cxn ang="0">
                  <a:pos x="2" y="10"/>
                </a:cxn>
                <a:cxn ang="0">
                  <a:pos x="0" y="4"/>
                </a:cxn>
                <a:cxn ang="0">
                  <a:pos x="6" y="0"/>
                </a:cxn>
                <a:cxn ang="0">
                  <a:pos x="24" y="10"/>
                </a:cxn>
                <a:cxn ang="0">
                  <a:pos x="28" y="16"/>
                </a:cxn>
                <a:cxn ang="0">
                  <a:pos x="28" y="22"/>
                </a:cxn>
                <a:cxn ang="0">
                  <a:pos x="34" y="26"/>
                </a:cxn>
                <a:cxn ang="0">
                  <a:pos x="46" y="26"/>
                </a:cxn>
                <a:cxn ang="0">
                  <a:pos x="70" y="30"/>
                </a:cxn>
                <a:cxn ang="0">
                  <a:pos x="56" y="56"/>
                </a:cxn>
                <a:cxn ang="0">
                  <a:pos x="62" y="62"/>
                </a:cxn>
                <a:cxn ang="0">
                  <a:pos x="68" y="56"/>
                </a:cxn>
                <a:cxn ang="0">
                  <a:pos x="70" y="50"/>
                </a:cxn>
                <a:cxn ang="0">
                  <a:pos x="78" y="66"/>
                </a:cxn>
                <a:cxn ang="0">
                  <a:pos x="82" y="78"/>
                </a:cxn>
                <a:cxn ang="0">
                  <a:pos x="82" y="82"/>
                </a:cxn>
              </a:cxnLst>
              <a:rect l="0" t="0" r="r" b="b"/>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 name="Freeform 258"/>
            <p:cNvSpPr>
              <a:spLocks/>
            </p:cNvSpPr>
            <p:nvPr/>
          </p:nvSpPr>
          <p:spPr bwMode="auto">
            <a:xfrm>
              <a:off x="6531309" y="3206487"/>
              <a:ext cx="751083" cy="948424"/>
            </a:xfrm>
            <a:custGeom>
              <a:avLst/>
              <a:gdLst/>
              <a:ahLst/>
              <a:cxnLst>
                <a:cxn ang="0">
                  <a:pos x="428" y="152"/>
                </a:cxn>
                <a:cxn ang="0">
                  <a:pos x="408" y="172"/>
                </a:cxn>
                <a:cxn ang="0">
                  <a:pos x="408" y="196"/>
                </a:cxn>
                <a:cxn ang="0">
                  <a:pos x="394" y="214"/>
                </a:cxn>
                <a:cxn ang="0">
                  <a:pos x="388" y="250"/>
                </a:cxn>
                <a:cxn ang="0">
                  <a:pos x="374" y="226"/>
                </a:cxn>
                <a:cxn ang="0">
                  <a:pos x="362" y="232"/>
                </a:cxn>
                <a:cxn ang="0">
                  <a:pos x="370" y="196"/>
                </a:cxn>
                <a:cxn ang="0">
                  <a:pos x="328" y="192"/>
                </a:cxn>
                <a:cxn ang="0">
                  <a:pos x="320" y="176"/>
                </a:cxn>
                <a:cxn ang="0">
                  <a:pos x="302" y="180"/>
                </a:cxn>
                <a:cxn ang="0">
                  <a:pos x="308" y="196"/>
                </a:cxn>
                <a:cxn ang="0">
                  <a:pos x="316" y="210"/>
                </a:cxn>
                <a:cxn ang="0">
                  <a:pos x="322" y="232"/>
                </a:cxn>
                <a:cxn ang="0">
                  <a:pos x="310" y="256"/>
                </a:cxn>
                <a:cxn ang="0">
                  <a:pos x="292" y="288"/>
                </a:cxn>
                <a:cxn ang="0">
                  <a:pos x="266" y="306"/>
                </a:cxn>
                <a:cxn ang="0">
                  <a:pos x="222" y="360"/>
                </a:cxn>
                <a:cxn ang="0">
                  <a:pos x="198" y="382"/>
                </a:cxn>
                <a:cxn ang="0">
                  <a:pos x="206" y="426"/>
                </a:cxn>
                <a:cxn ang="0">
                  <a:pos x="204" y="450"/>
                </a:cxn>
                <a:cxn ang="0">
                  <a:pos x="194" y="472"/>
                </a:cxn>
                <a:cxn ang="0">
                  <a:pos x="186" y="490"/>
                </a:cxn>
                <a:cxn ang="0">
                  <a:pos x="170" y="502"/>
                </a:cxn>
                <a:cxn ang="0">
                  <a:pos x="142" y="466"/>
                </a:cxn>
                <a:cxn ang="0">
                  <a:pos x="110" y="388"/>
                </a:cxn>
                <a:cxn ang="0">
                  <a:pos x="76" y="284"/>
                </a:cxn>
                <a:cxn ang="0">
                  <a:pos x="66" y="258"/>
                </a:cxn>
                <a:cxn ang="0">
                  <a:pos x="44" y="276"/>
                </a:cxn>
                <a:cxn ang="0">
                  <a:pos x="20" y="246"/>
                </a:cxn>
                <a:cxn ang="0">
                  <a:pos x="24" y="240"/>
                </a:cxn>
                <a:cxn ang="0">
                  <a:pos x="0" y="220"/>
                </a:cxn>
                <a:cxn ang="0">
                  <a:pos x="12" y="210"/>
                </a:cxn>
                <a:cxn ang="0">
                  <a:pos x="38" y="204"/>
                </a:cxn>
                <a:cxn ang="0">
                  <a:pos x="20" y="178"/>
                </a:cxn>
                <a:cxn ang="0">
                  <a:pos x="8" y="160"/>
                </a:cxn>
                <a:cxn ang="0">
                  <a:pos x="26" y="144"/>
                </a:cxn>
                <a:cxn ang="0">
                  <a:pos x="52" y="124"/>
                </a:cxn>
                <a:cxn ang="0">
                  <a:pos x="68" y="92"/>
                </a:cxn>
                <a:cxn ang="0">
                  <a:pos x="78" y="66"/>
                </a:cxn>
                <a:cxn ang="0">
                  <a:pos x="52" y="34"/>
                </a:cxn>
                <a:cxn ang="0">
                  <a:pos x="62" y="20"/>
                </a:cxn>
                <a:cxn ang="0">
                  <a:pos x="88" y="18"/>
                </a:cxn>
                <a:cxn ang="0">
                  <a:pos x="128" y="0"/>
                </a:cxn>
                <a:cxn ang="0">
                  <a:pos x="140" y="16"/>
                </a:cxn>
                <a:cxn ang="0">
                  <a:pos x="134" y="48"/>
                </a:cxn>
                <a:cxn ang="0">
                  <a:pos x="134" y="68"/>
                </a:cxn>
                <a:cxn ang="0">
                  <a:pos x="156" y="88"/>
                </a:cxn>
                <a:cxn ang="0">
                  <a:pos x="168" y="126"/>
                </a:cxn>
                <a:cxn ang="0">
                  <a:pos x="220" y="154"/>
                </a:cxn>
                <a:cxn ang="0">
                  <a:pos x="248" y="164"/>
                </a:cxn>
                <a:cxn ang="0">
                  <a:pos x="298" y="168"/>
                </a:cxn>
                <a:cxn ang="0">
                  <a:pos x="294" y="148"/>
                </a:cxn>
                <a:cxn ang="0">
                  <a:pos x="308" y="158"/>
                </a:cxn>
                <a:cxn ang="0">
                  <a:pos x="348" y="166"/>
                </a:cxn>
                <a:cxn ang="0">
                  <a:pos x="364" y="140"/>
                </a:cxn>
                <a:cxn ang="0">
                  <a:pos x="394" y="120"/>
                </a:cxn>
                <a:cxn ang="0">
                  <a:pos x="406" y="116"/>
                </a:cxn>
                <a:cxn ang="0">
                  <a:pos x="424" y="134"/>
                </a:cxn>
              </a:cxnLst>
              <a:rect l="0" t="0" r="r" b="b"/>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 name="Freeform 259"/>
            <p:cNvSpPr>
              <a:spLocks/>
            </p:cNvSpPr>
            <p:nvPr/>
          </p:nvSpPr>
          <p:spPr bwMode="auto">
            <a:xfrm>
              <a:off x="7060874" y="3467209"/>
              <a:ext cx="86531" cy="52900"/>
            </a:xfrm>
            <a:custGeom>
              <a:avLst/>
              <a:gdLst/>
              <a:ahLst/>
              <a:cxnLst>
                <a:cxn ang="0">
                  <a:pos x="50" y="20"/>
                </a:cxn>
                <a:cxn ang="0">
                  <a:pos x="46" y="14"/>
                </a:cxn>
                <a:cxn ang="0">
                  <a:pos x="36" y="6"/>
                </a:cxn>
                <a:cxn ang="0">
                  <a:pos x="26" y="2"/>
                </a:cxn>
                <a:cxn ang="0">
                  <a:pos x="16" y="0"/>
                </a:cxn>
                <a:cxn ang="0">
                  <a:pos x="12" y="2"/>
                </a:cxn>
                <a:cxn ang="0">
                  <a:pos x="8" y="4"/>
                </a:cxn>
                <a:cxn ang="0">
                  <a:pos x="4" y="10"/>
                </a:cxn>
                <a:cxn ang="0">
                  <a:pos x="0" y="14"/>
                </a:cxn>
                <a:cxn ang="0">
                  <a:pos x="2" y="18"/>
                </a:cxn>
                <a:cxn ang="0">
                  <a:pos x="2" y="20"/>
                </a:cxn>
                <a:cxn ang="0">
                  <a:pos x="10" y="28"/>
                </a:cxn>
                <a:cxn ang="0">
                  <a:pos x="16" y="28"/>
                </a:cxn>
                <a:cxn ang="0">
                  <a:pos x="36" y="28"/>
                </a:cxn>
                <a:cxn ang="0">
                  <a:pos x="42" y="28"/>
                </a:cxn>
                <a:cxn ang="0">
                  <a:pos x="46" y="26"/>
                </a:cxn>
                <a:cxn ang="0">
                  <a:pos x="50" y="22"/>
                </a:cxn>
                <a:cxn ang="0">
                  <a:pos x="50" y="20"/>
                </a:cxn>
              </a:cxnLst>
              <a:rect l="0" t="0" r="r" b="b"/>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 name="Freeform 260"/>
            <p:cNvSpPr>
              <a:spLocks/>
            </p:cNvSpPr>
            <p:nvPr/>
          </p:nvSpPr>
          <p:spPr bwMode="auto">
            <a:xfrm>
              <a:off x="6818589" y="3395416"/>
              <a:ext cx="228440" cy="132250"/>
            </a:xfrm>
            <a:custGeom>
              <a:avLst/>
              <a:gdLst/>
              <a:ahLst/>
              <a:cxnLst>
                <a:cxn ang="0">
                  <a:pos x="128" y="46"/>
                </a:cxn>
                <a:cxn ang="0">
                  <a:pos x="110" y="46"/>
                </a:cxn>
                <a:cxn ang="0">
                  <a:pos x="104" y="44"/>
                </a:cxn>
                <a:cxn ang="0">
                  <a:pos x="98" y="40"/>
                </a:cxn>
                <a:cxn ang="0">
                  <a:pos x="96" y="40"/>
                </a:cxn>
                <a:cxn ang="0">
                  <a:pos x="94" y="40"/>
                </a:cxn>
                <a:cxn ang="0">
                  <a:pos x="90" y="40"/>
                </a:cxn>
                <a:cxn ang="0">
                  <a:pos x="84" y="38"/>
                </a:cxn>
                <a:cxn ang="0">
                  <a:pos x="80" y="36"/>
                </a:cxn>
                <a:cxn ang="0">
                  <a:pos x="76" y="32"/>
                </a:cxn>
                <a:cxn ang="0">
                  <a:pos x="74" y="30"/>
                </a:cxn>
                <a:cxn ang="0">
                  <a:pos x="62" y="26"/>
                </a:cxn>
                <a:cxn ang="0">
                  <a:pos x="52" y="22"/>
                </a:cxn>
                <a:cxn ang="0">
                  <a:pos x="44" y="16"/>
                </a:cxn>
                <a:cxn ang="0">
                  <a:pos x="34" y="8"/>
                </a:cxn>
                <a:cxn ang="0">
                  <a:pos x="22" y="0"/>
                </a:cxn>
                <a:cxn ang="0">
                  <a:pos x="20" y="0"/>
                </a:cxn>
                <a:cxn ang="0">
                  <a:pos x="18" y="2"/>
                </a:cxn>
                <a:cxn ang="0">
                  <a:pos x="16" y="4"/>
                </a:cxn>
                <a:cxn ang="0">
                  <a:pos x="12" y="4"/>
                </a:cxn>
                <a:cxn ang="0">
                  <a:pos x="6" y="4"/>
                </a:cxn>
                <a:cxn ang="0">
                  <a:pos x="2" y="12"/>
                </a:cxn>
                <a:cxn ang="0">
                  <a:pos x="0" y="22"/>
                </a:cxn>
                <a:cxn ang="0">
                  <a:pos x="2" y="26"/>
                </a:cxn>
                <a:cxn ang="0">
                  <a:pos x="4" y="28"/>
                </a:cxn>
                <a:cxn ang="0">
                  <a:pos x="10" y="32"/>
                </a:cxn>
                <a:cxn ang="0">
                  <a:pos x="32" y="42"/>
                </a:cxn>
                <a:cxn ang="0">
                  <a:pos x="44" y="50"/>
                </a:cxn>
                <a:cxn ang="0">
                  <a:pos x="54" y="54"/>
                </a:cxn>
                <a:cxn ang="0">
                  <a:pos x="64" y="50"/>
                </a:cxn>
                <a:cxn ang="0">
                  <a:pos x="68" y="52"/>
                </a:cxn>
                <a:cxn ang="0">
                  <a:pos x="72" y="52"/>
                </a:cxn>
                <a:cxn ang="0">
                  <a:pos x="78" y="58"/>
                </a:cxn>
                <a:cxn ang="0">
                  <a:pos x="82" y="64"/>
                </a:cxn>
                <a:cxn ang="0">
                  <a:pos x="98" y="68"/>
                </a:cxn>
                <a:cxn ang="0">
                  <a:pos x="112" y="70"/>
                </a:cxn>
                <a:cxn ang="0">
                  <a:pos x="122" y="70"/>
                </a:cxn>
                <a:cxn ang="0">
                  <a:pos x="130" y="70"/>
                </a:cxn>
                <a:cxn ang="0">
                  <a:pos x="132" y="68"/>
                </a:cxn>
                <a:cxn ang="0">
                  <a:pos x="132" y="66"/>
                </a:cxn>
                <a:cxn ang="0">
                  <a:pos x="132" y="62"/>
                </a:cxn>
                <a:cxn ang="0">
                  <a:pos x="130" y="58"/>
                </a:cxn>
                <a:cxn ang="0">
                  <a:pos x="128" y="54"/>
                </a:cxn>
                <a:cxn ang="0">
                  <a:pos x="128" y="48"/>
                </a:cxn>
                <a:cxn ang="0">
                  <a:pos x="128" y="46"/>
                </a:cxn>
              </a:cxnLst>
              <a:rect l="0" t="0" r="r" b="b"/>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 name="Freeform 261"/>
            <p:cNvSpPr>
              <a:spLocks/>
            </p:cNvSpPr>
            <p:nvPr/>
          </p:nvSpPr>
          <p:spPr bwMode="auto">
            <a:xfrm>
              <a:off x="6295946" y="3164923"/>
              <a:ext cx="415345" cy="457209"/>
            </a:xfrm>
            <a:custGeom>
              <a:avLst/>
              <a:gdLst/>
              <a:ahLst/>
              <a:cxnLst>
                <a:cxn ang="0">
                  <a:pos x="230" y="26"/>
                </a:cxn>
                <a:cxn ang="0">
                  <a:pos x="214" y="22"/>
                </a:cxn>
                <a:cxn ang="0">
                  <a:pos x="200" y="4"/>
                </a:cxn>
                <a:cxn ang="0">
                  <a:pos x="174" y="2"/>
                </a:cxn>
                <a:cxn ang="0">
                  <a:pos x="148" y="6"/>
                </a:cxn>
                <a:cxn ang="0">
                  <a:pos x="138" y="16"/>
                </a:cxn>
                <a:cxn ang="0">
                  <a:pos x="146" y="28"/>
                </a:cxn>
                <a:cxn ang="0">
                  <a:pos x="140" y="48"/>
                </a:cxn>
                <a:cxn ang="0">
                  <a:pos x="132" y="64"/>
                </a:cxn>
                <a:cxn ang="0">
                  <a:pos x="126" y="76"/>
                </a:cxn>
                <a:cxn ang="0">
                  <a:pos x="122" y="88"/>
                </a:cxn>
                <a:cxn ang="0">
                  <a:pos x="120" y="96"/>
                </a:cxn>
                <a:cxn ang="0">
                  <a:pos x="104" y="100"/>
                </a:cxn>
                <a:cxn ang="0">
                  <a:pos x="96" y="108"/>
                </a:cxn>
                <a:cxn ang="0">
                  <a:pos x="82" y="112"/>
                </a:cxn>
                <a:cxn ang="0">
                  <a:pos x="84" y="126"/>
                </a:cxn>
                <a:cxn ang="0">
                  <a:pos x="68" y="136"/>
                </a:cxn>
                <a:cxn ang="0">
                  <a:pos x="34" y="138"/>
                </a:cxn>
                <a:cxn ang="0">
                  <a:pos x="0" y="134"/>
                </a:cxn>
                <a:cxn ang="0">
                  <a:pos x="18" y="148"/>
                </a:cxn>
                <a:cxn ang="0">
                  <a:pos x="32" y="156"/>
                </a:cxn>
                <a:cxn ang="0">
                  <a:pos x="42" y="174"/>
                </a:cxn>
                <a:cxn ang="0">
                  <a:pos x="40" y="184"/>
                </a:cxn>
                <a:cxn ang="0">
                  <a:pos x="24" y="198"/>
                </a:cxn>
                <a:cxn ang="0">
                  <a:pos x="30" y="216"/>
                </a:cxn>
                <a:cxn ang="0">
                  <a:pos x="72" y="218"/>
                </a:cxn>
                <a:cxn ang="0">
                  <a:pos x="104" y="208"/>
                </a:cxn>
                <a:cxn ang="0">
                  <a:pos x="118" y="234"/>
                </a:cxn>
                <a:cxn ang="0">
                  <a:pos x="136" y="242"/>
                </a:cxn>
                <a:cxn ang="0">
                  <a:pos x="140" y="232"/>
                </a:cxn>
                <a:cxn ang="0">
                  <a:pos x="152" y="234"/>
                </a:cxn>
                <a:cxn ang="0">
                  <a:pos x="172" y="230"/>
                </a:cxn>
                <a:cxn ang="0">
                  <a:pos x="168" y="214"/>
                </a:cxn>
                <a:cxn ang="0">
                  <a:pos x="156" y="200"/>
                </a:cxn>
                <a:cxn ang="0">
                  <a:pos x="150" y="190"/>
                </a:cxn>
                <a:cxn ang="0">
                  <a:pos x="146" y="178"/>
                </a:cxn>
                <a:cxn ang="0">
                  <a:pos x="158" y="164"/>
                </a:cxn>
                <a:cxn ang="0">
                  <a:pos x="170" y="168"/>
                </a:cxn>
                <a:cxn ang="0">
                  <a:pos x="188" y="146"/>
                </a:cxn>
                <a:cxn ang="0">
                  <a:pos x="198" y="126"/>
                </a:cxn>
                <a:cxn ang="0">
                  <a:pos x="208" y="110"/>
                </a:cxn>
                <a:cxn ang="0">
                  <a:pos x="214" y="90"/>
                </a:cxn>
                <a:cxn ang="0">
                  <a:pos x="208" y="80"/>
                </a:cxn>
                <a:cxn ang="0">
                  <a:pos x="188" y="56"/>
                </a:cxn>
                <a:cxn ang="0">
                  <a:pos x="190" y="44"/>
                </a:cxn>
                <a:cxn ang="0">
                  <a:pos x="202" y="44"/>
                </a:cxn>
                <a:cxn ang="0">
                  <a:pos x="216" y="44"/>
                </a:cxn>
                <a:cxn ang="0">
                  <a:pos x="238" y="28"/>
                </a:cxn>
              </a:cxnLst>
              <a:rect l="0" t="0" r="r" b="b"/>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 name="Freeform 262"/>
            <p:cNvSpPr>
              <a:spLocks/>
            </p:cNvSpPr>
            <p:nvPr/>
          </p:nvSpPr>
          <p:spPr bwMode="auto">
            <a:xfrm>
              <a:off x="6268256" y="3108245"/>
              <a:ext cx="346121" cy="317401"/>
            </a:xfrm>
            <a:custGeom>
              <a:avLst/>
              <a:gdLst/>
              <a:ahLst/>
              <a:cxnLst>
                <a:cxn ang="0">
                  <a:pos x="174" y="26"/>
                </a:cxn>
                <a:cxn ang="0">
                  <a:pos x="160" y="28"/>
                </a:cxn>
                <a:cxn ang="0">
                  <a:pos x="152" y="24"/>
                </a:cxn>
                <a:cxn ang="0">
                  <a:pos x="144" y="8"/>
                </a:cxn>
                <a:cxn ang="0">
                  <a:pos x="136" y="0"/>
                </a:cxn>
                <a:cxn ang="0">
                  <a:pos x="122" y="16"/>
                </a:cxn>
                <a:cxn ang="0">
                  <a:pos x="108" y="26"/>
                </a:cxn>
                <a:cxn ang="0">
                  <a:pos x="74" y="28"/>
                </a:cxn>
                <a:cxn ang="0">
                  <a:pos x="46" y="42"/>
                </a:cxn>
                <a:cxn ang="0">
                  <a:pos x="36" y="54"/>
                </a:cxn>
                <a:cxn ang="0">
                  <a:pos x="24" y="58"/>
                </a:cxn>
                <a:cxn ang="0">
                  <a:pos x="12" y="56"/>
                </a:cxn>
                <a:cxn ang="0">
                  <a:pos x="4" y="58"/>
                </a:cxn>
                <a:cxn ang="0">
                  <a:pos x="4" y="56"/>
                </a:cxn>
                <a:cxn ang="0">
                  <a:pos x="0" y="84"/>
                </a:cxn>
                <a:cxn ang="0">
                  <a:pos x="4" y="104"/>
                </a:cxn>
                <a:cxn ang="0">
                  <a:pos x="10" y="122"/>
                </a:cxn>
                <a:cxn ang="0">
                  <a:pos x="18" y="130"/>
                </a:cxn>
                <a:cxn ang="0">
                  <a:pos x="26" y="136"/>
                </a:cxn>
                <a:cxn ang="0">
                  <a:pos x="18" y="146"/>
                </a:cxn>
                <a:cxn ang="0">
                  <a:pos x="12" y="156"/>
                </a:cxn>
                <a:cxn ang="0">
                  <a:pos x="12" y="162"/>
                </a:cxn>
                <a:cxn ang="0">
                  <a:pos x="28" y="166"/>
                </a:cxn>
                <a:cxn ang="0">
                  <a:pos x="50" y="168"/>
                </a:cxn>
                <a:cxn ang="0">
                  <a:pos x="70" y="168"/>
                </a:cxn>
                <a:cxn ang="0">
                  <a:pos x="96" y="162"/>
                </a:cxn>
                <a:cxn ang="0">
                  <a:pos x="100" y="156"/>
                </a:cxn>
                <a:cxn ang="0">
                  <a:pos x="96" y="146"/>
                </a:cxn>
                <a:cxn ang="0">
                  <a:pos x="102" y="138"/>
                </a:cxn>
                <a:cxn ang="0">
                  <a:pos x="112" y="138"/>
                </a:cxn>
                <a:cxn ang="0">
                  <a:pos x="116" y="134"/>
                </a:cxn>
                <a:cxn ang="0">
                  <a:pos x="122" y="126"/>
                </a:cxn>
                <a:cxn ang="0">
                  <a:pos x="136" y="126"/>
                </a:cxn>
                <a:cxn ang="0">
                  <a:pos x="142" y="120"/>
                </a:cxn>
                <a:cxn ang="0">
                  <a:pos x="138" y="114"/>
                </a:cxn>
                <a:cxn ang="0">
                  <a:pos x="142" y="106"/>
                </a:cxn>
                <a:cxn ang="0">
                  <a:pos x="148" y="98"/>
                </a:cxn>
                <a:cxn ang="0">
                  <a:pos x="148" y="90"/>
                </a:cxn>
                <a:cxn ang="0">
                  <a:pos x="156" y="78"/>
                </a:cxn>
                <a:cxn ang="0">
                  <a:pos x="164" y="64"/>
                </a:cxn>
                <a:cxn ang="0">
                  <a:pos x="158" y="54"/>
                </a:cxn>
                <a:cxn ang="0">
                  <a:pos x="154" y="46"/>
                </a:cxn>
                <a:cxn ang="0">
                  <a:pos x="158" y="38"/>
                </a:cxn>
                <a:cxn ang="0">
                  <a:pos x="170" y="34"/>
                </a:cxn>
                <a:cxn ang="0">
                  <a:pos x="190" y="32"/>
                </a:cxn>
                <a:cxn ang="0">
                  <a:pos x="200" y="28"/>
                </a:cxn>
                <a:cxn ang="0">
                  <a:pos x="184" y="22"/>
                </a:cxn>
              </a:cxnLst>
              <a:rect l="0" t="0" r="r" b="b"/>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 name="Freeform 263"/>
            <p:cNvSpPr>
              <a:spLocks/>
            </p:cNvSpPr>
            <p:nvPr/>
          </p:nvSpPr>
          <p:spPr bwMode="auto">
            <a:xfrm>
              <a:off x="6797822" y="2651036"/>
              <a:ext cx="834152" cy="351408"/>
            </a:xfrm>
            <a:custGeom>
              <a:avLst/>
              <a:gdLst/>
              <a:ahLst/>
              <a:cxnLst>
                <a:cxn ang="0">
                  <a:pos x="4" y="56"/>
                </a:cxn>
                <a:cxn ang="0">
                  <a:pos x="12" y="64"/>
                </a:cxn>
                <a:cxn ang="0">
                  <a:pos x="34" y="72"/>
                </a:cxn>
                <a:cxn ang="0">
                  <a:pos x="48" y="78"/>
                </a:cxn>
                <a:cxn ang="0">
                  <a:pos x="64" y="92"/>
                </a:cxn>
                <a:cxn ang="0">
                  <a:pos x="72" y="114"/>
                </a:cxn>
                <a:cxn ang="0">
                  <a:pos x="80" y="126"/>
                </a:cxn>
                <a:cxn ang="0">
                  <a:pos x="118" y="130"/>
                </a:cxn>
                <a:cxn ang="0">
                  <a:pos x="138" y="134"/>
                </a:cxn>
                <a:cxn ang="0">
                  <a:pos x="156" y="146"/>
                </a:cxn>
                <a:cxn ang="0">
                  <a:pos x="172" y="162"/>
                </a:cxn>
                <a:cxn ang="0">
                  <a:pos x="214" y="166"/>
                </a:cxn>
                <a:cxn ang="0">
                  <a:pos x="258" y="168"/>
                </a:cxn>
                <a:cxn ang="0">
                  <a:pos x="280" y="180"/>
                </a:cxn>
                <a:cxn ang="0">
                  <a:pos x="310" y="186"/>
                </a:cxn>
                <a:cxn ang="0">
                  <a:pos x="324" y="180"/>
                </a:cxn>
                <a:cxn ang="0">
                  <a:pos x="362" y="172"/>
                </a:cxn>
                <a:cxn ang="0">
                  <a:pos x="384" y="162"/>
                </a:cxn>
                <a:cxn ang="0">
                  <a:pos x="396" y="150"/>
                </a:cxn>
                <a:cxn ang="0">
                  <a:pos x="396" y="142"/>
                </a:cxn>
                <a:cxn ang="0">
                  <a:pos x="390" y="138"/>
                </a:cxn>
                <a:cxn ang="0">
                  <a:pos x="382" y="134"/>
                </a:cxn>
                <a:cxn ang="0">
                  <a:pos x="384" y="126"/>
                </a:cxn>
                <a:cxn ang="0">
                  <a:pos x="390" y="124"/>
                </a:cxn>
                <a:cxn ang="0">
                  <a:pos x="398" y="128"/>
                </a:cxn>
                <a:cxn ang="0">
                  <a:pos x="410" y="126"/>
                </a:cxn>
                <a:cxn ang="0">
                  <a:pos x="418" y="120"/>
                </a:cxn>
                <a:cxn ang="0">
                  <a:pos x="432" y="116"/>
                </a:cxn>
                <a:cxn ang="0">
                  <a:pos x="440" y="114"/>
                </a:cxn>
                <a:cxn ang="0">
                  <a:pos x="442" y="106"/>
                </a:cxn>
                <a:cxn ang="0">
                  <a:pos x="444" y="98"/>
                </a:cxn>
                <a:cxn ang="0">
                  <a:pos x="482" y="94"/>
                </a:cxn>
                <a:cxn ang="0">
                  <a:pos x="468" y="80"/>
                </a:cxn>
                <a:cxn ang="0">
                  <a:pos x="448" y="72"/>
                </a:cxn>
                <a:cxn ang="0">
                  <a:pos x="434" y="76"/>
                </a:cxn>
                <a:cxn ang="0">
                  <a:pos x="410" y="76"/>
                </a:cxn>
                <a:cxn ang="0">
                  <a:pos x="404" y="68"/>
                </a:cxn>
                <a:cxn ang="0">
                  <a:pos x="402" y="40"/>
                </a:cxn>
                <a:cxn ang="0">
                  <a:pos x="374" y="30"/>
                </a:cxn>
                <a:cxn ang="0">
                  <a:pos x="362" y="30"/>
                </a:cxn>
                <a:cxn ang="0">
                  <a:pos x="344" y="40"/>
                </a:cxn>
                <a:cxn ang="0">
                  <a:pos x="326" y="50"/>
                </a:cxn>
                <a:cxn ang="0">
                  <a:pos x="304" y="48"/>
                </a:cxn>
                <a:cxn ang="0">
                  <a:pos x="264" y="34"/>
                </a:cxn>
                <a:cxn ang="0">
                  <a:pos x="240" y="26"/>
                </a:cxn>
                <a:cxn ang="0">
                  <a:pos x="212" y="26"/>
                </a:cxn>
                <a:cxn ang="0">
                  <a:pos x="198" y="26"/>
                </a:cxn>
                <a:cxn ang="0">
                  <a:pos x="192" y="22"/>
                </a:cxn>
                <a:cxn ang="0">
                  <a:pos x="180" y="8"/>
                </a:cxn>
                <a:cxn ang="0">
                  <a:pos x="152" y="0"/>
                </a:cxn>
                <a:cxn ang="0">
                  <a:pos x="128" y="2"/>
                </a:cxn>
                <a:cxn ang="0">
                  <a:pos x="124" y="4"/>
                </a:cxn>
                <a:cxn ang="0">
                  <a:pos x="128" y="12"/>
                </a:cxn>
                <a:cxn ang="0">
                  <a:pos x="138" y="24"/>
                </a:cxn>
                <a:cxn ang="0">
                  <a:pos x="140" y="30"/>
                </a:cxn>
                <a:cxn ang="0">
                  <a:pos x="134" y="36"/>
                </a:cxn>
                <a:cxn ang="0">
                  <a:pos x="124" y="38"/>
                </a:cxn>
                <a:cxn ang="0">
                  <a:pos x="104" y="36"/>
                </a:cxn>
                <a:cxn ang="0">
                  <a:pos x="68" y="24"/>
                </a:cxn>
                <a:cxn ang="0">
                  <a:pos x="54" y="22"/>
                </a:cxn>
                <a:cxn ang="0">
                  <a:pos x="38" y="24"/>
                </a:cxn>
                <a:cxn ang="0">
                  <a:pos x="10" y="42"/>
                </a:cxn>
                <a:cxn ang="0">
                  <a:pos x="0" y="50"/>
                </a:cxn>
              </a:cxnLst>
              <a:rect l="0" t="0" r="r" b="b"/>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 name="Freeform 264"/>
            <p:cNvSpPr>
              <a:spLocks/>
            </p:cNvSpPr>
            <p:nvPr/>
          </p:nvSpPr>
          <p:spPr bwMode="auto">
            <a:xfrm>
              <a:off x="7860414" y="2953323"/>
              <a:ext cx="131526" cy="173814"/>
            </a:xfrm>
            <a:custGeom>
              <a:avLst/>
              <a:gdLst/>
              <a:ahLst/>
              <a:cxnLst>
                <a:cxn ang="0">
                  <a:pos x="70" y="78"/>
                </a:cxn>
                <a:cxn ang="0">
                  <a:pos x="62" y="70"/>
                </a:cxn>
                <a:cxn ang="0">
                  <a:pos x="54" y="64"/>
                </a:cxn>
                <a:cxn ang="0">
                  <a:pos x="56" y="60"/>
                </a:cxn>
                <a:cxn ang="0">
                  <a:pos x="58" y="58"/>
                </a:cxn>
                <a:cxn ang="0">
                  <a:pos x="66" y="54"/>
                </a:cxn>
                <a:cxn ang="0">
                  <a:pos x="74" y="50"/>
                </a:cxn>
                <a:cxn ang="0">
                  <a:pos x="76" y="46"/>
                </a:cxn>
                <a:cxn ang="0">
                  <a:pos x="76" y="42"/>
                </a:cxn>
                <a:cxn ang="0">
                  <a:pos x="76" y="36"/>
                </a:cxn>
                <a:cxn ang="0">
                  <a:pos x="74" y="32"/>
                </a:cxn>
                <a:cxn ang="0">
                  <a:pos x="70" y="28"/>
                </a:cxn>
                <a:cxn ang="0">
                  <a:pos x="70" y="24"/>
                </a:cxn>
                <a:cxn ang="0">
                  <a:pos x="70" y="16"/>
                </a:cxn>
                <a:cxn ang="0">
                  <a:pos x="74" y="8"/>
                </a:cxn>
                <a:cxn ang="0">
                  <a:pos x="70" y="0"/>
                </a:cxn>
                <a:cxn ang="0">
                  <a:pos x="70" y="2"/>
                </a:cxn>
                <a:cxn ang="0">
                  <a:pos x="66" y="4"/>
                </a:cxn>
                <a:cxn ang="0">
                  <a:pos x="62" y="6"/>
                </a:cxn>
                <a:cxn ang="0">
                  <a:pos x="58" y="4"/>
                </a:cxn>
                <a:cxn ang="0">
                  <a:pos x="54" y="2"/>
                </a:cxn>
                <a:cxn ang="0">
                  <a:pos x="48" y="12"/>
                </a:cxn>
                <a:cxn ang="0">
                  <a:pos x="44" y="18"/>
                </a:cxn>
                <a:cxn ang="0">
                  <a:pos x="42" y="22"/>
                </a:cxn>
                <a:cxn ang="0">
                  <a:pos x="44" y="28"/>
                </a:cxn>
                <a:cxn ang="0">
                  <a:pos x="32" y="28"/>
                </a:cxn>
                <a:cxn ang="0">
                  <a:pos x="26" y="26"/>
                </a:cxn>
                <a:cxn ang="0">
                  <a:pos x="22" y="24"/>
                </a:cxn>
                <a:cxn ang="0">
                  <a:pos x="12" y="36"/>
                </a:cxn>
                <a:cxn ang="0">
                  <a:pos x="4" y="48"/>
                </a:cxn>
                <a:cxn ang="0">
                  <a:pos x="0" y="56"/>
                </a:cxn>
                <a:cxn ang="0">
                  <a:pos x="10" y="56"/>
                </a:cxn>
                <a:cxn ang="0">
                  <a:pos x="18" y="60"/>
                </a:cxn>
                <a:cxn ang="0">
                  <a:pos x="24" y="70"/>
                </a:cxn>
                <a:cxn ang="0">
                  <a:pos x="28" y="80"/>
                </a:cxn>
                <a:cxn ang="0">
                  <a:pos x="24" y="84"/>
                </a:cxn>
                <a:cxn ang="0">
                  <a:pos x="24" y="86"/>
                </a:cxn>
                <a:cxn ang="0">
                  <a:pos x="26" y="88"/>
                </a:cxn>
                <a:cxn ang="0">
                  <a:pos x="32" y="90"/>
                </a:cxn>
                <a:cxn ang="0">
                  <a:pos x="46" y="90"/>
                </a:cxn>
                <a:cxn ang="0">
                  <a:pos x="56" y="92"/>
                </a:cxn>
                <a:cxn ang="0">
                  <a:pos x="56" y="88"/>
                </a:cxn>
                <a:cxn ang="0">
                  <a:pos x="68" y="88"/>
                </a:cxn>
                <a:cxn ang="0">
                  <a:pos x="72" y="86"/>
                </a:cxn>
                <a:cxn ang="0">
                  <a:pos x="74" y="84"/>
                </a:cxn>
                <a:cxn ang="0">
                  <a:pos x="74" y="80"/>
                </a:cxn>
                <a:cxn ang="0">
                  <a:pos x="70" y="78"/>
                </a:cxn>
              </a:cxnLst>
              <a:rect l="0" t="0" r="r" b="b"/>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 name="Freeform 265"/>
            <p:cNvSpPr>
              <a:spLocks/>
            </p:cNvSpPr>
            <p:nvPr/>
          </p:nvSpPr>
          <p:spPr bwMode="auto">
            <a:xfrm>
              <a:off x="7957327" y="3104466"/>
              <a:ext cx="110758" cy="143586"/>
            </a:xfrm>
            <a:custGeom>
              <a:avLst/>
              <a:gdLst/>
              <a:ahLst/>
              <a:cxnLst>
                <a:cxn ang="0">
                  <a:pos x="18" y="0"/>
                </a:cxn>
                <a:cxn ang="0">
                  <a:pos x="18" y="2"/>
                </a:cxn>
                <a:cxn ang="0">
                  <a:pos x="18" y="4"/>
                </a:cxn>
                <a:cxn ang="0">
                  <a:pos x="16" y="6"/>
                </a:cxn>
                <a:cxn ang="0">
                  <a:pos x="12" y="8"/>
                </a:cxn>
                <a:cxn ang="0">
                  <a:pos x="0" y="8"/>
                </a:cxn>
                <a:cxn ang="0">
                  <a:pos x="0" y="12"/>
                </a:cxn>
                <a:cxn ang="0">
                  <a:pos x="2" y="16"/>
                </a:cxn>
                <a:cxn ang="0">
                  <a:pos x="4" y="20"/>
                </a:cxn>
                <a:cxn ang="0">
                  <a:pos x="6" y="28"/>
                </a:cxn>
                <a:cxn ang="0">
                  <a:pos x="8" y="40"/>
                </a:cxn>
                <a:cxn ang="0">
                  <a:pos x="14" y="56"/>
                </a:cxn>
                <a:cxn ang="0">
                  <a:pos x="20" y="70"/>
                </a:cxn>
                <a:cxn ang="0">
                  <a:pos x="24" y="74"/>
                </a:cxn>
                <a:cxn ang="0">
                  <a:pos x="30" y="76"/>
                </a:cxn>
                <a:cxn ang="0">
                  <a:pos x="40" y="74"/>
                </a:cxn>
                <a:cxn ang="0">
                  <a:pos x="50" y="70"/>
                </a:cxn>
                <a:cxn ang="0">
                  <a:pos x="60" y="64"/>
                </a:cxn>
                <a:cxn ang="0">
                  <a:pos x="64" y="60"/>
                </a:cxn>
                <a:cxn ang="0">
                  <a:pos x="64" y="58"/>
                </a:cxn>
                <a:cxn ang="0">
                  <a:pos x="64" y="50"/>
                </a:cxn>
                <a:cxn ang="0">
                  <a:pos x="58" y="42"/>
                </a:cxn>
                <a:cxn ang="0">
                  <a:pos x="52" y="32"/>
                </a:cxn>
                <a:cxn ang="0">
                  <a:pos x="46" y="26"/>
                </a:cxn>
                <a:cxn ang="0">
                  <a:pos x="18" y="0"/>
                </a:cxn>
              </a:cxnLst>
              <a:rect l="0" t="0" r="r" b="b"/>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 name="Freeform 27"/>
            <p:cNvSpPr>
              <a:spLocks/>
            </p:cNvSpPr>
            <p:nvPr/>
          </p:nvSpPr>
          <p:spPr bwMode="auto">
            <a:xfrm>
              <a:off x="1545435" y="1967113"/>
              <a:ext cx="1827520" cy="1020217"/>
            </a:xfrm>
            <a:custGeom>
              <a:avLst/>
              <a:gdLst/>
              <a:ahLst/>
              <a:cxnLst>
                <a:cxn ang="0">
                  <a:pos x="840" y="184"/>
                </a:cxn>
                <a:cxn ang="0">
                  <a:pos x="898" y="186"/>
                </a:cxn>
                <a:cxn ang="0">
                  <a:pos x="932" y="218"/>
                </a:cxn>
                <a:cxn ang="0">
                  <a:pos x="936" y="254"/>
                </a:cxn>
                <a:cxn ang="0">
                  <a:pos x="984" y="220"/>
                </a:cxn>
                <a:cxn ang="0">
                  <a:pos x="1006" y="266"/>
                </a:cxn>
                <a:cxn ang="0">
                  <a:pos x="1010" y="300"/>
                </a:cxn>
                <a:cxn ang="0">
                  <a:pos x="1040" y="324"/>
                </a:cxn>
                <a:cxn ang="0">
                  <a:pos x="1044" y="368"/>
                </a:cxn>
                <a:cxn ang="0">
                  <a:pos x="934" y="390"/>
                </a:cxn>
                <a:cxn ang="0">
                  <a:pos x="856" y="422"/>
                </a:cxn>
                <a:cxn ang="0">
                  <a:pos x="910" y="430"/>
                </a:cxn>
                <a:cxn ang="0">
                  <a:pos x="894" y="468"/>
                </a:cxn>
                <a:cxn ang="0">
                  <a:pos x="954" y="454"/>
                </a:cxn>
                <a:cxn ang="0">
                  <a:pos x="946" y="478"/>
                </a:cxn>
                <a:cxn ang="0">
                  <a:pos x="870" y="514"/>
                </a:cxn>
                <a:cxn ang="0">
                  <a:pos x="880" y="488"/>
                </a:cxn>
                <a:cxn ang="0">
                  <a:pos x="806" y="468"/>
                </a:cxn>
                <a:cxn ang="0">
                  <a:pos x="718" y="502"/>
                </a:cxn>
                <a:cxn ang="0">
                  <a:pos x="646" y="530"/>
                </a:cxn>
                <a:cxn ang="0">
                  <a:pos x="600" y="540"/>
                </a:cxn>
                <a:cxn ang="0">
                  <a:pos x="644" y="486"/>
                </a:cxn>
                <a:cxn ang="0">
                  <a:pos x="650" y="466"/>
                </a:cxn>
                <a:cxn ang="0">
                  <a:pos x="612" y="442"/>
                </a:cxn>
                <a:cxn ang="0">
                  <a:pos x="588" y="414"/>
                </a:cxn>
                <a:cxn ang="0">
                  <a:pos x="498" y="430"/>
                </a:cxn>
                <a:cxn ang="0">
                  <a:pos x="80" y="402"/>
                </a:cxn>
                <a:cxn ang="0">
                  <a:pos x="54" y="354"/>
                </a:cxn>
                <a:cxn ang="0">
                  <a:pos x="48" y="326"/>
                </a:cxn>
                <a:cxn ang="0">
                  <a:pos x="36" y="290"/>
                </a:cxn>
                <a:cxn ang="0">
                  <a:pos x="28" y="236"/>
                </a:cxn>
                <a:cxn ang="0">
                  <a:pos x="186" y="68"/>
                </a:cxn>
                <a:cxn ang="0">
                  <a:pos x="252" y="70"/>
                </a:cxn>
                <a:cxn ang="0">
                  <a:pos x="352" y="64"/>
                </a:cxn>
                <a:cxn ang="0">
                  <a:pos x="382" y="72"/>
                </a:cxn>
                <a:cxn ang="0">
                  <a:pos x="458" y="80"/>
                </a:cxn>
                <a:cxn ang="0">
                  <a:pos x="460" y="98"/>
                </a:cxn>
                <a:cxn ang="0">
                  <a:pos x="526" y="102"/>
                </a:cxn>
                <a:cxn ang="0">
                  <a:pos x="582" y="84"/>
                </a:cxn>
                <a:cxn ang="0">
                  <a:pos x="662" y="86"/>
                </a:cxn>
                <a:cxn ang="0">
                  <a:pos x="694" y="88"/>
                </a:cxn>
                <a:cxn ang="0">
                  <a:pos x="706" y="62"/>
                </a:cxn>
                <a:cxn ang="0">
                  <a:pos x="760" y="8"/>
                </a:cxn>
                <a:cxn ang="0">
                  <a:pos x="790" y="20"/>
                </a:cxn>
                <a:cxn ang="0">
                  <a:pos x="750" y="66"/>
                </a:cxn>
                <a:cxn ang="0">
                  <a:pos x="776" y="76"/>
                </a:cxn>
                <a:cxn ang="0">
                  <a:pos x="780" y="104"/>
                </a:cxn>
                <a:cxn ang="0">
                  <a:pos x="828" y="66"/>
                </a:cxn>
                <a:cxn ang="0">
                  <a:pos x="846" y="90"/>
                </a:cxn>
                <a:cxn ang="0">
                  <a:pos x="790" y="122"/>
                </a:cxn>
                <a:cxn ang="0">
                  <a:pos x="704" y="168"/>
                </a:cxn>
                <a:cxn ang="0">
                  <a:pos x="612" y="214"/>
                </a:cxn>
                <a:cxn ang="0">
                  <a:pos x="604" y="274"/>
                </a:cxn>
                <a:cxn ang="0">
                  <a:pos x="656" y="294"/>
                </a:cxn>
                <a:cxn ang="0">
                  <a:pos x="712" y="314"/>
                </a:cxn>
                <a:cxn ang="0">
                  <a:pos x="718" y="370"/>
                </a:cxn>
                <a:cxn ang="0">
                  <a:pos x="772" y="304"/>
                </a:cxn>
                <a:cxn ang="0">
                  <a:pos x="794" y="254"/>
                </a:cxn>
              </a:cxnLst>
              <a:rect l="0" t="0" r="r" b="b"/>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9" name="Freeform 28"/>
            <p:cNvSpPr>
              <a:spLocks/>
            </p:cNvSpPr>
            <p:nvPr/>
          </p:nvSpPr>
          <p:spPr bwMode="auto">
            <a:xfrm>
              <a:off x="3127209" y="2722830"/>
              <a:ext cx="65763" cy="34007"/>
            </a:xfrm>
            <a:custGeom>
              <a:avLst/>
              <a:gdLst/>
              <a:ahLst/>
              <a:cxnLst>
                <a:cxn ang="0">
                  <a:pos x="38" y="18"/>
                </a:cxn>
                <a:cxn ang="0">
                  <a:pos x="24" y="16"/>
                </a:cxn>
                <a:cxn ang="0">
                  <a:pos x="18" y="16"/>
                </a:cxn>
                <a:cxn ang="0">
                  <a:pos x="10" y="14"/>
                </a:cxn>
                <a:cxn ang="0">
                  <a:pos x="2" y="8"/>
                </a:cxn>
                <a:cxn ang="0">
                  <a:pos x="0" y="4"/>
                </a:cxn>
                <a:cxn ang="0">
                  <a:pos x="2" y="0"/>
                </a:cxn>
                <a:cxn ang="0">
                  <a:pos x="4" y="0"/>
                </a:cxn>
                <a:cxn ang="0">
                  <a:pos x="12" y="0"/>
                </a:cxn>
                <a:cxn ang="0">
                  <a:pos x="22" y="2"/>
                </a:cxn>
                <a:cxn ang="0">
                  <a:pos x="28" y="6"/>
                </a:cxn>
                <a:cxn ang="0">
                  <a:pos x="34" y="12"/>
                </a:cxn>
                <a:cxn ang="0">
                  <a:pos x="36" y="14"/>
                </a:cxn>
                <a:cxn ang="0">
                  <a:pos x="38" y="18"/>
                </a:cxn>
              </a:cxnLst>
              <a:rect l="0" t="0" r="r" b="b"/>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0" name="Freeform 29"/>
            <p:cNvSpPr>
              <a:spLocks/>
            </p:cNvSpPr>
            <p:nvPr/>
          </p:nvSpPr>
          <p:spPr bwMode="auto">
            <a:xfrm>
              <a:off x="3234507" y="2669929"/>
              <a:ext cx="166139" cy="170036"/>
            </a:xfrm>
            <a:custGeom>
              <a:avLst/>
              <a:gdLst/>
              <a:ahLst/>
              <a:cxnLst>
                <a:cxn ang="0">
                  <a:pos x="70" y="74"/>
                </a:cxn>
                <a:cxn ang="0">
                  <a:pos x="58" y="80"/>
                </a:cxn>
                <a:cxn ang="0">
                  <a:pos x="48" y="84"/>
                </a:cxn>
                <a:cxn ang="0">
                  <a:pos x="50" y="76"/>
                </a:cxn>
                <a:cxn ang="0">
                  <a:pos x="42" y="70"/>
                </a:cxn>
                <a:cxn ang="0">
                  <a:pos x="6" y="70"/>
                </a:cxn>
                <a:cxn ang="0">
                  <a:pos x="0" y="68"/>
                </a:cxn>
                <a:cxn ang="0">
                  <a:pos x="4" y="64"/>
                </a:cxn>
                <a:cxn ang="0">
                  <a:pos x="10" y="54"/>
                </a:cxn>
                <a:cxn ang="0">
                  <a:pos x="22" y="48"/>
                </a:cxn>
                <a:cxn ang="0">
                  <a:pos x="24" y="42"/>
                </a:cxn>
                <a:cxn ang="0">
                  <a:pos x="34" y="30"/>
                </a:cxn>
                <a:cxn ang="0">
                  <a:pos x="44" y="20"/>
                </a:cxn>
                <a:cxn ang="0">
                  <a:pos x="62" y="6"/>
                </a:cxn>
                <a:cxn ang="0">
                  <a:pos x="70" y="0"/>
                </a:cxn>
                <a:cxn ang="0">
                  <a:pos x="74" y="4"/>
                </a:cxn>
                <a:cxn ang="0">
                  <a:pos x="72" y="8"/>
                </a:cxn>
                <a:cxn ang="0">
                  <a:pos x="56" y="24"/>
                </a:cxn>
                <a:cxn ang="0">
                  <a:pos x="56" y="30"/>
                </a:cxn>
                <a:cxn ang="0">
                  <a:pos x="64" y="24"/>
                </a:cxn>
                <a:cxn ang="0">
                  <a:pos x="66" y="32"/>
                </a:cxn>
                <a:cxn ang="0">
                  <a:pos x="70" y="40"/>
                </a:cxn>
                <a:cxn ang="0">
                  <a:pos x="72" y="42"/>
                </a:cxn>
                <a:cxn ang="0">
                  <a:pos x="78" y="38"/>
                </a:cxn>
                <a:cxn ang="0">
                  <a:pos x="88" y="40"/>
                </a:cxn>
                <a:cxn ang="0">
                  <a:pos x="94" y="42"/>
                </a:cxn>
                <a:cxn ang="0">
                  <a:pos x="88" y="48"/>
                </a:cxn>
                <a:cxn ang="0">
                  <a:pos x="84" y="52"/>
                </a:cxn>
                <a:cxn ang="0">
                  <a:pos x="92" y="50"/>
                </a:cxn>
                <a:cxn ang="0">
                  <a:pos x="90" y="56"/>
                </a:cxn>
                <a:cxn ang="0">
                  <a:pos x="96" y="58"/>
                </a:cxn>
                <a:cxn ang="0">
                  <a:pos x="88" y="68"/>
                </a:cxn>
                <a:cxn ang="0">
                  <a:pos x="88" y="70"/>
                </a:cxn>
                <a:cxn ang="0">
                  <a:pos x="96" y="70"/>
                </a:cxn>
                <a:cxn ang="0">
                  <a:pos x="90" y="82"/>
                </a:cxn>
                <a:cxn ang="0">
                  <a:pos x="80" y="90"/>
                </a:cxn>
                <a:cxn ang="0">
                  <a:pos x="76" y="86"/>
                </a:cxn>
                <a:cxn ang="0">
                  <a:pos x="80" y="80"/>
                </a:cxn>
                <a:cxn ang="0">
                  <a:pos x="70" y="82"/>
                </a:cxn>
              </a:cxnLst>
              <a:rect l="0" t="0" r="r" b="b"/>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1" name="Freeform 30"/>
            <p:cNvSpPr>
              <a:spLocks/>
            </p:cNvSpPr>
            <p:nvPr/>
          </p:nvSpPr>
          <p:spPr bwMode="auto">
            <a:xfrm>
              <a:off x="2234216" y="1959557"/>
              <a:ext cx="245746" cy="109579"/>
            </a:xfrm>
            <a:custGeom>
              <a:avLst/>
              <a:gdLst/>
              <a:ahLst/>
              <a:cxnLst>
                <a:cxn ang="0">
                  <a:pos x="0" y="40"/>
                </a:cxn>
                <a:cxn ang="0">
                  <a:pos x="4" y="40"/>
                </a:cxn>
                <a:cxn ang="0">
                  <a:pos x="10" y="40"/>
                </a:cxn>
                <a:cxn ang="0">
                  <a:pos x="14" y="40"/>
                </a:cxn>
                <a:cxn ang="0">
                  <a:pos x="18" y="44"/>
                </a:cxn>
                <a:cxn ang="0">
                  <a:pos x="20" y="48"/>
                </a:cxn>
                <a:cxn ang="0">
                  <a:pos x="18" y="56"/>
                </a:cxn>
                <a:cxn ang="0">
                  <a:pos x="20" y="58"/>
                </a:cxn>
                <a:cxn ang="0">
                  <a:pos x="24" y="54"/>
                </a:cxn>
                <a:cxn ang="0">
                  <a:pos x="32" y="48"/>
                </a:cxn>
                <a:cxn ang="0">
                  <a:pos x="38" y="44"/>
                </a:cxn>
                <a:cxn ang="0">
                  <a:pos x="48" y="44"/>
                </a:cxn>
                <a:cxn ang="0">
                  <a:pos x="54" y="44"/>
                </a:cxn>
                <a:cxn ang="0">
                  <a:pos x="60" y="42"/>
                </a:cxn>
                <a:cxn ang="0">
                  <a:pos x="70" y="36"/>
                </a:cxn>
                <a:cxn ang="0">
                  <a:pos x="78" y="34"/>
                </a:cxn>
                <a:cxn ang="0">
                  <a:pos x="100" y="30"/>
                </a:cxn>
                <a:cxn ang="0">
                  <a:pos x="122" y="24"/>
                </a:cxn>
                <a:cxn ang="0">
                  <a:pos x="132" y="20"/>
                </a:cxn>
                <a:cxn ang="0">
                  <a:pos x="142" y="14"/>
                </a:cxn>
                <a:cxn ang="0">
                  <a:pos x="134" y="8"/>
                </a:cxn>
                <a:cxn ang="0">
                  <a:pos x="128" y="4"/>
                </a:cxn>
                <a:cxn ang="0">
                  <a:pos x="124" y="4"/>
                </a:cxn>
                <a:cxn ang="0">
                  <a:pos x="118" y="4"/>
                </a:cxn>
                <a:cxn ang="0">
                  <a:pos x="118" y="8"/>
                </a:cxn>
                <a:cxn ang="0">
                  <a:pos x="112" y="8"/>
                </a:cxn>
                <a:cxn ang="0">
                  <a:pos x="106" y="6"/>
                </a:cxn>
                <a:cxn ang="0">
                  <a:pos x="102" y="2"/>
                </a:cxn>
                <a:cxn ang="0">
                  <a:pos x="96" y="0"/>
                </a:cxn>
                <a:cxn ang="0">
                  <a:pos x="76" y="2"/>
                </a:cxn>
                <a:cxn ang="0">
                  <a:pos x="60" y="4"/>
                </a:cxn>
                <a:cxn ang="0">
                  <a:pos x="48" y="14"/>
                </a:cxn>
                <a:cxn ang="0">
                  <a:pos x="44" y="18"/>
                </a:cxn>
                <a:cxn ang="0">
                  <a:pos x="38" y="22"/>
                </a:cxn>
                <a:cxn ang="0">
                  <a:pos x="24" y="28"/>
                </a:cxn>
                <a:cxn ang="0">
                  <a:pos x="12" y="34"/>
                </a:cxn>
                <a:cxn ang="0">
                  <a:pos x="6" y="36"/>
                </a:cxn>
                <a:cxn ang="0">
                  <a:pos x="0" y="40"/>
                </a:cxn>
              </a:cxnLst>
              <a:rect l="0" t="0" r="r" b="b"/>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2" name="Freeform 31"/>
            <p:cNvSpPr>
              <a:spLocks/>
            </p:cNvSpPr>
            <p:nvPr/>
          </p:nvSpPr>
          <p:spPr bwMode="auto">
            <a:xfrm>
              <a:off x="2826083" y="1831085"/>
              <a:ext cx="89991" cy="49122"/>
            </a:xfrm>
            <a:custGeom>
              <a:avLst/>
              <a:gdLst/>
              <a:ahLst/>
              <a:cxnLst>
                <a:cxn ang="0">
                  <a:pos x="34" y="26"/>
                </a:cxn>
                <a:cxn ang="0">
                  <a:pos x="32" y="24"/>
                </a:cxn>
                <a:cxn ang="0">
                  <a:pos x="30" y="22"/>
                </a:cxn>
                <a:cxn ang="0">
                  <a:pos x="26" y="18"/>
                </a:cxn>
                <a:cxn ang="0">
                  <a:pos x="20" y="18"/>
                </a:cxn>
                <a:cxn ang="0">
                  <a:pos x="12" y="18"/>
                </a:cxn>
                <a:cxn ang="0">
                  <a:pos x="6" y="18"/>
                </a:cxn>
                <a:cxn ang="0">
                  <a:pos x="0" y="16"/>
                </a:cxn>
                <a:cxn ang="0">
                  <a:pos x="8" y="6"/>
                </a:cxn>
                <a:cxn ang="0">
                  <a:pos x="14" y="2"/>
                </a:cxn>
                <a:cxn ang="0">
                  <a:pos x="24" y="0"/>
                </a:cxn>
                <a:cxn ang="0">
                  <a:pos x="28" y="2"/>
                </a:cxn>
                <a:cxn ang="0">
                  <a:pos x="30" y="4"/>
                </a:cxn>
                <a:cxn ang="0">
                  <a:pos x="32" y="6"/>
                </a:cxn>
                <a:cxn ang="0">
                  <a:pos x="34" y="8"/>
                </a:cxn>
                <a:cxn ang="0">
                  <a:pos x="40" y="8"/>
                </a:cxn>
                <a:cxn ang="0">
                  <a:pos x="48" y="10"/>
                </a:cxn>
                <a:cxn ang="0">
                  <a:pos x="52" y="12"/>
                </a:cxn>
                <a:cxn ang="0">
                  <a:pos x="52" y="16"/>
                </a:cxn>
                <a:cxn ang="0">
                  <a:pos x="52" y="22"/>
                </a:cxn>
                <a:cxn ang="0">
                  <a:pos x="48" y="24"/>
                </a:cxn>
                <a:cxn ang="0">
                  <a:pos x="42" y="26"/>
                </a:cxn>
                <a:cxn ang="0">
                  <a:pos x="34" y="26"/>
                </a:cxn>
              </a:cxnLst>
              <a:rect l="0" t="0" r="r" b="b"/>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3" name="Freeform 32"/>
            <p:cNvSpPr>
              <a:spLocks/>
            </p:cNvSpPr>
            <p:nvPr/>
          </p:nvSpPr>
          <p:spPr bwMode="auto">
            <a:xfrm>
              <a:off x="2338052" y="1974671"/>
              <a:ext cx="353043" cy="154921"/>
            </a:xfrm>
            <a:custGeom>
              <a:avLst/>
              <a:gdLst/>
              <a:ahLst/>
              <a:cxnLst>
                <a:cxn ang="0">
                  <a:pos x="172" y="62"/>
                </a:cxn>
                <a:cxn ang="0">
                  <a:pos x="166" y="70"/>
                </a:cxn>
                <a:cxn ang="0">
                  <a:pos x="158" y="78"/>
                </a:cxn>
                <a:cxn ang="0">
                  <a:pos x="146" y="78"/>
                </a:cxn>
                <a:cxn ang="0">
                  <a:pos x="124" y="70"/>
                </a:cxn>
                <a:cxn ang="0">
                  <a:pos x="120" y="64"/>
                </a:cxn>
                <a:cxn ang="0">
                  <a:pos x="94" y="66"/>
                </a:cxn>
                <a:cxn ang="0">
                  <a:pos x="78" y="74"/>
                </a:cxn>
                <a:cxn ang="0">
                  <a:pos x="60" y="82"/>
                </a:cxn>
                <a:cxn ang="0">
                  <a:pos x="40" y="80"/>
                </a:cxn>
                <a:cxn ang="0">
                  <a:pos x="28" y="82"/>
                </a:cxn>
                <a:cxn ang="0">
                  <a:pos x="32" y="72"/>
                </a:cxn>
                <a:cxn ang="0">
                  <a:pos x="22" y="70"/>
                </a:cxn>
                <a:cxn ang="0">
                  <a:pos x="6" y="64"/>
                </a:cxn>
                <a:cxn ang="0">
                  <a:pos x="14" y="56"/>
                </a:cxn>
                <a:cxn ang="0">
                  <a:pos x="70" y="54"/>
                </a:cxn>
                <a:cxn ang="0">
                  <a:pos x="72" y="50"/>
                </a:cxn>
                <a:cxn ang="0">
                  <a:pos x="12" y="44"/>
                </a:cxn>
                <a:cxn ang="0">
                  <a:pos x="18" y="36"/>
                </a:cxn>
                <a:cxn ang="0">
                  <a:pos x="20" y="30"/>
                </a:cxn>
                <a:cxn ang="0">
                  <a:pos x="42" y="26"/>
                </a:cxn>
                <a:cxn ang="0">
                  <a:pos x="68" y="20"/>
                </a:cxn>
                <a:cxn ang="0">
                  <a:pos x="90" y="6"/>
                </a:cxn>
                <a:cxn ang="0">
                  <a:pos x="94" y="18"/>
                </a:cxn>
                <a:cxn ang="0">
                  <a:pos x="102" y="16"/>
                </a:cxn>
                <a:cxn ang="0">
                  <a:pos x="120" y="20"/>
                </a:cxn>
                <a:cxn ang="0">
                  <a:pos x="124" y="16"/>
                </a:cxn>
                <a:cxn ang="0">
                  <a:pos x="130" y="12"/>
                </a:cxn>
                <a:cxn ang="0">
                  <a:pos x="142" y="16"/>
                </a:cxn>
                <a:cxn ang="0">
                  <a:pos x="138" y="28"/>
                </a:cxn>
                <a:cxn ang="0">
                  <a:pos x="144" y="28"/>
                </a:cxn>
                <a:cxn ang="0">
                  <a:pos x="150" y="24"/>
                </a:cxn>
                <a:cxn ang="0">
                  <a:pos x="152" y="12"/>
                </a:cxn>
                <a:cxn ang="0">
                  <a:pos x="174" y="4"/>
                </a:cxn>
                <a:cxn ang="0">
                  <a:pos x="204" y="0"/>
                </a:cxn>
                <a:cxn ang="0">
                  <a:pos x="196" y="10"/>
                </a:cxn>
                <a:cxn ang="0">
                  <a:pos x="172" y="30"/>
                </a:cxn>
                <a:cxn ang="0">
                  <a:pos x="166" y="44"/>
                </a:cxn>
                <a:cxn ang="0">
                  <a:pos x="170" y="50"/>
                </a:cxn>
                <a:cxn ang="0">
                  <a:pos x="186" y="54"/>
                </a:cxn>
                <a:cxn ang="0">
                  <a:pos x="190" y="58"/>
                </a:cxn>
                <a:cxn ang="0">
                  <a:pos x="182" y="64"/>
                </a:cxn>
              </a:cxnLst>
              <a:rect l="0" t="0" r="r" b="b"/>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4" name="Freeform 33"/>
            <p:cNvSpPr>
              <a:spLocks/>
            </p:cNvSpPr>
            <p:nvPr/>
          </p:nvSpPr>
          <p:spPr bwMode="auto">
            <a:xfrm>
              <a:off x="2428044" y="1872649"/>
              <a:ext cx="166139" cy="49122"/>
            </a:xfrm>
            <a:custGeom>
              <a:avLst/>
              <a:gdLst/>
              <a:ahLst/>
              <a:cxnLst>
                <a:cxn ang="0">
                  <a:pos x="0" y="24"/>
                </a:cxn>
                <a:cxn ang="0">
                  <a:pos x="6" y="24"/>
                </a:cxn>
                <a:cxn ang="0">
                  <a:pos x="12" y="24"/>
                </a:cxn>
                <a:cxn ang="0">
                  <a:pos x="16" y="24"/>
                </a:cxn>
                <a:cxn ang="0">
                  <a:pos x="18" y="26"/>
                </a:cxn>
                <a:cxn ang="0">
                  <a:pos x="26" y="26"/>
                </a:cxn>
                <a:cxn ang="0">
                  <a:pos x="42" y="20"/>
                </a:cxn>
                <a:cxn ang="0">
                  <a:pos x="52" y="16"/>
                </a:cxn>
                <a:cxn ang="0">
                  <a:pos x="58" y="22"/>
                </a:cxn>
                <a:cxn ang="0">
                  <a:pos x="68" y="16"/>
                </a:cxn>
                <a:cxn ang="0">
                  <a:pos x="76" y="12"/>
                </a:cxn>
                <a:cxn ang="0">
                  <a:pos x="86" y="8"/>
                </a:cxn>
                <a:cxn ang="0">
                  <a:pos x="96" y="4"/>
                </a:cxn>
                <a:cxn ang="0">
                  <a:pos x="90" y="0"/>
                </a:cxn>
                <a:cxn ang="0">
                  <a:pos x="78" y="2"/>
                </a:cxn>
                <a:cxn ang="0">
                  <a:pos x="70" y="4"/>
                </a:cxn>
                <a:cxn ang="0">
                  <a:pos x="46" y="10"/>
                </a:cxn>
                <a:cxn ang="0">
                  <a:pos x="24" y="16"/>
                </a:cxn>
                <a:cxn ang="0">
                  <a:pos x="16" y="18"/>
                </a:cxn>
                <a:cxn ang="0">
                  <a:pos x="4" y="18"/>
                </a:cxn>
                <a:cxn ang="0">
                  <a:pos x="4" y="24"/>
                </a:cxn>
                <a:cxn ang="0">
                  <a:pos x="0" y="24"/>
                </a:cxn>
              </a:cxnLst>
              <a:rect l="0" t="0" r="r" b="b"/>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5" name="Freeform 34"/>
            <p:cNvSpPr>
              <a:spLocks/>
            </p:cNvSpPr>
            <p:nvPr/>
          </p:nvSpPr>
          <p:spPr bwMode="auto">
            <a:xfrm>
              <a:off x="2504191" y="1895321"/>
              <a:ext cx="228440" cy="60457"/>
            </a:xfrm>
            <a:custGeom>
              <a:avLst/>
              <a:gdLst/>
              <a:ahLst/>
              <a:cxnLst>
                <a:cxn ang="0">
                  <a:pos x="34" y="32"/>
                </a:cxn>
                <a:cxn ang="0">
                  <a:pos x="30" y="30"/>
                </a:cxn>
                <a:cxn ang="0">
                  <a:pos x="28" y="30"/>
                </a:cxn>
                <a:cxn ang="0">
                  <a:pos x="30" y="26"/>
                </a:cxn>
                <a:cxn ang="0">
                  <a:pos x="36" y="24"/>
                </a:cxn>
                <a:cxn ang="0">
                  <a:pos x="18" y="22"/>
                </a:cxn>
                <a:cxn ang="0">
                  <a:pos x="0" y="20"/>
                </a:cxn>
                <a:cxn ang="0">
                  <a:pos x="0" y="18"/>
                </a:cxn>
                <a:cxn ang="0">
                  <a:pos x="6" y="16"/>
                </a:cxn>
                <a:cxn ang="0">
                  <a:pos x="24" y="10"/>
                </a:cxn>
                <a:cxn ang="0">
                  <a:pos x="40" y="4"/>
                </a:cxn>
                <a:cxn ang="0">
                  <a:pos x="54" y="0"/>
                </a:cxn>
                <a:cxn ang="0">
                  <a:pos x="54" y="6"/>
                </a:cxn>
                <a:cxn ang="0">
                  <a:pos x="56" y="6"/>
                </a:cxn>
                <a:cxn ang="0">
                  <a:pos x="64" y="6"/>
                </a:cxn>
                <a:cxn ang="0">
                  <a:pos x="64" y="14"/>
                </a:cxn>
                <a:cxn ang="0">
                  <a:pos x="66" y="16"/>
                </a:cxn>
                <a:cxn ang="0">
                  <a:pos x="68" y="18"/>
                </a:cxn>
                <a:cxn ang="0">
                  <a:pos x="74" y="18"/>
                </a:cxn>
                <a:cxn ang="0">
                  <a:pos x="84" y="16"/>
                </a:cxn>
                <a:cxn ang="0">
                  <a:pos x="92" y="14"/>
                </a:cxn>
                <a:cxn ang="0">
                  <a:pos x="100" y="6"/>
                </a:cxn>
                <a:cxn ang="0">
                  <a:pos x="108" y="0"/>
                </a:cxn>
                <a:cxn ang="0">
                  <a:pos x="114" y="0"/>
                </a:cxn>
                <a:cxn ang="0">
                  <a:pos x="114" y="8"/>
                </a:cxn>
                <a:cxn ang="0">
                  <a:pos x="110" y="12"/>
                </a:cxn>
                <a:cxn ang="0">
                  <a:pos x="120" y="14"/>
                </a:cxn>
                <a:cxn ang="0">
                  <a:pos x="132" y="14"/>
                </a:cxn>
                <a:cxn ang="0">
                  <a:pos x="118" y="22"/>
                </a:cxn>
                <a:cxn ang="0">
                  <a:pos x="110" y="28"/>
                </a:cxn>
                <a:cxn ang="0">
                  <a:pos x="104" y="28"/>
                </a:cxn>
                <a:cxn ang="0">
                  <a:pos x="98" y="28"/>
                </a:cxn>
                <a:cxn ang="0">
                  <a:pos x="94" y="26"/>
                </a:cxn>
                <a:cxn ang="0">
                  <a:pos x="90" y="24"/>
                </a:cxn>
                <a:cxn ang="0">
                  <a:pos x="84" y="22"/>
                </a:cxn>
                <a:cxn ang="0">
                  <a:pos x="72" y="24"/>
                </a:cxn>
                <a:cxn ang="0">
                  <a:pos x="60" y="28"/>
                </a:cxn>
                <a:cxn ang="0">
                  <a:pos x="48" y="30"/>
                </a:cxn>
                <a:cxn ang="0">
                  <a:pos x="34" y="32"/>
                </a:cxn>
              </a:cxnLst>
              <a:rect l="0" t="0" r="r" b="b"/>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6" name="Freeform 35"/>
            <p:cNvSpPr>
              <a:spLocks/>
            </p:cNvSpPr>
            <p:nvPr/>
          </p:nvSpPr>
          <p:spPr bwMode="auto">
            <a:xfrm>
              <a:off x="2632256" y="1842421"/>
              <a:ext cx="110758" cy="34007"/>
            </a:xfrm>
            <a:custGeom>
              <a:avLst/>
              <a:gdLst/>
              <a:ahLst/>
              <a:cxnLst>
                <a:cxn ang="0">
                  <a:pos x="12" y="18"/>
                </a:cxn>
                <a:cxn ang="0">
                  <a:pos x="6" y="16"/>
                </a:cxn>
                <a:cxn ang="0">
                  <a:pos x="0" y="14"/>
                </a:cxn>
                <a:cxn ang="0">
                  <a:pos x="8" y="12"/>
                </a:cxn>
                <a:cxn ang="0">
                  <a:pos x="18" y="12"/>
                </a:cxn>
                <a:cxn ang="0">
                  <a:pos x="26" y="10"/>
                </a:cxn>
                <a:cxn ang="0">
                  <a:pos x="28" y="10"/>
                </a:cxn>
                <a:cxn ang="0">
                  <a:pos x="30" y="8"/>
                </a:cxn>
                <a:cxn ang="0">
                  <a:pos x="48" y="0"/>
                </a:cxn>
                <a:cxn ang="0">
                  <a:pos x="58" y="2"/>
                </a:cxn>
                <a:cxn ang="0">
                  <a:pos x="64" y="4"/>
                </a:cxn>
                <a:cxn ang="0">
                  <a:pos x="58" y="10"/>
                </a:cxn>
                <a:cxn ang="0">
                  <a:pos x="48" y="16"/>
                </a:cxn>
                <a:cxn ang="0">
                  <a:pos x="30" y="18"/>
                </a:cxn>
                <a:cxn ang="0">
                  <a:pos x="30" y="16"/>
                </a:cxn>
                <a:cxn ang="0">
                  <a:pos x="28" y="16"/>
                </a:cxn>
                <a:cxn ang="0">
                  <a:pos x="22" y="16"/>
                </a:cxn>
                <a:cxn ang="0">
                  <a:pos x="12" y="18"/>
                </a:cxn>
              </a:cxnLst>
              <a:rect l="0" t="0" r="r" b="b"/>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7" name="Freeform 36"/>
            <p:cNvSpPr>
              <a:spLocks/>
            </p:cNvSpPr>
            <p:nvPr/>
          </p:nvSpPr>
          <p:spPr bwMode="auto">
            <a:xfrm>
              <a:off x="2704941" y="1967113"/>
              <a:ext cx="128065" cy="79350"/>
            </a:xfrm>
            <a:custGeom>
              <a:avLst/>
              <a:gdLst/>
              <a:ahLst/>
              <a:cxnLst>
                <a:cxn ang="0">
                  <a:pos x="74" y="4"/>
                </a:cxn>
                <a:cxn ang="0">
                  <a:pos x="70" y="6"/>
                </a:cxn>
                <a:cxn ang="0">
                  <a:pos x="66" y="8"/>
                </a:cxn>
                <a:cxn ang="0">
                  <a:pos x="58" y="14"/>
                </a:cxn>
                <a:cxn ang="0">
                  <a:pos x="66" y="22"/>
                </a:cxn>
                <a:cxn ang="0">
                  <a:pos x="56" y="28"/>
                </a:cxn>
                <a:cxn ang="0">
                  <a:pos x="52" y="30"/>
                </a:cxn>
                <a:cxn ang="0">
                  <a:pos x="48" y="28"/>
                </a:cxn>
                <a:cxn ang="0">
                  <a:pos x="48" y="32"/>
                </a:cxn>
                <a:cxn ang="0">
                  <a:pos x="44" y="34"/>
                </a:cxn>
                <a:cxn ang="0">
                  <a:pos x="38" y="36"/>
                </a:cxn>
                <a:cxn ang="0">
                  <a:pos x="32" y="38"/>
                </a:cxn>
                <a:cxn ang="0">
                  <a:pos x="26" y="42"/>
                </a:cxn>
                <a:cxn ang="0">
                  <a:pos x="18" y="42"/>
                </a:cxn>
                <a:cxn ang="0">
                  <a:pos x="18" y="36"/>
                </a:cxn>
                <a:cxn ang="0">
                  <a:pos x="16" y="34"/>
                </a:cxn>
                <a:cxn ang="0">
                  <a:pos x="10" y="32"/>
                </a:cxn>
                <a:cxn ang="0">
                  <a:pos x="4" y="28"/>
                </a:cxn>
                <a:cxn ang="0">
                  <a:pos x="2" y="26"/>
                </a:cxn>
                <a:cxn ang="0">
                  <a:pos x="0" y="22"/>
                </a:cxn>
                <a:cxn ang="0">
                  <a:pos x="2" y="20"/>
                </a:cxn>
                <a:cxn ang="0">
                  <a:pos x="4" y="18"/>
                </a:cxn>
                <a:cxn ang="0">
                  <a:pos x="8" y="16"/>
                </a:cxn>
                <a:cxn ang="0">
                  <a:pos x="14" y="16"/>
                </a:cxn>
                <a:cxn ang="0">
                  <a:pos x="16" y="18"/>
                </a:cxn>
                <a:cxn ang="0">
                  <a:pos x="20" y="20"/>
                </a:cxn>
                <a:cxn ang="0">
                  <a:pos x="22" y="20"/>
                </a:cxn>
                <a:cxn ang="0">
                  <a:pos x="30" y="18"/>
                </a:cxn>
                <a:cxn ang="0">
                  <a:pos x="32" y="16"/>
                </a:cxn>
                <a:cxn ang="0">
                  <a:pos x="32" y="14"/>
                </a:cxn>
                <a:cxn ang="0">
                  <a:pos x="32" y="8"/>
                </a:cxn>
                <a:cxn ang="0">
                  <a:pos x="38" y="4"/>
                </a:cxn>
                <a:cxn ang="0">
                  <a:pos x="50" y="4"/>
                </a:cxn>
                <a:cxn ang="0">
                  <a:pos x="74" y="0"/>
                </a:cxn>
                <a:cxn ang="0">
                  <a:pos x="74" y="4"/>
                </a:cxn>
              </a:cxnLst>
              <a:rect l="0" t="0" r="r" b="b"/>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8" name="Freeform 37"/>
            <p:cNvSpPr>
              <a:spLocks/>
            </p:cNvSpPr>
            <p:nvPr/>
          </p:nvSpPr>
          <p:spPr bwMode="auto">
            <a:xfrm>
              <a:off x="2680713" y="2084250"/>
              <a:ext cx="69224" cy="41564"/>
            </a:xfrm>
            <a:custGeom>
              <a:avLst/>
              <a:gdLst/>
              <a:ahLst/>
              <a:cxnLst>
                <a:cxn ang="0">
                  <a:pos x="22" y="22"/>
                </a:cxn>
                <a:cxn ang="0">
                  <a:pos x="16" y="22"/>
                </a:cxn>
                <a:cxn ang="0">
                  <a:pos x="8" y="20"/>
                </a:cxn>
                <a:cxn ang="0">
                  <a:pos x="0" y="14"/>
                </a:cxn>
                <a:cxn ang="0">
                  <a:pos x="6" y="10"/>
                </a:cxn>
                <a:cxn ang="0">
                  <a:pos x="12" y="6"/>
                </a:cxn>
                <a:cxn ang="0">
                  <a:pos x="30" y="0"/>
                </a:cxn>
                <a:cxn ang="0">
                  <a:pos x="32" y="4"/>
                </a:cxn>
                <a:cxn ang="0">
                  <a:pos x="34" y="6"/>
                </a:cxn>
                <a:cxn ang="0">
                  <a:pos x="40" y="6"/>
                </a:cxn>
                <a:cxn ang="0">
                  <a:pos x="40" y="18"/>
                </a:cxn>
                <a:cxn ang="0">
                  <a:pos x="32" y="22"/>
                </a:cxn>
                <a:cxn ang="0">
                  <a:pos x="22" y="22"/>
                </a:cxn>
              </a:cxnLst>
              <a:rect l="0" t="0" r="r" b="b"/>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39" name="Freeform 38"/>
            <p:cNvSpPr>
              <a:spLocks/>
            </p:cNvSpPr>
            <p:nvPr/>
          </p:nvSpPr>
          <p:spPr bwMode="auto">
            <a:xfrm>
              <a:off x="2826083" y="2208943"/>
              <a:ext cx="138448" cy="79350"/>
            </a:xfrm>
            <a:custGeom>
              <a:avLst/>
              <a:gdLst/>
              <a:ahLst/>
              <a:cxnLst>
                <a:cxn ang="0">
                  <a:pos x="58" y="40"/>
                </a:cxn>
                <a:cxn ang="0">
                  <a:pos x="56" y="30"/>
                </a:cxn>
                <a:cxn ang="0">
                  <a:pos x="52" y="26"/>
                </a:cxn>
                <a:cxn ang="0">
                  <a:pos x="48" y="26"/>
                </a:cxn>
                <a:cxn ang="0">
                  <a:pos x="42" y="26"/>
                </a:cxn>
                <a:cxn ang="0">
                  <a:pos x="38" y="30"/>
                </a:cxn>
                <a:cxn ang="0">
                  <a:pos x="30" y="36"/>
                </a:cxn>
                <a:cxn ang="0">
                  <a:pos x="22" y="40"/>
                </a:cxn>
                <a:cxn ang="0">
                  <a:pos x="16" y="42"/>
                </a:cxn>
                <a:cxn ang="0">
                  <a:pos x="10" y="40"/>
                </a:cxn>
                <a:cxn ang="0">
                  <a:pos x="14" y="38"/>
                </a:cxn>
                <a:cxn ang="0">
                  <a:pos x="10" y="36"/>
                </a:cxn>
                <a:cxn ang="0">
                  <a:pos x="6" y="36"/>
                </a:cxn>
                <a:cxn ang="0">
                  <a:pos x="4" y="36"/>
                </a:cxn>
                <a:cxn ang="0">
                  <a:pos x="0" y="34"/>
                </a:cxn>
                <a:cxn ang="0">
                  <a:pos x="8" y="24"/>
                </a:cxn>
                <a:cxn ang="0">
                  <a:pos x="22" y="14"/>
                </a:cxn>
                <a:cxn ang="0">
                  <a:pos x="46" y="0"/>
                </a:cxn>
                <a:cxn ang="0">
                  <a:pos x="52" y="6"/>
                </a:cxn>
                <a:cxn ang="0">
                  <a:pos x="58" y="12"/>
                </a:cxn>
                <a:cxn ang="0">
                  <a:pos x="70" y="22"/>
                </a:cxn>
                <a:cxn ang="0">
                  <a:pos x="68" y="28"/>
                </a:cxn>
                <a:cxn ang="0">
                  <a:pos x="74" y="28"/>
                </a:cxn>
                <a:cxn ang="0">
                  <a:pos x="80" y="30"/>
                </a:cxn>
                <a:cxn ang="0">
                  <a:pos x="74" y="36"/>
                </a:cxn>
                <a:cxn ang="0">
                  <a:pos x="70" y="38"/>
                </a:cxn>
                <a:cxn ang="0">
                  <a:pos x="64" y="40"/>
                </a:cxn>
                <a:cxn ang="0">
                  <a:pos x="60" y="38"/>
                </a:cxn>
                <a:cxn ang="0">
                  <a:pos x="60" y="36"/>
                </a:cxn>
                <a:cxn ang="0">
                  <a:pos x="58" y="40"/>
                </a:cxn>
              </a:cxnLst>
              <a:rect l="0" t="0" r="r" b="b"/>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0" name="Freeform 39"/>
            <p:cNvSpPr>
              <a:spLocks/>
            </p:cNvSpPr>
            <p:nvPr/>
          </p:nvSpPr>
          <p:spPr bwMode="auto">
            <a:xfrm>
              <a:off x="2774166" y="1895321"/>
              <a:ext cx="114220" cy="45343"/>
            </a:xfrm>
            <a:custGeom>
              <a:avLst/>
              <a:gdLst/>
              <a:ahLst/>
              <a:cxnLst>
                <a:cxn ang="0">
                  <a:pos x="10" y="6"/>
                </a:cxn>
                <a:cxn ang="0">
                  <a:pos x="16" y="10"/>
                </a:cxn>
                <a:cxn ang="0">
                  <a:pos x="22" y="12"/>
                </a:cxn>
                <a:cxn ang="0">
                  <a:pos x="24" y="8"/>
                </a:cxn>
                <a:cxn ang="0">
                  <a:pos x="24" y="6"/>
                </a:cxn>
                <a:cxn ang="0">
                  <a:pos x="26" y="6"/>
                </a:cxn>
                <a:cxn ang="0">
                  <a:pos x="30" y="6"/>
                </a:cxn>
                <a:cxn ang="0">
                  <a:pos x="34" y="8"/>
                </a:cxn>
                <a:cxn ang="0">
                  <a:pos x="38" y="12"/>
                </a:cxn>
                <a:cxn ang="0">
                  <a:pos x="40" y="4"/>
                </a:cxn>
                <a:cxn ang="0">
                  <a:pos x="42" y="0"/>
                </a:cxn>
                <a:cxn ang="0">
                  <a:pos x="46" y="0"/>
                </a:cxn>
                <a:cxn ang="0">
                  <a:pos x="56" y="2"/>
                </a:cxn>
                <a:cxn ang="0">
                  <a:pos x="62" y="2"/>
                </a:cxn>
                <a:cxn ang="0">
                  <a:pos x="64" y="0"/>
                </a:cxn>
                <a:cxn ang="0">
                  <a:pos x="66" y="6"/>
                </a:cxn>
                <a:cxn ang="0">
                  <a:pos x="62" y="12"/>
                </a:cxn>
                <a:cxn ang="0">
                  <a:pos x="56" y="16"/>
                </a:cxn>
                <a:cxn ang="0">
                  <a:pos x="46" y="20"/>
                </a:cxn>
                <a:cxn ang="0">
                  <a:pos x="42" y="20"/>
                </a:cxn>
                <a:cxn ang="0">
                  <a:pos x="36" y="20"/>
                </a:cxn>
                <a:cxn ang="0">
                  <a:pos x="34" y="24"/>
                </a:cxn>
                <a:cxn ang="0">
                  <a:pos x="28" y="24"/>
                </a:cxn>
                <a:cxn ang="0">
                  <a:pos x="24" y="24"/>
                </a:cxn>
                <a:cxn ang="0">
                  <a:pos x="20" y="22"/>
                </a:cxn>
                <a:cxn ang="0">
                  <a:pos x="18" y="20"/>
                </a:cxn>
                <a:cxn ang="0">
                  <a:pos x="18" y="14"/>
                </a:cxn>
                <a:cxn ang="0">
                  <a:pos x="6" y="14"/>
                </a:cxn>
                <a:cxn ang="0">
                  <a:pos x="2" y="14"/>
                </a:cxn>
                <a:cxn ang="0">
                  <a:pos x="0" y="10"/>
                </a:cxn>
                <a:cxn ang="0">
                  <a:pos x="0" y="6"/>
                </a:cxn>
                <a:cxn ang="0">
                  <a:pos x="0" y="4"/>
                </a:cxn>
                <a:cxn ang="0">
                  <a:pos x="2" y="2"/>
                </a:cxn>
                <a:cxn ang="0">
                  <a:pos x="8" y="0"/>
                </a:cxn>
                <a:cxn ang="0">
                  <a:pos x="10" y="2"/>
                </a:cxn>
                <a:cxn ang="0">
                  <a:pos x="12" y="4"/>
                </a:cxn>
                <a:cxn ang="0">
                  <a:pos x="16" y="10"/>
                </a:cxn>
                <a:cxn ang="0">
                  <a:pos x="16" y="8"/>
                </a:cxn>
                <a:cxn ang="0">
                  <a:pos x="10" y="6"/>
                </a:cxn>
              </a:cxnLst>
              <a:rect l="0" t="0" r="r" b="b"/>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1" name="Freeform 40"/>
            <p:cNvSpPr>
              <a:spLocks/>
            </p:cNvSpPr>
            <p:nvPr/>
          </p:nvSpPr>
          <p:spPr bwMode="auto">
            <a:xfrm>
              <a:off x="2922998" y="1883985"/>
              <a:ext cx="283819" cy="71793"/>
            </a:xfrm>
            <a:custGeom>
              <a:avLst/>
              <a:gdLst/>
              <a:ahLst/>
              <a:cxnLst>
                <a:cxn ang="0">
                  <a:pos x="30" y="22"/>
                </a:cxn>
                <a:cxn ang="0">
                  <a:pos x="36" y="18"/>
                </a:cxn>
                <a:cxn ang="0">
                  <a:pos x="32" y="16"/>
                </a:cxn>
                <a:cxn ang="0">
                  <a:pos x="28" y="16"/>
                </a:cxn>
                <a:cxn ang="0">
                  <a:pos x="22" y="16"/>
                </a:cxn>
                <a:cxn ang="0">
                  <a:pos x="12" y="18"/>
                </a:cxn>
                <a:cxn ang="0">
                  <a:pos x="8" y="16"/>
                </a:cxn>
                <a:cxn ang="0">
                  <a:pos x="4" y="14"/>
                </a:cxn>
                <a:cxn ang="0">
                  <a:pos x="0" y="6"/>
                </a:cxn>
                <a:cxn ang="0">
                  <a:pos x="8" y="2"/>
                </a:cxn>
                <a:cxn ang="0">
                  <a:pos x="20" y="0"/>
                </a:cxn>
                <a:cxn ang="0">
                  <a:pos x="28" y="2"/>
                </a:cxn>
                <a:cxn ang="0">
                  <a:pos x="32" y="6"/>
                </a:cxn>
                <a:cxn ang="0">
                  <a:pos x="38" y="8"/>
                </a:cxn>
                <a:cxn ang="0">
                  <a:pos x="44" y="10"/>
                </a:cxn>
                <a:cxn ang="0">
                  <a:pos x="58" y="10"/>
                </a:cxn>
                <a:cxn ang="0">
                  <a:pos x="60" y="8"/>
                </a:cxn>
                <a:cxn ang="0">
                  <a:pos x="64" y="6"/>
                </a:cxn>
                <a:cxn ang="0">
                  <a:pos x="68" y="6"/>
                </a:cxn>
                <a:cxn ang="0">
                  <a:pos x="62" y="10"/>
                </a:cxn>
                <a:cxn ang="0">
                  <a:pos x="60" y="12"/>
                </a:cxn>
                <a:cxn ang="0">
                  <a:pos x="58" y="16"/>
                </a:cxn>
                <a:cxn ang="0">
                  <a:pos x="60" y="18"/>
                </a:cxn>
                <a:cxn ang="0">
                  <a:pos x="60" y="20"/>
                </a:cxn>
                <a:cxn ang="0">
                  <a:pos x="66" y="20"/>
                </a:cxn>
                <a:cxn ang="0">
                  <a:pos x="80" y="20"/>
                </a:cxn>
                <a:cxn ang="0">
                  <a:pos x="94" y="20"/>
                </a:cxn>
                <a:cxn ang="0">
                  <a:pos x="108" y="20"/>
                </a:cxn>
                <a:cxn ang="0">
                  <a:pos x="120" y="18"/>
                </a:cxn>
                <a:cxn ang="0">
                  <a:pos x="136" y="18"/>
                </a:cxn>
                <a:cxn ang="0">
                  <a:pos x="144" y="18"/>
                </a:cxn>
                <a:cxn ang="0">
                  <a:pos x="152" y="20"/>
                </a:cxn>
                <a:cxn ang="0">
                  <a:pos x="164" y="22"/>
                </a:cxn>
                <a:cxn ang="0">
                  <a:pos x="160" y="30"/>
                </a:cxn>
                <a:cxn ang="0">
                  <a:pos x="156" y="36"/>
                </a:cxn>
                <a:cxn ang="0">
                  <a:pos x="148" y="38"/>
                </a:cxn>
                <a:cxn ang="0">
                  <a:pos x="140" y="38"/>
                </a:cxn>
                <a:cxn ang="0">
                  <a:pos x="132" y="38"/>
                </a:cxn>
                <a:cxn ang="0">
                  <a:pos x="124" y="36"/>
                </a:cxn>
                <a:cxn ang="0">
                  <a:pos x="118" y="36"/>
                </a:cxn>
                <a:cxn ang="0">
                  <a:pos x="110" y="34"/>
                </a:cxn>
                <a:cxn ang="0">
                  <a:pos x="104" y="34"/>
                </a:cxn>
                <a:cxn ang="0">
                  <a:pos x="96" y="32"/>
                </a:cxn>
                <a:cxn ang="0">
                  <a:pos x="90" y="30"/>
                </a:cxn>
                <a:cxn ang="0">
                  <a:pos x="86" y="30"/>
                </a:cxn>
                <a:cxn ang="0">
                  <a:pos x="78" y="32"/>
                </a:cxn>
                <a:cxn ang="0">
                  <a:pos x="72" y="34"/>
                </a:cxn>
                <a:cxn ang="0">
                  <a:pos x="68" y="38"/>
                </a:cxn>
                <a:cxn ang="0">
                  <a:pos x="62" y="38"/>
                </a:cxn>
                <a:cxn ang="0">
                  <a:pos x="42" y="36"/>
                </a:cxn>
                <a:cxn ang="0">
                  <a:pos x="32" y="36"/>
                </a:cxn>
                <a:cxn ang="0">
                  <a:pos x="28" y="36"/>
                </a:cxn>
                <a:cxn ang="0">
                  <a:pos x="24" y="38"/>
                </a:cxn>
                <a:cxn ang="0">
                  <a:pos x="24" y="30"/>
                </a:cxn>
                <a:cxn ang="0">
                  <a:pos x="28" y="24"/>
                </a:cxn>
                <a:cxn ang="0">
                  <a:pos x="32" y="20"/>
                </a:cxn>
                <a:cxn ang="0">
                  <a:pos x="36" y="20"/>
                </a:cxn>
                <a:cxn ang="0">
                  <a:pos x="30" y="22"/>
                </a:cxn>
              </a:cxnLst>
              <a:rect l="0" t="0" r="r" b="b"/>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2" name="Freeform 41"/>
            <p:cNvSpPr>
              <a:spLocks/>
            </p:cNvSpPr>
            <p:nvPr/>
          </p:nvSpPr>
          <p:spPr bwMode="auto">
            <a:xfrm>
              <a:off x="2881462" y="1925549"/>
              <a:ext cx="51918" cy="26450"/>
            </a:xfrm>
            <a:custGeom>
              <a:avLst/>
              <a:gdLst/>
              <a:ahLst/>
              <a:cxnLst>
                <a:cxn ang="0">
                  <a:pos x="30" y="8"/>
                </a:cxn>
                <a:cxn ang="0">
                  <a:pos x="28" y="12"/>
                </a:cxn>
                <a:cxn ang="0">
                  <a:pos x="24" y="14"/>
                </a:cxn>
                <a:cxn ang="0">
                  <a:pos x="20" y="14"/>
                </a:cxn>
                <a:cxn ang="0">
                  <a:pos x="10" y="12"/>
                </a:cxn>
                <a:cxn ang="0">
                  <a:pos x="0" y="10"/>
                </a:cxn>
                <a:cxn ang="0">
                  <a:pos x="6" y="4"/>
                </a:cxn>
                <a:cxn ang="0">
                  <a:pos x="16" y="0"/>
                </a:cxn>
                <a:cxn ang="0">
                  <a:pos x="22" y="0"/>
                </a:cxn>
                <a:cxn ang="0">
                  <a:pos x="26" y="2"/>
                </a:cxn>
                <a:cxn ang="0">
                  <a:pos x="28" y="4"/>
                </a:cxn>
                <a:cxn ang="0">
                  <a:pos x="30" y="8"/>
                </a:cxn>
              </a:cxnLst>
              <a:rect l="0" t="0" r="r" b="b"/>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3" name="Freeform 42"/>
            <p:cNvSpPr>
              <a:spLocks/>
            </p:cNvSpPr>
            <p:nvPr/>
          </p:nvSpPr>
          <p:spPr bwMode="auto">
            <a:xfrm>
              <a:off x="2936842" y="1842421"/>
              <a:ext cx="62302" cy="34007"/>
            </a:xfrm>
            <a:custGeom>
              <a:avLst/>
              <a:gdLst/>
              <a:ahLst/>
              <a:cxnLst>
                <a:cxn ang="0">
                  <a:pos x="32" y="6"/>
                </a:cxn>
                <a:cxn ang="0">
                  <a:pos x="26" y="10"/>
                </a:cxn>
                <a:cxn ang="0">
                  <a:pos x="30" y="12"/>
                </a:cxn>
                <a:cxn ang="0">
                  <a:pos x="36" y="12"/>
                </a:cxn>
                <a:cxn ang="0">
                  <a:pos x="34" y="16"/>
                </a:cxn>
                <a:cxn ang="0">
                  <a:pos x="36" y="18"/>
                </a:cxn>
                <a:cxn ang="0">
                  <a:pos x="16" y="18"/>
                </a:cxn>
                <a:cxn ang="0">
                  <a:pos x="8" y="14"/>
                </a:cxn>
                <a:cxn ang="0">
                  <a:pos x="2" y="12"/>
                </a:cxn>
                <a:cxn ang="0">
                  <a:pos x="0" y="6"/>
                </a:cxn>
                <a:cxn ang="0">
                  <a:pos x="2" y="2"/>
                </a:cxn>
                <a:cxn ang="0">
                  <a:pos x="4" y="0"/>
                </a:cxn>
                <a:cxn ang="0">
                  <a:pos x="8" y="0"/>
                </a:cxn>
                <a:cxn ang="0">
                  <a:pos x="14" y="0"/>
                </a:cxn>
                <a:cxn ang="0">
                  <a:pos x="24" y="4"/>
                </a:cxn>
                <a:cxn ang="0">
                  <a:pos x="32" y="6"/>
                </a:cxn>
              </a:cxnLst>
              <a:rect l="0" t="0" r="r" b="b"/>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4" name="Freeform 43"/>
            <p:cNvSpPr>
              <a:spLocks/>
            </p:cNvSpPr>
            <p:nvPr/>
          </p:nvSpPr>
          <p:spPr bwMode="auto">
            <a:xfrm>
              <a:off x="3016450" y="1751735"/>
              <a:ext cx="661092" cy="162479"/>
            </a:xfrm>
            <a:custGeom>
              <a:avLst/>
              <a:gdLst/>
              <a:ahLst/>
              <a:cxnLst>
                <a:cxn ang="0">
                  <a:pos x="168" y="58"/>
                </a:cxn>
                <a:cxn ang="0">
                  <a:pos x="158" y="50"/>
                </a:cxn>
                <a:cxn ang="0">
                  <a:pos x="154" y="64"/>
                </a:cxn>
                <a:cxn ang="0">
                  <a:pos x="146" y="72"/>
                </a:cxn>
                <a:cxn ang="0">
                  <a:pos x="140" y="72"/>
                </a:cxn>
                <a:cxn ang="0">
                  <a:pos x="132" y="66"/>
                </a:cxn>
                <a:cxn ang="0">
                  <a:pos x="136" y="70"/>
                </a:cxn>
                <a:cxn ang="0">
                  <a:pos x="132" y="82"/>
                </a:cxn>
                <a:cxn ang="0">
                  <a:pos x="114" y="86"/>
                </a:cxn>
                <a:cxn ang="0">
                  <a:pos x="106" y="82"/>
                </a:cxn>
                <a:cxn ang="0">
                  <a:pos x="46" y="80"/>
                </a:cxn>
                <a:cxn ang="0">
                  <a:pos x="28" y="82"/>
                </a:cxn>
                <a:cxn ang="0">
                  <a:pos x="24" y="80"/>
                </a:cxn>
                <a:cxn ang="0">
                  <a:pos x="24" y="72"/>
                </a:cxn>
                <a:cxn ang="0">
                  <a:pos x="34" y="72"/>
                </a:cxn>
                <a:cxn ang="0">
                  <a:pos x="52" y="68"/>
                </a:cxn>
                <a:cxn ang="0">
                  <a:pos x="58" y="62"/>
                </a:cxn>
                <a:cxn ang="0">
                  <a:pos x="68" y="64"/>
                </a:cxn>
                <a:cxn ang="0">
                  <a:pos x="76" y="66"/>
                </a:cxn>
                <a:cxn ang="0">
                  <a:pos x="76" y="60"/>
                </a:cxn>
                <a:cxn ang="0">
                  <a:pos x="72" y="50"/>
                </a:cxn>
                <a:cxn ang="0">
                  <a:pos x="64" y="50"/>
                </a:cxn>
                <a:cxn ang="0">
                  <a:pos x="50" y="52"/>
                </a:cxn>
                <a:cxn ang="0">
                  <a:pos x="34" y="54"/>
                </a:cxn>
                <a:cxn ang="0">
                  <a:pos x="10" y="52"/>
                </a:cxn>
                <a:cxn ang="0">
                  <a:pos x="4" y="46"/>
                </a:cxn>
                <a:cxn ang="0">
                  <a:pos x="0" y="38"/>
                </a:cxn>
                <a:cxn ang="0">
                  <a:pos x="6" y="32"/>
                </a:cxn>
                <a:cxn ang="0">
                  <a:pos x="42" y="24"/>
                </a:cxn>
                <a:cxn ang="0">
                  <a:pos x="78" y="26"/>
                </a:cxn>
                <a:cxn ang="0">
                  <a:pos x="96" y="36"/>
                </a:cxn>
                <a:cxn ang="0">
                  <a:pos x="104" y="36"/>
                </a:cxn>
                <a:cxn ang="0">
                  <a:pos x="108" y="30"/>
                </a:cxn>
                <a:cxn ang="0">
                  <a:pos x="116" y="26"/>
                </a:cxn>
                <a:cxn ang="0">
                  <a:pos x="132" y="32"/>
                </a:cxn>
                <a:cxn ang="0">
                  <a:pos x="142" y="36"/>
                </a:cxn>
                <a:cxn ang="0">
                  <a:pos x="140" y="30"/>
                </a:cxn>
                <a:cxn ang="0">
                  <a:pos x="120" y="24"/>
                </a:cxn>
                <a:cxn ang="0">
                  <a:pos x="98" y="24"/>
                </a:cxn>
                <a:cxn ang="0">
                  <a:pos x="82" y="24"/>
                </a:cxn>
                <a:cxn ang="0">
                  <a:pos x="78" y="20"/>
                </a:cxn>
                <a:cxn ang="0">
                  <a:pos x="84" y="12"/>
                </a:cxn>
                <a:cxn ang="0">
                  <a:pos x="126" y="12"/>
                </a:cxn>
                <a:cxn ang="0">
                  <a:pos x="142" y="8"/>
                </a:cxn>
                <a:cxn ang="0">
                  <a:pos x="158" y="8"/>
                </a:cxn>
                <a:cxn ang="0">
                  <a:pos x="168" y="8"/>
                </a:cxn>
                <a:cxn ang="0">
                  <a:pos x="172" y="10"/>
                </a:cxn>
                <a:cxn ang="0">
                  <a:pos x="202" y="4"/>
                </a:cxn>
                <a:cxn ang="0">
                  <a:pos x="252" y="0"/>
                </a:cxn>
                <a:cxn ang="0">
                  <a:pos x="328" y="2"/>
                </a:cxn>
                <a:cxn ang="0">
                  <a:pos x="364" y="6"/>
                </a:cxn>
                <a:cxn ang="0">
                  <a:pos x="368" y="16"/>
                </a:cxn>
                <a:cxn ang="0">
                  <a:pos x="332" y="24"/>
                </a:cxn>
                <a:cxn ang="0">
                  <a:pos x="316" y="24"/>
                </a:cxn>
                <a:cxn ang="0">
                  <a:pos x="310" y="24"/>
                </a:cxn>
                <a:cxn ang="0">
                  <a:pos x="310" y="26"/>
                </a:cxn>
                <a:cxn ang="0">
                  <a:pos x="282" y="26"/>
                </a:cxn>
                <a:cxn ang="0">
                  <a:pos x="262" y="32"/>
                </a:cxn>
                <a:cxn ang="0">
                  <a:pos x="240" y="36"/>
                </a:cxn>
                <a:cxn ang="0">
                  <a:pos x="216" y="36"/>
                </a:cxn>
                <a:cxn ang="0">
                  <a:pos x="208" y="40"/>
                </a:cxn>
                <a:cxn ang="0">
                  <a:pos x="196" y="52"/>
                </a:cxn>
                <a:cxn ang="0">
                  <a:pos x="174" y="60"/>
                </a:cxn>
              </a:cxnLst>
              <a:rect l="0" t="0" r="r" b="b"/>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5" name="Freeform 44"/>
            <p:cNvSpPr>
              <a:spLocks/>
            </p:cNvSpPr>
            <p:nvPr/>
          </p:nvSpPr>
          <p:spPr bwMode="auto">
            <a:xfrm>
              <a:off x="2919536" y="1974671"/>
              <a:ext cx="491492" cy="358965"/>
            </a:xfrm>
            <a:custGeom>
              <a:avLst/>
              <a:gdLst/>
              <a:ahLst/>
              <a:cxnLst>
                <a:cxn ang="0">
                  <a:pos x="122" y="10"/>
                </a:cxn>
                <a:cxn ang="0">
                  <a:pos x="132" y="2"/>
                </a:cxn>
                <a:cxn ang="0">
                  <a:pos x="158" y="4"/>
                </a:cxn>
                <a:cxn ang="0">
                  <a:pos x="172" y="14"/>
                </a:cxn>
                <a:cxn ang="0">
                  <a:pos x="172" y="20"/>
                </a:cxn>
                <a:cxn ang="0">
                  <a:pos x="184" y="28"/>
                </a:cxn>
                <a:cxn ang="0">
                  <a:pos x="196" y="34"/>
                </a:cxn>
                <a:cxn ang="0">
                  <a:pos x="212" y="36"/>
                </a:cxn>
                <a:cxn ang="0">
                  <a:pos x="236" y="64"/>
                </a:cxn>
                <a:cxn ang="0">
                  <a:pos x="218" y="74"/>
                </a:cxn>
                <a:cxn ang="0">
                  <a:pos x="234" y="82"/>
                </a:cxn>
                <a:cxn ang="0">
                  <a:pos x="258" y="98"/>
                </a:cxn>
                <a:cxn ang="0">
                  <a:pos x="268" y="106"/>
                </a:cxn>
                <a:cxn ang="0">
                  <a:pos x="280" y="108"/>
                </a:cxn>
                <a:cxn ang="0">
                  <a:pos x="276" y="114"/>
                </a:cxn>
                <a:cxn ang="0">
                  <a:pos x="262" y="124"/>
                </a:cxn>
                <a:cxn ang="0">
                  <a:pos x="246" y="134"/>
                </a:cxn>
                <a:cxn ang="0">
                  <a:pos x="232" y="134"/>
                </a:cxn>
                <a:cxn ang="0">
                  <a:pos x="228" y="120"/>
                </a:cxn>
                <a:cxn ang="0">
                  <a:pos x="212" y="118"/>
                </a:cxn>
                <a:cxn ang="0">
                  <a:pos x="198" y="122"/>
                </a:cxn>
                <a:cxn ang="0">
                  <a:pos x="206" y="130"/>
                </a:cxn>
                <a:cxn ang="0">
                  <a:pos x="220" y="144"/>
                </a:cxn>
                <a:cxn ang="0">
                  <a:pos x="218" y="164"/>
                </a:cxn>
                <a:cxn ang="0">
                  <a:pos x="220" y="178"/>
                </a:cxn>
                <a:cxn ang="0">
                  <a:pos x="196" y="166"/>
                </a:cxn>
                <a:cxn ang="0">
                  <a:pos x="188" y="160"/>
                </a:cxn>
                <a:cxn ang="0">
                  <a:pos x="172" y="160"/>
                </a:cxn>
                <a:cxn ang="0">
                  <a:pos x="194" y="188"/>
                </a:cxn>
                <a:cxn ang="0">
                  <a:pos x="174" y="184"/>
                </a:cxn>
                <a:cxn ang="0">
                  <a:pos x="132" y="172"/>
                </a:cxn>
                <a:cxn ang="0">
                  <a:pos x="134" y="164"/>
                </a:cxn>
                <a:cxn ang="0">
                  <a:pos x="132" y="158"/>
                </a:cxn>
                <a:cxn ang="0">
                  <a:pos x="120" y="144"/>
                </a:cxn>
                <a:cxn ang="0">
                  <a:pos x="88" y="146"/>
                </a:cxn>
                <a:cxn ang="0">
                  <a:pos x="62" y="148"/>
                </a:cxn>
                <a:cxn ang="0">
                  <a:pos x="60" y="142"/>
                </a:cxn>
                <a:cxn ang="0">
                  <a:pos x="86" y="128"/>
                </a:cxn>
                <a:cxn ang="0">
                  <a:pos x="104" y="134"/>
                </a:cxn>
                <a:cxn ang="0">
                  <a:pos x="120" y="128"/>
                </a:cxn>
                <a:cxn ang="0">
                  <a:pos x="134" y="116"/>
                </a:cxn>
                <a:cxn ang="0">
                  <a:pos x="152" y="84"/>
                </a:cxn>
                <a:cxn ang="0">
                  <a:pos x="142" y="76"/>
                </a:cxn>
                <a:cxn ang="0">
                  <a:pos x="134" y="74"/>
                </a:cxn>
                <a:cxn ang="0">
                  <a:pos x="126" y="62"/>
                </a:cxn>
                <a:cxn ang="0">
                  <a:pos x="112" y="54"/>
                </a:cxn>
                <a:cxn ang="0">
                  <a:pos x="100" y="62"/>
                </a:cxn>
                <a:cxn ang="0">
                  <a:pos x="88" y="66"/>
                </a:cxn>
                <a:cxn ang="0">
                  <a:pos x="76" y="58"/>
                </a:cxn>
                <a:cxn ang="0">
                  <a:pos x="32" y="56"/>
                </a:cxn>
                <a:cxn ang="0">
                  <a:pos x="22" y="46"/>
                </a:cxn>
                <a:cxn ang="0">
                  <a:pos x="10" y="52"/>
                </a:cxn>
                <a:cxn ang="0">
                  <a:pos x="2" y="48"/>
                </a:cxn>
                <a:cxn ang="0">
                  <a:pos x="14" y="40"/>
                </a:cxn>
                <a:cxn ang="0">
                  <a:pos x="4" y="30"/>
                </a:cxn>
                <a:cxn ang="0">
                  <a:pos x="12" y="18"/>
                </a:cxn>
                <a:cxn ang="0">
                  <a:pos x="56" y="6"/>
                </a:cxn>
                <a:cxn ang="0">
                  <a:pos x="82" y="0"/>
                </a:cxn>
                <a:cxn ang="0">
                  <a:pos x="62" y="12"/>
                </a:cxn>
                <a:cxn ang="0">
                  <a:pos x="50" y="22"/>
                </a:cxn>
                <a:cxn ang="0">
                  <a:pos x="60" y="24"/>
                </a:cxn>
                <a:cxn ang="0">
                  <a:pos x="76" y="12"/>
                </a:cxn>
              </a:cxnLst>
              <a:rect l="0" t="0" r="r" b="b"/>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6" name="Freeform 45"/>
            <p:cNvSpPr>
              <a:spLocks/>
            </p:cNvSpPr>
            <p:nvPr/>
          </p:nvSpPr>
          <p:spPr bwMode="auto">
            <a:xfrm>
              <a:off x="3099519" y="2129593"/>
              <a:ext cx="55379" cy="34007"/>
            </a:xfrm>
            <a:custGeom>
              <a:avLst/>
              <a:gdLst/>
              <a:ahLst/>
              <a:cxnLst>
                <a:cxn ang="0">
                  <a:pos x="16" y="2"/>
                </a:cxn>
                <a:cxn ang="0">
                  <a:pos x="28" y="0"/>
                </a:cxn>
                <a:cxn ang="0">
                  <a:pos x="30" y="0"/>
                </a:cxn>
                <a:cxn ang="0">
                  <a:pos x="32" y="2"/>
                </a:cxn>
                <a:cxn ang="0">
                  <a:pos x="30" y="6"/>
                </a:cxn>
                <a:cxn ang="0">
                  <a:pos x="28" y="10"/>
                </a:cxn>
                <a:cxn ang="0">
                  <a:pos x="22" y="14"/>
                </a:cxn>
                <a:cxn ang="0">
                  <a:pos x="14" y="18"/>
                </a:cxn>
                <a:cxn ang="0">
                  <a:pos x="6" y="18"/>
                </a:cxn>
                <a:cxn ang="0">
                  <a:pos x="2" y="16"/>
                </a:cxn>
                <a:cxn ang="0">
                  <a:pos x="0" y="14"/>
                </a:cxn>
                <a:cxn ang="0">
                  <a:pos x="2" y="10"/>
                </a:cxn>
                <a:cxn ang="0">
                  <a:pos x="8" y="6"/>
                </a:cxn>
                <a:cxn ang="0">
                  <a:pos x="12" y="2"/>
                </a:cxn>
                <a:cxn ang="0">
                  <a:pos x="18" y="2"/>
                </a:cxn>
                <a:cxn ang="0">
                  <a:pos x="18" y="0"/>
                </a:cxn>
                <a:cxn ang="0">
                  <a:pos x="16" y="2"/>
                </a:cxn>
              </a:cxnLst>
              <a:rect l="0" t="0" r="r" b="b"/>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47" name="Freeform 59"/>
            <p:cNvSpPr>
              <a:spLocks/>
            </p:cNvSpPr>
            <p:nvPr/>
          </p:nvSpPr>
          <p:spPr bwMode="auto">
            <a:xfrm>
              <a:off x="1503899" y="2753058"/>
              <a:ext cx="1509088" cy="819952"/>
            </a:xfrm>
            <a:custGeom>
              <a:avLst/>
              <a:gdLst/>
              <a:ahLst/>
              <a:cxnLst>
                <a:cxn ang="0">
                  <a:pos x="14" y="260"/>
                </a:cxn>
                <a:cxn ang="0">
                  <a:pos x="66" y="298"/>
                </a:cxn>
                <a:cxn ang="0">
                  <a:pos x="198" y="318"/>
                </a:cxn>
                <a:cxn ang="0">
                  <a:pos x="226" y="360"/>
                </a:cxn>
                <a:cxn ang="0">
                  <a:pos x="256" y="354"/>
                </a:cxn>
                <a:cxn ang="0">
                  <a:pos x="288" y="408"/>
                </a:cxn>
                <a:cxn ang="0">
                  <a:pos x="322" y="402"/>
                </a:cxn>
                <a:cxn ang="0">
                  <a:pos x="350" y="370"/>
                </a:cxn>
                <a:cxn ang="0">
                  <a:pos x="384" y="354"/>
                </a:cxn>
                <a:cxn ang="0">
                  <a:pos x="408" y="352"/>
                </a:cxn>
                <a:cxn ang="0">
                  <a:pos x="444" y="358"/>
                </a:cxn>
                <a:cxn ang="0">
                  <a:pos x="462" y="358"/>
                </a:cxn>
                <a:cxn ang="0">
                  <a:pos x="490" y="338"/>
                </a:cxn>
                <a:cxn ang="0">
                  <a:pos x="524" y="348"/>
                </a:cxn>
                <a:cxn ang="0">
                  <a:pos x="552" y="354"/>
                </a:cxn>
                <a:cxn ang="0">
                  <a:pos x="556" y="376"/>
                </a:cxn>
                <a:cxn ang="0">
                  <a:pos x="564" y="408"/>
                </a:cxn>
                <a:cxn ang="0">
                  <a:pos x="584" y="428"/>
                </a:cxn>
                <a:cxn ang="0">
                  <a:pos x="588" y="370"/>
                </a:cxn>
                <a:cxn ang="0">
                  <a:pos x="608" y="300"/>
                </a:cxn>
                <a:cxn ang="0">
                  <a:pos x="634" y="276"/>
                </a:cxn>
                <a:cxn ang="0">
                  <a:pos x="658" y="264"/>
                </a:cxn>
                <a:cxn ang="0">
                  <a:pos x="688" y="244"/>
                </a:cxn>
                <a:cxn ang="0">
                  <a:pos x="694" y="222"/>
                </a:cxn>
                <a:cxn ang="0">
                  <a:pos x="694" y="208"/>
                </a:cxn>
                <a:cxn ang="0">
                  <a:pos x="706" y="192"/>
                </a:cxn>
                <a:cxn ang="0">
                  <a:pos x="718" y="174"/>
                </a:cxn>
                <a:cxn ang="0">
                  <a:pos x="740" y="164"/>
                </a:cxn>
                <a:cxn ang="0">
                  <a:pos x="770" y="142"/>
                </a:cxn>
                <a:cxn ang="0">
                  <a:pos x="792" y="130"/>
                </a:cxn>
                <a:cxn ang="0">
                  <a:pos x="800" y="128"/>
                </a:cxn>
                <a:cxn ang="0">
                  <a:pos x="808" y="98"/>
                </a:cxn>
                <a:cxn ang="0">
                  <a:pos x="864" y="50"/>
                </a:cxn>
                <a:cxn ang="0">
                  <a:pos x="824" y="58"/>
                </a:cxn>
                <a:cxn ang="0">
                  <a:pos x="750" y="80"/>
                </a:cxn>
                <a:cxn ang="0">
                  <a:pos x="694" y="100"/>
                </a:cxn>
                <a:cxn ang="0">
                  <a:pos x="642" y="134"/>
                </a:cxn>
                <a:cxn ang="0">
                  <a:pos x="630" y="118"/>
                </a:cxn>
                <a:cxn ang="0">
                  <a:pos x="636" y="94"/>
                </a:cxn>
                <a:cxn ang="0">
                  <a:pos x="634" y="80"/>
                </a:cxn>
                <a:cxn ang="0">
                  <a:pos x="610" y="72"/>
                </a:cxn>
                <a:cxn ang="0">
                  <a:pos x="576" y="122"/>
                </a:cxn>
                <a:cxn ang="0">
                  <a:pos x="552" y="122"/>
                </a:cxn>
                <a:cxn ang="0">
                  <a:pos x="584" y="66"/>
                </a:cxn>
                <a:cxn ang="0">
                  <a:pos x="626" y="50"/>
                </a:cxn>
                <a:cxn ang="0">
                  <a:pos x="590" y="36"/>
                </a:cxn>
                <a:cxn ang="0">
                  <a:pos x="540" y="42"/>
                </a:cxn>
                <a:cxn ang="0">
                  <a:pos x="562" y="22"/>
                </a:cxn>
                <a:cxn ang="0">
                  <a:pos x="516" y="12"/>
                </a:cxn>
                <a:cxn ang="0">
                  <a:pos x="104" y="22"/>
                </a:cxn>
                <a:cxn ang="0">
                  <a:pos x="64" y="52"/>
                </a:cxn>
                <a:cxn ang="0">
                  <a:pos x="12" y="136"/>
                </a:cxn>
                <a:cxn ang="0">
                  <a:pos x="0" y="174"/>
                </a:cxn>
                <a:cxn ang="0">
                  <a:pos x="10" y="196"/>
                </a:cxn>
                <a:cxn ang="0">
                  <a:pos x="4" y="216"/>
                </a:cxn>
              </a:cxnLst>
              <a:rect l="0" t="0" r="r" b="b"/>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48" name="Freeform 60"/>
            <p:cNvSpPr>
              <a:spLocks/>
            </p:cNvSpPr>
            <p:nvPr/>
          </p:nvSpPr>
          <p:spPr bwMode="auto">
            <a:xfrm>
              <a:off x="849731" y="2050242"/>
              <a:ext cx="993367" cy="525222"/>
            </a:xfrm>
            <a:custGeom>
              <a:avLst/>
              <a:gdLst/>
              <a:ahLst/>
              <a:cxnLst>
                <a:cxn ang="0">
                  <a:pos x="376" y="184"/>
                </a:cxn>
                <a:cxn ang="0">
                  <a:pos x="350" y="176"/>
                </a:cxn>
                <a:cxn ang="0">
                  <a:pos x="338" y="168"/>
                </a:cxn>
                <a:cxn ang="0">
                  <a:pos x="308" y="184"/>
                </a:cxn>
                <a:cxn ang="0">
                  <a:pos x="282" y="192"/>
                </a:cxn>
                <a:cxn ang="0">
                  <a:pos x="262" y="194"/>
                </a:cxn>
                <a:cxn ang="0">
                  <a:pos x="286" y="178"/>
                </a:cxn>
                <a:cxn ang="0">
                  <a:pos x="282" y="174"/>
                </a:cxn>
                <a:cxn ang="0">
                  <a:pos x="246" y="192"/>
                </a:cxn>
                <a:cxn ang="0">
                  <a:pos x="230" y="202"/>
                </a:cxn>
                <a:cxn ang="0">
                  <a:pos x="206" y="214"/>
                </a:cxn>
                <a:cxn ang="0">
                  <a:pos x="172" y="224"/>
                </a:cxn>
                <a:cxn ang="0">
                  <a:pos x="154" y="234"/>
                </a:cxn>
                <a:cxn ang="0">
                  <a:pos x="86" y="258"/>
                </a:cxn>
                <a:cxn ang="0">
                  <a:pos x="62" y="262"/>
                </a:cxn>
                <a:cxn ang="0">
                  <a:pos x="48" y="264"/>
                </a:cxn>
                <a:cxn ang="0">
                  <a:pos x="14" y="278"/>
                </a:cxn>
                <a:cxn ang="0">
                  <a:pos x="14" y="270"/>
                </a:cxn>
                <a:cxn ang="0">
                  <a:pos x="76" y="256"/>
                </a:cxn>
                <a:cxn ang="0">
                  <a:pos x="90" y="248"/>
                </a:cxn>
                <a:cxn ang="0">
                  <a:pos x="120" y="236"/>
                </a:cxn>
                <a:cxn ang="0">
                  <a:pos x="164" y="206"/>
                </a:cxn>
                <a:cxn ang="0">
                  <a:pos x="146" y="210"/>
                </a:cxn>
                <a:cxn ang="0">
                  <a:pos x="140" y="202"/>
                </a:cxn>
                <a:cxn ang="0">
                  <a:pos x="124" y="208"/>
                </a:cxn>
                <a:cxn ang="0">
                  <a:pos x="126" y="198"/>
                </a:cxn>
                <a:cxn ang="0">
                  <a:pos x="132" y="186"/>
                </a:cxn>
                <a:cxn ang="0">
                  <a:pos x="116" y="186"/>
                </a:cxn>
                <a:cxn ang="0">
                  <a:pos x="110" y="160"/>
                </a:cxn>
                <a:cxn ang="0">
                  <a:pos x="166" y="132"/>
                </a:cxn>
                <a:cxn ang="0">
                  <a:pos x="224" y="122"/>
                </a:cxn>
                <a:cxn ang="0">
                  <a:pos x="246" y="104"/>
                </a:cxn>
                <a:cxn ang="0">
                  <a:pos x="220" y="112"/>
                </a:cxn>
                <a:cxn ang="0">
                  <a:pos x="186" y="102"/>
                </a:cxn>
                <a:cxn ang="0">
                  <a:pos x="252" y="72"/>
                </a:cxn>
                <a:cxn ang="0">
                  <a:pos x="258" y="82"/>
                </a:cxn>
                <a:cxn ang="0">
                  <a:pos x="272" y="80"/>
                </a:cxn>
                <a:cxn ang="0">
                  <a:pos x="270" y="70"/>
                </a:cxn>
                <a:cxn ang="0">
                  <a:pos x="268" y="60"/>
                </a:cxn>
                <a:cxn ang="0">
                  <a:pos x="266" y="46"/>
                </a:cxn>
                <a:cxn ang="0">
                  <a:pos x="296" y="40"/>
                </a:cxn>
                <a:cxn ang="0">
                  <a:pos x="324" y="28"/>
                </a:cxn>
                <a:cxn ang="0">
                  <a:pos x="384" y="10"/>
                </a:cxn>
                <a:cxn ang="0">
                  <a:pos x="444" y="2"/>
                </a:cxn>
                <a:cxn ang="0">
                  <a:pos x="472" y="6"/>
                </a:cxn>
                <a:cxn ang="0">
                  <a:pos x="510" y="12"/>
                </a:cxn>
                <a:cxn ang="0">
                  <a:pos x="534" y="16"/>
                </a:cxn>
                <a:cxn ang="0">
                  <a:pos x="562" y="20"/>
                </a:cxn>
                <a:cxn ang="0">
                  <a:pos x="400" y="178"/>
                </a:cxn>
              </a:cxnLst>
              <a:rect l="0" t="0" r="r" b="b"/>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49" name="Freeform 66"/>
            <p:cNvSpPr>
              <a:spLocks/>
            </p:cNvSpPr>
            <p:nvPr/>
          </p:nvSpPr>
          <p:spPr bwMode="auto">
            <a:xfrm>
              <a:off x="1583508" y="3316066"/>
              <a:ext cx="740699" cy="634801"/>
            </a:xfrm>
            <a:custGeom>
              <a:avLst/>
              <a:gdLst/>
              <a:ahLst/>
              <a:cxnLst>
                <a:cxn ang="0">
                  <a:pos x="410" y="250"/>
                </a:cxn>
                <a:cxn ang="0">
                  <a:pos x="428" y="210"/>
                </a:cxn>
                <a:cxn ang="0">
                  <a:pos x="410" y="202"/>
                </a:cxn>
                <a:cxn ang="0">
                  <a:pos x="368" y="216"/>
                </a:cxn>
                <a:cxn ang="0">
                  <a:pos x="346" y="254"/>
                </a:cxn>
                <a:cxn ang="0">
                  <a:pos x="298" y="264"/>
                </a:cxn>
                <a:cxn ang="0">
                  <a:pos x="266" y="238"/>
                </a:cxn>
                <a:cxn ang="0">
                  <a:pos x="256" y="194"/>
                </a:cxn>
                <a:cxn ang="0">
                  <a:pos x="276" y="128"/>
                </a:cxn>
                <a:cxn ang="0">
                  <a:pos x="242" y="110"/>
                </a:cxn>
                <a:cxn ang="0">
                  <a:pos x="230" y="60"/>
                </a:cxn>
                <a:cxn ang="0">
                  <a:pos x="208" y="56"/>
                </a:cxn>
                <a:cxn ang="0">
                  <a:pos x="188" y="68"/>
                </a:cxn>
                <a:cxn ang="0">
                  <a:pos x="174" y="38"/>
                </a:cxn>
                <a:cxn ang="0">
                  <a:pos x="158" y="18"/>
                </a:cxn>
                <a:cxn ang="0">
                  <a:pos x="128" y="28"/>
                </a:cxn>
                <a:cxn ang="0">
                  <a:pos x="20" y="0"/>
                </a:cxn>
                <a:cxn ang="0">
                  <a:pos x="2" y="14"/>
                </a:cxn>
                <a:cxn ang="0">
                  <a:pos x="4" y="48"/>
                </a:cxn>
                <a:cxn ang="0">
                  <a:pos x="20" y="70"/>
                </a:cxn>
                <a:cxn ang="0">
                  <a:pos x="14" y="84"/>
                </a:cxn>
                <a:cxn ang="0">
                  <a:pos x="12" y="102"/>
                </a:cxn>
                <a:cxn ang="0">
                  <a:pos x="34" y="118"/>
                </a:cxn>
                <a:cxn ang="0">
                  <a:pos x="40" y="134"/>
                </a:cxn>
                <a:cxn ang="0">
                  <a:pos x="38" y="148"/>
                </a:cxn>
                <a:cxn ang="0">
                  <a:pos x="54" y="164"/>
                </a:cxn>
                <a:cxn ang="0">
                  <a:pos x="74" y="176"/>
                </a:cxn>
                <a:cxn ang="0">
                  <a:pos x="66" y="152"/>
                </a:cxn>
                <a:cxn ang="0">
                  <a:pos x="56" y="128"/>
                </a:cxn>
                <a:cxn ang="0">
                  <a:pos x="46" y="104"/>
                </a:cxn>
                <a:cxn ang="0">
                  <a:pos x="36" y="62"/>
                </a:cxn>
                <a:cxn ang="0">
                  <a:pos x="30" y="56"/>
                </a:cxn>
                <a:cxn ang="0">
                  <a:pos x="30" y="24"/>
                </a:cxn>
                <a:cxn ang="0">
                  <a:pos x="42" y="24"/>
                </a:cxn>
                <a:cxn ang="0">
                  <a:pos x="54" y="56"/>
                </a:cxn>
                <a:cxn ang="0">
                  <a:pos x="50" y="72"/>
                </a:cxn>
                <a:cxn ang="0">
                  <a:pos x="62" y="84"/>
                </a:cxn>
                <a:cxn ang="0">
                  <a:pos x="76" y="106"/>
                </a:cxn>
                <a:cxn ang="0">
                  <a:pos x="88" y="116"/>
                </a:cxn>
                <a:cxn ang="0">
                  <a:pos x="92" y="140"/>
                </a:cxn>
                <a:cxn ang="0">
                  <a:pos x="122" y="178"/>
                </a:cxn>
                <a:cxn ang="0">
                  <a:pos x="132" y="210"/>
                </a:cxn>
                <a:cxn ang="0">
                  <a:pos x="128" y="226"/>
                </a:cxn>
                <a:cxn ang="0">
                  <a:pos x="130" y="244"/>
                </a:cxn>
                <a:cxn ang="0">
                  <a:pos x="154" y="266"/>
                </a:cxn>
                <a:cxn ang="0">
                  <a:pos x="178" y="274"/>
                </a:cxn>
                <a:cxn ang="0">
                  <a:pos x="218" y="300"/>
                </a:cxn>
                <a:cxn ang="0">
                  <a:pos x="260" y="314"/>
                </a:cxn>
                <a:cxn ang="0">
                  <a:pos x="286" y="302"/>
                </a:cxn>
                <a:cxn ang="0">
                  <a:pos x="314" y="320"/>
                </a:cxn>
                <a:cxn ang="0">
                  <a:pos x="330" y="318"/>
                </a:cxn>
                <a:cxn ang="0">
                  <a:pos x="352" y="302"/>
                </a:cxn>
                <a:cxn ang="0">
                  <a:pos x="348" y="284"/>
                </a:cxn>
                <a:cxn ang="0">
                  <a:pos x="384" y="278"/>
                </a:cxn>
                <a:cxn ang="0">
                  <a:pos x="392" y="268"/>
                </a:cxn>
                <a:cxn ang="0">
                  <a:pos x="400" y="274"/>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0" name="Freeform 67"/>
            <p:cNvSpPr>
              <a:spLocks/>
            </p:cNvSpPr>
            <p:nvPr/>
          </p:nvSpPr>
          <p:spPr bwMode="auto">
            <a:xfrm>
              <a:off x="2379586" y="3648581"/>
              <a:ext cx="280358" cy="120915"/>
            </a:xfrm>
            <a:custGeom>
              <a:avLst/>
              <a:gdLst/>
              <a:ahLst/>
              <a:cxnLst>
                <a:cxn ang="0">
                  <a:pos x="44" y="18"/>
                </a:cxn>
                <a:cxn ang="0">
                  <a:pos x="44" y="16"/>
                </a:cxn>
                <a:cxn ang="0">
                  <a:pos x="48" y="16"/>
                </a:cxn>
                <a:cxn ang="0">
                  <a:pos x="48" y="12"/>
                </a:cxn>
                <a:cxn ang="0">
                  <a:pos x="44" y="10"/>
                </a:cxn>
                <a:cxn ang="0">
                  <a:pos x="44" y="12"/>
                </a:cxn>
                <a:cxn ang="0">
                  <a:pos x="36" y="12"/>
                </a:cxn>
                <a:cxn ang="0">
                  <a:pos x="30" y="16"/>
                </a:cxn>
                <a:cxn ang="0">
                  <a:pos x="22" y="18"/>
                </a:cxn>
                <a:cxn ang="0">
                  <a:pos x="16" y="20"/>
                </a:cxn>
                <a:cxn ang="0">
                  <a:pos x="14" y="22"/>
                </a:cxn>
                <a:cxn ang="0">
                  <a:pos x="12" y="24"/>
                </a:cxn>
                <a:cxn ang="0">
                  <a:pos x="6" y="26"/>
                </a:cxn>
                <a:cxn ang="0">
                  <a:pos x="0" y="26"/>
                </a:cxn>
                <a:cxn ang="0">
                  <a:pos x="4" y="24"/>
                </a:cxn>
                <a:cxn ang="0">
                  <a:pos x="6" y="24"/>
                </a:cxn>
                <a:cxn ang="0">
                  <a:pos x="8" y="18"/>
                </a:cxn>
                <a:cxn ang="0">
                  <a:pos x="12" y="14"/>
                </a:cxn>
                <a:cxn ang="0">
                  <a:pos x="18" y="10"/>
                </a:cxn>
                <a:cxn ang="0">
                  <a:pos x="24" y="6"/>
                </a:cxn>
                <a:cxn ang="0">
                  <a:pos x="42" y="0"/>
                </a:cxn>
                <a:cxn ang="0">
                  <a:pos x="56" y="0"/>
                </a:cxn>
                <a:cxn ang="0">
                  <a:pos x="60" y="0"/>
                </a:cxn>
                <a:cxn ang="0">
                  <a:pos x="62" y="2"/>
                </a:cxn>
                <a:cxn ang="0">
                  <a:pos x="66" y="4"/>
                </a:cxn>
                <a:cxn ang="0">
                  <a:pos x="78" y="8"/>
                </a:cxn>
                <a:cxn ang="0">
                  <a:pos x="86" y="16"/>
                </a:cxn>
                <a:cxn ang="0">
                  <a:pos x="90" y="16"/>
                </a:cxn>
                <a:cxn ang="0">
                  <a:pos x="96" y="16"/>
                </a:cxn>
                <a:cxn ang="0">
                  <a:pos x="102" y="18"/>
                </a:cxn>
                <a:cxn ang="0">
                  <a:pos x="114" y="24"/>
                </a:cxn>
                <a:cxn ang="0">
                  <a:pos x="122" y="32"/>
                </a:cxn>
                <a:cxn ang="0">
                  <a:pos x="130" y="38"/>
                </a:cxn>
                <a:cxn ang="0">
                  <a:pos x="142" y="42"/>
                </a:cxn>
                <a:cxn ang="0">
                  <a:pos x="140" y="44"/>
                </a:cxn>
                <a:cxn ang="0">
                  <a:pos x="154" y="48"/>
                </a:cxn>
                <a:cxn ang="0">
                  <a:pos x="160" y="52"/>
                </a:cxn>
                <a:cxn ang="0">
                  <a:pos x="162" y="58"/>
                </a:cxn>
                <a:cxn ang="0">
                  <a:pos x="154" y="60"/>
                </a:cxn>
                <a:cxn ang="0">
                  <a:pos x="152" y="60"/>
                </a:cxn>
                <a:cxn ang="0">
                  <a:pos x="152" y="62"/>
                </a:cxn>
                <a:cxn ang="0">
                  <a:pos x="142" y="64"/>
                </a:cxn>
                <a:cxn ang="0">
                  <a:pos x="130" y="64"/>
                </a:cxn>
                <a:cxn ang="0">
                  <a:pos x="108" y="62"/>
                </a:cxn>
                <a:cxn ang="0">
                  <a:pos x="112" y="58"/>
                </a:cxn>
                <a:cxn ang="0">
                  <a:pos x="118" y="52"/>
                </a:cxn>
                <a:cxn ang="0">
                  <a:pos x="118" y="48"/>
                </a:cxn>
                <a:cxn ang="0">
                  <a:pos x="110" y="48"/>
                </a:cxn>
                <a:cxn ang="0">
                  <a:pos x="102" y="46"/>
                </a:cxn>
                <a:cxn ang="0">
                  <a:pos x="100" y="44"/>
                </a:cxn>
                <a:cxn ang="0">
                  <a:pos x="98" y="38"/>
                </a:cxn>
                <a:cxn ang="0">
                  <a:pos x="98" y="34"/>
                </a:cxn>
                <a:cxn ang="0">
                  <a:pos x="96" y="32"/>
                </a:cxn>
                <a:cxn ang="0">
                  <a:pos x="92" y="30"/>
                </a:cxn>
                <a:cxn ang="0">
                  <a:pos x="78" y="30"/>
                </a:cxn>
                <a:cxn ang="0">
                  <a:pos x="76" y="28"/>
                </a:cxn>
                <a:cxn ang="0">
                  <a:pos x="72" y="26"/>
                </a:cxn>
                <a:cxn ang="0">
                  <a:pos x="60" y="22"/>
                </a:cxn>
                <a:cxn ang="0">
                  <a:pos x="50" y="18"/>
                </a:cxn>
                <a:cxn ang="0">
                  <a:pos x="44" y="16"/>
                </a:cxn>
                <a:cxn ang="0">
                  <a:pos x="44" y="18"/>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1" name="Freeform 68"/>
            <p:cNvSpPr>
              <a:spLocks/>
            </p:cNvSpPr>
            <p:nvPr/>
          </p:nvSpPr>
          <p:spPr bwMode="auto">
            <a:xfrm>
              <a:off x="2545724" y="3811060"/>
              <a:ext cx="51918" cy="26450"/>
            </a:xfrm>
            <a:custGeom>
              <a:avLst/>
              <a:gdLst/>
              <a:ahLst/>
              <a:cxnLst>
                <a:cxn ang="0">
                  <a:pos x="0" y="8"/>
                </a:cxn>
                <a:cxn ang="0">
                  <a:pos x="0" y="4"/>
                </a:cxn>
                <a:cxn ang="0">
                  <a:pos x="2" y="2"/>
                </a:cxn>
                <a:cxn ang="0">
                  <a:pos x="6" y="0"/>
                </a:cxn>
                <a:cxn ang="0">
                  <a:pos x="12" y="0"/>
                </a:cxn>
                <a:cxn ang="0">
                  <a:pos x="20" y="4"/>
                </a:cxn>
                <a:cxn ang="0">
                  <a:pos x="30" y="12"/>
                </a:cxn>
                <a:cxn ang="0">
                  <a:pos x="26" y="12"/>
                </a:cxn>
                <a:cxn ang="0">
                  <a:pos x="20" y="14"/>
                </a:cxn>
                <a:cxn ang="0">
                  <a:pos x="8" y="12"/>
                </a:cxn>
                <a:cxn ang="0">
                  <a:pos x="4" y="10"/>
                </a:cxn>
                <a:cxn ang="0">
                  <a:pos x="0" y="6"/>
                </a:cxn>
                <a:cxn ang="0">
                  <a:pos x="0" y="8"/>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2" name="Freeform 69"/>
            <p:cNvSpPr>
              <a:spLocks/>
            </p:cNvSpPr>
            <p:nvPr/>
          </p:nvSpPr>
          <p:spPr bwMode="auto">
            <a:xfrm>
              <a:off x="2839927" y="3811060"/>
              <a:ext cx="44996" cy="22671"/>
            </a:xfrm>
            <a:custGeom>
              <a:avLst/>
              <a:gdLst/>
              <a:ahLst/>
              <a:cxnLst>
                <a:cxn ang="0">
                  <a:pos x="10" y="2"/>
                </a:cxn>
                <a:cxn ang="0">
                  <a:pos x="24" y="0"/>
                </a:cxn>
                <a:cxn ang="0">
                  <a:pos x="24" y="2"/>
                </a:cxn>
                <a:cxn ang="0">
                  <a:pos x="26" y="6"/>
                </a:cxn>
                <a:cxn ang="0">
                  <a:pos x="24" y="8"/>
                </a:cxn>
                <a:cxn ang="0">
                  <a:pos x="22" y="10"/>
                </a:cxn>
                <a:cxn ang="0">
                  <a:pos x="12" y="12"/>
                </a:cxn>
                <a:cxn ang="0">
                  <a:pos x="4" y="10"/>
                </a:cxn>
                <a:cxn ang="0">
                  <a:pos x="0" y="8"/>
                </a:cxn>
                <a:cxn ang="0">
                  <a:pos x="0" y="2"/>
                </a:cxn>
                <a:cxn ang="0">
                  <a:pos x="10" y="2"/>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3" name="Freeform 70"/>
            <p:cNvSpPr>
              <a:spLocks/>
            </p:cNvSpPr>
            <p:nvPr/>
          </p:nvSpPr>
          <p:spPr bwMode="auto">
            <a:xfrm>
              <a:off x="2566492" y="3588124"/>
              <a:ext cx="17306" cy="26450"/>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4" name="Freeform 71"/>
            <p:cNvSpPr>
              <a:spLocks/>
            </p:cNvSpPr>
            <p:nvPr/>
          </p:nvSpPr>
          <p:spPr bwMode="auto">
            <a:xfrm>
              <a:off x="2389970" y="4117125"/>
              <a:ext cx="152293" cy="79350"/>
            </a:xfrm>
            <a:custGeom>
              <a:avLst/>
              <a:gdLst/>
              <a:ahLst/>
              <a:cxnLst>
                <a:cxn ang="0">
                  <a:pos x="0" y="22"/>
                </a:cxn>
                <a:cxn ang="0">
                  <a:pos x="0" y="18"/>
                </a:cxn>
                <a:cxn ang="0">
                  <a:pos x="0" y="14"/>
                </a:cxn>
                <a:cxn ang="0">
                  <a:pos x="0" y="6"/>
                </a:cxn>
                <a:cxn ang="0">
                  <a:pos x="2" y="6"/>
                </a:cxn>
                <a:cxn ang="0">
                  <a:pos x="8" y="6"/>
                </a:cxn>
                <a:cxn ang="0">
                  <a:pos x="12" y="10"/>
                </a:cxn>
                <a:cxn ang="0">
                  <a:pos x="16" y="10"/>
                </a:cxn>
                <a:cxn ang="0">
                  <a:pos x="20" y="14"/>
                </a:cxn>
                <a:cxn ang="0">
                  <a:pos x="26" y="14"/>
                </a:cxn>
                <a:cxn ang="0">
                  <a:pos x="30" y="14"/>
                </a:cxn>
                <a:cxn ang="0">
                  <a:pos x="36" y="12"/>
                </a:cxn>
                <a:cxn ang="0">
                  <a:pos x="38" y="8"/>
                </a:cxn>
                <a:cxn ang="0">
                  <a:pos x="44" y="2"/>
                </a:cxn>
                <a:cxn ang="0">
                  <a:pos x="48" y="0"/>
                </a:cxn>
                <a:cxn ang="0">
                  <a:pos x="52" y="0"/>
                </a:cxn>
                <a:cxn ang="0">
                  <a:pos x="62" y="2"/>
                </a:cxn>
                <a:cxn ang="0">
                  <a:pos x="70" y="8"/>
                </a:cxn>
                <a:cxn ang="0">
                  <a:pos x="80" y="14"/>
                </a:cxn>
                <a:cxn ang="0">
                  <a:pos x="86" y="18"/>
                </a:cxn>
                <a:cxn ang="0">
                  <a:pos x="88" y="18"/>
                </a:cxn>
                <a:cxn ang="0">
                  <a:pos x="86" y="20"/>
                </a:cxn>
                <a:cxn ang="0">
                  <a:pos x="86" y="26"/>
                </a:cxn>
                <a:cxn ang="0">
                  <a:pos x="88" y="32"/>
                </a:cxn>
                <a:cxn ang="0">
                  <a:pos x="86" y="34"/>
                </a:cxn>
                <a:cxn ang="0">
                  <a:pos x="82" y="38"/>
                </a:cxn>
                <a:cxn ang="0">
                  <a:pos x="76" y="42"/>
                </a:cxn>
                <a:cxn ang="0">
                  <a:pos x="70" y="30"/>
                </a:cxn>
                <a:cxn ang="0">
                  <a:pos x="70" y="26"/>
                </a:cxn>
                <a:cxn ang="0">
                  <a:pos x="76" y="26"/>
                </a:cxn>
                <a:cxn ang="0">
                  <a:pos x="68" y="16"/>
                </a:cxn>
                <a:cxn ang="0">
                  <a:pos x="64" y="14"/>
                </a:cxn>
                <a:cxn ang="0">
                  <a:pos x="56" y="14"/>
                </a:cxn>
                <a:cxn ang="0">
                  <a:pos x="52" y="14"/>
                </a:cxn>
                <a:cxn ang="0">
                  <a:pos x="46" y="20"/>
                </a:cxn>
                <a:cxn ang="0">
                  <a:pos x="38" y="30"/>
                </a:cxn>
                <a:cxn ang="0">
                  <a:pos x="40" y="32"/>
                </a:cxn>
                <a:cxn ang="0">
                  <a:pos x="44" y="32"/>
                </a:cxn>
                <a:cxn ang="0">
                  <a:pos x="44" y="38"/>
                </a:cxn>
                <a:cxn ang="0">
                  <a:pos x="42" y="42"/>
                </a:cxn>
                <a:cxn ang="0">
                  <a:pos x="38" y="42"/>
                </a:cxn>
                <a:cxn ang="0">
                  <a:pos x="36" y="42"/>
                </a:cxn>
                <a:cxn ang="0">
                  <a:pos x="32" y="42"/>
                </a:cxn>
                <a:cxn ang="0">
                  <a:pos x="30" y="42"/>
                </a:cxn>
                <a:cxn ang="0">
                  <a:pos x="30" y="36"/>
                </a:cxn>
                <a:cxn ang="0">
                  <a:pos x="24" y="34"/>
                </a:cxn>
                <a:cxn ang="0">
                  <a:pos x="20" y="32"/>
                </a:cxn>
                <a:cxn ang="0">
                  <a:pos x="16" y="30"/>
                </a:cxn>
                <a:cxn ang="0">
                  <a:pos x="12" y="26"/>
                </a:cxn>
                <a:cxn ang="0">
                  <a:pos x="0" y="22"/>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solidFill>
              <a:srgbClr val="003A70"/>
            </a:solid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5" name="Freeform 72"/>
            <p:cNvSpPr>
              <a:spLocks/>
            </p:cNvSpPr>
            <p:nvPr/>
          </p:nvSpPr>
          <p:spPr bwMode="auto">
            <a:xfrm>
              <a:off x="2310362" y="4075561"/>
              <a:ext cx="93453" cy="83128"/>
            </a:xfrm>
            <a:custGeom>
              <a:avLst/>
              <a:gdLst/>
              <a:ahLst/>
              <a:cxnLst>
                <a:cxn ang="0">
                  <a:pos x="38" y="6"/>
                </a:cxn>
                <a:cxn ang="0">
                  <a:pos x="46" y="18"/>
                </a:cxn>
                <a:cxn ang="0">
                  <a:pos x="54" y="28"/>
                </a:cxn>
                <a:cxn ang="0">
                  <a:pos x="46" y="28"/>
                </a:cxn>
                <a:cxn ang="0">
                  <a:pos x="46" y="44"/>
                </a:cxn>
                <a:cxn ang="0">
                  <a:pos x="32" y="40"/>
                </a:cxn>
                <a:cxn ang="0">
                  <a:pos x="34" y="36"/>
                </a:cxn>
                <a:cxn ang="0">
                  <a:pos x="34" y="34"/>
                </a:cxn>
                <a:cxn ang="0">
                  <a:pos x="24" y="22"/>
                </a:cxn>
                <a:cxn ang="0">
                  <a:pos x="18" y="16"/>
                </a:cxn>
                <a:cxn ang="0">
                  <a:pos x="12" y="14"/>
                </a:cxn>
                <a:cxn ang="0">
                  <a:pos x="16" y="22"/>
                </a:cxn>
                <a:cxn ang="0">
                  <a:pos x="12" y="22"/>
                </a:cxn>
                <a:cxn ang="0">
                  <a:pos x="8" y="22"/>
                </a:cxn>
                <a:cxn ang="0">
                  <a:pos x="4" y="20"/>
                </a:cxn>
                <a:cxn ang="0">
                  <a:pos x="2" y="16"/>
                </a:cxn>
                <a:cxn ang="0">
                  <a:pos x="0" y="12"/>
                </a:cxn>
                <a:cxn ang="0">
                  <a:pos x="2" y="8"/>
                </a:cxn>
                <a:cxn ang="0">
                  <a:pos x="2" y="6"/>
                </a:cxn>
                <a:cxn ang="0">
                  <a:pos x="2" y="4"/>
                </a:cxn>
                <a:cxn ang="0">
                  <a:pos x="4" y="0"/>
                </a:cxn>
                <a:cxn ang="0">
                  <a:pos x="20" y="4"/>
                </a:cxn>
                <a:cxn ang="0">
                  <a:pos x="38" y="6"/>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6" name="Freeform 73"/>
            <p:cNvSpPr>
              <a:spLocks/>
            </p:cNvSpPr>
            <p:nvPr/>
          </p:nvSpPr>
          <p:spPr bwMode="auto">
            <a:xfrm>
              <a:off x="2272289" y="3939532"/>
              <a:ext cx="124603" cy="147365"/>
            </a:xfrm>
            <a:custGeom>
              <a:avLst/>
              <a:gdLst/>
              <a:ahLst/>
              <a:cxnLst>
                <a:cxn ang="0">
                  <a:pos x="72" y="0"/>
                </a:cxn>
                <a:cxn ang="0">
                  <a:pos x="72" y="2"/>
                </a:cxn>
                <a:cxn ang="0">
                  <a:pos x="70" y="10"/>
                </a:cxn>
                <a:cxn ang="0">
                  <a:pos x="68" y="20"/>
                </a:cxn>
                <a:cxn ang="0">
                  <a:pos x="66" y="26"/>
                </a:cxn>
                <a:cxn ang="0">
                  <a:pos x="64" y="36"/>
                </a:cxn>
                <a:cxn ang="0">
                  <a:pos x="64" y="44"/>
                </a:cxn>
                <a:cxn ang="0">
                  <a:pos x="60" y="50"/>
                </a:cxn>
                <a:cxn ang="0">
                  <a:pos x="56" y="54"/>
                </a:cxn>
                <a:cxn ang="0">
                  <a:pos x="56" y="60"/>
                </a:cxn>
                <a:cxn ang="0">
                  <a:pos x="56" y="66"/>
                </a:cxn>
                <a:cxn ang="0">
                  <a:pos x="58" y="74"/>
                </a:cxn>
                <a:cxn ang="0">
                  <a:pos x="60" y="78"/>
                </a:cxn>
                <a:cxn ang="0">
                  <a:pos x="42" y="76"/>
                </a:cxn>
                <a:cxn ang="0">
                  <a:pos x="26" y="72"/>
                </a:cxn>
                <a:cxn ang="0">
                  <a:pos x="24" y="66"/>
                </a:cxn>
                <a:cxn ang="0">
                  <a:pos x="24" y="62"/>
                </a:cxn>
                <a:cxn ang="0">
                  <a:pos x="16" y="58"/>
                </a:cxn>
                <a:cxn ang="0">
                  <a:pos x="8" y="50"/>
                </a:cxn>
                <a:cxn ang="0">
                  <a:pos x="4" y="44"/>
                </a:cxn>
                <a:cxn ang="0">
                  <a:pos x="0" y="36"/>
                </a:cxn>
                <a:cxn ang="0">
                  <a:pos x="6" y="36"/>
                </a:cxn>
                <a:cxn ang="0">
                  <a:pos x="10" y="30"/>
                </a:cxn>
                <a:cxn ang="0">
                  <a:pos x="12" y="26"/>
                </a:cxn>
                <a:cxn ang="0">
                  <a:pos x="14" y="24"/>
                </a:cxn>
                <a:cxn ang="0">
                  <a:pos x="16" y="22"/>
                </a:cxn>
                <a:cxn ang="0">
                  <a:pos x="22" y="20"/>
                </a:cxn>
                <a:cxn ang="0">
                  <a:pos x="26" y="20"/>
                </a:cxn>
                <a:cxn ang="0">
                  <a:pos x="32" y="18"/>
                </a:cxn>
                <a:cxn ang="0">
                  <a:pos x="40" y="8"/>
                </a:cxn>
                <a:cxn ang="0">
                  <a:pos x="44" y="4"/>
                </a:cxn>
                <a:cxn ang="0">
                  <a:pos x="48" y="4"/>
                </a:cxn>
                <a:cxn ang="0">
                  <a:pos x="50" y="4"/>
                </a:cxn>
                <a:cxn ang="0">
                  <a:pos x="52" y="4"/>
                </a:cxn>
                <a:cxn ang="0">
                  <a:pos x="52" y="6"/>
                </a:cxn>
                <a:cxn ang="0">
                  <a:pos x="58" y="4"/>
                </a:cxn>
                <a:cxn ang="0">
                  <a:pos x="62" y="2"/>
                </a:cxn>
                <a:cxn ang="0">
                  <a:pos x="66" y="2"/>
                </a:cxn>
                <a:cxn ang="0">
                  <a:pos x="72" y="0"/>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57" name="Freeform 74"/>
            <p:cNvSpPr>
              <a:spLocks/>
            </p:cNvSpPr>
            <p:nvPr/>
          </p:nvSpPr>
          <p:spPr bwMode="auto">
            <a:xfrm>
              <a:off x="2203064" y="3962204"/>
              <a:ext cx="65763" cy="30229"/>
            </a:xfrm>
            <a:custGeom>
              <a:avLst/>
              <a:gdLst/>
              <a:ahLst/>
              <a:cxnLst>
                <a:cxn ang="0">
                  <a:pos x="36" y="16"/>
                </a:cxn>
                <a:cxn ang="0">
                  <a:pos x="30" y="16"/>
                </a:cxn>
                <a:cxn ang="0">
                  <a:pos x="24" y="16"/>
                </a:cxn>
                <a:cxn ang="0">
                  <a:pos x="10" y="14"/>
                </a:cxn>
                <a:cxn ang="0">
                  <a:pos x="4" y="12"/>
                </a:cxn>
                <a:cxn ang="0">
                  <a:pos x="0" y="8"/>
                </a:cxn>
                <a:cxn ang="0">
                  <a:pos x="6" y="6"/>
                </a:cxn>
                <a:cxn ang="0">
                  <a:pos x="8" y="0"/>
                </a:cxn>
                <a:cxn ang="0">
                  <a:pos x="12" y="0"/>
                </a:cxn>
                <a:cxn ang="0">
                  <a:pos x="16" y="2"/>
                </a:cxn>
                <a:cxn ang="0">
                  <a:pos x="20" y="4"/>
                </a:cxn>
                <a:cxn ang="0">
                  <a:pos x="24" y="8"/>
                </a:cxn>
                <a:cxn ang="0">
                  <a:pos x="30" y="10"/>
                </a:cxn>
                <a:cxn ang="0">
                  <a:pos x="34" y="10"/>
                </a:cxn>
                <a:cxn ang="0">
                  <a:pos x="36" y="12"/>
                </a:cxn>
                <a:cxn ang="0">
                  <a:pos x="38" y="14"/>
                </a:cxn>
                <a:cxn ang="0">
                  <a:pos x="38" y="16"/>
                </a:cxn>
                <a:cxn ang="0">
                  <a:pos x="36" y="16"/>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8" name="Freeform 75"/>
            <p:cNvSpPr>
              <a:spLocks/>
            </p:cNvSpPr>
            <p:nvPr/>
          </p:nvSpPr>
          <p:spPr bwMode="auto">
            <a:xfrm>
              <a:off x="2223831" y="3894189"/>
              <a:ext cx="173061" cy="113357"/>
            </a:xfrm>
            <a:custGeom>
              <a:avLst/>
              <a:gdLst/>
              <a:ahLst/>
              <a:cxnLst>
                <a:cxn ang="0">
                  <a:pos x="100" y="24"/>
                </a:cxn>
                <a:cxn ang="0">
                  <a:pos x="94" y="26"/>
                </a:cxn>
                <a:cxn ang="0">
                  <a:pos x="90" y="26"/>
                </a:cxn>
                <a:cxn ang="0">
                  <a:pos x="86" y="28"/>
                </a:cxn>
                <a:cxn ang="0">
                  <a:pos x="80" y="30"/>
                </a:cxn>
                <a:cxn ang="0">
                  <a:pos x="80" y="28"/>
                </a:cxn>
                <a:cxn ang="0">
                  <a:pos x="78" y="28"/>
                </a:cxn>
                <a:cxn ang="0">
                  <a:pos x="76" y="28"/>
                </a:cxn>
                <a:cxn ang="0">
                  <a:pos x="72" y="28"/>
                </a:cxn>
                <a:cxn ang="0">
                  <a:pos x="68" y="32"/>
                </a:cxn>
                <a:cxn ang="0">
                  <a:pos x="60" y="42"/>
                </a:cxn>
                <a:cxn ang="0">
                  <a:pos x="54" y="44"/>
                </a:cxn>
                <a:cxn ang="0">
                  <a:pos x="50" y="44"/>
                </a:cxn>
                <a:cxn ang="0">
                  <a:pos x="44" y="46"/>
                </a:cxn>
                <a:cxn ang="0">
                  <a:pos x="42" y="48"/>
                </a:cxn>
                <a:cxn ang="0">
                  <a:pos x="40" y="50"/>
                </a:cxn>
                <a:cxn ang="0">
                  <a:pos x="38" y="54"/>
                </a:cxn>
                <a:cxn ang="0">
                  <a:pos x="34" y="60"/>
                </a:cxn>
                <a:cxn ang="0">
                  <a:pos x="28" y="60"/>
                </a:cxn>
                <a:cxn ang="0">
                  <a:pos x="26" y="52"/>
                </a:cxn>
                <a:cxn ang="0">
                  <a:pos x="26" y="50"/>
                </a:cxn>
                <a:cxn ang="0">
                  <a:pos x="24" y="48"/>
                </a:cxn>
                <a:cxn ang="0">
                  <a:pos x="22" y="46"/>
                </a:cxn>
                <a:cxn ang="0">
                  <a:pos x="18" y="46"/>
                </a:cxn>
                <a:cxn ang="0">
                  <a:pos x="12" y="44"/>
                </a:cxn>
                <a:cxn ang="0">
                  <a:pos x="8" y="40"/>
                </a:cxn>
                <a:cxn ang="0">
                  <a:pos x="4" y="38"/>
                </a:cxn>
                <a:cxn ang="0">
                  <a:pos x="0" y="36"/>
                </a:cxn>
                <a:cxn ang="0">
                  <a:pos x="4" y="28"/>
                </a:cxn>
                <a:cxn ang="0">
                  <a:pos x="8" y="22"/>
                </a:cxn>
                <a:cxn ang="0">
                  <a:pos x="18" y="16"/>
                </a:cxn>
                <a:cxn ang="0">
                  <a:pos x="22" y="8"/>
                </a:cxn>
                <a:cxn ang="0">
                  <a:pos x="26" y="2"/>
                </a:cxn>
                <a:cxn ang="0">
                  <a:pos x="34" y="0"/>
                </a:cxn>
                <a:cxn ang="0">
                  <a:pos x="80" y="0"/>
                </a:cxn>
                <a:cxn ang="0">
                  <a:pos x="84" y="6"/>
                </a:cxn>
                <a:cxn ang="0">
                  <a:pos x="90" y="12"/>
                </a:cxn>
                <a:cxn ang="0">
                  <a:pos x="96" y="18"/>
                </a:cxn>
                <a:cxn ang="0">
                  <a:pos x="100" y="24"/>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59" name="Freeform 76"/>
            <p:cNvSpPr>
              <a:spLocks/>
            </p:cNvSpPr>
            <p:nvPr/>
          </p:nvSpPr>
          <p:spPr bwMode="auto">
            <a:xfrm>
              <a:off x="2234215" y="3822396"/>
              <a:ext cx="41534" cy="79350"/>
            </a:xfrm>
            <a:custGeom>
              <a:avLst/>
              <a:gdLst/>
              <a:ahLst/>
              <a:cxnLst>
                <a:cxn ang="0">
                  <a:pos x="24" y="6"/>
                </a:cxn>
                <a:cxn ang="0">
                  <a:pos x="18" y="10"/>
                </a:cxn>
                <a:cxn ang="0">
                  <a:pos x="18" y="18"/>
                </a:cxn>
                <a:cxn ang="0">
                  <a:pos x="16" y="26"/>
                </a:cxn>
                <a:cxn ang="0">
                  <a:pos x="14" y="32"/>
                </a:cxn>
                <a:cxn ang="0">
                  <a:pos x="10" y="36"/>
                </a:cxn>
                <a:cxn ang="0">
                  <a:pos x="10" y="42"/>
                </a:cxn>
                <a:cxn ang="0">
                  <a:pos x="0" y="42"/>
                </a:cxn>
                <a:cxn ang="0">
                  <a:pos x="4" y="10"/>
                </a:cxn>
                <a:cxn ang="0">
                  <a:pos x="8" y="10"/>
                </a:cxn>
                <a:cxn ang="0">
                  <a:pos x="10" y="8"/>
                </a:cxn>
                <a:cxn ang="0">
                  <a:pos x="12" y="6"/>
                </a:cxn>
                <a:cxn ang="0">
                  <a:pos x="14" y="2"/>
                </a:cxn>
                <a:cxn ang="0">
                  <a:pos x="16" y="0"/>
                </a:cxn>
                <a:cxn ang="0">
                  <a:pos x="20" y="0"/>
                </a:cxn>
                <a:cxn ang="0">
                  <a:pos x="22" y="2"/>
                </a:cxn>
                <a:cxn ang="0">
                  <a:pos x="22" y="6"/>
                </a:cxn>
                <a:cxn ang="0">
                  <a:pos x="24" y="6"/>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0" name="Freeform 78"/>
            <p:cNvSpPr>
              <a:spLocks/>
            </p:cNvSpPr>
            <p:nvPr/>
          </p:nvSpPr>
          <p:spPr bwMode="auto">
            <a:xfrm>
              <a:off x="2646100" y="3761939"/>
              <a:ext cx="76146" cy="68015"/>
            </a:xfrm>
            <a:custGeom>
              <a:avLst/>
              <a:gdLst/>
              <a:ahLst/>
              <a:cxnLst>
                <a:cxn ang="0">
                  <a:pos x="42" y="36"/>
                </a:cxn>
                <a:cxn ang="0">
                  <a:pos x="42" y="34"/>
                </a:cxn>
                <a:cxn ang="0">
                  <a:pos x="14" y="34"/>
                </a:cxn>
                <a:cxn ang="0">
                  <a:pos x="4" y="32"/>
                </a:cxn>
                <a:cxn ang="0">
                  <a:pos x="2" y="30"/>
                </a:cxn>
                <a:cxn ang="0">
                  <a:pos x="0" y="26"/>
                </a:cxn>
                <a:cxn ang="0">
                  <a:pos x="14" y="22"/>
                </a:cxn>
                <a:cxn ang="0">
                  <a:pos x="20" y="24"/>
                </a:cxn>
                <a:cxn ang="0">
                  <a:pos x="26" y="26"/>
                </a:cxn>
                <a:cxn ang="0">
                  <a:pos x="28" y="24"/>
                </a:cxn>
                <a:cxn ang="0">
                  <a:pos x="30" y="20"/>
                </a:cxn>
                <a:cxn ang="0">
                  <a:pos x="28" y="18"/>
                </a:cxn>
                <a:cxn ang="0">
                  <a:pos x="28" y="14"/>
                </a:cxn>
                <a:cxn ang="0">
                  <a:pos x="28" y="10"/>
                </a:cxn>
                <a:cxn ang="0">
                  <a:pos x="24" y="8"/>
                </a:cxn>
                <a:cxn ang="0">
                  <a:pos x="22" y="6"/>
                </a:cxn>
                <a:cxn ang="0">
                  <a:pos x="22" y="2"/>
                </a:cxn>
                <a:cxn ang="0">
                  <a:pos x="26" y="2"/>
                </a:cxn>
                <a:cxn ang="0">
                  <a:pos x="28" y="0"/>
                </a:cxn>
                <a:cxn ang="0">
                  <a:pos x="44" y="2"/>
                </a:cxn>
                <a:cxn ang="0">
                  <a:pos x="44" y="6"/>
                </a:cxn>
                <a:cxn ang="0">
                  <a:pos x="42" y="8"/>
                </a:cxn>
                <a:cxn ang="0">
                  <a:pos x="42" y="18"/>
                </a:cxn>
                <a:cxn ang="0">
                  <a:pos x="40" y="28"/>
                </a:cxn>
                <a:cxn ang="0">
                  <a:pos x="40" y="34"/>
                </a:cxn>
                <a:cxn ang="0">
                  <a:pos x="42" y="36"/>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1" name="Freeform 79"/>
            <p:cNvSpPr>
              <a:spLocks/>
            </p:cNvSpPr>
            <p:nvPr/>
          </p:nvSpPr>
          <p:spPr bwMode="auto">
            <a:xfrm>
              <a:off x="2715324" y="3765717"/>
              <a:ext cx="100375" cy="68015"/>
            </a:xfrm>
            <a:custGeom>
              <a:avLst/>
              <a:gdLst/>
              <a:ahLst/>
              <a:cxnLst>
                <a:cxn ang="0">
                  <a:pos x="0" y="32"/>
                </a:cxn>
                <a:cxn ang="0">
                  <a:pos x="0" y="26"/>
                </a:cxn>
                <a:cxn ang="0">
                  <a:pos x="2" y="16"/>
                </a:cxn>
                <a:cxn ang="0">
                  <a:pos x="2" y="6"/>
                </a:cxn>
                <a:cxn ang="0">
                  <a:pos x="4" y="4"/>
                </a:cxn>
                <a:cxn ang="0">
                  <a:pos x="4" y="0"/>
                </a:cxn>
                <a:cxn ang="0">
                  <a:pos x="14" y="2"/>
                </a:cxn>
                <a:cxn ang="0">
                  <a:pos x="26" y="2"/>
                </a:cxn>
                <a:cxn ang="0">
                  <a:pos x="26" y="4"/>
                </a:cxn>
                <a:cxn ang="0">
                  <a:pos x="28" y="4"/>
                </a:cxn>
                <a:cxn ang="0">
                  <a:pos x="34" y="4"/>
                </a:cxn>
                <a:cxn ang="0">
                  <a:pos x="36" y="4"/>
                </a:cxn>
                <a:cxn ang="0">
                  <a:pos x="38" y="6"/>
                </a:cxn>
                <a:cxn ang="0">
                  <a:pos x="40" y="8"/>
                </a:cxn>
                <a:cxn ang="0">
                  <a:pos x="42" y="8"/>
                </a:cxn>
                <a:cxn ang="0">
                  <a:pos x="42" y="10"/>
                </a:cxn>
                <a:cxn ang="0">
                  <a:pos x="42" y="12"/>
                </a:cxn>
                <a:cxn ang="0">
                  <a:pos x="48" y="14"/>
                </a:cxn>
                <a:cxn ang="0">
                  <a:pos x="52" y="16"/>
                </a:cxn>
                <a:cxn ang="0">
                  <a:pos x="54" y="18"/>
                </a:cxn>
                <a:cxn ang="0">
                  <a:pos x="58" y="26"/>
                </a:cxn>
                <a:cxn ang="0">
                  <a:pos x="52" y="28"/>
                </a:cxn>
                <a:cxn ang="0">
                  <a:pos x="50" y="32"/>
                </a:cxn>
                <a:cxn ang="0">
                  <a:pos x="48" y="30"/>
                </a:cxn>
                <a:cxn ang="0">
                  <a:pos x="46" y="28"/>
                </a:cxn>
                <a:cxn ang="0">
                  <a:pos x="30" y="28"/>
                </a:cxn>
                <a:cxn ang="0">
                  <a:pos x="28" y="30"/>
                </a:cxn>
                <a:cxn ang="0">
                  <a:pos x="26" y="30"/>
                </a:cxn>
                <a:cxn ang="0">
                  <a:pos x="18" y="30"/>
                </a:cxn>
                <a:cxn ang="0">
                  <a:pos x="14" y="30"/>
                </a:cxn>
                <a:cxn ang="0">
                  <a:pos x="12" y="34"/>
                </a:cxn>
                <a:cxn ang="0">
                  <a:pos x="8" y="36"/>
                </a:cxn>
                <a:cxn ang="0">
                  <a:pos x="2" y="36"/>
                </a:cxn>
                <a:cxn ang="0">
                  <a:pos x="2" y="34"/>
                </a:cxn>
                <a:cxn ang="0">
                  <a:pos x="0" y="32"/>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solidFill>
              <a:srgbClr val="003A70"/>
            </a:solid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62" name="Freeform 85"/>
            <p:cNvSpPr>
              <a:spLocks/>
            </p:cNvSpPr>
            <p:nvPr/>
          </p:nvSpPr>
          <p:spPr bwMode="auto">
            <a:xfrm>
              <a:off x="2974914" y="4075561"/>
              <a:ext cx="20767" cy="22671"/>
            </a:xfrm>
            <a:custGeom>
              <a:avLst/>
              <a:gdLst/>
              <a:ahLst/>
              <a:cxnLst>
                <a:cxn ang="0">
                  <a:pos x="8" y="12"/>
                </a:cxn>
                <a:cxn ang="0">
                  <a:pos x="10" y="8"/>
                </a:cxn>
                <a:cxn ang="0">
                  <a:pos x="12" y="8"/>
                </a:cxn>
                <a:cxn ang="0">
                  <a:pos x="12" y="4"/>
                </a:cxn>
                <a:cxn ang="0">
                  <a:pos x="10" y="2"/>
                </a:cxn>
                <a:cxn ang="0">
                  <a:pos x="6" y="0"/>
                </a:cxn>
                <a:cxn ang="0">
                  <a:pos x="0" y="10"/>
                </a:cxn>
                <a:cxn ang="0">
                  <a:pos x="8" y="12"/>
                </a:cxn>
              </a:cxnLst>
              <a:rect l="0" t="0" r="r" b="b"/>
              <a:pathLst>
                <a:path w="12" h="12">
                  <a:moveTo>
                    <a:pt x="8" y="12"/>
                  </a:moveTo>
                  <a:lnTo>
                    <a:pt x="10" y="8"/>
                  </a:lnTo>
                  <a:lnTo>
                    <a:pt x="12" y="8"/>
                  </a:lnTo>
                  <a:lnTo>
                    <a:pt x="12" y="4"/>
                  </a:lnTo>
                  <a:lnTo>
                    <a:pt x="10" y="2"/>
                  </a:lnTo>
                  <a:lnTo>
                    <a:pt x="6" y="0"/>
                  </a:lnTo>
                  <a:lnTo>
                    <a:pt x="0" y="10"/>
                  </a:lnTo>
                  <a:lnTo>
                    <a:pt x="8"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3" name="Freeform 86"/>
            <p:cNvSpPr>
              <a:spLocks/>
            </p:cNvSpPr>
            <p:nvPr/>
          </p:nvSpPr>
          <p:spPr bwMode="auto">
            <a:xfrm>
              <a:off x="3272579" y="4445862"/>
              <a:ext cx="69224" cy="64235"/>
            </a:xfrm>
            <a:custGeom>
              <a:avLst/>
              <a:gdLst/>
              <a:ahLst/>
              <a:cxnLst>
                <a:cxn ang="0">
                  <a:pos x="0" y="22"/>
                </a:cxn>
                <a:cxn ang="0">
                  <a:pos x="4" y="30"/>
                </a:cxn>
                <a:cxn ang="0">
                  <a:pos x="18" y="32"/>
                </a:cxn>
                <a:cxn ang="0">
                  <a:pos x="26" y="34"/>
                </a:cxn>
                <a:cxn ang="0">
                  <a:pos x="28" y="32"/>
                </a:cxn>
                <a:cxn ang="0">
                  <a:pos x="32" y="32"/>
                </a:cxn>
                <a:cxn ang="0">
                  <a:pos x="36" y="22"/>
                </a:cxn>
                <a:cxn ang="0">
                  <a:pos x="38" y="12"/>
                </a:cxn>
                <a:cxn ang="0">
                  <a:pos x="40" y="6"/>
                </a:cxn>
                <a:cxn ang="0">
                  <a:pos x="30" y="4"/>
                </a:cxn>
                <a:cxn ang="0">
                  <a:pos x="22" y="4"/>
                </a:cxn>
                <a:cxn ang="0">
                  <a:pos x="16" y="0"/>
                </a:cxn>
                <a:cxn ang="0">
                  <a:pos x="10" y="0"/>
                </a:cxn>
                <a:cxn ang="0">
                  <a:pos x="8" y="0"/>
                </a:cxn>
                <a:cxn ang="0">
                  <a:pos x="6" y="2"/>
                </a:cxn>
                <a:cxn ang="0">
                  <a:pos x="4" y="4"/>
                </a:cxn>
                <a:cxn ang="0">
                  <a:pos x="2" y="14"/>
                </a:cxn>
                <a:cxn ang="0">
                  <a:pos x="0" y="22"/>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4" name="Freeform 87"/>
            <p:cNvSpPr>
              <a:spLocks/>
            </p:cNvSpPr>
            <p:nvPr/>
          </p:nvSpPr>
          <p:spPr bwMode="auto">
            <a:xfrm>
              <a:off x="3234506" y="6218016"/>
              <a:ext cx="69224" cy="30229"/>
            </a:xfrm>
            <a:custGeom>
              <a:avLst/>
              <a:gdLst/>
              <a:ahLst/>
              <a:cxnLst>
                <a:cxn ang="0">
                  <a:pos x="12" y="14"/>
                </a:cxn>
                <a:cxn ang="0">
                  <a:pos x="14" y="14"/>
                </a:cxn>
                <a:cxn ang="0">
                  <a:pos x="14" y="12"/>
                </a:cxn>
                <a:cxn ang="0">
                  <a:pos x="16" y="8"/>
                </a:cxn>
                <a:cxn ang="0">
                  <a:pos x="16" y="14"/>
                </a:cxn>
                <a:cxn ang="0">
                  <a:pos x="18" y="16"/>
                </a:cxn>
                <a:cxn ang="0">
                  <a:pos x="20" y="16"/>
                </a:cxn>
                <a:cxn ang="0">
                  <a:pos x="22" y="14"/>
                </a:cxn>
                <a:cxn ang="0">
                  <a:pos x="28" y="14"/>
                </a:cxn>
                <a:cxn ang="0">
                  <a:pos x="32" y="10"/>
                </a:cxn>
                <a:cxn ang="0">
                  <a:pos x="38" y="6"/>
                </a:cxn>
                <a:cxn ang="0">
                  <a:pos x="40" y="0"/>
                </a:cxn>
                <a:cxn ang="0">
                  <a:pos x="28" y="0"/>
                </a:cxn>
                <a:cxn ang="0">
                  <a:pos x="24" y="0"/>
                </a:cxn>
                <a:cxn ang="0">
                  <a:pos x="20" y="2"/>
                </a:cxn>
                <a:cxn ang="0">
                  <a:pos x="18" y="2"/>
                </a:cxn>
                <a:cxn ang="0">
                  <a:pos x="8" y="2"/>
                </a:cxn>
                <a:cxn ang="0">
                  <a:pos x="0" y="12"/>
                </a:cxn>
                <a:cxn ang="0">
                  <a:pos x="4" y="14"/>
                </a:cxn>
                <a:cxn ang="0">
                  <a:pos x="12" y="14"/>
                </a:cxn>
              </a:cxnLst>
              <a:rect l="0" t="0" r="r" b="b"/>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5" name="Freeform 88"/>
            <p:cNvSpPr>
              <a:spLocks/>
            </p:cNvSpPr>
            <p:nvPr/>
          </p:nvSpPr>
          <p:spPr bwMode="auto">
            <a:xfrm>
              <a:off x="2978376" y="4151133"/>
              <a:ext cx="121143" cy="260722"/>
            </a:xfrm>
            <a:custGeom>
              <a:avLst/>
              <a:gdLst/>
              <a:ahLst/>
              <a:cxnLst>
                <a:cxn ang="0">
                  <a:pos x="26" y="0"/>
                </a:cxn>
                <a:cxn ang="0">
                  <a:pos x="22" y="8"/>
                </a:cxn>
                <a:cxn ang="0">
                  <a:pos x="18" y="14"/>
                </a:cxn>
                <a:cxn ang="0">
                  <a:pos x="12" y="18"/>
                </a:cxn>
                <a:cxn ang="0">
                  <a:pos x="10" y="24"/>
                </a:cxn>
                <a:cxn ang="0">
                  <a:pos x="12" y="28"/>
                </a:cxn>
                <a:cxn ang="0">
                  <a:pos x="18" y="32"/>
                </a:cxn>
                <a:cxn ang="0">
                  <a:pos x="0" y="42"/>
                </a:cxn>
                <a:cxn ang="0">
                  <a:pos x="0" y="54"/>
                </a:cxn>
                <a:cxn ang="0">
                  <a:pos x="2" y="58"/>
                </a:cxn>
                <a:cxn ang="0">
                  <a:pos x="4" y="60"/>
                </a:cxn>
                <a:cxn ang="0">
                  <a:pos x="8" y="64"/>
                </a:cxn>
                <a:cxn ang="0">
                  <a:pos x="8" y="68"/>
                </a:cxn>
                <a:cxn ang="0">
                  <a:pos x="20" y="68"/>
                </a:cxn>
                <a:cxn ang="0">
                  <a:pos x="20" y="76"/>
                </a:cxn>
                <a:cxn ang="0">
                  <a:pos x="20" y="78"/>
                </a:cxn>
                <a:cxn ang="0">
                  <a:pos x="24" y="82"/>
                </a:cxn>
                <a:cxn ang="0">
                  <a:pos x="26" y="88"/>
                </a:cxn>
                <a:cxn ang="0">
                  <a:pos x="26" y="94"/>
                </a:cxn>
                <a:cxn ang="0">
                  <a:pos x="26" y="98"/>
                </a:cxn>
                <a:cxn ang="0">
                  <a:pos x="26" y="102"/>
                </a:cxn>
                <a:cxn ang="0">
                  <a:pos x="24" y="106"/>
                </a:cxn>
                <a:cxn ang="0">
                  <a:pos x="22" y="112"/>
                </a:cxn>
                <a:cxn ang="0">
                  <a:pos x="24" y="122"/>
                </a:cxn>
                <a:cxn ang="0">
                  <a:pos x="26" y="130"/>
                </a:cxn>
                <a:cxn ang="0">
                  <a:pos x="32" y="136"/>
                </a:cxn>
                <a:cxn ang="0">
                  <a:pos x="34" y="138"/>
                </a:cxn>
                <a:cxn ang="0">
                  <a:pos x="38" y="138"/>
                </a:cxn>
                <a:cxn ang="0">
                  <a:pos x="44" y="138"/>
                </a:cxn>
                <a:cxn ang="0">
                  <a:pos x="48" y="136"/>
                </a:cxn>
                <a:cxn ang="0">
                  <a:pos x="54" y="132"/>
                </a:cxn>
                <a:cxn ang="0">
                  <a:pos x="60" y="126"/>
                </a:cxn>
                <a:cxn ang="0">
                  <a:pos x="64" y="124"/>
                </a:cxn>
                <a:cxn ang="0">
                  <a:pos x="70" y="124"/>
                </a:cxn>
                <a:cxn ang="0">
                  <a:pos x="68" y="118"/>
                </a:cxn>
                <a:cxn ang="0">
                  <a:pos x="66" y="112"/>
                </a:cxn>
                <a:cxn ang="0">
                  <a:pos x="60" y="104"/>
                </a:cxn>
                <a:cxn ang="0">
                  <a:pos x="54" y="96"/>
                </a:cxn>
                <a:cxn ang="0">
                  <a:pos x="54" y="92"/>
                </a:cxn>
                <a:cxn ang="0">
                  <a:pos x="54" y="86"/>
                </a:cxn>
                <a:cxn ang="0">
                  <a:pos x="54" y="82"/>
                </a:cxn>
                <a:cxn ang="0">
                  <a:pos x="54" y="78"/>
                </a:cxn>
                <a:cxn ang="0">
                  <a:pos x="58" y="74"/>
                </a:cxn>
                <a:cxn ang="0">
                  <a:pos x="64" y="70"/>
                </a:cxn>
                <a:cxn ang="0">
                  <a:pos x="68" y="64"/>
                </a:cxn>
                <a:cxn ang="0">
                  <a:pos x="70" y="44"/>
                </a:cxn>
                <a:cxn ang="0">
                  <a:pos x="60" y="36"/>
                </a:cxn>
                <a:cxn ang="0">
                  <a:pos x="56" y="32"/>
                </a:cxn>
                <a:cxn ang="0">
                  <a:pos x="52" y="32"/>
                </a:cxn>
                <a:cxn ang="0">
                  <a:pos x="46" y="32"/>
                </a:cxn>
                <a:cxn ang="0">
                  <a:pos x="46" y="24"/>
                </a:cxn>
                <a:cxn ang="0">
                  <a:pos x="44" y="20"/>
                </a:cxn>
                <a:cxn ang="0">
                  <a:pos x="40" y="12"/>
                </a:cxn>
                <a:cxn ang="0">
                  <a:pos x="32" y="4"/>
                </a:cxn>
                <a:cxn ang="0">
                  <a:pos x="26" y="0"/>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6" name="Freeform 89"/>
            <p:cNvSpPr>
              <a:spLocks/>
            </p:cNvSpPr>
            <p:nvPr/>
          </p:nvSpPr>
          <p:spPr bwMode="auto">
            <a:xfrm>
              <a:off x="3071829" y="4234261"/>
              <a:ext cx="114220" cy="162479"/>
            </a:xfrm>
            <a:custGeom>
              <a:avLst/>
              <a:gdLst/>
              <a:ahLst/>
              <a:cxnLst>
                <a:cxn ang="0">
                  <a:pos x="66" y="10"/>
                </a:cxn>
                <a:cxn ang="0">
                  <a:pos x="64" y="18"/>
                </a:cxn>
                <a:cxn ang="0">
                  <a:pos x="60" y="24"/>
                </a:cxn>
                <a:cxn ang="0">
                  <a:pos x="58" y="30"/>
                </a:cxn>
                <a:cxn ang="0">
                  <a:pos x="56" y="36"/>
                </a:cxn>
                <a:cxn ang="0">
                  <a:pos x="58" y="42"/>
                </a:cxn>
                <a:cxn ang="0">
                  <a:pos x="60" y="46"/>
                </a:cxn>
                <a:cxn ang="0">
                  <a:pos x="62" y="52"/>
                </a:cxn>
                <a:cxn ang="0">
                  <a:pos x="64" y="58"/>
                </a:cxn>
                <a:cxn ang="0">
                  <a:pos x="62" y="62"/>
                </a:cxn>
                <a:cxn ang="0">
                  <a:pos x="58" y="66"/>
                </a:cxn>
                <a:cxn ang="0">
                  <a:pos x="54" y="76"/>
                </a:cxn>
                <a:cxn ang="0">
                  <a:pos x="52" y="74"/>
                </a:cxn>
                <a:cxn ang="0">
                  <a:pos x="50" y="68"/>
                </a:cxn>
                <a:cxn ang="0">
                  <a:pos x="40" y="72"/>
                </a:cxn>
                <a:cxn ang="0">
                  <a:pos x="28" y="76"/>
                </a:cxn>
                <a:cxn ang="0">
                  <a:pos x="28" y="86"/>
                </a:cxn>
                <a:cxn ang="0">
                  <a:pos x="26" y="84"/>
                </a:cxn>
                <a:cxn ang="0">
                  <a:pos x="22" y="82"/>
                </a:cxn>
                <a:cxn ang="0">
                  <a:pos x="20" y="80"/>
                </a:cxn>
                <a:cxn ang="0">
                  <a:pos x="16" y="80"/>
                </a:cxn>
                <a:cxn ang="0">
                  <a:pos x="14" y="74"/>
                </a:cxn>
                <a:cxn ang="0">
                  <a:pos x="12" y="68"/>
                </a:cxn>
                <a:cxn ang="0">
                  <a:pos x="6" y="60"/>
                </a:cxn>
                <a:cxn ang="0">
                  <a:pos x="0" y="52"/>
                </a:cxn>
                <a:cxn ang="0">
                  <a:pos x="0" y="48"/>
                </a:cxn>
                <a:cxn ang="0">
                  <a:pos x="0" y="42"/>
                </a:cxn>
                <a:cxn ang="0">
                  <a:pos x="0" y="38"/>
                </a:cxn>
                <a:cxn ang="0">
                  <a:pos x="0" y="34"/>
                </a:cxn>
                <a:cxn ang="0">
                  <a:pos x="4" y="30"/>
                </a:cxn>
                <a:cxn ang="0">
                  <a:pos x="10" y="26"/>
                </a:cxn>
                <a:cxn ang="0">
                  <a:pos x="14" y="20"/>
                </a:cxn>
                <a:cxn ang="0">
                  <a:pos x="16" y="0"/>
                </a:cxn>
                <a:cxn ang="0">
                  <a:pos x="24" y="6"/>
                </a:cxn>
                <a:cxn ang="0">
                  <a:pos x="28" y="6"/>
                </a:cxn>
                <a:cxn ang="0">
                  <a:pos x="44" y="6"/>
                </a:cxn>
                <a:cxn ang="0">
                  <a:pos x="48" y="8"/>
                </a:cxn>
                <a:cxn ang="0">
                  <a:pos x="66" y="10"/>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7" name="Freeform 90"/>
            <p:cNvSpPr>
              <a:spLocks/>
            </p:cNvSpPr>
            <p:nvPr/>
          </p:nvSpPr>
          <p:spPr bwMode="auto">
            <a:xfrm>
              <a:off x="3165281" y="4253154"/>
              <a:ext cx="96914" cy="128472"/>
            </a:xfrm>
            <a:custGeom>
              <a:avLst/>
              <a:gdLst/>
              <a:ahLst/>
              <a:cxnLst>
                <a:cxn ang="0">
                  <a:pos x="56" y="28"/>
                </a:cxn>
                <a:cxn ang="0">
                  <a:pos x="54" y="26"/>
                </a:cxn>
                <a:cxn ang="0">
                  <a:pos x="48" y="40"/>
                </a:cxn>
                <a:cxn ang="0">
                  <a:pos x="40" y="52"/>
                </a:cxn>
                <a:cxn ang="0">
                  <a:pos x="34" y="58"/>
                </a:cxn>
                <a:cxn ang="0">
                  <a:pos x="28" y="64"/>
                </a:cxn>
                <a:cxn ang="0">
                  <a:pos x="22" y="68"/>
                </a:cxn>
                <a:cxn ang="0">
                  <a:pos x="12" y="68"/>
                </a:cxn>
                <a:cxn ang="0">
                  <a:pos x="6" y="68"/>
                </a:cxn>
                <a:cxn ang="0">
                  <a:pos x="0" y="66"/>
                </a:cxn>
                <a:cxn ang="0">
                  <a:pos x="4" y="56"/>
                </a:cxn>
                <a:cxn ang="0">
                  <a:pos x="8" y="52"/>
                </a:cxn>
                <a:cxn ang="0">
                  <a:pos x="10" y="48"/>
                </a:cxn>
                <a:cxn ang="0">
                  <a:pos x="8" y="42"/>
                </a:cxn>
                <a:cxn ang="0">
                  <a:pos x="6" y="36"/>
                </a:cxn>
                <a:cxn ang="0">
                  <a:pos x="4" y="32"/>
                </a:cxn>
                <a:cxn ang="0">
                  <a:pos x="2" y="26"/>
                </a:cxn>
                <a:cxn ang="0">
                  <a:pos x="4" y="20"/>
                </a:cxn>
                <a:cxn ang="0">
                  <a:pos x="6" y="14"/>
                </a:cxn>
                <a:cxn ang="0">
                  <a:pos x="10" y="8"/>
                </a:cxn>
                <a:cxn ang="0">
                  <a:pos x="12" y="0"/>
                </a:cxn>
                <a:cxn ang="0">
                  <a:pos x="26" y="4"/>
                </a:cxn>
                <a:cxn ang="0">
                  <a:pos x="34" y="10"/>
                </a:cxn>
                <a:cxn ang="0">
                  <a:pos x="44" y="18"/>
                </a:cxn>
                <a:cxn ang="0">
                  <a:pos x="54" y="26"/>
                </a:cxn>
                <a:cxn ang="0">
                  <a:pos x="56" y="28"/>
                </a:cxn>
              </a:cxnLst>
              <a:rect l="0" t="0" r="r" b="b"/>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8" name="Freeform 91"/>
            <p:cNvSpPr>
              <a:spLocks/>
            </p:cNvSpPr>
            <p:nvPr/>
          </p:nvSpPr>
          <p:spPr bwMode="auto">
            <a:xfrm>
              <a:off x="2653022" y="4045332"/>
              <a:ext cx="370349" cy="385415"/>
            </a:xfrm>
            <a:custGeom>
              <a:avLst/>
              <a:gdLst/>
              <a:ahLst/>
              <a:cxnLst>
                <a:cxn ang="0">
                  <a:pos x="206" y="70"/>
                </a:cxn>
                <a:cxn ang="0">
                  <a:pos x="200" y="84"/>
                </a:cxn>
                <a:cxn ang="0">
                  <a:pos x="188" y="110"/>
                </a:cxn>
                <a:cxn ang="0">
                  <a:pos x="196" y="120"/>
                </a:cxn>
                <a:cxn ang="0">
                  <a:pos x="192" y="134"/>
                </a:cxn>
                <a:cxn ang="0">
                  <a:pos x="170" y="146"/>
                </a:cxn>
                <a:cxn ang="0">
                  <a:pos x="150" y="148"/>
                </a:cxn>
                <a:cxn ang="0">
                  <a:pos x="142" y="162"/>
                </a:cxn>
                <a:cxn ang="0">
                  <a:pos x="152" y="176"/>
                </a:cxn>
                <a:cxn ang="0">
                  <a:pos x="124" y="200"/>
                </a:cxn>
                <a:cxn ang="0">
                  <a:pos x="102" y="204"/>
                </a:cxn>
                <a:cxn ang="0">
                  <a:pos x="96" y="188"/>
                </a:cxn>
                <a:cxn ang="0">
                  <a:pos x="86" y="166"/>
                </a:cxn>
                <a:cxn ang="0">
                  <a:pos x="90" y="158"/>
                </a:cxn>
                <a:cxn ang="0">
                  <a:pos x="86" y="146"/>
                </a:cxn>
                <a:cxn ang="0">
                  <a:pos x="82" y="130"/>
                </a:cxn>
                <a:cxn ang="0">
                  <a:pos x="84" y="104"/>
                </a:cxn>
                <a:cxn ang="0">
                  <a:pos x="66" y="106"/>
                </a:cxn>
                <a:cxn ang="0">
                  <a:pos x="50" y="100"/>
                </a:cxn>
                <a:cxn ang="0">
                  <a:pos x="24" y="90"/>
                </a:cxn>
                <a:cxn ang="0">
                  <a:pos x="12" y="82"/>
                </a:cxn>
                <a:cxn ang="0">
                  <a:pos x="16" y="70"/>
                </a:cxn>
                <a:cxn ang="0">
                  <a:pos x="8" y="56"/>
                </a:cxn>
                <a:cxn ang="0">
                  <a:pos x="0" y="44"/>
                </a:cxn>
                <a:cxn ang="0">
                  <a:pos x="18" y="16"/>
                </a:cxn>
                <a:cxn ang="0">
                  <a:pos x="30" y="16"/>
                </a:cxn>
                <a:cxn ang="0">
                  <a:pos x="24" y="28"/>
                </a:cxn>
                <a:cxn ang="0">
                  <a:pos x="28" y="48"/>
                </a:cxn>
                <a:cxn ang="0">
                  <a:pos x="38" y="44"/>
                </a:cxn>
                <a:cxn ang="0">
                  <a:pos x="36" y="30"/>
                </a:cxn>
                <a:cxn ang="0">
                  <a:pos x="32" y="20"/>
                </a:cxn>
                <a:cxn ang="0">
                  <a:pos x="50" y="4"/>
                </a:cxn>
                <a:cxn ang="0">
                  <a:pos x="66" y="4"/>
                </a:cxn>
                <a:cxn ang="0">
                  <a:pos x="82" y="12"/>
                </a:cxn>
                <a:cxn ang="0">
                  <a:pos x="106" y="22"/>
                </a:cxn>
                <a:cxn ang="0">
                  <a:pos x="126" y="26"/>
                </a:cxn>
                <a:cxn ang="0">
                  <a:pos x="162" y="20"/>
                </a:cxn>
                <a:cxn ang="0">
                  <a:pos x="174" y="18"/>
                </a:cxn>
                <a:cxn ang="0">
                  <a:pos x="174" y="34"/>
                </a:cxn>
                <a:cxn ang="0">
                  <a:pos x="190" y="38"/>
                </a:cxn>
                <a:cxn ang="0">
                  <a:pos x="196" y="52"/>
                </a:cxn>
                <a:cxn ang="0">
                  <a:pos x="204" y="54"/>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69" name="Freeform 92"/>
            <p:cNvSpPr>
              <a:spLocks/>
            </p:cNvSpPr>
            <p:nvPr/>
          </p:nvSpPr>
          <p:spPr bwMode="auto">
            <a:xfrm>
              <a:off x="2632255" y="4279605"/>
              <a:ext cx="1093742" cy="1318724"/>
            </a:xfrm>
            <a:custGeom>
              <a:avLst/>
              <a:gdLst/>
              <a:ahLst/>
              <a:cxnLst>
                <a:cxn ang="0">
                  <a:pos x="330" y="54"/>
                </a:cxn>
                <a:cxn ang="0">
                  <a:pos x="294" y="48"/>
                </a:cxn>
                <a:cxn ang="0">
                  <a:pos x="270" y="56"/>
                </a:cxn>
                <a:cxn ang="0">
                  <a:pos x="238" y="70"/>
                </a:cxn>
                <a:cxn ang="0">
                  <a:pos x="224" y="38"/>
                </a:cxn>
                <a:cxn ang="0">
                  <a:pos x="220" y="10"/>
                </a:cxn>
                <a:cxn ang="0">
                  <a:pos x="200" y="12"/>
                </a:cxn>
                <a:cxn ang="0">
                  <a:pos x="156" y="20"/>
                </a:cxn>
                <a:cxn ang="0">
                  <a:pos x="158" y="62"/>
                </a:cxn>
                <a:cxn ang="0">
                  <a:pos x="110" y="78"/>
                </a:cxn>
                <a:cxn ang="0">
                  <a:pos x="68" y="64"/>
                </a:cxn>
                <a:cxn ang="0">
                  <a:pos x="72" y="84"/>
                </a:cxn>
                <a:cxn ang="0">
                  <a:pos x="62" y="104"/>
                </a:cxn>
                <a:cxn ang="0">
                  <a:pos x="58" y="174"/>
                </a:cxn>
                <a:cxn ang="0">
                  <a:pos x="16" y="196"/>
                </a:cxn>
                <a:cxn ang="0">
                  <a:pos x="0" y="230"/>
                </a:cxn>
                <a:cxn ang="0">
                  <a:pos x="16" y="266"/>
                </a:cxn>
                <a:cxn ang="0">
                  <a:pos x="46" y="278"/>
                </a:cxn>
                <a:cxn ang="0">
                  <a:pos x="62" y="296"/>
                </a:cxn>
                <a:cxn ang="0">
                  <a:pos x="102" y="290"/>
                </a:cxn>
                <a:cxn ang="0">
                  <a:pos x="140" y="280"/>
                </a:cxn>
                <a:cxn ang="0">
                  <a:pos x="158" y="324"/>
                </a:cxn>
                <a:cxn ang="0">
                  <a:pos x="188" y="336"/>
                </a:cxn>
                <a:cxn ang="0">
                  <a:pos x="212" y="342"/>
                </a:cxn>
                <a:cxn ang="0">
                  <a:pos x="226" y="376"/>
                </a:cxn>
                <a:cxn ang="0">
                  <a:pos x="254" y="400"/>
                </a:cxn>
                <a:cxn ang="0">
                  <a:pos x="270" y="430"/>
                </a:cxn>
                <a:cxn ang="0">
                  <a:pos x="270" y="480"/>
                </a:cxn>
                <a:cxn ang="0">
                  <a:pos x="306" y="508"/>
                </a:cxn>
                <a:cxn ang="0">
                  <a:pos x="328" y="528"/>
                </a:cxn>
                <a:cxn ang="0">
                  <a:pos x="338" y="564"/>
                </a:cxn>
                <a:cxn ang="0">
                  <a:pos x="340" y="596"/>
                </a:cxn>
                <a:cxn ang="0">
                  <a:pos x="298" y="648"/>
                </a:cxn>
                <a:cxn ang="0">
                  <a:pos x="380" y="698"/>
                </a:cxn>
                <a:cxn ang="0">
                  <a:pos x="406" y="656"/>
                </a:cxn>
                <a:cxn ang="0">
                  <a:pos x="430" y="614"/>
                </a:cxn>
                <a:cxn ang="0">
                  <a:pos x="432" y="554"/>
                </a:cxn>
                <a:cxn ang="0">
                  <a:pos x="510" y="514"/>
                </a:cxn>
                <a:cxn ang="0">
                  <a:pos x="558" y="448"/>
                </a:cxn>
                <a:cxn ang="0">
                  <a:pos x="562" y="412"/>
                </a:cxn>
                <a:cxn ang="0">
                  <a:pos x="564" y="338"/>
                </a:cxn>
                <a:cxn ang="0">
                  <a:pos x="590" y="306"/>
                </a:cxn>
                <a:cxn ang="0">
                  <a:pos x="628" y="250"/>
                </a:cxn>
                <a:cxn ang="0">
                  <a:pos x="622" y="186"/>
                </a:cxn>
                <a:cxn ang="0">
                  <a:pos x="580" y="166"/>
                </a:cxn>
                <a:cxn ang="0">
                  <a:pos x="522" y="144"/>
                </a:cxn>
                <a:cxn ang="0">
                  <a:pos x="486" y="134"/>
                </a:cxn>
                <a:cxn ang="0">
                  <a:pos x="460" y="120"/>
                </a:cxn>
                <a:cxn ang="0">
                  <a:pos x="414" y="102"/>
                </a:cxn>
                <a:cxn ang="0">
                  <a:pos x="380" y="122"/>
                </a:cxn>
                <a:cxn ang="0">
                  <a:pos x="368" y="104"/>
                </a:cxn>
                <a:cxn ang="0">
                  <a:pos x="382" y="70"/>
                </a:cxn>
                <a:cxn ang="0">
                  <a:pos x="368" y="28"/>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0" name="Freeform 93"/>
            <p:cNvSpPr>
              <a:spLocks/>
            </p:cNvSpPr>
            <p:nvPr/>
          </p:nvSpPr>
          <p:spPr bwMode="auto">
            <a:xfrm>
              <a:off x="2434966" y="4404298"/>
              <a:ext cx="152293" cy="222936"/>
            </a:xfrm>
            <a:custGeom>
              <a:avLst/>
              <a:gdLst/>
              <a:ahLst/>
              <a:cxnLst>
                <a:cxn ang="0">
                  <a:pos x="12" y="86"/>
                </a:cxn>
                <a:cxn ang="0">
                  <a:pos x="10" y="90"/>
                </a:cxn>
                <a:cxn ang="0">
                  <a:pos x="12" y="92"/>
                </a:cxn>
                <a:cxn ang="0">
                  <a:pos x="12" y="98"/>
                </a:cxn>
                <a:cxn ang="0">
                  <a:pos x="10" y="102"/>
                </a:cxn>
                <a:cxn ang="0">
                  <a:pos x="8" y="106"/>
                </a:cxn>
                <a:cxn ang="0">
                  <a:pos x="18" y="112"/>
                </a:cxn>
                <a:cxn ang="0">
                  <a:pos x="30" y="118"/>
                </a:cxn>
                <a:cxn ang="0">
                  <a:pos x="34" y="116"/>
                </a:cxn>
                <a:cxn ang="0">
                  <a:pos x="36" y="112"/>
                </a:cxn>
                <a:cxn ang="0">
                  <a:pos x="40" y="102"/>
                </a:cxn>
                <a:cxn ang="0">
                  <a:pos x="46" y="88"/>
                </a:cxn>
                <a:cxn ang="0">
                  <a:pos x="50" y="84"/>
                </a:cxn>
                <a:cxn ang="0">
                  <a:pos x="56" y="80"/>
                </a:cxn>
                <a:cxn ang="0">
                  <a:pos x="68" y="74"/>
                </a:cxn>
                <a:cxn ang="0">
                  <a:pos x="78" y="66"/>
                </a:cxn>
                <a:cxn ang="0">
                  <a:pos x="84" y="54"/>
                </a:cxn>
                <a:cxn ang="0">
                  <a:pos x="86" y="50"/>
                </a:cxn>
                <a:cxn ang="0">
                  <a:pos x="86" y="42"/>
                </a:cxn>
                <a:cxn ang="0">
                  <a:pos x="88" y="40"/>
                </a:cxn>
                <a:cxn ang="0">
                  <a:pos x="86" y="32"/>
                </a:cxn>
                <a:cxn ang="0">
                  <a:pos x="84" y="28"/>
                </a:cxn>
                <a:cxn ang="0">
                  <a:pos x="86" y="26"/>
                </a:cxn>
                <a:cxn ang="0">
                  <a:pos x="70" y="24"/>
                </a:cxn>
                <a:cxn ang="0">
                  <a:pos x="56" y="18"/>
                </a:cxn>
                <a:cxn ang="0">
                  <a:pos x="42" y="10"/>
                </a:cxn>
                <a:cxn ang="0">
                  <a:pos x="34" y="2"/>
                </a:cxn>
                <a:cxn ang="0">
                  <a:pos x="28" y="0"/>
                </a:cxn>
                <a:cxn ang="0">
                  <a:pos x="20" y="2"/>
                </a:cxn>
                <a:cxn ang="0">
                  <a:pos x="14" y="6"/>
                </a:cxn>
                <a:cxn ang="0">
                  <a:pos x="12" y="10"/>
                </a:cxn>
                <a:cxn ang="0">
                  <a:pos x="12" y="14"/>
                </a:cxn>
                <a:cxn ang="0">
                  <a:pos x="12" y="26"/>
                </a:cxn>
                <a:cxn ang="0">
                  <a:pos x="6" y="40"/>
                </a:cxn>
                <a:cxn ang="0">
                  <a:pos x="2" y="54"/>
                </a:cxn>
                <a:cxn ang="0">
                  <a:pos x="0" y="64"/>
                </a:cxn>
                <a:cxn ang="0">
                  <a:pos x="4" y="70"/>
                </a:cxn>
                <a:cxn ang="0">
                  <a:pos x="6" y="72"/>
                </a:cxn>
                <a:cxn ang="0">
                  <a:pos x="10" y="72"/>
                </a:cxn>
                <a:cxn ang="0">
                  <a:pos x="14" y="70"/>
                </a:cxn>
                <a:cxn ang="0">
                  <a:pos x="18" y="66"/>
                </a:cxn>
                <a:cxn ang="0">
                  <a:pos x="18" y="74"/>
                </a:cxn>
                <a:cxn ang="0">
                  <a:pos x="18" y="80"/>
                </a:cxn>
                <a:cxn ang="0">
                  <a:pos x="12" y="84"/>
                </a:cxn>
                <a:cxn ang="0">
                  <a:pos x="8" y="86"/>
                </a:cxn>
                <a:cxn ang="0">
                  <a:pos x="10" y="86"/>
                </a:cxn>
                <a:cxn ang="0">
                  <a:pos x="12" y="86"/>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1" name="Freeform 94"/>
            <p:cNvSpPr>
              <a:spLocks/>
            </p:cNvSpPr>
            <p:nvPr/>
          </p:nvSpPr>
          <p:spPr bwMode="auto">
            <a:xfrm>
              <a:off x="2428044" y="4464755"/>
              <a:ext cx="359966" cy="627244"/>
            </a:xfrm>
            <a:custGeom>
              <a:avLst/>
              <a:gdLst/>
              <a:ahLst/>
              <a:cxnLst>
                <a:cxn ang="0">
                  <a:pos x="174" y="318"/>
                </a:cxn>
                <a:cxn ang="0">
                  <a:pos x="136" y="292"/>
                </a:cxn>
                <a:cxn ang="0">
                  <a:pos x="98" y="268"/>
                </a:cxn>
                <a:cxn ang="0">
                  <a:pos x="80" y="232"/>
                </a:cxn>
                <a:cxn ang="0">
                  <a:pos x="52" y="174"/>
                </a:cxn>
                <a:cxn ang="0">
                  <a:pos x="32" y="132"/>
                </a:cxn>
                <a:cxn ang="0">
                  <a:pos x="18" y="112"/>
                </a:cxn>
                <a:cxn ang="0">
                  <a:pos x="2" y="104"/>
                </a:cxn>
                <a:cxn ang="0">
                  <a:pos x="0" y="66"/>
                </a:cxn>
                <a:cxn ang="0">
                  <a:pos x="12" y="54"/>
                </a:cxn>
                <a:cxn ang="0">
                  <a:pos x="16" y="60"/>
                </a:cxn>
                <a:cxn ang="0">
                  <a:pos x="12" y="74"/>
                </a:cxn>
                <a:cxn ang="0">
                  <a:pos x="38" y="84"/>
                </a:cxn>
                <a:cxn ang="0">
                  <a:pos x="50" y="56"/>
                </a:cxn>
                <a:cxn ang="0">
                  <a:pos x="72" y="42"/>
                </a:cxn>
                <a:cxn ang="0">
                  <a:pos x="90" y="18"/>
                </a:cxn>
                <a:cxn ang="0">
                  <a:pos x="90" y="0"/>
                </a:cxn>
                <a:cxn ang="0">
                  <a:pos x="106" y="8"/>
                </a:cxn>
                <a:cxn ang="0">
                  <a:pos x="124" y="26"/>
                </a:cxn>
                <a:cxn ang="0">
                  <a:pos x="144" y="42"/>
                </a:cxn>
                <a:cxn ang="0">
                  <a:pos x="152" y="38"/>
                </a:cxn>
                <a:cxn ang="0">
                  <a:pos x="160" y="44"/>
                </a:cxn>
                <a:cxn ang="0">
                  <a:pos x="172" y="40"/>
                </a:cxn>
                <a:cxn ang="0">
                  <a:pos x="174" y="52"/>
                </a:cxn>
                <a:cxn ang="0">
                  <a:pos x="170" y="64"/>
                </a:cxn>
                <a:cxn ang="0">
                  <a:pos x="180" y="74"/>
                </a:cxn>
                <a:cxn ang="0">
                  <a:pos x="154" y="80"/>
                </a:cxn>
                <a:cxn ang="0">
                  <a:pos x="136" y="90"/>
                </a:cxn>
                <a:cxn ang="0">
                  <a:pos x="128" y="118"/>
                </a:cxn>
                <a:cxn ang="0">
                  <a:pos x="120" y="128"/>
                </a:cxn>
                <a:cxn ang="0">
                  <a:pos x="122" y="142"/>
                </a:cxn>
                <a:cxn ang="0">
                  <a:pos x="134" y="162"/>
                </a:cxn>
                <a:cxn ang="0">
                  <a:pos x="148" y="174"/>
                </a:cxn>
                <a:cxn ang="0">
                  <a:pos x="162" y="180"/>
                </a:cxn>
                <a:cxn ang="0">
                  <a:pos x="176" y="172"/>
                </a:cxn>
                <a:cxn ang="0">
                  <a:pos x="178" y="196"/>
                </a:cxn>
                <a:cxn ang="0">
                  <a:pos x="184" y="198"/>
                </a:cxn>
                <a:cxn ang="0">
                  <a:pos x="206" y="218"/>
                </a:cxn>
                <a:cxn ang="0">
                  <a:pos x="204" y="264"/>
                </a:cxn>
                <a:cxn ang="0">
                  <a:pos x="200" y="276"/>
                </a:cxn>
                <a:cxn ang="0">
                  <a:pos x="208" y="296"/>
                </a:cxn>
                <a:cxn ang="0">
                  <a:pos x="200" y="322"/>
                </a:cxn>
                <a:cxn ang="0">
                  <a:pos x="186" y="332"/>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2" name="Freeform 95"/>
            <p:cNvSpPr>
              <a:spLocks/>
            </p:cNvSpPr>
            <p:nvPr/>
          </p:nvSpPr>
          <p:spPr bwMode="auto">
            <a:xfrm>
              <a:off x="2760320" y="4797270"/>
              <a:ext cx="339199" cy="449651"/>
            </a:xfrm>
            <a:custGeom>
              <a:avLst/>
              <a:gdLst/>
              <a:ahLst/>
              <a:cxnLst>
                <a:cxn ang="0">
                  <a:pos x="10" y="34"/>
                </a:cxn>
                <a:cxn ang="0">
                  <a:pos x="16" y="50"/>
                </a:cxn>
                <a:cxn ang="0">
                  <a:pos x="12" y="88"/>
                </a:cxn>
                <a:cxn ang="0">
                  <a:pos x="10" y="94"/>
                </a:cxn>
                <a:cxn ang="0">
                  <a:pos x="10" y="114"/>
                </a:cxn>
                <a:cxn ang="0">
                  <a:pos x="16" y="120"/>
                </a:cxn>
                <a:cxn ang="0">
                  <a:pos x="12" y="132"/>
                </a:cxn>
                <a:cxn ang="0">
                  <a:pos x="18" y="156"/>
                </a:cxn>
                <a:cxn ang="0">
                  <a:pos x="26" y="198"/>
                </a:cxn>
                <a:cxn ang="0">
                  <a:pos x="30" y="202"/>
                </a:cxn>
                <a:cxn ang="0">
                  <a:pos x="36" y="208"/>
                </a:cxn>
                <a:cxn ang="0">
                  <a:pos x="44" y="234"/>
                </a:cxn>
                <a:cxn ang="0">
                  <a:pos x="50" y="238"/>
                </a:cxn>
                <a:cxn ang="0">
                  <a:pos x="60" y="232"/>
                </a:cxn>
                <a:cxn ang="0">
                  <a:pos x="76" y="226"/>
                </a:cxn>
                <a:cxn ang="0">
                  <a:pos x="92" y="230"/>
                </a:cxn>
                <a:cxn ang="0">
                  <a:pos x="100" y="232"/>
                </a:cxn>
                <a:cxn ang="0">
                  <a:pos x="112" y="228"/>
                </a:cxn>
                <a:cxn ang="0">
                  <a:pos x="126" y="204"/>
                </a:cxn>
                <a:cxn ang="0">
                  <a:pos x="132" y="188"/>
                </a:cxn>
                <a:cxn ang="0">
                  <a:pos x="144" y="176"/>
                </a:cxn>
                <a:cxn ang="0">
                  <a:pos x="162" y="172"/>
                </a:cxn>
                <a:cxn ang="0">
                  <a:pos x="178" y="174"/>
                </a:cxn>
                <a:cxn ang="0">
                  <a:pos x="190" y="174"/>
                </a:cxn>
                <a:cxn ang="0">
                  <a:pos x="196" y="162"/>
                </a:cxn>
                <a:cxn ang="0">
                  <a:pos x="196" y="148"/>
                </a:cxn>
                <a:cxn ang="0">
                  <a:pos x="186" y="138"/>
                </a:cxn>
                <a:cxn ang="0">
                  <a:pos x="180" y="130"/>
                </a:cxn>
                <a:cxn ang="0">
                  <a:pos x="180" y="120"/>
                </a:cxn>
                <a:cxn ang="0">
                  <a:pos x="158" y="116"/>
                </a:cxn>
                <a:cxn ang="0">
                  <a:pos x="152" y="108"/>
                </a:cxn>
                <a:cxn ang="0">
                  <a:pos x="152" y="94"/>
                </a:cxn>
                <a:cxn ang="0">
                  <a:pos x="148" y="90"/>
                </a:cxn>
                <a:cxn ang="0">
                  <a:pos x="142" y="70"/>
                </a:cxn>
                <a:cxn ang="0">
                  <a:pos x="134" y="66"/>
                </a:cxn>
                <a:cxn ang="0">
                  <a:pos x="120" y="68"/>
                </a:cxn>
                <a:cxn ang="0">
                  <a:pos x="114" y="66"/>
                </a:cxn>
                <a:cxn ang="0">
                  <a:pos x="108" y="60"/>
                </a:cxn>
                <a:cxn ang="0">
                  <a:pos x="100" y="54"/>
                </a:cxn>
                <a:cxn ang="0">
                  <a:pos x="94" y="54"/>
                </a:cxn>
                <a:cxn ang="0">
                  <a:pos x="74" y="44"/>
                </a:cxn>
                <a:cxn ang="0">
                  <a:pos x="66" y="30"/>
                </a:cxn>
                <a:cxn ang="0">
                  <a:pos x="66" y="10"/>
                </a:cxn>
                <a:cxn ang="0">
                  <a:pos x="64" y="2"/>
                </a:cxn>
                <a:cxn ang="0">
                  <a:pos x="56" y="0"/>
                </a:cxn>
                <a:cxn ang="0">
                  <a:pos x="42" y="6"/>
                </a:cxn>
                <a:cxn ang="0">
                  <a:pos x="20" y="22"/>
                </a:cxn>
                <a:cxn ang="0">
                  <a:pos x="8" y="26"/>
                </a:cxn>
                <a:cxn ang="0">
                  <a:pos x="0" y="24"/>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3" name="Freeform 96"/>
            <p:cNvSpPr>
              <a:spLocks/>
            </p:cNvSpPr>
            <p:nvPr/>
          </p:nvSpPr>
          <p:spPr bwMode="auto">
            <a:xfrm>
              <a:off x="2978376" y="5122228"/>
              <a:ext cx="231901" cy="287172"/>
            </a:xfrm>
            <a:custGeom>
              <a:avLst/>
              <a:gdLst/>
              <a:ahLst/>
              <a:cxnLst>
                <a:cxn ang="0">
                  <a:pos x="132" y="118"/>
                </a:cxn>
                <a:cxn ang="0">
                  <a:pos x="134" y="122"/>
                </a:cxn>
                <a:cxn ang="0">
                  <a:pos x="134" y="130"/>
                </a:cxn>
                <a:cxn ang="0">
                  <a:pos x="134" y="136"/>
                </a:cxn>
                <a:cxn ang="0">
                  <a:pos x="130" y="138"/>
                </a:cxn>
                <a:cxn ang="0">
                  <a:pos x="122" y="146"/>
                </a:cxn>
                <a:cxn ang="0">
                  <a:pos x="112" y="150"/>
                </a:cxn>
                <a:cxn ang="0">
                  <a:pos x="102" y="152"/>
                </a:cxn>
                <a:cxn ang="0">
                  <a:pos x="94" y="152"/>
                </a:cxn>
                <a:cxn ang="0">
                  <a:pos x="86" y="150"/>
                </a:cxn>
                <a:cxn ang="0">
                  <a:pos x="82" y="148"/>
                </a:cxn>
                <a:cxn ang="0">
                  <a:pos x="74" y="148"/>
                </a:cxn>
                <a:cxn ang="0">
                  <a:pos x="76" y="138"/>
                </a:cxn>
                <a:cxn ang="0">
                  <a:pos x="80" y="132"/>
                </a:cxn>
                <a:cxn ang="0">
                  <a:pos x="82" y="124"/>
                </a:cxn>
                <a:cxn ang="0">
                  <a:pos x="84" y="116"/>
                </a:cxn>
                <a:cxn ang="0">
                  <a:pos x="82" y="110"/>
                </a:cxn>
                <a:cxn ang="0">
                  <a:pos x="78" y="106"/>
                </a:cxn>
                <a:cxn ang="0">
                  <a:pos x="72" y="106"/>
                </a:cxn>
                <a:cxn ang="0">
                  <a:pos x="64" y="104"/>
                </a:cxn>
                <a:cxn ang="0">
                  <a:pos x="62" y="102"/>
                </a:cxn>
                <a:cxn ang="0">
                  <a:pos x="60" y="98"/>
                </a:cxn>
                <a:cxn ang="0">
                  <a:pos x="58" y="94"/>
                </a:cxn>
                <a:cxn ang="0">
                  <a:pos x="54" y="92"/>
                </a:cxn>
                <a:cxn ang="0">
                  <a:pos x="46" y="90"/>
                </a:cxn>
                <a:cxn ang="0">
                  <a:pos x="40" y="88"/>
                </a:cxn>
                <a:cxn ang="0">
                  <a:pos x="34" y="88"/>
                </a:cxn>
                <a:cxn ang="0">
                  <a:pos x="30" y="86"/>
                </a:cxn>
                <a:cxn ang="0">
                  <a:pos x="24" y="82"/>
                </a:cxn>
                <a:cxn ang="0">
                  <a:pos x="12" y="66"/>
                </a:cxn>
                <a:cxn ang="0">
                  <a:pos x="4" y="62"/>
                </a:cxn>
                <a:cxn ang="0">
                  <a:pos x="2" y="60"/>
                </a:cxn>
                <a:cxn ang="0">
                  <a:pos x="0" y="58"/>
                </a:cxn>
                <a:cxn ang="0">
                  <a:pos x="0" y="56"/>
                </a:cxn>
                <a:cxn ang="0">
                  <a:pos x="0" y="32"/>
                </a:cxn>
                <a:cxn ang="0">
                  <a:pos x="2" y="24"/>
                </a:cxn>
                <a:cxn ang="0">
                  <a:pos x="6" y="16"/>
                </a:cxn>
                <a:cxn ang="0">
                  <a:pos x="10" y="8"/>
                </a:cxn>
                <a:cxn ang="0">
                  <a:pos x="18" y="4"/>
                </a:cxn>
                <a:cxn ang="0">
                  <a:pos x="26" y="0"/>
                </a:cxn>
                <a:cxn ang="0">
                  <a:pos x="36" y="0"/>
                </a:cxn>
                <a:cxn ang="0">
                  <a:pos x="44" y="0"/>
                </a:cxn>
                <a:cxn ang="0">
                  <a:pos x="52" y="2"/>
                </a:cxn>
                <a:cxn ang="0">
                  <a:pos x="64" y="8"/>
                </a:cxn>
                <a:cxn ang="0">
                  <a:pos x="64" y="18"/>
                </a:cxn>
                <a:cxn ang="0">
                  <a:pos x="70" y="34"/>
                </a:cxn>
                <a:cxn ang="0">
                  <a:pos x="76" y="50"/>
                </a:cxn>
                <a:cxn ang="0">
                  <a:pos x="78" y="54"/>
                </a:cxn>
                <a:cxn ang="0">
                  <a:pos x="82" y="56"/>
                </a:cxn>
                <a:cxn ang="0">
                  <a:pos x="92" y="56"/>
                </a:cxn>
                <a:cxn ang="0">
                  <a:pos x="100" y="58"/>
                </a:cxn>
                <a:cxn ang="0">
                  <a:pos x="106" y="62"/>
                </a:cxn>
                <a:cxn ang="0">
                  <a:pos x="108" y="68"/>
                </a:cxn>
                <a:cxn ang="0">
                  <a:pos x="114" y="80"/>
                </a:cxn>
                <a:cxn ang="0">
                  <a:pos x="120" y="90"/>
                </a:cxn>
                <a:cxn ang="0">
                  <a:pos x="122" y="86"/>
                </a:cxn>
                <a:cxn ang="0">
                  <a:pos x="126" y="84"/>
                </a:cxn>
                <a:cxn ang="0">
                  <a:pos x="128" y="82"/>
                </a:cxn>
                <a:cxn ang="0">
                  <a:pos x="132" y="84"/>
                </a:cxn>
                <a:cxn ang="0">
                  <a:pos x="132" y="88"/>
                </a:cxn>
                <a:cxn ang="0">
                  <a:pos x="132" y="94"/>
                </a:cxn>
                <a:cxn ang="0">
                  <a:pos x="132" y="106"/>
                </a:cxn>
                <a:cxn ang="0">
                  <a:pos x="132" y="118"/>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4" name="Freeform 97"/>
            <p:cNvSpPr>
              <a:spLocks/>
            </p:cNvSpPr>
            <p:nvPr/>
          </p:nvSpPr>
          <p:spPr bwMode="auto">
            <a:xfrm>
              <a:off x="3144514" y="5503865"/>
              <a:ext cx="145370" cy="154921"/>
            </a:xfrm>
            <a:custGeom>
              <a:avLst/>
              <a:gdLst/>
              <a:ahLst/>
              <a:cxnLst>
                <a:cxn ang="0">
                  <a:pos x="2" y="0"/>
                </a:cxn>
                <a:cxn ang="0">
                  <a:pos x="12" y="0"/>
                </a:cxn>
                <a:cxn ang="0">
                  <a:pos x="22" y="4"/>
                </a:cxn>
                <a:cxn ang="0">
                  <a:pos x="34" y="12"/>
                </a:cxn>
                <a:cxn ang="0">
                  <a:pos x="44" y="18"/>
                </a:cxn>
                <a:cxn ang="0">
                  <a:pos x="66" y="36"/>
                </a:cxn>
                <a:cxn ang="0">
                  <a:pos x="84" y="50"/>
                </a:cxn>
                <a:cxn ang="0">
                  <a:pos x="78" y="62"/>
                </a:cxn>
                <a:cxn ang="0">
                  <a:pos x="72" y="72"/>
                </a:cxn>
                <a:cxn ang="0">
                  <a:pos x="66" y="78"/>
                </a:cxn>
                <a:cxn ang="0">
                  <a:pos x="60" y="82"/>
                </a:cxn>
                <a:cxn ang="0">
                  <a:pos x="58" y="82"/>
                </a:cxn>
                <a:cxn ang="0">
                  <a:pos x="40" y="80"/>
                </a:cxn>
                <a:cxn ang="0">
                  <a:pos x="24" y="76"/>
                </a:cxn>
                <a:cxn ang="0">
                  <a:pos x="12" y="72"/>
                </a:cxn>
                <a:cxn ang="0">
                  <a:pos x="0" y="66"/>
                </a:cxn>
                <a:cxn ang="0">
                  <a:pos x="2" y="0"/>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5" name="Freeform 98"/>
            <p:cNvSpPr>
              <a:spLocks/>
            </p:cNvSpPr>
            <p:nvPr/>
          </p:nvSpPr>
          <p:spPr bwMode="auto">
            <a:xfrm>
              <a:off x="2808777" y="5212914"/>
              <a:ext cx="425729" cy="1042888"/>
            </a:xfrm>
            <a:custGeom>
              <a:avLst/>
              <a:gdLst/>
              <a:ahLst/>
              <a:cxnLst>
                <a:cxn ang="0">
                  <a:pos x="206" y="128"/>
                </a:cxn>
                <a:cxn ang="0">
                  <a:pos x="244" y="96"/>
                </a:cxn>
                <a:cxn ang="0">
                  <a:pos x="242" y="68"/>
                </a:cxn>
                <a:cxn ang="0">
                  <a:pos x="232" y="82"/>
                </a:cxn>
                <a:cxn ang="0">
                  <a:pos x="210" y="102"/>
                </a:cxn>
                <a:cxn ang="0">
                  <a:pos x="180" y="100"/>
                </a:cxn>
                <a:cxn ang="0">
                  <a:pos x="180" y="76"/>
                </a:cxn>
                <a:cxn ang="0">
                  <a:pos x="170" y="58"/>
                </a:cxn>
                <a:cxn ang="0">
                  <a:pos x="156" y="46"/>
                </a:cxn>
                <a:cxn ang="0">
                  <a:pos x="132" y="40"/>
                </a:cxn>
                <a:cxn ang="0">
                  <a:pos x="102" y="14"/>
                </a:cxn>
                <a:cxn ang="0">
                  <a:pos x="76" y="10"/>
                </a:cxn>
                <a:cxn ang="0">
                  <a:pos x="56" y="8"/>
                </a:cxn>
                <a:cxn ang="0">
                  <a:pos x="28" y="16"/>
                </a:cxn>
                <a:cxn ang="0">
                  <a:pos x="22" y="46"/>
                </a:cxn>
                <a:cxn ang="0">
                  <a:pos x="14" y="80"/>
                </a:cxn>
                <a:cxn ang="0">
                  <a:pos x="8" y="112"/>
                </a:cxn>
                <a:cxn ang="0">
                  <a:pos x="4" y="144"/>
                </a:cxn>
                <a:cxn ang="0">
                  <a:pos x="2" y="170"/>
                </a:cxn>
                <a:cxn ang="0">
                  <a:pos x="8" y="192"/>
                </a:cxn>
                <a:cxn ang="0">
                  <a:pos x="18" y="218"/>
                </a:cxn>
                <a:cxn ang="0">
                  <a:pos x="16" y="266"/>
                </a:cxn>
                <a:cxn ang="0">
                  <a:pos x="18" y="292"/>
                </a:cxn>
                <a:cxn ang="0">
                  <a:pos x="22" y="312"/>
                </a:cxn>
                <a:cxn ang="0">
                  <a:pos x="26" y="348"/>
                </a:cxn>
                <a:cxn ang="0">
                  <a:pos x="26" y="374"/>
                </a:cxn>
                <a:cxn ang="0">
                  <a:pos x="54" y="414"/>
                </a:cxn>
                <a:cxn ang="0">
                  <a:pos x="54" y="438"/>
                </a:cxn>
                <a:cxn ang="0">
                  <a:pos x="56" y="464"/>
                </a:cxn>
                <a:cxn ang="0">
                  <a:pos x="54" y="476"/>
                </a:cxn>
                <a:cxn ang="0">
                  <a:pos x="52" y="504"/>
                </a:cxn>
                <a:cxn ang="0">
                  <a:pos x="70" y="524"/>
                </a:cxn>
                <a:cxn ang="0">
                  <a:pos x="88" y="546"/>
                </a:cxn>
                <a:cxn ang="0">
                  <a:pos x="124" y="526"/>
                </a:cxn>
                <a:cxn ang="0">
                  <a:pos x="124" y="514"/>
                </a:cxn>
                <a:cxn ang="0">
                  <a:pos x="134" y="502"/>
                </a:cxn>
                <a:cxn ang="0">
                  <a:pos x="142" y="484"/>
                </a:cxn>
                <a:cxn ang="0">
                  <a:pos x="152" y="464"/>
                </a:cxn>
                <a:cxn ang="0">
                  <a:pos x="128" y="450"/>
                </a:cxn>
                <a:cxn ang="0">
                  <a:pos x="116" y="436"/>
                </a:cxn>
                <a:cxn ang="0">
                  <a:pos x="140" y="410"/>
                </a:cxn>
                <a:cxn ang="0">
                  <a:pos x="140" y="388"/>
                </a:cxn>
                <a:cxn ang="0">
                  <a:pos x="142" y="378"/>
                </a:cxn>
                <a:cxn ang="0">
                  <a:pos x="152" y="374"/>
                </a:cxn>
                <a:cxn ang="0">
                  <a:pos x="134" y="370"/>
                </a:cxn>
                <a:cxn ang="0">
                  <a:pos x="136" y="346"/>
                </a:cxn>
                <a:cxn ang="0">
                  <a:pos x="164" y="344"/>
                </a:cxn>
                <a:cxn ang="0">
                  <a:pos x="156" y="326"/>
                </a:cxn>
                <a:cxn ang="0">
                  <a:pos x="192" y="308"/>
                </a:cxn>
                <a:cxn ang="0">
                  <a:pos x="224" y="290"/>
                </a:cxn>
                <a:cxn ang="0">
                  <a:pos x="226" y="258"/>
                </a:cxn>
                <a:cxn ang="0">
                  <a:pos x="220" y="242"/>
                </a:cxn>
                <a:cxn ang="0">
                  <a:pos x="196" y="154"/>
                </a:cxn>
                <a:cxn ang="0">
                  <a:pos x="216" y="116"/>
                </a:cxn>
                <a:cxn ang="0">
                  <a:pos x="246" y="92"/>
                </a:cxn>
                <a:cxn ang="0">
                  <a:pos x="244" y="78"/>
                </a:cxn>
                <a:cxn ang="0">
                  <a:pos x="238" y="102"/>
                </a:cxn>
                <a:cxn ang="0">
                  <a:pos x="200" y="142"/>
                </a:cxn>
                <a:cxn ang="0">
                  <a:pos x="196" y="154"/>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6" name="Freeform 99"/>
            <p:cNvSpPr>
              <a:spLocks/>
            </p:cNvSpPr>
            <p:nvPr/>
          </p:nvSpPr>
          <p:spPr bwMode="auto">
            <a:xfrm>
              <a:off x="2749936" y="5076885"/>
              <a:ext cx="332276" cy="1280939"/>
            </a:xfrm>
            <a:custGeom>
              <a:avLst/>
              <a:gdLst/>
              <a:ahLst/>
              <a:cxnLst>
                <a:cxn ang="0">
                  <a:pos x="120" y="612"/>
                </a:cxn>
                <a:cxn ang="0">
                  <a:pos x="98" y="592"/>
                </a:cxn>
                <a:cxn ang="0">
                  <a:pos x="88" y="566"/>
                </a:cxn>
                <a:cxn ang="0">
                  <a:pos x="88" y="546"/>
                </a:cxn>
                <a:cxn ang="0">
                  <a:pos x="92" y="534"/>
                </a:cxn>
                <a:cxn ang="0">
                  <a:pos x="86" y="504"/>
                </a:cxn>
                <a:cxn ang="0">
                  <a:pos x="84" y="484"/>
                </a:cxn>
                <a:cxn ang="0">
                  <a:pos x="64" y="446"/>
                </a:cxn>
                <a:cxn ang="0">
                  <a:pos x="54" y="408"/>
                </a:cxn>
                <a:cxn ang="0">
                  <a:pos x="58" y="382"/>
                </a:cxn>
                <a:cxn ang="0">
                  <a:pos x="50" y="352"/>
                </a:cxn>
                <a:cxn ang="0">
                  <a:pos x="52" y="332"/>
                </a:cxn>
                <a:cxn ang="0">
                  <a:pos x="50" y="282"/>
                </a:cxn>
                <a:cxn ang="0">
                  <a:pos x="38" y="258"/>
                </a:cxn>
                <a:cxn ang="0">
                  <a:pos x="38" y="234"/>
                </a:cxn>
                <a:cxn ang="0">
                  <a:pos x="36" y="212"/>
                </a:cxn>
                <a:cxn ang="0">
                  <a:pos x="50" y="172"/>
                </a:cxn>
                <a:cxn ang="0">
                  <a:pos x="46" y="134"/>
                </a:cxn>
                <a:cxn ang="0">
                  <a:pos x="62" y="112"/>
                </a:cxn>
                <a:cxn ang="0">
                  <a:pos x="60" y="90"/>
                </a:cxn>
                <a:cxn ang="0">
                  <a:pos x="48" y="80"/>
                </a:cxn>
                <a:cxn ang="0">
                  <a:pos x="34" y="52"/>
                </a:cxn>
                <a:cxn ang="0">
                  <a:pos x="14" y="0"/>
                </a:cxn>
                <a:cxn ang="0">
                  <a:pos x="0" y="8"/>
                </a:cxn>
                <a:cxn ang="0">
                  <a:pos x="14" y="66"/>
                </a:cxn>
                <a:cxn ang="0">
                  <a:pos x="16" y="106"/>
                </a:cxn>
                <a:cxn ang="0">
                  <a:pos x="10" y="192"/>
                </a:cxn>
                <a:cxn ang="0">
                  <a:pos x="18" y="210"/>
                </a:cxn>
                <a:cxn ang="0">
                  <a:pos x="14" y="218"/>
                </a:cxn>
                <a:cxn ang="0">
                  <a:pos x="24" y="286"/>
                </a:cxn>
                <a:cxn ang="0">
                  <a:pos x="22" y="326"/>
                </a:cxn>
                <a:cxn ang="0">
                  <a:pos x="12" y="350"/>
                </a:cxn>
                <a:cxn ang="0">
                  <a:pos x="18" y="372"/>
                </a:cxn>
                <a:cxn ang="0">
                  <a:pos x="26" y="418"/>
                </a:cxn>
                <a:cxn ang="0">
                  <a:pos x="40" y="462"/>
                </a:cxn>
                <a:cxn ang="0">
                  <a:pos x="44" y="448"/>
                </a:cxn>
                <a:cxn ang="0">
                  <a:pos x="52" y="442"/>
                </a:cxn>
                <a:cxn ang="0">
                  <a:pos x="56" y="480"/>
                </a:cxn>
                <a:cxn ang="0">
                  <a:pos x="48" y="490"/>
                </a:cxn>
                <a:cxn ang="0">
                  <a:pos x="46" y="506"/>
                </a:cxn>
                <a:cxn ang="0">
                  <a:pos x="46" y="524"/>
                </a:cxn>
                <a:cxn ang="0">
                  <a:pos x="58" y="540"/>
                </a:cxn>
                <a:cxn ang="0">
                  <a:pos x="54" y="560"/>
                </a:cxn>
                <a:cxn ang="0">
                  <a:pos x="66" y="582"/>
                </a:cxn>
                <a:cxn ang="0">
                  <a:pos x="96" y="606"/>
                </a:cxn>
                <a:cxn ang="0">
                  <a:pos x="96" y="630"/>
                </a:cxn>
                <a:cxn ang="0">
                  <a:pos x="156" y="664"/>
                </a:cxn>
                <a:cxn ang="0">
                  <a:pos x="172" y="672"/>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7" name="Freeform 100"/>
            <p:cNvSpPr>
              <a:spLocks/>
            </p:cNvSpPr>
            <p:nvPr/>
          </p:nvSpPr>
          <p:spPr bwMode="auto">
            <a:xfrm>
              <a:off x="3051062" y="6255801"/>
              <a:ext cx="117681" cy="105801"/>
            </a:xfrm>
            <a:custGeom>
              <a:avLst/>
              <a:gdLst/>
              <a:ahLst/>
              <a:cxnLst>
                <a:cxn ang="0">
                  <a:pos x="0" y="0"/>
                </a:cxn>
                <a:cxn ang="0">
                  <a:pos x="6" y="6"/>
                </a:cxn>
                <a:cxn ang="0">
                  <a:pos x="12" y="14"/>
                </a:cxn>
                <a:cxn ang="0">
                  <a:pos x="28" y="26"/>
                </a:cxn>
                <a:cxn ang="0">
                  <a:pos x="40" y="30"/>
                </a:cxn>
                <a:cxn ang="0">
                  <a:pos x="50" y="32"/>
                </a:cxn>
                <a:cxn ang="0">
                  <a:pos x="62" y="36"/>
                </a:cxn>
                <a:cxn ang="0">
                  <a:pos x="66" y="38"/>
                </a:cxn>
                <a:cxn ang="0">
                  <a:pos x="68" y="42"/>
                </a:cxn>
                <a:cxn ang="0">
                  <a:pos x="48" y="52"/>
                </a:cxn>
                <a:cxn ang="0">
                  <a:pos x="40" y="54"/>
                </a:cxn>
                <a:cxn ang="0">
                  <a:pos x="28" y="56"/>
                </a:cxn>
                <a:cxn ang="0">
                  <a:pos x="18" y="54"/>
                </a:cxn>
                <a:cxn ang="0">
                  <a:pos x="0" y="0"/>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8" name="Freeform 101"/>
            <p:cNvSpPr>
              <a:spLocks/>
            </p:cNvSpPr>
            <p:nvPr/>
          </p:nvSpPr>
          <p:spPr bwMode="auto">
            <a:xfrm>
              <a:off x="2493807" y="4022661"/>
              <a:ext cx="318431" cy="574344"/>
            </a:xfrm>
            <a:custGeom>
              <a:avLst/>
              <a:gdLst/>
              <a:ahLst/>
              <a:cxnLst>
                <a:cxn ang="0">
                  <a:pos x="6" y="184"/>
                </a:cxn>
                <a:cxn ang="0">
                  <a:pos x="18" y="172"/>
                </a:cxn>
                <a:cxn ang="0">
                  <a:pos x="28" y="158"/>
                </a:cxn>
                <a:cxn ang="0">
                  <a:pos x="26" y="118"/>
                </a:cxn>
                <a:cxn ang="0">
                  <a:pos x="22" y="100"/>
                </a:cxn>
                <a:cxn ang="0">
                  <a:pos x="16" y="90"/>
                </a:cxn>
                <a:cxn ang="0">
                  <a:pos x="26" y="76"/>
                </a:cxn>
                <a:cxn ang="0">
                  <a:pos x="32" y="72"/>
                </a:cxn>
                <a:cxn ang="0">
                  <a:pos x="46" y="62"/>
                </a:cxn>
                <a:cxn ang="0">
                  <a:pos x="56" y="54"/>
                </a:cxn>
                <a:cxn ang="0">
                  <a:pos x="60" y="34"/>
                </a:cxn>
                <a:cxn ang="0">
                  <a:pos x="72" y="24"/>
                </a:cxn>
                <a:cxn ang="0">
                  <a:pos x="86" y="18"/>
                </a:cxn>
                <a:cxn ang="0">
                  <a:pos x="118" y="4"/>
                </a:cxn>
                <a:cxn ang="0">
                  <a:pos x="128" y="8"/>
                </a:cxn>
                <a:cxn ang="0">
                  <a:pos x="118" y="18"/>
                </a:cxn>
                <a:cxn ang="0">
                  <a:pos x="94" y="48"/>
                </a:cxn>
                <a:cxn ang="0">
                  <a:pos x="98" y="64"/>
                </a:cxn>
                <a:cxn ang="0">
                  <a:pos x="106" y="76"/>
                </a:cxn>
                <a:cxn ang="0">
                  <a:pos x="102" y="92"/>
                </a:cxn>
                <a:cxn ang="0">
                  <a:pos x="112" y="100"/>
                </a:cxn>
                <a:cxn ang="0">
                  <a:pos x="142" y="106"/>
                </a:cxn>
                <a:cxn ang="0">
                  <a:pos x="152" y="118"/>
                </a:cxn>
                <a:cxn ang="0">
                  <a:pos x="170" y="118"/>
                </a:cxn>
                <a:cxn ang="0">
                  <a:pos x="176" y="132"/>
                </a:cxn>
                <a:cxn ang="0">
                  <a:pos x="174" y="154"/>
                </a:cxn>
                <a:cxn ang="0">
                  <a:pos x="182" y="168"/>
                </a:cxn>
                <a:cxn ang="0">
                  <a:pos x="178" y="174"/>
                </a:cxn>
                <a:cxn ang="0">
                  <a:pos x="184" y="190"/>
                </a:cxn>
                <a:cxn ang="0">
                  <a:pos x="148" y="200"/>
                </a:cxn>
                <a:cxn ang="0">
                  <a:pos x="146" y="206"/>
                </a:cxn>
                <a:cxn ang="0">
                  <a:pos x="152" y="220"/>
                </a:cxn>
                <a:cxn ang="0">
                  <a:pos x="140" y="226"/>
                </a:cxn>
                <a:cxn ang="0">
                  <a:pos x="142" y="240"/>
                </a:cxn>
                <a:cxn ang="0">
                  <a:pos x="146" y="276"/>
                </a:cxn>
                <a:cxn ang="0">
                  <a:pos x="132" y="298"/>
                </a:cxn>
                <a:cxn ang="0">
                  <a:pos x="136" y="286"/>
                </a:cxn>
                <a:cxn ang="0">
                  <a:pos x="134" y="274"/>
                </a:cxn>
                <a:cxn ang="0">
                  <a:pos x="122" y="278"/>
                </a:cxn>
                <a:cxn ang="0">
                  <a:pos x="114" y="272"/>
                </a:cxn>
                <a:cxn ang="0">
                  <a:pos x="106" y="276"/>
                </a:cxn>
                <a:cxn ang="0">
                  <a:pos x="86" y="260"/>
                </a:cxn>
                <a:cxn ang="0">
                  <a:pos x="68" y="242"/>
                </a:cxn>
                <a:cxn ang="0">
                  <a:pos x="52" y="234"/>
                </a:cxn>
                <a:cxn ang="0">
                  <a:pos x="36" y="226"/>
                </a:cxn>
                <a:cxn ang="0">
                  <a:pos x="0" y="204"/>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79" name="Freeform 104"/>
            <p:cNvSpPr>
              <a:spLocks/>
            </p:cNvSpPr>
            <p:nvPr/>
          </p:nvSpPr>
          <p:spPr bwMode="auto">
            <a:xfrm>
              <a:off x="5807920" y="4030218"/>
              <a:ext cx="290742" cy="460987"/>
            </a:xfrm>
            <a:custGeom>
              <a:avLst/>
              <a:gdLst/>
              <a:ahLst/>
              <a:cxnLst>
                <a:cxn ang="0">
                  <a:pos x="24" y="142"/>
                </a:cxn>
                <a:cxn ang="0">
                  <a:pos x="38" y="134"/>
                </a:cxn>
                <a:cxn ang="0">
                  <a:pos x="50" y="128"/>
                </a:cxn>
                <a:cxn ang="0">
                  <a:pos x="60" y="130"/>
                </a:cxn>
                <a:cxn ang="0">
                  <a:pos x="66" y="126"/>
                </a:cxn>
                <a:cxn ang="0">
                  <a:pos x="74" y="114"/>
                </a:cxn>
                <a:cxn ang="0">
                  <a:pos x="100" y="86"/>
                </a:cxn>
                <a:cxn ang="0">
                  <a:pos x="92" y="72"/>
                </a:cxn>
                <a:cxn ang="0">
                  <a:pos x="66" y="64"/>
                </a:cxn>
                <a:cxn ang="0">
                  <a:pos x="44" y="52"/>
                </a:cxn>
                <a:cxn ang="0">
                  <a:pos x="30" y="32"/>
                </a:cxn>
                <a:cxn ang="0">
                  <a:pos x="28" y="16"/>
                </a:cxn>
                <a:cxn ang="0">
                  <a:pos x="38" y="10"/>
                </a:cxn>
                <a:cxn ang="0">
                  <a:pos x="38" y="16"/>
                </a:cxn>
                <a:cxn ang="0">
                  <a:pos x="48" y="24"/>
                </a:cxn>
                <a:cxn ang="0">
                  <a:pos x="58" y="28"/>
                </a:cxn>
                <a:cxn ang="0">
                  <a:pos x="66" y="24"/>
                </a:cxn>
                <a:cxn ang="0">
                  <a:pos x="74" y="20"/>
                </a:cxn>
                <a:cxn ang="0">
                  <a:pos x="96" y="18"/>
                </a:cxn>
                <a:cxn ang="0">
                  <a:pos x="118" y="12"/>
                </a:cxn>
                <a:cxn ang="0">
                  <a:pos x="136" y="12"/>
                </a:cxn>
                <a:cxn ang="0">
                  <a:pos x="144" y="6"/>
                </a:cxn>
                <a:cxn ang="0">
                  <a:pos x="152" y="2"/>
                </a:cxn>
                <a:cxn ang="0">
                  <a:pos x="162" y="2"/>
                </a:cxn>
                <a:cxn ang="0">
                  <a:pos x="164" y="6"/>
                </a:cxn>
                <a:cxn ang="0">
                  <a:pos x="162" y="26"/>
                </a:cxn>
                <a:cxn ang="0">
                  <a:pos x="154" y="50"/>
                </a:cxn>
                <a:cxn ang="0">
                  <a:pos x="126" y="112"/>
                </a:cxn>
                <a:cxn ang="0">
                  <a:pos x="96" y="156"/>
                </a:cxn>
                <a:cxn ang="0">
                  <a:pos x="70" y="182"/>
                </a:cxn>
                <a:cxn ang="0">
                  <a:pos x="40" y="208"/>
                </a:cxn>
                <a:cxn ang="0">
                  <a:pos x="10" y="244"/>
                </a:cxn>
                <a:cxn ang="0">
                  <a:pos x="0" y="236"/>
                </a:cxn>
                <a:cxn ang="0">
                  <a:pos x="8" y="152"/>
                </a:cxn>
                <a:cxn ang="0">
                  <a:pos x="18" y="146"/>
                </a:cxn>
              </a:cxnLst>
              <a:rect l="0" t="0" r="r" b="b"/>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0" name="Freeform 105"/>
            <p:cNvSpPr>
              <a:spLocks/>
            </p:cNvSpPr>
            <p:nvPr/>
          </p:nvSpPr>
          <p:spPr bwMode="auto">
            <a:xfrm>
              <a:off x="4930503" y="4366513"/>
              <a:ext cx="48457" cy="45343"/>
            </a:xfrm>
            <a:custGeom>
              <a:avLst/>
              <a:gdLst/>
              <a:ahLst/>
              <a:cxnLst>
                <a:cxn ang="0">
                  <a:pos x="28" y="24"/>
                </a:cxn>
                <a:cxn ang="0">
                  <a:pos x="18" y="24"/>
                </a:cxn>
                <a:cxn ang="0">
                  <a:pos x="12" y="24"/>
                </a:cxn>
                <a:cxn ang="0">
                  <a:pos x="0" y="22"/>
                </a:cxn>
                <a:cxn ang="0">
                  <a:pos x="6" y="2"/>
                </a:cxn>
                <a:cxn ang="0">
                  <a:pos x="28" y="4"/>
                </a:cxn>
                <a:cxn ang="0">
                  <a:pos x="28" y="0"/>
                </a:cxn>
                <a:cxn ang="0">
                  <a:pos x="28" y="24"/>
                </a:cxn>
              </a:cxnLst>
              <a:rect l="0" t="0" r="r" b="b"/>
              <a:pathLst>
                <a:path w="28" h="24">
                  <a:moveTo>
                    <a:pt x="28" y="24"/>
                  </a:moveTo>
                  <a:lnTo>
                    <a:pt x="18" y="24"/>
                  </a:lnTo>
                  <a:lnTo>
                    <a:pt x="12" y="24"/>
                  </a:lnTo>
                  <a:lnTo>
                    <a:pt x="0" y="22"/>
                  </a:lnTo>
                  <a:lnTo>
                    <a:pt x="6" y="2"/>
                  </a:lnTo>
                  <a:lnTo>
                    <a:pt x="28" y="4"/>
                  </a:lnTo>
                  <a:lnTo>
                    <a:pt x="28" y="0"/>
                  </a:lnTo>
                  <a:lnTo>
                    <a:pt x="28"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1" name="Freeform 106"/>
            <p:cNvSpPr>
              <a:spLocks/>
            </p:cNvSpPr>
            <p:nvPr/>
          </p:nvSpPr>
          <p:spPr bwMode="auto">
            <a:xfrm>
              <a:off x="5845994" y="4857728"/>
              <a:ext cx="214595" cy="472322"/>
            </a:xfrm>
            <a:custGeom>
              <a:avLst/>
              <a:gdLst/>
              <a:ahLst/>
              <a:cxnLst>
                <a:cxn ang="0">
                  <a:pos x="30" y="84"/>
                </a:cxn>
                <a:cxn ang="0">
                  <a:pos x="38" y="76"/>
                </a:cxn>
                <a:cxn ang="0">
                  <a:pos x="44" y="68"/>
                </a:cxn>
                <a:cxn ang="0">
                  <a:pos x="56" y="68"/>
                </a:cxn>
                <a:cxn ang="0">
                  <a:pos x="64" y="64"/>
                </a:cxn>
                <a:cxn ang="0">
                  <a:pos x="88" y="32"/>
                </a:cxn>
                <a:cxn ang="0">
                  <a:pos x="92" y="28"/>
                </a:cxn>
                <a:cxn ang="0">
                  <a:pos x="100" y="26"/>
                </a:cxn>
                <a:cxn ang="0">
                  <a:pos x="104" y="12"/>
                </a:cxn>
                <a:cxn ang="0">
                  <a:pos x="110" y="0"/>
                </a:cxn>
                <a:cxn ang="0">
                  <a:pos x="112" y="16"/>
                </a:cxn>
                <a:cxn ang="0">
                  <a:pos x="122" y="52"/>
                </a:cxn>
                <a:cxn ang="0">
                  <a:pos x="124" y="68"/>
                </a:cxn>
                <a:cxn ang="0">
                  <a:pos x="120" y="74"/>
                </a:cxn>
                <a:cxn ang="0">
                  <a:pos x="118" y="70"/>
                </a:cxn>
                <a:cxn ang="0">
                  <a:pos x="112" y="68"/>
                </a:cxn>
                <a:cxn ang="0">
                  <a:pos x="110" y="78"/>
                </a:cxn>
                <a:cxn ang="0">
                  <a:pos x="112" y="86"/>
                </a:cxn>
                <a:cxn ang="0">
                  <a:pos x="114" y="90"/>
                </a:cxn>
                <a:cxn ang="0">
                  <a:pos x="106" y="106"/>
                </a:cxn>
                <a:cxn ang="0">
                  <a:pos x="82" y="162"/>
                </a:cxn>
                <a:cxn ang="0">
                  <a:pos x="70" y="206"/>
                </a:cxn>
                <a:cxn ang="0">
                  <a:pos x="64" y="222"/>
                </a:cxn>
                <a:cxn ang="0">
                  <a:pos x="58" y="240"/>
                </a:cxn>
                <a:cxn ang="0">
                  <a:pos x="42" y="246"/>
                </a:cxn>
                <a:cxn ang="0">
                  <a:pos x="28" y="250"/>
                </a:cxn>
                <a:cxn ang="0">
                  <a:pos x="14" y="244"/>
                </a:cxn>
                <a:cxn ang="0">
                  <a:pos x="8" y="228"/>
                </a:cxn>
                <a:cxn ang="0">
                  <a:pos x="0" y="192"/>
                </a:cxn>
                <a:cxn ang="0">
                  <a:pos x="6" y="174"/>
                </a:cxn>
                <a:cxn ang="0">
                  <a:pos x="12" y="164"/>
                </a:cxn>
                <a:cxn ang="0">
                  <a:pos x="24" y="144"/>
                </a:cxn>
                <a:cxn ang="0">
                  <a:pos x="24" y="128"/>
                </a:cxn>
                <a:cxn ang="0">
                  <a:pos x="18" y="114"/>
                </a:cxn>
                <a:cxn ang="0">
                  <a:pos x="26" y="84"/>
                </a:cxn>
              </a:cxnLst>
              <a:rect l="0" t="0" r="r" b="b"/>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2" name="Freeform 107"/>
            <p:cNvSpPr>
              <a:spLocks/>
            </p:cNvSpPr>
            <p:nvPr/>
          </p:nvSpPr>
          <p:spPr bwMode="auto">
            <a:xfrm>
              <a:off x="5326812" y="3350074"/>
              <a:ext cx="314971" cy="343851"/>
            </a:xfrm>
            <a:custGeom>
              <a:avLst/>
              <a:gdLst/>
              <a:ahLst/>
              <a:cxnLst>
                <a:cxn ang="0">
                  <a:pos x="174" y="160"/>
                </a:cxn>
                <a:cxn ang="0">
                  <a:pos x="162" y="170"/>
                </a:cxn>
                <a:cxn ang="0">
                  <a:pos x="146" y="182"/>
                </a:cxn>
                <a:cxn ang="0">
                  <a:pos x="12" y="176"/>
                </a:cxn>
                <a:cxn ang="0">
                  <a:pos x="8" y="44"/>
                </a:cxn>
                <a:cxn ang="0">
                  <a:pos x="2" y="38"/>
                </a:cxn>
                <a:cxn ang="0">
                  <a:pos x="0" y="26"/>
                </a:cxn>
                <a:cxn ang="0">
                  <a:pos x="4" y="18"/>
                </a:cxn>
                <a:cxn ang="0">
                  <a:pos x="2" y="12"/>
                </a:cxn>
                <a:cxn ang="0">
                  <a:pos x="0" y="8"/>
                </a:cxn>
                <a:cxn ang="0">
                  <a:pos x="6" y="0"/>
                </a:cxn>
                <a:cxn ang="0">
                  <a:pos x="54" y="12"/>
                </a:cxn>
                <a:cxn ang="0">
                  <a:pos x="76" y="12"/>
                </a:cxn>
                <a:cxn ang="0">
                  <a:pos x="92" y="4"/>
                </a:cxn>
                <a:cxn ang="0">
                  <a:pos x="104" y="2"/>
                </a:cxn>
                <a:cxn ang="0">
                  <a:pos x="112" y="8"/>
                </a:cxn>
                <a:cxn ang="0">
                  <a:pos x="124" y="10"/>
                </a:cxn>
                <a:cxn ang="0">
                  <a:pos x="138" y="8"/>
                </a:cxn>
                <a:cxn ang="0">
                  <a:pos x="142" y="10"/>
                </a:cxn>
                <a:cxn ang="0">
                  <a:pos x="152" y="22"/>
                </a:cxn>
                <a:cxn ang="0">
                  <a:pos x="158" y="42"/>
                </a:cxn>
                <a:cxn ang="0">
                  <a:pos x="154" y="64"/>
                </a:cxn>
                <a:cxn ang="0">
                  <a:pos x="152" y="68"/>
                </a:cxn>
                <a:cxn ang="0">
                  <a:pos x="150" y="66"/>
                </a:cxn>
                <a:cxn ang="0">
                  <a:pos x="142" y="64"/>
                </a:cxn>
                <a:cxn ang="0">
                  <a:pos x="128" y="40"/>
                </a:cxn>
                <a:cxn ang="0">
                  <a:pos x="122" y="38"/>
                </a:cxn>
                <a:cxn ang="0">
                  <a:pos x="136" y="66"/>
                </a:cxn>
                <a:cxn ang="0">
                  <a:pos x="162" y="112"/>
                </a:cxn>
                <a:cxn ang="0">
                  <a:pos x="174" y="126"/>
                </a:cxn>
                <a:cxn ang="0">
                  <a:pos x="178" y="150"/>
                </a:cxn>
                <a:cxn ang="0">
                  <a:pos x="180" y="160"/>
                </a:cxn>
              </a:cxnLst>
              <a:rect l="0" t="0" r="r" b="b"/>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3" name="Freeform 108"/>
            <p:cNvSpPr>
              <a:spLocks/>
            </p:cNvSpPr>
            <p:nvPr/>
          </p:nvSpPr>
          <p:spPr bwMode="auto">
            <a:xfrm>
              <a:off x="4920119" y="3293396"/>
              <a:ext cx="427460" cy="476102"/>
            </a:xfrm>
            <a:custGeom>
              <a:avLst/>
              <a:gdLst/>
              <a:ahLst/>
              <a:cxnLst>
                <a:cxn ang="0">
                  <a:pos x="243" y="80"/>
                </a:cxn>
                <a:cxn ang="0">
                  <a:pos x="239" y="70"/>
                </a:cxn>
                <a:cxn ang="0">
                  <a:pos x="235" y="60"/>
                </a:cxn>
                <a:cxn ang="0">
                  <a:pos x="237" y="52"/>
                </a:cxn>
                <a:cxn ang="0">
                  <a:pos x="241" y="44"/>
                </a:cxn>
                <a:cxn ang="0">
                  <a:pos x="235" y="40"/>
                </a:cxn>
                <a:cxn ang="0">
                  <a:pos x="237" y="34"/>
                </a:cxn>
                <a:cxn ang="0">
                  <a:pos x="215" y="20"/>
                </a:cxn>
                <a:cxn ang="0">
                  <a:pos x="203" y="12"/>
                </a:cxn>
                <a:cxn ang="0">
                  <a:pos x="193" y="4"/>
                </a:cxn>
                <a:cxn ang="0">
                  <a:pos x="181" y="6"/>
                </a:cxn>
                <a:cxn ang="0">
                  <a:pos x="163" y="20"/>
                </a:cxn>
                <a:cxn ang="0">
                  <a:pos x="161" y="28"/>
                </a:cxn>
                <a:cxn ang="0">
                  <a:pos x="163" y="38"/>
                </a:cxn>
                <a:cxn ang="0">
                  <a:pos x="163" y="44"/>
                </a:cxn>
                <a:cxn ang="0">
                  <a:pos x="157" y="52"/>
                </a:cxn>
                <a:cxn ang="0">
                  <a:pos x="145" y="54"/>
                </a:cxn>
                <a:cxn ang="0">
                  <a:pos x="133" y="46"/>
                </a:cxn>
                <a:cxn ang="0">
                  <a:pos x="115" y="38"/>
                </a:cxn>
                <a:cxn ang="0">
                  <a:pos x="107" y="36"/>
                </a:cxn>
                <a:cxn ang="0">
                  <a:pos x="99" y="34"/>
                </a:cxn>
                <a:cxn ang="0">
                  <a:pos x="89" y="24"/>
                </a:cxn>
                <a:cxn ang="0">
                  <a:pos x="81" y="16"/>
                </a:cxn>
                <a:cxn ang="0">
                  <a:pos x="53" y="10"/>
                </a:cxn>
                <a:cxn ang="0">
                  <a:pos x="30" y="0"/>
                </a:cxn>
                <a:cxn ang="0">
                  <a:pos x="26" y="10"/>
                </a:cxn>
                <a:cxn ang="0">
                  <a:pos x="26" y="18"/>
                </a:cxn>
                <a:cxn ang="0">
                  <a:pos x="12" y="30"/>
                </a:cxn>
                <a:cxn ang="0">
                  <a:pos x="8" y="40"/>
                </a:cxn>
                <a:cxn ang="0">
                  <a:pos x="4" y="52"/>
                </a:cxn>
                <a:cxn ang="0">
                  <a:pos x="0" y="62"/>
                </a:cxn>
                <a:cxn ang="0">
                  <a:pos x="2" y="74"/>
                </a:cxn>
                <a:cxn ang="0">
                  <a:pos x="4" y="88"/>
                </a:cxn>
                <a:cxn ang="0">
                  <a:pos x="2" y="124"/>
                </a:cxn>
                <a:cxn ang="0">
                  <a:pos x="2" y="136"/>
                </a:cxn>
                <a:cxn ang="0">
                  <a:pos x="10" y="152"/>
                </a:cxn>
                <a:cxn ang="0">
                  <a:pos x="18" y="162"/>
                </a:cxn>
                <a:cxn ang="0">
                  <a:pos x="32" y="168"/>
                </a:cxn>
                <a:cxn ang="0">
                  <a:pos x="40" y="182"/>
                </a:cxn>
                <a:cxn ang="0">
                  <a:pos x="46" y="182"/>
                </a:cxn>
                <a:cxn ang="0">
                  <a:pos x="61" y="184"/>
                </a:cxn>
                <a:cxn ang="0">
                  <a:pos x="71" y="190"/>
                </a:cxn>
                <a:cxn ang="0">
                  <a:pos x="105" y="182"/>
                </a:cxn>
                <a:cxn ang="0">
                  <a:pos x="235" y="244"/>
                </a:cxn>
                <a:cxn ang="0">
                  <a:pos x="247" y="206"/>
                </a:cxn>
              </a:cxnLst>
              <a:rect l="0" t="0" r="r" b="b"/>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4" name="Freeform 109"/>
            <p:cNvSpPr>
              <a:spLocks/>
            </p:cNvSpPr>
            <p:nvPr/>
          </p:nvSpPr>
          <p:spPr bwMode="auto">
            <a:xfrm>
              <a:off x="4864740" y="3157366"/>
              <a:ext cx="107298" cy="253165"/>
            </a:xfrm>
            <a:custGeom>
              <a:avLst/>
              <a:gdLst/>
              <a:ahLst/>
              <a:cxnLst>
                <a:cxn ang="0">
                  <a:pos x="30" y="128"/>
                </a:cxn>
                <a:cxn ang="0">
                  <a:pos x="30" y="130"/>
                </a:cxn>
                <a:cxn ang="0">
                  <a:pos x="26" y="104"/>
                </a:cxn>
                <a:cxn ang="0">
                  <a:pos x="22" y="98"/>
                </a:cxn>
                <a:cxn ang="0">
                  <a:pos x="18" y="92"/>
                </a:cxn>
                <a:cxn ang="0">
                  <a:pos x="14" y="86"/>
                </a:cxn>
                <a:cxn ang="0">
                  <a:pos x="10" y="82"/>
                </a:cxn>
                <a:cxn ang="0">
                  <a:pos x="8" y="78"/>
                </a:cxn>
                <a:cxn ang="0">
                  <a:pos x="4" y="74"/>
                </a:cxn>
                <a:cxn ang="0">
                  <a:pos x="0" y="68"/>
                </a:cxn>
                <a:cxn ang="0">
                  <a:pos x="0" y="62"/>
                </a:cxn>
                <a:cxn ang="0">
                  <a:pos x="0" y="58"/>
                </a:cxn>
                <a:cxn ang="0">
                  <a:pos x="2" y="56"/>
                </a:cxn>
                <a:cxn ang="0">
                  <a:pos x="6" y="54"/>
                </a:cxn>
                <a:cxn ang="0">
                  <a:pos x="8" y="50"/>
                </a:cxn>
                <a:cxn ang="0">
                  <a:pos x="10" y="42"/>
                </a:cxn>
                <a:cxn ang="0">
                  <a:pos x="10" y="36"/>
                </a:cxn>
                <a:cxn ang="0">
                  <a:pos x="10" y="24"/>
                </a:cxn>
                <a:cxn ang="0">
                  <a:pos x="12" y="14"/>
                </a:cxn>
                <a:cxn ang="0">
                  <a:pos x="14" y="4"/>
                </a:cxn>
                <a:cxn ang="0">
                  <a:pos x="14" y="2"/>
                </a:cxn>
                <a:cxn ang="0">
                  <a:pos x="20" y="0"/>
                </a:cxn>
                <a:cxn ang="0">
                  <a:pos x="30" y="0"/>
                </a:cxn>
                <a:cxn ang="0">
                  <a:pos x="34" y="0"/>
                </a:cxn>
                <a:cxn ang="0">
                  <a:pos x="38" y="2"/>
                </a:cxn>
                <a:cxn ang="0">
                  <a:pos x="42" y="2"/>
                </a:cxn>
                <a:cxn ang="0">
                  <a:pos x="48" y="4"/>
                </a:cxn>
                <a:cxn ang="0">
                  <a:pos x="46" y="8"/>
                </a:cxn>
                <a:cxn ang="0">
                  <a:pos x="44" y="12"/>
                </a:cxn>
                <a:cxn ang="0">
                  <a:pos x="44" y="16"/>
                </a:cxn>
                <a:cxn ang="0">
                  <a:pos x="42" y="20"/>
                </a:cxn>
                <a:cxn ang="0">
                  <a:pos x="44" y="24"/>
                </a:cxn>
                <a:cxn ang="0">
                  <a:pos x="46" y="28"/>
                </a:cxn>
                <a:cxn ang="0">
                  <a:pos x="50" y="30"/>
                </a:cxn>
                <a:cxn ang="0">
                  <a:pos x="52" y="32"/>
                </a:cxn>
                <a:cxn ang="0">
                  <a:pos x="50" y="42"/>
                </a:cxn>
                <a:cxn ang="0">
                  <a:pos x="46" y="46"/>
                </a:cxn>
                <a:cxn ang="0">
                  <a:pos x="42" y="52"/>
                </a:cxn>
                <a:cxn ang="0">
                  <a:pos x="40" y="58"/>
                </a:cxn>
                <a:cxn ang="0">
                  <a:pos x="42" y="60"/>
                </a:cxn>
                <a:cxn ang="0">
                  <a:pos x="46" y="64"/>
                </a:cxn>
                <a:cxn ang="0">
                  <a:pos x="54" y="66"/>
                </a:cxn>
                <a:cxn ang="0">
                  <a:pos x="62" y="72"/>
                </a:cxn>
                <a:cxn ang="0">
                  <a:pos x="58" y="76"/>
                </a:cxn>
                <a:cxn ang="0">
                  <a:pos x="58" y="82"/>
                </a:cxn>
                <a:cxn ang="0">
                  <a:pos x="58" y="84"/>
                </a:cxn>
                <a:cxn ang="0">
                  <a:pos x="58" y="90"/>
                </a:cxn>
                <a:cxn ang="0">
                  <a:pos x="50" y="96"/>
                </a:cxn>
                <a:cxn ang="0">
                  <a:pos x="44" y="102"/>
                </a:cxn>
                <a:cxn ang="0">
                  <a:pos x="40" y="108"/>
                </a:cxn>
                <a:cxn ang="0">
                  <a:pos x="40" y="112"/>
                </a:cxn>
                <a:cxn ang="0">
                  <a:pos x="42" y="112"/>
                </a:cxn>
                <a:cxn ang="0">
                  <a:pos x="36" y="124"/>
                </a:cxn>
                <a:cxn ang="0">
                  <a:pos x="32" y="128"/>
                </a:cxn>
                <a:cxn ang="0">
                  <a:pos x="32" y="134"/>
                </a:cxn>
                <a:cxn ang="0">
                  <a:pos x="30" y="128"/>
                </a:cxn>
              </a:cxnLst>
              <a:rect l="0" t="0" r="r" b="b"/>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5" name="Freeform 110"/>
            <p:cNvSpPr>
              <a:spLocks/>
            </p:cNvSpPr>
            <p:nvPr/>
          </p:nvSpPr>
          <p:spPr bwMode="auto">
            <a:xfrm>
              <a:off x="4439010" y="3161145"/>
              <a:ext cx="550332" cy="627245"/>
            </a:xfrm>
            <a:custGeom>
              <a:avLst/>
              <a:gdLst/>
              <a:ahLst/>
              <a:cxnLst>
                <a:cxn ang="0">
                  <a:pos x="110" y="34"/>
                </a:cxn>
                <a:cxn ang="0">
                  <a:pos x="124" y="26"/>
                </a:cxn>
                <a:cxn ang="0">
                  <a:pos x="146" y="14"/>
                </a:cxn>
                <a:cxn ang="0">
                  <a:pos x="186" y="4"/>
                </a:cxn>
                <a:cxn ang="0">
                  <a:pos x="202" y="4"/>
                </a:cxn>
                <a:cxn ang="0">
                  <a:pos x="210" y="8"/>
                </a:cxn>
                <a:cxn ang="0">
                  <a:pos x="220" y="6"/>
                </a:cxn>
                <a:cxn ang="0">
                  <a:pos x="224" y="2"/>
                </a:cxn>
                <a:cxn ang="0">
                  <a:pos x="248" y="0"/>
                </a:cxn>
                <a:cxn ang="0">
                  <a:pos x="258" y="10"/>
                </a:cxn>
                <a:cxn ang="0">
                  <a:pos x="256" y="34"/>
                </a:cxn>
                <a:cxn ang="0">
                  <a:pos x="254" y="48"/>
                </a:cxn>
                <a:cxn ang="0">
                  <a:pos x="248" y="54"/>
                </a:cxn>
                <a:cxn ang="0">
                  <a:pos x="246" y="60"/>
                </a:cxn>
                <a:cxn ang="0">
                  <a:pos x="250" y="72"/>
                </a:cxn>
                <a:cxn ang="0">
                  <a:pos x="256" y="80"/>
                </a:cxn>
                <a:cxn ang="0">
                  <a:pos x="264" y="90"/>
                </a:cxn>
                <a:cxn ang="0">
                  <a:pos x="272" y="102"/>
                </a:cxn>
                <a:cxn ang="0">
                  <a:pos x="276" y="126"/>
                </a:cxn>
                <a:cxn ang="0">
                  <a:pos x="278" y="138"/>
                </a:cxn>
                <a:cxn ang="0">
                  <a:pos x="282" y="150"/>
                </a:cxn>
                <a:cxn ang="0">
                  <a:pos x="284" y="190"/>
                </a:cxn>
                <a:cxn ang="0">
                  <a:pos x="278" y="202"/>
                </a:cxn>
                <a:cxn ang="0">
                  <a:pos x="282" y="210"/>
                </a:cxn>
                <a:cxn ang="0">
                  <a:pos x="290" y="228"/>
                </a:cxn>
                <a:cxn ang="0">
                  <a:pos x="306" y="236"/>
                </a:cxn>
                <a:cxn ang="0">
                  <a:pos x="314" y="244"/>
                </a:cxn>
                <a:cxn ang="0">
                  <a:pos x="248" y="300"/>
                </a:cxn>
                <a:cxn ang="0">
                  <a:pos x="182" y="332"/>
                </a:cxn>
                <a:cxn ang="0">
                  <a:pos x="170" y="314"/>
                </a:cxn>
                <a:cxn ang="0">
                  <a:pos x="152" y="302"/>
                </a:cxn>
                <a:cxn ang="0">
                  <a:pos x="148" y="294"/>
                </a:cxn>
                <a:cxn ang="0">
                  <a:pos x="0" y="160"/>
                </a:cxn>
                <a:cxn ang="0">
                  <a:pos x="18" y="144"/>
                </a:cxn>
                <a:cxn ang="0">
                  <a:pos x="48" y="132"/>
                </a:cxn>
                <a:cxn ang="0">
                  <a:pos x="56" y="124"/>
                </a:cxn>
                <a:cxn ang="0">
                  <a:pos x="66" y="116"/>
                </a:cxn>
                <a:cxn ang="0">
                  <a:pos x="72" y="112"/>
                </a:cxn>
                <a:cxn ang="0">
                  <a:pos x="72" y="102"/>
                </a:cxn>
                <a:cxn ang="0">
                  <a:pos x="84" y="96"/>
                </a:cxn>
                <a:cxn ang="0">
                  <a:pos x="96" y="92"/>
                </a:cxn>
                <a:cxn ang="0">
                  <a:pos x="110" y="92"/>
                </a:cxn>
                <a:cxn ang="0">
                  <a:pos x="112" y="86"/>
                </a:cxn>
                <a:cxn ang="0">
                  <a:pos x="96" y="36"/>
                </a:cxn>
              </a:cxnLst>
              <a:rect l="0" t="0" r="r" b="b"/>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6" name="Freeform 111"/>
            <p:cNvSpPr>
              <a:spLocks/>
            </p:cNvSpPr>
            <p:nvPr/>
          </p:nvSpPr>
          <p:spPr bwMode="auto">
            <a:xfrm>
              <a:off x="4321329" y="3206488"/>
              <a:ext cx="311509" cy="290951"/>
            </a:xfrm>
            <a:custGeom>
              <a:avLst/>
              <a:gdLst/>
              <a:ahLst/>
              <a:cxnLst>
                <a:cxn ang="0">
                  <a:pos x="68" y="152"/>
                </a:cxn>
                <a:cxn ang="0">
                  <a:pos x="68" y="136"/>
                </a:cxn>
                <a:cxn ang="0">
                  <a:pos x="76" y="124"/>
                </a:cxn>
                <a:cxn ang="0">
                  <a:pos x="86" y="120"/>
                </a:cxn>
                <a:cxn ang="0">
                  <a:pos x="100" y="114"/>
                </a:cxn>
                <a:cxn ang="0">
                  <a:pos x="116" y="108"/>
                </a:cxn>
                <a:cxn ang="0">
                  <a:pos x="122" y="104"/>
                </a:cxn>
                <a:cxn ang="0">
                  <a:pos x="124" y="100"/>
                </a:cxn>
                <a:cxn ang="0">
                  <a:pos x="128" y="94"/>
                </a:cxn>
                <a:cxn ang="0">
                  <a:pos x="134" y="92"/>
                </a:cxn>
                <a:cxn ang="0">
                  <a:pos x="138" y="90"/>
                </a:cxn>
                <a:cxn ang="0">
                  <a:pos x="140" y="88"/>
                </a:cxn>
                <a:cxn ang="0">
                  <a:pos x="140" y="86"/>
                </a:cxn>
                <a:cxn ang="0">
                  <a:pos x="140" y="78"/>
                </a:cxn>
                <a:cxn ang="0">
                  <a:pos x="148" y="76"/>
                </a:cxn>
                <a:cxn ang="0">
                  <a:pos x="152" y="72"/>
                </a:cxn>
                <a:cxn ang="0">
                  <a:pos x="158" y="68"/>
                </a:cxn>
                <a:cxn ang="0">
                  <a:pos x="164" y="68"/>
                </a:cxn>
                <a:cxn ang="0">
                  <a:pos x="174" y="68"/>
                </a:cxn>
                <a:cxn ang="0">
                  <a:pos x="178" y="68"/>
                </a:cxn>
                <a:cxn ang="0">
                  <a:pos x="180" y="66"/>
                </a:cxn>
                <a:cxn ang="0">
                  <a:pos x="180" y="62"/>
                </a:cxn>
                <a:cxn ang="0">
                  <a:pos x="172" y="36"/>
                </a:cxn>
                <a:cxn ang="0">
                  <a:pos x="164" y="12"/>
                </a:cxn>
                <a:cxn ang="0">
                  <a:pos x="166" y="12"/>
                </a:cxn>
                <a:cxn ang="0">
                  <a:pos x="148" y="14"/>
                </a:cxn>
                <a:cxn ang="0">
                  <a:pos x="136" y="12"/>
                </a:cxn>
                <a:cxn ang="0">
                  <a:pos x="126" y="10"/>
                </a:cxn>
                <a:cxn ang="0">
                  <a:pos x="124" y="8"/>
                </a:cxn>
                <a:cxn ang="0">
                  <a:pos x="124" y="4"/>
                </a:cxn>
                <a:cxn ang="0">
                  <a:pos x="122" y="2"/>
                </a:cxn>
                <a:cxn ang="0">
                  <a:pos x="118" y="0"/>
                </a:cxn>
                <a:cxn ang="0">
                  <a:pos x="114" y="2"/>
                </a:cxn>
                <a:cxn ang="0">
                  <a:pos x="110" y="4"/>
                </a:cxn>
                <a:cxn ang="0">
                  <a:pos x="106" y="14"/>
                </a:cxn>
                <a:cxn ang="0">
                  <a:pos x="102" y="26"/>
                </a:cxn>
                <a:cxn ang="0">
                  <a:pos x="98" y="32"/>
                </a:cxn>
                <a:cxn ang="0">
                  <a:pos x="92" y="40"/>
                </a:cxn>
                <a:cxn ang="0">
                  <a:pos x="82" y="44"/>
                </a:cxn>
                <a:cxn ang="0">
                  <a:pos x="74" y="52"/>
                </a:cxn>
                <a:cxn ang="0">
                  <a:pos x="66" y="58"/>
                </a:cxn>
                <a:cxn ang="0">
                  <a:pos x="62" y="64"/>
                </a:cxn>
                <a:cxn ang="0">
                  <a:pos x="60" y="70"/>
                </a:cxn>
                <a:cxn ang="0">
                  <a:pos x="60" y="82"/>
                </a:cxn>
                <a:cxn ang="0">
                  <a:pos x="58" y="94"/>
                </a:cxn>
                <a:cxn ang="0">
                  <a:pos x="54" y="108"/>
                </a:cxn>
                <a:cxn ang="0">
                  <a:pos x="50" y="114"/>
                </a:cxn>
                <a:cxn ang="0">
                  <a:pos x="44" y="118"/>
                </a:cxn>
                <a:cxn ang="0">
                  <a:pos x="32" y="130"/>
                </a:cxn>
                <a:cxn ang="0">
                  <a:pos x="24" y="136"/>
                </a:cxn>
                <a:cxn ang="0">
                  <a:pos x="18" y="140"/>
                </a:cxn>
                <a:cxn ang="0">
                  <a:pos x="12" y="142"/>
                </a:cxn>
                <a:cxn ang="0">
                  <a:pos x="4" y="146"/>
                </a:cxn>
                <a:cxn ang="0">
                  <a:pos x="0" y="154"/>
                </a:cxn>
                <a:cxn ang="0">
                  <a:pos x="68" y="152"/>
                </a:cxn>
              </a:cxnLst>
              <a:rect l="0" t="0" r="r" b="b"/>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7" name="Freeform 112"/>
            <p:cNvSpPr>
              <a:spLocks/>
            </p:cNvSpPr>
            <p:nvPr/>
          </p:nvSpPr>
          <p:spPr bwMode="auto">
            <a:xfrm>
              <a:off x="4217493" y="3493661"/>
              <a:ext cx="218056" cy="219158"/>
            </a:xfrm>
            <a:custGeom>
              <a:avLst/>
              <a:gdLst/>
              <a:ahLst/>
              <a:cxnLst>
                <a:cxn ang="0">
                  <a:pos x="126" y="0"/>
                </a:cxn>
                <a:cxn ang="0">
                  <a:pos x="126" y="32"/>
                </a:cxn>
                <a:cxn ang="0">
                  <a:pos x="76" y="32"/>
                </a:cxn>
                <a:cxn ang="0">
                  <a:pos x="76" y="78"/>
                </a:cxn>
                <a:cxn ang="0">
                  <a:pos x="66" y="82"/>
                </a:cxn>
                <a:cxn ang="0">
                  <a:pos x="58" y="90"/>
                </a:cxn>
                <a:cxn ang="0">
                  <a:pos x="56" y="116"/>
                </a:cxn>
                <a:cxn ang="0">
                  <a:pos x="0" y="116"/>
                </a:cxn>
                <a:cxn ang="0">
                  <a:pos x="0" y="108"/>
                </a:cxn>
                <a:cxn ang="0">
                  <a:pos x="2" y="100"/>
                </a:cxn>
                <a:cxn ang="0">
                  <a:pos x="10" y="88"/>
                </a:cxn>
                <a:cxn ang="0">
                  <a:pos x="20" y="74"/>
                </a:cxn>
                <a:cxn ang="0">
                  <a:pos x="24" y="66"/>
                </a:cxn>
                <a:cxn ang="0">
                  <a:pos x="38" y="42"/>
                </a:cxn>
                <a:cxn ang="0">
                  <a:pos x="50" y="20"/>
                </a:cxn>
                <a:cxn ang="0">
                  <a:pos x="56" y="12"/>
                </a:cxn>
                <a:cxn ang="0">
                  <a:pos x="60" y="2"/>
                </a:cxn>
                <a:cxn ang="0">
                  <a:pos x="126" y="0"/>
                </a:cxn>
              </a:cxnLst>
              <a:rect l="0" t="0" r="r" b="b"/>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8" name="Freeform 113"/>
            <p:cNvSpPr>
              <a:spLocks/>
            </p:cNvSpPr>
            <p:nvPr/>
          </p:nvSpPr>
          <p:spPr bwMode="auto">
            <a:xfrm>
              <a:off x="4217493" y="3493661"/>
              <a:ext cx="321893" cy="449651"/>
            </a:xfrm>
            <a:custGeom>
              <a:avLst/>
              <a:gdLst/>
              <a:ahLst/>
              <a:cxnLst>
                <a:cxn ang="0">
                  <a:pos x="128" y="0"/>
                </a:cxn>
                <a:cxn ang="0">
                  <a:pos x="126" y="0"/>
                </a:cxn>
                <a:cxn ang="0">
                  <a:pos x="126" y="32"/>
                </a:cxn>
                <a:cxn ang="0">
                  <a:pos x="76" y="32"/>
                </a:cxn>
                <a:cxn ang="0">
                  <a:pos x="76" y="78"/>
                </a:cxn>
                <a:cxn ang="0">
                  <a:pos x="66" y="82"/>
                </a:cxn>
                <a:cxn ang="0">
                  <a:pos x="58" y="90"/>
                </a:cxn>
                <a:cxn ang="0">
                  <a:pos x="56" y="116"/>
                </a:cxn>
                <a:cxn ang="0">
                  <a:pos x="0" y="116"/>
                </a:cxn>
                <a:cxn ang="0">
                  <a:pos x="2" y="124"/>
                </a:cxn>
                <a:cxn ang="0">
                  <a:pos x="6" y="128"/>
                </a:cxn>
                <a:cxn ang="0">
                  <a:pos x="10" y="134"/>
                </a:cxn>
                <a:cxn ang="0">
                  <a:pos x="12" y="138"/>
                </a:cxn>
                <a:cxn ang="0">
                  <a:pos x="10" y="142"/>
                </a:cxn>
                <a:cxn ang="0">
                  <a:pos x="8" y="146"/>
                </a:cxn>
                <a:cxn ang="0">
                  <a:pos x="6" y="150"/>
                </a:cxn>
                <a:cxn ang="0">
                  <a:pos x="6" y="152"/>
                </a:cxn>
                <a:cxn ang="0">
                  <a:pos x="6" y="156"/>
                </a:cxn>
                <a:cxn ang="0">
                  <a:pos x="10" y="158"/>
                </a:cxn>
                <a:cxn ang="0">
                  <a:pos x="14" y="166"/>
                </a:cxn>
                <a:cxn ang="0">
                  <a:pos x="12" y="166"/>
                </a:cxn>
                <a:cxn ang="0">
                  <a:pos x="14" y="176"/>
                </a:cxn>
                <a:cxn ang="0">
                  <a:pos x="12" y="186"/>
                </a:cxn>
                <a:cxn ang="0">
                  <a:pos x="10" y="196"/>
                </a:cxn>
                <a:cxn ang="0">
                  <a:pos x="6" y="206"/>
                </a:cxn>
                <a:cxn ang="0">
                  <a:pos x="10" y="206"/>
                </a:cxn>
                <a:cxn ang="0">
                  <a:pos x="12" y="206"/>
                </a:cxn>
                <a:cxn ang="0">
                  <a:pos x="16" y="206"/>
                </a:cxn>
                <a:cxn ang="0">
                  <a:pos x="18" y="204"/>
                </a:cxn>
                <a:cxn ang="0">
                  <a:pos x="22" y="202"/>
                </a:cxn>
                <a:cxn ang="0">
                  <a:pos x="26" y="202"/>
                </a:cxn>
                <a:cxn ang="0">
                  <a:pos x="34" y="204"/>
                </a:cxn>
                <a:cxn ang="0">
                  <a:pos x="42" y="208"/>
                </a:cxn>
                <a:cxn ang="0">
                  <a:pos x="48" y="210"/>
                </a:cxn>
                <a:cxn ang="0">
                  <a:pos x="50" y="216"/>
                </a:cxn>
                <a:cxn ang="0">
                  <a:pos x="60" y="230"/>
                </a:cxn>
                <a:cxn ang="0">
                  <a:pos x="64" y="234"/>
                </a:cxn>
                <a:cxn ang="0">
                  <a:pos x="70" y="238"/>
                </a:cxn>
                <a:cxn ang="0">
                  <a:pos x="76" y="228"/>
                </a:cxn>
                <a:cxn ang="0">
                  <a:pos x="78" y="222"/>
                </a:cxn>
                <a:cxn ang="0">
                  <a:pos x="82" y="222"/>
                </a:cxn>
                <a:cxn ang="0">
                  <a:pos x="88" y="220"/>
                </a:cxn>
                <a:cxn ang="0">
                  <a:pos x="86" y="226"/>
                </a:cxn>
                <a:cxn ang="0">
                  <a:pos x="88" y="230"/>
                </a:cxn>
                <a:cxn ang="0">
                  <a:pos x="92" y="224"/>
                </a:cxn>
                <a:cxn ang="0">
                  <a:pos x="94" y="224"/>
                </a:cxn>
                <a:cxn ang="0">
                  <a:pos x="96" y="222"/>
                </a:cxn>
                <a:cxn ang="0">
                  <a:pos x="98" y="224"/>
                </a:cxn>
                <a:cxn ang="0">
                  <a:pos x="100" y="226"/>
                </a:cxn>
                <a:cxn ang="0">
                  <a:pos x="102" y="228"/>
                </a:cxn>
                <a:cxn ang="0">
                  <a:pos x="106" y="226"/>
                </a:cxn>
                <a:cxn ang="0">
                  <a:pos x="110" y="224"/>
                </a:cxn>
                <a:cxn ang="0">
                  <a:pos x="172" y="224"/>
                </a:cxn>
                <a:cxn ang="0">
                  <a:pos x="174" y="216"/>
                </a:cxn>
                <a:cxn ang="0">
                  <a:pos x="176" y="208"/>
                </a:cxn>
                <a:cxn ang="0">
                  <a:pos x="172" y="208"/>
                </a:cxn>
                <a:cxn ang="0">
                  <a:pos x="170" y="206"/>
                </a:cxn>
                <a:cxn ang="0">
                  <a:pos x="158" y="50"/>
                </a:cxn>
                <a:cxn ang="0">
                  <a:pos x="186" y="50"/>
                </a:cxn>
                <a:cxn ang="0">
                  <a:pos x="128" y="6"/>
                </a:cxn>
                <a:cxn ang="0">
                  <a:pos x="128" y="0"/>
                </a:cxn>
              </a:cxnLst>
              <a:rect l="0" t="0" r="r" b="b"/>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89" name="Freeform 114"/>
            <p:cNvSpPr>
              <a:spLocks/>
            </p:cNvSpPr>
            <p:nvPr/>
          </p:nvSpPr>
          <p:spPr bwMode="auto">
            <a:xfrm>
              <a:off x="4335174" y="3588125"/>
              <a:ext cx="443036" cy="510108"/>
            </a:xfrm>
            <a:custGeom>
              <a:avLst/>
              <a:gdLst/>
              <a:ahLst/>
              <a:cxnLst>
                <a:cxn ang="0">
                  <a:pos x="8" y="178"/>
                </a:cxn>
                <a:cxn ang="0">
                  <a:pos x="14" y="172"/>
                </a:cxn>
                <a:cxn ang="0">
                  <a:pos x="18" y="176"/>
                </a:cxn>
                <a:cxn ang="0">
                  <a:pos x="24" y="174"/>
                </a:cxn>
                <a:cxn ang="0">
                  <a:pos x="28" y="172"/>
                </a:cxn>
                <a:cxn ang="0">
                  <a:pos x="32" y="176"/>
                </a:cxn>
                <a:cxn ang="0">
                  <a:pos x="38" y="176"/>
                </a:cxn>
                <a:cxn ang="0">
                  <a:pos x="104" y="174"/>
                </a:cxn>
                <a:cxn ang="0">
                  <a:pos x="108" y="158"/>
                </a:cxn>
                <a:cxn ang="0">
                  <a:pos x="102" y="156"/>
                </a:cxn>
                <a:cxn ang="0">
                  <a:pos x="118" y="0"/>
                </a:cxn>
                <a:cxn ang="0">
                  <a:pos x="208" y="72"/>
                </a:cxn>
                <a:cxn ang="0">
                  <a:pos x="220" y="84"/>
                </a:cxn>
                <a:cxn ang="0">
                  <a:pos x="242" y="92"/>
                </a:cxn>
                <a:cxn ang="0">
                  <a:pos x="256" y="104"/>
                </a:cxn>
                <a:cxn ang="0">
                  <a:pos x="252" y="162"/>
                </a:cxn>
                <a:cxn ang="0">
                  <a:pos x="240" y="174"/>
                </a:cxn>
                <a:cxn ang="0">
                  <a:pos x="218" y="176"/>
                </a:cxn>
                <a:cxn ang="0">
                  <a:pos x="186" y="184"/>
                </a:cxn>
                <a:cxn ang="0">
                  <a:pos x="146" y="198"/>
                </a:cxn>
                <a:cxn ang="0">
                  <a:pos x="142" y="206"/>
                </a:cxn>
                <a:cxn ang="0">
                  <a:pos x="136" y="212"/>
                </a:cxn>
                <a:cxn ang="0">
                  <a:pos x="124" y="212"/>
                </a:cxn>
                <a:cxn ang="0">
                  <a:pos x="124" y="228"/>
                </a:cxn>
                <a:cxn ang="0">
                  <a:pos x="116" y="236"/>
                </a:cxn>
                <a:cxn ang="0">
                  <a:pos x="108" y="244"/>
                </a:cxn>
                <a:cxn ang="0">
                  <a:pos x="106" y="256"/>
                </a:cxn>
                <a:cxn ang="0">
                  <a:pos x="100" y="266"/>
                </a:cxn>
                <a:cxn ang="0">
                  <a:pos x="90" y="264"/>
                </a:cxn>
                <a:cxn ang="0">
                  <a:pos x="76" y="268"/>
                </a:cxn>
                <a:cxn ang="0">
                  <a:pos x="64" y="268"/>
                </a:cxn>
                <a:cxn ang="0">
                  <a:pos x="58" y="252"/>
                </a:cxn>
                <a:cxn ang="0">
                  <a:pos x="50" y="234"/>
                </a:cxn>
                <a:cxn ang="0">
                  <a:pos x="42" y="234"/>
                </a:cxn>
                <a:cxn ang="0">
                  <a:pos x="34" y="236"/>
                </a:cxn>
                <a:cxn ang="0">
                  <a:pos x="10" y="232"/>
                </a:cxn>
                <a:cxn ang="0">
                  <a:pos x="10" y="218"/>
                </a:cxn>
                <a:cxn ang="0">
                  <a:pos x="4" y="200"/>
                </a:cxn>
                <a:cxn ang="0">
                  <a:pos x="2" y="186"/>
                </a:cxn>
              </a:cxnLst>
              <a:rect l="0" t="0" r="r" b="b"/>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solidFill>
              <a:schemeClr val="tx2"/>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0" name="Freeform 115"/>
            <p:cNvSpPr>
              <a:spLocks/>
            </p:cNvSpPr>
            <p:nvPr/>
          </p:nvSpPr>
          <p:spPr bwMode="auto">
            <a:xfrm>
              <a:off x="4670911" y="3637246"/>
              <a:ext cx="430921" cy="408087"/>
            </a:xfrm>
            <a:custGeom>
              <a:avLst/>
              <a:gdLst/>
              <a:ahLst/>
              <a:cxnLst>
                <a:cxn ang="0">
                  <a:pos x="215" y="8"/>
                </a:cxn>
                <a:cxn ang="0">
                  <a:pos x="205" y="2"/>
                </a:cxn>
                <a:cxn ang="0">
                  <a:pos x="190" y="0"/>
                </a:cxn>
                <a:cxn ang="0">
                  <a:pos x="184" y="0"/>
                </a:cxn>
                <a:cxn ang="0">
                  <a:pos x="86" y="76"/>
                </a:cxn>
                <a:cxn ang="0">
                  <a:pos x="62" y="128"/>
                </a:cxn>
                <a:cxn ang="0">
                  <a:pos x="54" y="144"/>
                </a:cxn>
                <a:cxn ang="0">
                  <a:pos x="36" y="150"/>
                </a:cxn>
                <a:cxn ang="0">
                  <a:pos x="0" y="156"/>
                </a:cxn>
                <a:cxn ang="0">
                  <a:pos x="4" y="172"/>
                </a:cxn>
                <a:cxn ang="0">
                  <a:pos x="12" y="178"/>
                </a:cxn>
                <a:cxn ang="0">
                  <a:pos x="14" y="186"/>
                </a:cxn>
                <a:cxn ang="0">
                  <a:pos x="14" y="194"/>
                </a:cxn>
                <a:cxn ang="0">
                  <a:pos x="24" y="198"/>
                </a:cxn>
                <a:cxn ang="0">
                  <a:pos x="32" y="204"/>
                </a:cxn>
                <a:cxn ang="0">
                  <a:pos x="42" y="206"/>
                </a:cxn>
                <a:cxn ang="0">
                  <a:pos x="52" y="216"/>
                </a:cxn>
                <a:cxn ang="0">
                  <a:pos x="60" y="188"/>
                </a:cxn>
                <a:cxn ang="0">
                  <a:pos x="70" y="180"/>
                </a:cxn>
                <a:cxn ang="0">
                  <a:pos x="86" y="176"/>
                </a:cxn>
                <a:cxn ang="0">
                  <a:pos x="92" y="178"/>
                </a:cxn>
                <a:cxn ang="0">
                  <a:pos x="104" y="188"/>
                </a:cxn>
                <a:cxn ang="0">
                  <a:pos x="110" y="192"/>
                </a:cxn>
                <a:cxn ang="0">
                  <a:pos x="114" y="188"/>
                </a:cxn>
                <a:cxn ang="0">
                  <a:pos x="120" y="186"/>
                </a:cxn>
                <a:cxn ang="0">
                  <a:pos x="132" y="190"/>
                </a:cxn>
                <a:cxn ang="0">
                  <a:pos x="142" y="194"/>
                </a:cxn>
                <a:cxn ang="0">
                  <a:pos x="156" y="188"/>
                </a:cxn>
                <a:cxn ang="0">
                  <a:pos x="170" y="184"/>
                </a:cxn>
                <a:cxn ang="0">
                  <a:pos x="180" y="186"/>
                </a:cxn>
                <a:cxn ang="0">
                  <a:pos x="193" y="188"/>
                </a:cxn>
                <a:cxn ang="0">
                  <a:pos x="203" y="184"/>
                </a:cxn>
                <a:cxn ang="0">
                  <a:pos x="215" y="166"/>
                </a:cxn>
                <a:cxn ang="0">
                  <a:pos x="221" y="150"/>
                </a:cxn>
                <a:cxn ang="0">
                  <a:pos x="235" y="132"/>
                </a:cxn>
                <a:cxn ang="0">
                  <a:pos x="243" y="118"/>
                </a:cxn>
                <a:cxn ang="0">
                  <a:pos x="243" y="72"/>
                </a:cxn>
                <a:cxn ang="0">
                  <a:pos x="247" y="64"/>
                </a:cxn>
                <a:cxn ang="0">
                  <a:pos x="247" y="48"/>
                </a:cxn>
                <a:cxn ang="0">
                  <a:pos x="235" y="22"/>
                </a:cxn>
                <a:cxn ang="0">
                  <a:pos x="229" y="8"/>
                </a:cxn>
              </a:cxnLst>
              <a:rect l="0" t="0" r="r" b="b"/>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1" name="Freeform 116"/>
            <p:cNvSpPr>
              <a:spLocks/>
            </p:cNvSpPr>
            <p:nvPr/>
          </p:nvSpPr>
          <p:spPr bwMode="auto">
            <a:xfrm>
              <a:off x="5039531" y="3637246"/>
              <a:ext cx="290742" cy="555451"/>
            </a:xfrm>
            <a:custGeom>
              <a:avLst/>
              <a:gdLst/>
              <a:ahLst/>
              <a:cxnLst>
                <a:cxn ang="0">
                  <a:pos x="168" y="138"/>
                </a:cxn>
                <a:cxn ang="0">
                  <a:pos x="152" y="144"/>
                </a:cxn>
                <a:cxn ang="0">
                  <a:pos x="146" y="158"/>
                </a:cxn>
                <a:cxn ang="0">
                  <a:pos x="140" y="172"/>
                </a:cxn>
                <a:cxn ang="0">
                  <a:pos x="138" y="194"/>
                </a:cxn>
                <a:cxn ang="0">
                  <a:pos x="134" y="202"/>
                </a:cxn>
                <a:cxn ang="0">
                  <a:pos x="144" y="206"/>
                </a:cxn>
                <a:cxn ang="0">
                  <a:pos x="148" y="216"/>
                </a:cxn>
                <a:cxn ang="0">
                  <a:pos x="152" y="228"/>
                </a:cxn>
                <a:cxn ang="0">
                  <a:pos x="142" y="228"/>
                </a:cxn>
                <a:cxn ang="0">
                  <a:pos x="130" y="238"/>
                </a:cxn>
                <a:cxn ang="0">
                  <a:pos x="122" y="256"/>
                </a:cxn>
                <a:cxn ang="0">
                  <a:pos x="118" y="260"/>
                </a:cxn>
                <a:cxn ang="0">
                  <a:pos x="90" y="264"/>
                </a:cxn>
                <a:cxn ang="0">
                  <a:pos x="86" y="276"/>
                </a:cxn>
                <a:cxn ang="0">
                  <a:pos x="76" y="284"/>
                </a:cxn>
                <a:cxn ang="0">
                  <a:pos x="52" y="290"/>
                </a:cxn>
                <a:cxn ang="0">
                  <a:pos x="46" y="286"/>
                </a:cxn>
                <a:cxn ang="0">
                  <a:pos x="38" y="292"/>
                </a:cxn>
                <a:cxn ang="0">
                  <a:pos x="36" y="292"/>
                </a:cxn>
                <a:cxn ang="0">
                  <a:pos x="30" y="274"/>
                </a:cxn>
                <a:cxn ang="0">
                  <a:pos x="12" y="256"/>
                </a:cxn>
                <a:cxn ang="0">
                  <a:pos x="10" y="250"/>
                </a:cxn>
                <a:cxn ang="0">
                  <a:pos x="18" y="246"/>
                </a:cxn>
                <a:cxn ang="0">
                  <a:pos x="28" y="240"/>
                </a:cxn>
                <a:cxn ang="0">
                  <a:pos x="26" y="230"/>
                </a:cxn>
                <a:cxn ang="0">
                  <a:pos x="26" y="206"/>
                </a:cxn>
                <a:cxn ang="0">
                  <a:pos x="16" y="192"/>
                </a:cxn>
                <a:cxn ang="0">
                  <a:pos x="10" y="188"/>
                </a:cxn>
                <a:cxn ang="0">
                  <a:pos x="4" y="182"/>
                </a:cxn>
                <a:cxn ang="0">
                  <a:pos x="2" y="166"/>
                </a:cxn>
                <a:cxn ang="0">
                  <a:pos x="8" y="150"/>
                </a:cxn>
                <a:cxn ang="0">
                  <a:pos x="22" y="132"/>
                </a:cxn>
                <a:cxn ang="0">
                  <a:pos x="30" y="118"/>
                </a:cxn>
                <a:cxn ang="0">
                  <a:pos x="30" y="72"/>
                </a:cxn>
                <a:cxn ang="0">
                  <a:pos x="34" y="64"/>
                </a:cxn>
                <a:cxn ang="0">
                  <a:pos x="34" y="48"/>
                </a:cxn>
                <a:cxn ang="0">
                  <a:pos x="22" y="22"/>
                </a:cxn>
                <a:cxn ang="0">
                  <a:pos x="20" y="8"/>
                </a:cxn>
                <a:cxn ang="0">
                  <a:pos x="162" y="70"/>
                </a:cxn>
              </a:cxnLst>
              <a:rect l="0" t="0" r="r" b="b"/>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2" name="Freeform 117"/>
            <p:cNvSpPr>
              <a:spLocks/>
            </p:cNvSpPr>
            <p:nvPr/>
          </p:nvSpPr>
          <p:spPr bwMode="auto">
            <a:xfrm>
              <a:off x="5821765" y="3992432"/>
              <a:ext cx="55379" cy="75572"/>
            </a:xfrm>
            <a:custGeom>
              <a:avLst/>
              <a:gdLst/>
              <a:ahLst/>
              <a:cxnLst>
                <a:cxn ang="0">
                  <a:pos x="16" y="0"/>
                </a:cxn>
                <a:cxn ang="0">
                  <a:pos x="24" y="8"/>
                </a:cxn>
                <a:cxn ang="0">
                  <a:pos x="30" y="14"/>
                </a:cxn>
                <a:cxn ang="0">
                  <a:pos x="32" y="20"/>
                </a:cxn>
                <a:cxn ang="0">
                  <a:pos x="30" y="26"/>
                </a:cxn>
                <a:cxn ang="0">
                  <a:pos x="26" y="30"/>
                </a:cxn>
                <a:cxn ang="0">
                  <a:pos x="22" y="34"/>
                </a:cxn>
                <a:cxn ang="0">
                  <a:pos x="16" y="38"/>
                </a:cxn>
                <a:cxn ang="0">
                  <a:pos x="6" y="40"/>
                </a:cxn>
                <a:cxn ang="0">
                  <a:pos x="2" y="38"/>
                </a:cxn>
                <a:cxn ang="0">
                  <a:pos x="0" y="32"/>
                </a:cxn>
                <a:cxn ang="0">
                  <a:pos x="2" y="24"/>
                </a:cxn>
                <a:cxn ang="0">
                  <a:pos x="8" y="16"/>
                </a:cxn>
                <a:cxn ang="0">
                  <a:pos x="22" y="6"/>
                </a:cxn>
                <a:cxn ang="0">
                  <a:pos x="16" y="0"/>
                </a:cxn>
              </a:cxnLst>
              <a:rect l="0" t="0" r="r" b="b"/>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3" name="Freeform 119"/>
            <p:cNvSpPr>
              <a:spLocks/>
            </p:cNvSpPr>
            <p:nvPr/>
          </p:nvSpPr>
          <p:spPr bwMode="auto">
            <a:xfrm>
              <a:off x="5070682" y="4068004"/>
              <a:ext cx="356505" cy="287172"/>
            </a:xfrm>
            <a:custGeom>
              <a:avLst/>
              <a:gdLst/>
              <a:ahLst/>
              <a:cxnLst>
                <a:cxn ang="0">
                  <a:pos x="204" y="106"/>
                </a:cxn>
                <a:cxn ang="0">
                  <a:pos x="204" y="96"/>
                </a:cxn>
                <a:cxn ang="0">
                  <a:pos x="196" y="88"/>
                </a:cxn>
                <a:cxn ang="0">
                  <a:pos x="178" y="70"/>
                </a:cxn>
                <a:cxn ang="0">
                  <a:pos x="170" y="62"/>
                </a:cxn>
                <a:cxn ang="0">
                  <a:pos x="168" y="54"/>
                </a:cxn>
                <a:cxn ang="0">
                  <a:pos x="158" y="46"/>
                </a:cxn>
                <a:cxn ang="0">
                  <a:pos x="156" y="40"/>
                </a:cxn>
                <a:cxn ang="0">
                  <a:pos x="144" y="28"/>
                </a:cxn>
                <a:cxn ang="0">
                  <a:pos x="140" y="12"/>
                </a:cxn>
                <a:cxn ang="0">
                  <a:pos x="136" y="0"/>
                </a:cxn>
                <a:cxn ang="0">
                  <a:pos x="132" y="0"/>
                </a:cxn>
                <a:cxn ang="0">
                  <a:pos x="124" y="0"/>
                </a:cxn>
                <a:cxn ang="0">
                  <a:pos x="112" y="10"/>
                </a:cxn>
                <a:cxn ang="0">
                  <a:pos x="104" y="28"/>
                </a:cxn>
                <a:cxn ang="0">
                  <a:pos x="100" y="32"/>
                </a:cxn>
                <a:cxn ang="0">
                  <a:pos x="72" y="36"/>
                </a:cxn>
                <a:cxn ang="0">
                  <a:pos x="68" y="48"/>
                </a:cxn>
                <a:cxn ang="0">
                  <a:pos x="58" y="56"/>
                </a:cxn>
                <a:cxn ang="0">
                  <a:pos x="34" y="62"/>
                </a:cxn>
                <a:cxn ang="0">
                  <a:pos x="28" y="58"/>
                </a:cxn>
                <a:cxn ang="0">
                  <a:pos x="20" y="64"/>
                </a:cxn>
                <a:cxn ang="0">
                  <a:pos x="18" y="64"/>
                </a:cxn>
                <a:cxn ang="0">
                  <a:pos x="8" y="74"/>
                </a:cxn>
                <a:cxn ang="0">
                  <a:pos x="0" y="94"/>
                </a:cxn>
                <a:cxn ang="0">
                  <a:pos x="2" y="112"/>
                </a:cxn>
                <a:cxn ang="0">
                  <a:pos x="20" y="140"/>
                </a:cxn>
                <a:cxn ang="0">
                  <a:pos x="32" y="146"/>
                </a:cxn>
                <a:cxn ang="0">
                  <a:pos x="42" y="136"/>
                </a:cxn>
                <a:cxn ang="0">
                  <a:pos x="62" y="136"/>
                </a:cxn>
                <a:cxn ang="0">
                  <a:pos x="66" y="118"/>
                </a:cxn>
                <a:cxn ang="0">
                  <a:pos x="72" y="112"/>
                </a:cxn>
                <a:cxn ang="0">
                  <a:pos x="78" y="108"/>
                </a:cxn>
                <a:cxn ang="0">
                  <a:pos x="90" y="110"/>
                </a:cxn>
                <a:cxn ang="0">
                  <a:pos x="112" y="122"/>
                </a:cxn>
                <a:cxn ang="0">
                  <a:pos x="128" y="122"/>
                </a:cxn>
                <a:cxn ang="0">
                  <a:pos x="130" y="120"/>
                </a:cxn>
                <a:cxn ang="0">
                  <a:pos x="134" y="114"/>
                </a:cxn>
                <a:cxn ang="0">
                  <a:pos x="140" y="116"/>
                </a:cxn>
                <a:cxn ang="0">
                  <a:pos x="150" y="112"/>
                </a:cxn>
                <a:cxn ang="0">
                  <a:pos x="160" y="110"/>
                </a:cxn>
                <a:cxn ang="0">
                  <a:pos x="174" y="104"/>
                </a:cxn>
                <a:cxn ang="0">
                  <a:pos x="184" y="104"/>
                </a:cxn>
                <a:cxn ang="0">
                  <a:pos x="204" y="106"/>
                </a:cxn>
              </a:cxnLst>
              <a:rect l="0" t="0" r="r" b="b"/>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4" name="Freeform 120"/>
            <p:cNvSpPr>
              <a:spLocks/>
            </p:cNvSpPr>
            <p:nvPr/>
          </p:nvSpPr>
          <p:spPr bwMode="auto">
            <a:xfrm>
              <a:off x="5614092" y="4290941"/>
              <a:ext cx="218056" cy="317401"/>
            </a:xfrm>
            <a:custGeom>
              <a:avLst/>
              <a:gdLst/>
              <a:ahLst/>
              <a:cxnLst>
                <a:cxn ang="0">
                  <a:pos x="120" y="10"/>
                </a:cxn>
                <a:cxn ang="0">
                  <a:pos x="116" y="10"/>
                </a:cxn>
                <a:cxn ang="0">
                  <a:pos x="112" y="6"/>
                </a:cxn>
                <a:cxn ang="0">
                  <a:pos x="110" y="4"/>
                </a:cxn>
                <a:cxn ang="0">
                  <a:pos x="106" y="4"/>
                </a:cxn>
                <a:cxn ang="0">
                  <a:pos x="102" y="4"/>
                </a:cxn>
                <a:cxn ang="0">
                  <a:pos x="100" y="6"/>
                </a:cxn>
                <a:cxn ang="0">
                  <a:pos x="96" y="10"/>
                </a:cxn>
                <a:cxn ang="0">
                  <a:pos x="90" y="16"/>
                </a:cxn>
                <a:cxn ang="0">
                  <a:pos x="90" y="18"/>
                </a:cxn>
                <a:cxn ang="0">
                  <a:pos x="86" y="18"/>
                </a:cxn>
                <a:cxn ang="0">
                  <a:pos x="78" y="18"/>
                </a:cxn>
                <a:cxn ang="0">
                  <a:pos x="70" y="14"/>
                </a:cxn>
                <a:cxn ang="0">
                  <a:pos x="58" y="8"/>
                </a:cxn>
                <a:cxn ang="0">
                  <a:pos x="46" y="4"/>
                </a:cxn>
                <a:cxn ang="0">
                  <a:pos x="38" y="2"/>
                </a:cxn>
                <a:cxn ang="0">
                  <a:pos x="30" y="0"/>
                </a:cxn>
                <a:cxn ang="0">
                  <a:pos x="4" y="0"/>
                </a:cxn>
                <a:cxn ang="0">
                  <a:pos x="0" y="4"/>
                </a:cxn>
                <a:cxn ang="0">
                  <a:pos x="4" y="12"/>
                </a:cxn>
                <a:cxn ang="0">
                  <a:pos x="8" y="20"/>
                </a:cxn>
                <a:cxn ang="0">
                  <a:pos x="14" y="32"/>
                </a:cxn>
                <a:cxn ang="0">
                  <a:pos x="16" y="38"/>
                </a:cxn>
                <a:cxn ang="0">
                  <a:pos x="16" y="42"/>
                </a:cxn>
                <a:cxn ang="0">
                  <a:pos x="16" y="48"/>
                </a:cxn>
                <a:cxn ang="0">
                  <a:pos x="16" y="52"/>
                </a:cxn>
                <a:cxn ang="0">
                  <a:pos x="0" y="76"/>
                </a:cxn>
                <a:cxn ang="0">
                  <a:pos x="0" y="100"/>
                </a:cxn>
                <a:cxn ang="0">
                  <a:pos x="62" y="138"/>
                </a:cxn>
                <a:cxn ang="0">
                  <a:pos x="62" y="146"/>
                </a:cxn>
                <a:cxn ang="0">
                  <a:pos x="88" y="168"/>
                </a:cxn>
                <a:cxn ang="0">
                  <a:pos x="90" y="164"/>
                </a:cxn>
                <a:cxn ang="0">
                  <a:pos x="94" y="158"/>
                </a:cxn>
                <a:cxn ang="0">
                  <a:pos x="108" y="130"/>
                </a:cxn>
                <a:cxn ang="0">
                  <a:pos x="122" y="106"/>
                </a:cxn>
                <a:cxn ang="0">
                  <a:pos x="116" y="102"/>
                </a:cxn>
                <a:cxn ang="0">
                  <a:pos x="112" y="98"/>
                </a:cxn>
                <a:cxn ang="0">
                  <a:pos x="112" y="32"/>
                </a:cxn>
                <a:cxn ang="0">
                  <a:pos x="120" y="14"/>
                </a:cxn>
                <a:cxn ang="0">
                  <a:pos x="126" y="10"/>
                </a:cxn>
                <a:cxn ang="0">
                  <a:pos x="120" y="10"/>
                </a:cxn>
              </a:cxnLst>
              <a:rect l="0" t="0" r="r" b="b"/>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5" name="Freeform 121"/>
            <p:cNvSpPr>
              <a:spLocks/>
            </p:cNvSpPr>
            <p:nvPr/>
          </p:nvSpPr>
          <p:spPr bwMode="auto">
            <a:xfrm>
              <a:off x="5489489" y="4290941"/>
              <a:ext cx="152294" cy="204043"/>
            </a:xfrm>
            <a:custGeom>
              <a:avLst/>
              <a:gdLst/>
              <a:ahLst/>
              <a:cxnLst>
                <a:cxn ang="0">
                  <a:pos x="76" y="0"/>
                </a:cxn>
                <a:cxn ang="0">
                  <a:pos x="72" y="4"/>
                </a:cxn>
                <a:cxn ang="0">
                  <a:pos x="76" y="12"/>
                </a:cxn>
                <a:cxn ang="0">
                  <a:pos x="80" y="20"/>
                </a:cxn>
                <a:cxn ang="0">
                  <a:pos x="86" y="32"/>
                </a:cxn>
                <a:cxn ang="0">
                  <a:pos x="88" y="38"/>
                </a:cxn>
                <a:cxn ang="0">
                  <a:pos x="88" y="42"/>
                </a:cxn>
                <a:cxn ang="0">
                  <a:pos x="88" y="48"/>
                </a:cxn>
                <a:cxn ang="0">
                  <a:pos x="88" y="52"/>
                </a:cxn>
                <a:cxn ang="0">
                  <a:pos x="72" y="76"/>
                </a:cxn>
                <a:cxn ang="0">
                  <a:pos x="72" y="100"/>
                </a:cxn>
                <a:cxn ang="0">
                  <a:pos x="20" y="98"/>
                </a:cxn>
                <a:cxn ang="0">
                  <a:pos x="14" y="102"/>
                </a:cxn>
                <a:cxn ang="0">
                  <a:pos x="10" y="108"/>
                </a:cxn>
                <a:cxn ang="0">
                  <a:pos x="0" y="108"/>
                </a:cxn>
                <a:cxn ang="0">
                  <a:pos x="0" y="86"/>
                </a:cxn>
                <a:cxn ang="0">
                  <a:pos x="6" y="76"/>
                </a:cxn>
                <a:cxn ang="0">
                  <a:pos x="12" y="64"/>
                </a:cxn>
                <a:cxn ang="0">
                  <a:pos x="18" y="56"/>
                </a:cxn>
                <a:cxn ang="0">
                  <a:pos x="24" y="48"/>
                </a:cxn>
                <a:cxn ang="0">
                  <a:pos x="24" y="38"/>
                </a:cxn>
                <a:cxn ang="0">
                  <a:pos x="22" y="34"/>
                </a:cxn>
                <a:cxn ang="0">
                  <a:pos x="22" y="28"/>
                </a:cxn>
                <a:cxn ang="0">
                  <a:pos x="20" y="16"/>
                </a:cxn>
                <a:cxn ang="0">
                  <a:pos x="24" y="14"/>
                </a:cxn>
                <a:cxn ang="0">
                  <a:pos x="30" y="12"/>
                </a:cxn>
                <a:cxn ang="0">
                  <a:pos x="52" y="12"/>
                </a:cxn>
                <a:cxn ang="0">
                  <a:pos x="62" y="10"/>
                </a:cxn>
                <a:cxn ang="0">
                  <a:pos x="72" y="4"/>
                </a:cxn>
                <a:cxn ang="0">
                  <a:pos x="76" y="0"/>
                </a:cxn>
              </a:cxnLst>
              <a:rect l="0" t="0" r="r" b="b"/>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6" name="Freeform 122"/>
            <p:cNvSpPr>
              <a:spLocks/>
            </p:cNvSpPr>
            <p:nvPr/>
          </p:nvSpPr>
          <p:spPr bwMode="auto">
            <a:xfrm>
              <a:off x="5486027" y="4476091"/>
              <a:ext cx="314971" cy="377858"/>
            </a:xfrm>
            <a:custGeom>
              <a:avLst/>
              <a:gdLst/>
              <a:ahLst/>
              <a:cxnLst>
                <a:cxn ang="0">
                  <a:pos x="74" y="2"/>
                </a:cxn>
                <a:cxn ang="0">
                  <a:pos x="136" y="48"/>
                </a:cxn>
                <a:cxn ang="0">
                  <a:pos x="160" y="74"/>
                </a:cxn>
                <a:cxn ang="0">
                  <a:pos x="156" y="84"/>
                </a:cxn>
                <a:cxn ang="0">
                  <a:pos x="152" y="92"/>
                </a:cxn>
                <a:cxn ang="0">
                  <a:pos x="154" y="102"/>
                </a:cxn>
                <a:cxn ang="0">
                  <a:pos x="162" y="110"/>
                </a:cxn>
                <a:cxn ang="0">
                  <a:pos x="164" y="126"/>
                </a:cxn>
                <a:cxn ang="0">
                  <a:pos x="164" y="156"/>
                </a:cxn>
                <a:cxn ang="0">
                  <a:pos x="172" y="168"/>
                </a:cxn>
                <a:cxn ang="0">
                  <a:pos x="182" y="178"/>
                </a:cxn>
                <a:cxn ang="0">
                  <a:pos x="166" y="180"/>
                </a:cxn>
                <a:cxn ang="0">
                  <a:pos x="152" y="188"/>
                </a:cxn>
                <a:cxn ang="0">
                  <a:pos x="134" y="194"/>
                </a:cxn>
                <a:cxn ang="0">
                  <a:pos x="130" y="198"/>
                </a:cxn>
                <a:cxn ang="0">
                  <a:pos x="122" y="198"/>
                </a:cxn>
                <a:cxn ang="0">
                  <a:pos x="116" y="196"/>
                </a:cxn>
                <a:cxn ang="0">
                  <a:pos x="112" y="200"/>
                </a:cxn>
                <a:cxn ang="0">
                  <a:pos x="82" y="198"/>
                </a:cxn>
                <a:cxn ang="0">
                  <a:pos x="80" y="170"/>
                </a:cxn>
                <a:cxn ang="0">
                  <a:pos x="76" y="160"/>
                </a:cxn>
                <a:cxn ang="0">
                  <a:pos x="46" y="150"/>
                </a:cxn>
                <a:cxn ang="0">
                  <a:pos x="30" y="142"/>
                </a:cxn>
                <a:cxn ang="0">
                  <a:pos x="24" y="138"/>
                </a:cxn>
                <a:cxn ang="0">
                  <a:pos x="20" y="134"/>
                </a:cxn>
                <a:cxn ang="0">
                  <a:pos x="16" y="120"/>
                </a:cxn>
                <a:cxn ang="0">
                  <a:pos x="10" y="110"/>
                </a:cxn>
                <a:cxn ang="0">
                  <a:pos x="0" y="100"/>
                </a:cxn>
                <a:cxn ang="0">
                  <a:pos x="0" y="92"/>
                </a:cxn>
                <a:cxn ang="0">
                  <a:pos x="0" y="84"/>
                </a:cxn>
                <a:cxn ang="0">
                  <a:pos x="0" y="78"/>
                </a:cxn>
                <a:cxn ang="0">
                  <a:pos x="2" y="68"/>
                </a:cxn>
                <a:cxn ang="0">
                  <a:pos x="20" y="50"/>
                </a:cxn>
                <a:cxn ang="0">
                  <a:pos x="22" y="42"/>
                </a:cxn>
                <a:cxn ang="0">
                  <a:pos x="20" y="38"/>
                </a:cxn>
                <a:cxn ang="0">
                  <a:pos x="16" y="34"/>
                </a:cxn>
                <a:cxn ang="0">
                  <a:pos x="20" y="28"/>
                </a:cxn>
                <a:cxn ang="0">
                  <a:pos x="22" y="22"/>
                </a:cxn>
                <a:cxn ang="0">
                  <a:pos x="24" y="16"/>
                </a:cxn>
                <a:cxn ang="0">
                  <a:pos x="20" y="6"/>
                </a:cxn>
                <a:cxn ang="0">
                  <a:pos x="24" y="0"/>
                </a:cxn>
              </a:cxnLst>
              <a:rect l="0" t="0" r="r" b="b"/>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7" name="Freeform 123"/>
            <p:cNvSpPr>
              <a:spLocks/>
            </p:cNvSpPr>
            <p:nvPr/>
          </p:nvSpPr>
          <p:spPr bwMode="auto">
            <a:xfrm>
              <a:off x="5475644" y="4476091"/>
              <a:ext cx="51918" cy="64235"/>
            </a:xfrm>
            <a:custGeom>
              <a:avLst/>
              <a:gdLst/>
              <a:ahLst/>
              <a:cxnLst>
                <a:cxn ang="0">
                  <a:pos x="26" y="28"/>
                </a:cxn>
                <a:cxn ang="0">
                  <a:pos x="28" y="26"/>
                </a:cxn>
                <a:cxn ang="0">
                  <a:pos x="28" y="22"/>
                </a:cxn>
                <a:cxn ang="0">
                  <a:pos x="30" y="22"/>
                </a:cxn>
                <a:cxn ang="0">
                  <a:pos x="30" y="16"/>
                </a:cxn>
                <a:cxn ang="0">
                  <a:pos x="28" y="12"/>
                </a:cxn>
                <a:cxn ang="0">
                  <a:pos x="26" y="6"/>
                </a:cxn>
                <a:cxn ang="0">
                  <a:pos x="28" y="0"/>
                </a:cxn>
                <a:cxn ang="0">
                  <a:pos x="24" y="2"/>
                </a:cxn>
                <a:cxn ang="0">
                  <a:pos x="22" y="4"/>
                </a:cxn>
                <a:cxn ang="0">
                  <a:pos x="18" y="10"/>
                </a:cxn>
                <a:cxn ang="0">
                  <a:pos x="8" y="10"/>
                </a:cxn>
                <a:cxn ang="0">
                  <a:pos x="2" y="18"/>
                </a:cxn>
                <a:cxn ang="0">
                  <a:pos x="0" y="24"/>
                </a:cxn>
                <a:cxn ang="0">
                  <a:pos x="0" y="30"/>
                </a:cxn>
                <a:cxn ang="0">
                  <a:pos x="0" y="32"/>
                </a:cxn>
                <a:cxn ang="0">
                  <a:pos x="0" y="34"/>
                </a:cxn>
                <a:cxn ang="0">
                  <a:pos x="12" y="34"/>
                </a:cxn>
                <a:cxn ang="0">
                  <a:pos x="14" y="30"/>
                </a:cxn>
                <a:cxn ang="0">
                  <a:pos x="14" y="28"/>
                </a:cxn>
                <a:cxn ang="0">
                  <a:pos x="16" y="26"/>
                </a:cxn>
                <a:cxn ang="0">
                  <a:pos x="26" y="26"/>
                </a:cxn>
                <a:cxn ang="0">
                  <a:pos x="26" y="28"/>
                </a:cxn>
              </a:cxnLst>
              <a:rect l="0" t="0" r="r" b="b"/>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8" name="Freeform 124"/>
            <p:cNvSpPr>
              <a:spLocks/>
            </p:cNvSpPr>
            <p:nvPr/>
          </p:nvSpPr>
          <p:spPr bwMode="auto">
            <a:xfrm>
              <a:off x="5475644" y="4525213"/>
              <a:ext cx="48457" cy="79350"/>
            </a:xfrm>
            <a:custGeom>
              <a:avLst/>
              <a:gdLst/>
              <a:ahLst/>
              <a:cxnLst>
                <a:cxn ang="0">
                  <a:pos x="0" y="8"/>
                </a:cxn>
                <a:cxn ang="0">
                  <a:pos x="2" y="12"/>
                </a:cxn>
                <a:cxn ang="0">
                  <a:pos x="6" y="14"/>
                </a:cxn>
                <a:cxn ang="0">
                  <a:pos x="6" y="16"/>
                </a:cxn>
                <a:cxn ang="0">
                  <a:pos x="4" y="20"/>
                </a:cxn>
                <a:cxn ang="0">
                  <a:pos x="4" y="24"/>
                </a:cxn>
                <a:cxn ang="0">
                  <a:pos x="4" y="28"/>
                </a:cxn>
                <a:cxn ang="0">
                  <a:pos x="6" y="34"/>
                </a:cxn>
                <a:cxn ang="0">
                  <a:pos x="8" y="42"/>
                </a:cxn>
                <a:cxn ang="0">
                  <a:pos x="14" y="34"/>
                </a:cxn>
                <a:cxn ang="0">
                  <a:pos x="22" y="28"/>
                </a:cxn>
                <a:cxn ang="0">
                  <a:pos x="26" y="24"/>
                </a:cxn>
                <a:cxn ang="0">
                  <a:pos x="28" y="20"/>
                </a:cxn>
                <a:cxn ang="0">
                  <a:pos x="28" y="16"/>
                </a:cxn>
                <a:cxn ang="0">
                  <a:pos x="28" y="14"/>
                </a:cxn>
                <a:cxn ang="0">
                  <a:pos x="26" y="12"/>
                </a:cxn>
                <a:cxn ang="0">
                  <a:pos x="24" y="10"/>
                </a:cxn>
                <a:cxn ang="0">
                  <a:pos x="22" y="8"/>
                </a:cxn>
                <a:cxn ang="0">
                  <a:pos x="24" y="2"/>
                </a:cxn>
                <a:cxn ang="0">
                  <a:pos x="26" y="0"/>
                </a:cxn>
                <a:cxn ang="0">
                  <a:pos x="16" y="0"/>
                </a:cxn>
                <a:cxn ang="0">
                  <a:pos x="14" y="2"/>
                </a:cxn>
                <a:cxn ang="0">
                  <a:pos x="14" y="4"/>
                </a:cxn>
                <a:cxn ang="0">
                  <a:pos x="12" y="8"/>
                </a:cxn>
                <a:cxn ang="0">
                  <a:pos x="0" y="8"/>
                </a:cxn>
                <a:cxn ang="0">
                  <a:pos x="0" y="6"/>
                </a:cxn>
                <a:cxn ang="0">
                  <a:pos x="0" y="4"/>
                </a:cxn>
                <a:cxn ang="0">
                  <a:pos x="0" y="8"/>
                </a:cxn>
              </a:cxnLst>
              <a:rect l="0" t="0" r="r" b="b"/>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99" name="Freeform 125"/>
            <p:cNvSpPr>
              <a:spLocks/>
            </p:cNvSpPr>
            <p:nvPr/>
          </p:nvSpPr>
          <p:spPr bwMode="auto">
            <a:xfrm>
              <a:off x="5015303" y="4260712"/>
              <a:ext cx="515720" cy="653694"/>
            </a:xfrm>
            <a:custGeom>
              <a:avLst/>
              <a:gdLst/>
              <a:ahLst/>
              <a:cxnLst>
                <a:cxn ang="0">
                  <a:pos x="270" y="256"/>
                </a:cxn>
                <a:cxn ang="0">
                  <a:pos x="258" y="266"/>
                </a:cxn>
                <a:cxn ang="0">
                  <a:pos x="258" y="318"/>
                </a:cxn>
                <a:cxn ang="0">
                  <a:pos x="276" y="324"/>
                </a:cxn>
                <a:cxn ang="0">
                  <a:pos x="272" y="344"/>
                </a:cxn>
                <a:cxn ang="0">
                  <a:pos x="262" y="338"/>
                </a:cxn>
                <a:cxn ang="0">
                  <a:pos x="242" y="320"/>
                </a:cxn>
                <a:cxn ang="0">
                  <a:pos x="232" y="316"/>
                </a:cxn>
                <a:cxn ang="0">
                  <a:pos x="224" y="320"/>
                </a:cxn>
                <a:cxn ang="0">
                  <a:pos x="208" y="312"/>
                </a:cxn>
                <a:cxn ang="0">
                  <a:pos x="186" y="300"/>
                </a:cxn>
                <a:cxn ang="0">
                  <a:pos x="166" y="302"/>
                </a:cxn>
                <a:cxn ang="0">
                  <a:pos x="158" y="294"/>
                </a:cxn>
                <a:cxn ang="0">
                  <a:pos x="152" y="280"/>
                </a:cxn>
                <a:cxn ang="0">
                  <a:pos x="152" y="232"/>
                </a:cxn>
                <a:cxn ang="0">
                  <a:pos x="134" y="232"/>
                </a:cxn>
                <a:cxn ang="0">
                  <a:pos x="110" y="228"/>
                </a:cxn>
                <a:cxn ang="0">
                  <a:pos x="106" y="242"/>
                </a:cxn>
                <a:cxn ang="0">
                  <a:pos x="82" y="242"/>
                </a:cxn>
                <a:cxn ang="0">
                  <a:pos x="66" y="220"/>
                </a:cxn>
                <a:cxn ang="0">
                  <a:pos x="0" y="202"/>
                </a:cxn>
                <a:cxn ang="0">
                  <a:pos x="8" y="184"/>
                </a:cxn>
                <a:cxn ang="0">
                  <a:pos x="20" y="184"/>
                </a:cxn>
                <a:cxn ang="0">
                  <a:pos x="26" y="180"/>
                </a:cxn>
                <a:cxn ang="0">
                  <a:pos x="32" y="184"/>
                </a:cxn>
                <a:cxn ang="0">
                  <a:pos x="46" y="182"/>
                </a:cxn>
                <a:cxn ang="0">
                  <a:pos x="56" y="156"/>
                </a:cxn>
                <a:cxn ang="0">
                  <a:pos x="64" y="136"/>
                </a:cxn>
                <a:cxn ang="0">
                  <a:pos x="74" y="118"/>
                </a:cxn>
                <a:cxn ang="0">
                  <a:pos x="82" y="108"/>
                </a:cxn>
                <a:cxn ang="0">
                  <a:pos x="80" y="98"/>
                </a:cxn>
                <a:cxn ang="0">
                  <a:pos x="98" y="44"/>
                </a:cxn>
                <a:cxn ang="0">
                  <a:pos x="94" y="36"/>
                </a:cxn>
                <a:cxn ang="0">
                  <a:pos x="98" y="16"/>
                </a:cxn>
                <a:cxn ang="0">
                  <a:pos x="108" y="6"/>
                </a:cxn>
                <a:cxn ang="0">
                  <a:pos x="122" y="8"/>
                </a:cxn>
                <a:cxn ang="0">
                  <a:pos x="152" y="20"/>
                </a:cxn>
                <a:cxn ang="0">
                  <a:pos x="162" y="18"/>
                </a:cxn>
                <a:cxn ang="0">
                  <a:pos x="170" y="14"/>
                </a:cxn>
                <a:cxn ang="0">
                  <a:pos x="182" y="10"/>
                </a:cxn>
                <a:cxn ang="0">
                  <a:pos x="204" y="8"/>
                </a:cxn>
                <a:cxn ang="0">
                  <a:pos x="216" y="2"/>
                </a:cxn>
                <a:cxn ang="0">
                  <a:pos x="246" y="14"/>
                </a:cxn>
                <a:cxn ang="0">
                  <a:pos x="260" y="16"/>
                </a:cxn>
                <a:cxn ang="0">
                  <a:pos x="272" y="16"/>
                </a:cxn>
                <a:cxn ang="0">
                  <a:pos x="284" y="24"/>
                </a:cxn>
                <a:cxn ang="0">
                  <a:pos x="296" y="50"/>
                </a:cxn>
                <a:cxn ang="0">
                  <a:pos x="292" y="72"/>
                </a:cxn>
                <a:cxn ang="0">
                  <a:pos x="274" y="102"/>
                </a:cxn>
                <a:cxn ang="0">
                  <a:pos x="268" y="132"/>
                </a:cxn>
                <a:cxn ang="0">
                  <a:pos x="268" y="152"/>
                </a:cxn>
                <a:cxn ang="0">
                  <a:pos x="270" y="160"/>
                </a:cxn>
                <a:cxn ang="0">
                  <a:pos x="272" y="174"/>
                </a:cxn>
                <a:cxn ang="0">
                  <a:pos x="272" y="192"/>
                </a:cxn>
                <a:cxn ang="0">
                  <a:pos x="274" y="202"/>
                </a:cxn>
                <a:cxn ang="0">
                  <a:pos x="272" y="214"/>
                </a:cxn>
                <a:cxn ang="0">
                  <a:pos x="288" y="228"/>
                </a:cxn>
                <a:cxn ang="0">
                  <a:pos x="292" y="248"/>
                </a:cxn>
              </a:cxnLst>
              <a:rect l="0" t="0" r="r" b="b"/>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0" name="Freeform 126"/>
            <p:cNvSpPr>
              <a:spLocks/>
            </p:cNvSpPr>
            <p:nvPr/>
          </p:nvSpPr>
          <p:spPr bwMode="auto">
            <a:xfrm>
              <a:off x="5499872" y="4812385"/>
              <a:ext cx="301126" cy="563008"/>
            </a:xfrm>
            <a:custGeom>
              <a:avLst/>
              <a:gdLst/>
              <a:ahLst/>
              <a:cxnLst>
                <a:cxn ang="0">
                  <a:pos x="32" y="288"/>
                </a:cxn>
                <a:cxn ang="0">
                  <a:pos x="34" y="274"/>
                </a:cxn>
                <a:cxn ang="0">
                  <a:pos x="44" y="268"/>
                </a:cxn>
                <a:cxn ang="0">
                  <a:pos x="66" y="258"/>
                </a:cxn>
                <a:cxn ang="0">
                  <a:pos x="74" y="248"/>
                </a:cxn>
                <a:cxn ang="0">
                  <a:pos x="78" y="218"/>
                </a:cxn>
                <a:cxn ang="0">
                  <a:pos x="76" y="204"/>
                </a:cxn>
                <a:cxn ang="0">
                  <a:pos x="74" y="192"/>
                </a:cxn>
                <a:cxn ang="0">
                  <a:pos x="70" y="182"/>
                </a:cxn>
                <a:cxn ang="0">
                  <a:pos x="70" y="172"/>
                </a:cxn>
                <a:cxn ang="0">
                  <a:pos x="76" y="162"/>
                </a:cxn>
                <a:cxn ang="0">
                  <a:pos x="94" y="152"/>
                </a:cxn>
                <a:cxn ang="0">
                  <a:pos x="102" y="140"/>
                </a:cxn>
                <a:cxn ang="0">
                  <a:pos x="112" y="128"/>
                </a:cxn>
                <a:cxn ang="0">
                  <a:pos x="150" y="108"/>
                </a:cxn>
                <a:cxn ang="0">
                  <a:pos x="162" y="94"/>
                </a:cxn>
                <a:cxn ang="0">
                  <a:pos x="168" y="76"/>
                </a:cxn>
                <a:cxn ang="0">
                  <a:pos x="170" y="56"/>
                </a:cxn>
                <a:cxn ang="0">
                  <a:pos x="174" y="48"/>
                </a:cxn>
                <a:cxn ang="0">
                  <a:pos x="172" y="10"/>
                </a:cxn>
                <a:cxn ang="0">
                  <a:pos x="166" y="2"/>
                </a:cxn>
                <a:cxn ang="0">
                  <a:pos x="154" y="6"/>
                </a:cxn>
                <a:cxn ang="0">
                  <a:pos x="130" y="14"/>
                </a:cxn>
                <a:cxn ang="0">
                  <a:pos x="124" y="18"/>
                </a:cxn>
                <a:cxn ang="0">
                  <a:pos x="118" y="20"/>
                </a:cxn>
                <a:cxn ang="0">
                  <a:pos x="112" y="18"/>
                </a:cxn>
                <a:cxn ang="0">
                  <a:pos x="106" y="20"/>
                </a:cxn>
                <a:cxn ang="0">
                  <a:pos x="100" y="22"/>
                </a:cxn>
                <a:cxn ang="0">
                  <a:pos x="72" y="28"/>
                </a:cxn>
                <a:cxn ang="0">
                  <a:pos x="72" y="42"/>
                </a:cxn>
                <a:cxn ang="0">
                  <a:pos x="80" y="56"/>
                </a:cxn>
                <a:cxn ang="0">
                  <a:pos x="92" y="74"/>
                </a:cxn>
                <a:cxn ang="0">
                  <a:pos x="92" y="88"/>
                </a:cxn>
                <a:cxn ang="0">
                  <a:pos x="88" y="100"/>
                </a:cxn>
                <a:cxn ang="0">
                  <a:pos x="82" y="106"/>
                </a:cxn>
                <a:cxn ang="0">
                  <a:pos x="78" y="110"/>
                </a:cxn>
                <a:cxn ang="0">
                  <a:pos x="76" y="114"/>
                </a:cxn>
                <a:cxn ang="0">
                  <a:pos x="68" y="108"/>
                </a:cxn>
                <a:cxn ang="0">
                  <a:pos x="68" y="90"/>
                </a:cxn>
                <a:cxn ang="0">
                  <a:pos x="70" y="72"/>
                </a:cxn>
                <a:cxn ang="0">
                  <a:pos x="56" y="72"/>
                </a:cxn>
                <a:cxn ang="0">
                  <a:pos x="50" y="64"/>
                </a:cxn>
                <a:cxn ang="0">
                  <a:pos x="34" y="70"/>
                </a:cxn>
                <a:cxn ang="0">
                  <a:pos x="12" y="76"/>
                </a:cxn>
                <a:cxn ang="0">
                  <a:pos x="0" y="82"/>
                </a:cxn>
                <a:cxn ang="0">
                  <a:pos x="18" y="102"/>
                </a:cxn>
                <a:cxn ang="0">
                  <a:pos x="36" y="110"/>
                </a:cxn>
                <a:cxn ang="0">
                  <a:pos x="44" y="120"/>
                </a:cxn>
                <a:cxn ang="0">
                  <a:pos x="44" y="136"/>
                </a:cxn>
                <a:cxn ang="0">
                  <a:pos x="40" y="148"/>
                </a:cxn>
                <a:cxn ang="0">
                  <a:pos x="40" y="168"/>
                </a:cxn>
                <a:cxn ang="0">
                  <a:pos x="36" y="188"/>
                </a:cxn>
                <a:cxn ang="0">
                  <a:pos x="18" y="208"/>
                </a:cxn>
                <a:cxn ang="0">
                  <a:pos x="14" y="226"/>
                </a:cxn>
                <a:cxn ang="0">
                  <a:pos x="20" y="242"/>
                </a:cxn>
                <a:cxn ang="0">
                  <a:pos x="20" y="258"/>
                </a:cxn>
                <a:cxn ang="0">
                  <a:pos x="18" y="298"/>
                </a:cxn>
                <a:cxn ang="0">
                  <a:pos x="30" y="298"/>
                </a:cxn>
              </a:cxnLst>
              <a:rect l="0" t="0" r="r" b="b"/>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1" name="Freeform 127"/>
            <p:cNvSpPr>
              <a:spLocks/>
            </p:cNvSpPr>
            <p:nvPr/>
          </p:nvSpPr>
          <p:spPr bwMode="auto">
            <a:xfrm>
              <a:off x="5112216" y="5209136"/>
              <a:ext cx="443036" cy="442094"/>
            </a:xfrm>
            <a:custGeom>
              <a:avLst/>
              <a:gdLst/>
              <a:ahLst/>
              <a:cxnLst>
                <a:cxn ang="0">
                  <a:pos x="252" y="92"/>
                </a:cxn>
                <a:cxn ang="0">
                  <a:pos x="256" y="100"/>
                </a:cxn>
                <a:cxn ang="0">
                  <a:pos x="256" y="108"/>
                </a:cxn>
                <a:cxn ang="0">
                  <a:pos x="248" y="118"/>
                </a:cxn>
                <a:cxn ang="0">
                  <a:pos x="226" y="136"/>
                </a:cxn>
                <a:cxn ang="0">
                  <a:pos x="206" y="170"/>
                </a:cxn>
                <a:cxn ang="0">
                  <a:pos x="182" y="198"/>
                </a:cxn>
                <a:cxn ang="0">
                  <a:pos x="162" y="206"/>
                </a:cxn>
                <a:cxn ang="0">
                  <a:pos x="146" y="212"/>
                </a:cxn>
                <a:cxn ang="0">
                  <a:pos x="132" y="220"/>
                </a:cxn>
                <a:cxn ang="0">
                  <a:pos x="112" y="222"/>
                </a:cxn>
                <a:cxn ang="0">
                  <a:pos x="82" y="220"/>
                </a:cxn>
                <a:cxn ang="0">
                  <a:pos x="78" y="228"/>
                </a:cxn>
                <a:cxn ang="0">
                  <a:pos x="58" y="228"/>
                </a:cxn>
                <a:cxn ang="0">
                  <a:pos x="46" y="234"/>
                </a:cxn>
                <a:cxn ang="0">
                  <a:pos x="22" y="210"/>
                </a:cxn>
                <a:cxn ang="0">
                  <a:pos x="22" y="200"/>
                </a:cxn>
                <a:cxn ang="0">
                  <a:pos x="24" y="184"/>
                </a:cxn>
                <a:cxn ang="0">
                  <a:pos x="20" y="174"/>
                </a:cxn>
                <a:cxn ang="0">
                  <a:pos x="16" y="166"/>
                </a:cxn>
                <a:cxn ang="0">
                  <a:pos x="10" y="140"/>
                </a:cxn>
                <a:cxn ang="0">
                  <a:pos x="0" y="122"/>
                </a:cxn>
                <a:cxn ang="0">
                  <a:pos x="6" y="114"/>
                </a:cxn>
                <a:cxn ang="0">
                  <a:pos x="14" y="120"/>
                </a:cxn>
                <a:cxn ang="0">
                  <a:pos x="24" y="126"/>
                </a:cxn>
                <a:cxn ang="0">
                  <a:pos x="42" y="126"/>
                </a:cxn>
                <a:cxn ang="0">
                  <a:pos x="52" y="118"/>
                </a:cxn>
                <a:cxn ang="0">
                  <a:pos x="54" y="54"/>
                </a:cxn>
                <a:cxn ang="0">
                  <a:pos x="68" y="64"/>
                </a:cxn>
                <a:cxn ang="0">
                  <a:pos x="70" y="74"/>
                </a:cxn>
                <a:cxn ang="0">
                  <a:pos x="66" y="90"/>
                </a:cxn>
                <a:cxn ang="0">
                  <a:pos x="90" y="84"/>
                </a:cxn>
                <a:cxn ang="0">
                  <a:pos x="106" y="64"/>
                </a:cxn>
                <a:cxn ang="0">
                  <a:pos x="116" y="62"/>
                </a:cxn>
                <a:cxn ang="0">
                  <a:pos x="126" y="68"/>
                </a:cxn>
                <a:cxn ang="0">
                  <a:pos x="138" y="68"/>
                </a:cxn>
                <a:cxn ang="0">
                  <a:pos x="146" y="60"/>
                </a:cxn>
                <a:cxn ang="0">
                  <a:pos x="152" y="50"/>
                </a:cxn>
                <a:cxn ang="0">
                  <a:pos x="158" y="46"/>
                </a:cxn>
                <a:cxn ang="0">
                  <a:pos x="172" y="32"/>
                </a:cxn>
                <a:cxn ang="0">
                  <a:pos x="188" y="10"/>
                </a:cxn>
                <a:cxn ang="0">
                  <a:pos x="202" y="2"/>
                </a:cxn>
                <a:cxn ang="0">
                  <a:pos x="216" y="2"/>
                </a:cxn>
                <a:cxn ang="0">
                  <a:pos x="228" y="6"/>
                </a:cxn>
                <a:cxn ang="0">
                  <a:pos x="238" y="16"/>
                </a:cxn>
                <a:cxn ang="0">
                  <a:pos x="244" y="32"/>
                </a:cxn>
                <a:cxn ang="0">
                  <a:pos x="244" y="48"/>
                </a:cxn>
                <a:cxn ang="0">
                  <a:pos x="242" y="88"/>
                </a:cxn>
              </a:cxnLst>
              <a:rect l="0" t="0" r="r" b="b"/>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2" name="Freeform 128"/>
            <p:cNvSpPr>
              <a:spLocks/>
            </p:cNvSpPr>
            <p:nvPr/>
          </p:nvSpPr>
          <p:spPr bwMode="auto">
            <a:xfrm>
              <a:off x="5396036" y="5435850"/>
              <a:ext cx="58841" cy="68015"/>
            </a:xfrm>
            <a:custGeom>
              <a:avLst/>
              <a:gdLst/>
              <a:ahLst/>
              <a:cxnLst>
                <a:cxn ang="0">
                  <a:pos x="28" y="0"/>
                </a:cxn>
                <a:cxn ang="0">
                  <a:pos x="22" y="0"/>
                </a:cxn>
                <a:cxn ang="0">
                  <a:pos x="8" y="10"/>
                </a:cxn>
                <a:cxn ang="0">
                  <a:pos x="2" y="18"/>
                </a:cxn>
                <a:cxn ang="0">
                  <a:pos x="0" y="22"/>
                </a:cxn>
                <a:cxn ang="0">
                  <a:pos x="0" y="26"/>
                </a:cxn>
                <a:cxn ang="0">
                  <a:pos x="2" y="32"/>
                </a:cxn>
                <a:cxn ang="0">
                  <a:pos x="6" y="34"/>
                </a:cxn>
                <a:cxn ang="0">
                  <a:pos x="10" y="36"/>
                </a:cxn>
                <a:cxn ang="0">
                  <a:pos x="14" y="36"/>
                </a:cxn>
                <a:cxn ang="0">
                  <a:pos x="18" y="32"/>
                </a:cxn>
                <a:cxn ang="0">
                  <a:pos x="24" y="26"/>
                </a:cxn>
                <a:cxn ang="0">
                  <a:pos x="32" y="18"/>
                </a:cxn>
                <a:cxn ang="0">
                  <a:pos x="34" y="10"/>
                </a:cxn>
                <a:cxn ang="0">
                  <a:pos x="30" y="6"/>
                </a:cxn>
                <a:cxn ang="0">
                  <a:pos x="28" y="4"/>
                </a:cxn>
                <a:cxn ang="0">
                  <a:pos x="28" y="0"/>
                </a:cxn>
              </a:cxnLst>
              <a:rect l="0" t="0" r="r" b="b"/>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3" name="Freeform 129"/>
            <p:cNvSpPr>
              <a:spLocks/>
            </p:cNvSpPr>
            <p:nvPr/>
          </p:nvSpPr>
          <p:spPr bwMode="auto">
            <a:xfrm>
              <a:off x="5496411" y="5341386"/>
              <a:ext cx="34612" cy="45343"/>
            </a:xfrm>
            <a:custGeom>
              <a:avLst/>
              <a:gdLst/>
              <a:ahLst/>
              <a:cxnLst>
                <a:cxn ang="0">
                  <a:pos x="20" y="18"/>
                </a:cxn>
                <a:cxn ang="0">
                  <a:pos x="18" y="22"/>
                </a:cxn>
                <a:cxn ang="0">
                  <a:pos x="16" y="24"/>
                </a:cxn>
                <a:cxn ang="0">
                  <a:pos x="14" y="24"/>
                </a:cxn>
                <a:cxn ang="0">
                  <a:pos x="6" y="24"/>
                </a:cxn>
                <a:cxn ang="0">
                  <a:pos x="2" y="22"/>
                </a:cxn>
                <a:cxn ang="0">
                  <a:pos x="0" y="18"/>
                </a:cxn>
                <a:cxn ang="0">
                  <a:pos x="0" y="12"/>
                </a:cxn>
                <a:cxn ang="0">
                  <a:pos x="0" y="8"/>
                </a:cxn>
                <a:cxn ang="0">
                  <a:pos x="2" y="6"/>
                </a:cxn>
                <a:cxn ang="0">
                  <a:pos x="8" y="2"/>
                </a:cxn>
                <a:cxn ang="0">
                  <a:pos x="14" y="0"/>
                </a:cxn>
                <a:cxn ang="0">
                  <a:pos x="20" y="0"/>
                </a:cxn>
                <a:cxn ang="0">
                  <a:pos x="20" y="18"/>
                </a:cxn>
              </a:cxnLst>
              <a:rect l="0" t="0" r="r" b="b"/>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4" name="Freeform 130"/>
            <p:cNvSpPr>
              <a:spLocks/>
            </p:cNvSpPr>
            <p:nvPr/>
          </p:nvSpPr>
          <p:spPr bwMode="auto">
            <a:xfrm>
              <a:off x="5368346" y="4986200"/>
              <a:ext cx="207673" cy="238051"/>
            </a:xfrm>
            <a:custGeom>
              <a:avLst/>
              <a:gdLst/>
              <a:ahLst/>
              <a:cxnLst>
                <a:cxn ang="0">
                  <a:pos x="78" y="0"/>
                </a:cxn>
                <a:cxn ang="0">
                  <a:pos x="78" y="6"/>
                </a:cxn>
                <a:cxn ang="0">
                  <a:pos x="94" y="10"/>
                </a:cxn>
                <a:cxn ang="0">
                  <a:pos x="106" y="14"/>
                </a:cxn>
                <a:cxn ang="0">
                  <a:pos x="112" y="18"/>
                </a:cxn>
                <a:cxn ang="0">
                  <a:pos x="116" y="22"/>
                </a:cxn>
                <a:cxn ang="0">
                  <a:pos x="120" y="28"/>
                </a:cxn>
                <a:cxn ang="0">
                  <a:pos x="120" y="36"/>
                </a:cxn>
                <a:cxn ang="0">
                  <a:pos x="120" y="44"/>
                </a:cxn>
                <a:cxn ang="0">
                  <a:pos x="118" y="50"/>
                </a:cxn>
                <a:cxn ang="0">
                  <a:pos x="116" y="56"/>
                </a:cxn>
                <a:cxn ang="0">
                  <a:pos x="116" y="66"/>
                </a:cxn>
                <a:cxn ang="0">
                  <a:pos x="116" y="76"/>
                </a:cxn>
                <a:cxn ang="0">
                  <a:pos x="114" y="86"/>
                </a:cxn>
                <a:cxn ang="0">
                  <a:pos x="112" y="96"/>
                </a:cxn>
                <a:cxn ang="0">
                  <a:pos x="106" y="104"/>
                </a:cxn>
                <a:cxn ang="0">
                  <a:pos x="94" y="116"/>
                </a:cxn>
                <a:cxn ang="0">
                  <a:pos x="90" y="126"/>
                </a:cxn>
                <a:cxn ang="0">
                  <a:pos x="80" y="124"/>
                </a:cxn>
                <a:cxn ang="0">
                  <a:pos x="74" y="122"/>
                </a:cxn>
                <a:cxn ang="0">
                  <a:pos x="68" y="120"/>
                </a:cxn>
                <a:cxn ang="0">
                  <a:pos x="62" y="118"/>
                </a:cxn>
                <a:cxn ang="0">
                  <a:pos x="54" y="120"/>
                </a:cxn>
                <a:cxn ang="0">
                  <a:pos x="50" y="114"/>
                </a:cxn>
                <a:cxn ang="0">
                  <a:pos x="46" y="114"/>
                </a:cxn>
                <a:cxn ang="0">
                  <a:pos x="42" y="112"/>
                </a:cxn>
                <a:cxn ang="0">
                  <a:pos x="38" y="110"/>
                </a:cxn>
                <a:cxn ang="0">
                  <a:pos x="34" y="108"/>
                </a:cxn>
                <a:cxn ang="0">
                  <a:pos x="34" y="102"/>
                </a:cxn>
                <a:cxn ang="0">
                  <a:pos x="32" y="92"/>
                </a:cxn>
                <a:cxn ang="0">
                  <a:pos x="30" y="86"/>
                </a:cxn>
                <a:cxn ang="0">
                  <a:pos x="26" y="82"/>
                </a:cxn>
                <a:cxn ang="0">
                  <a:pos x="18" y="76"/>
                </a:cxn>
                <a:cxn ang="0">
                  <a:pos x="12" y="72"/>
                </a:cxn>
                <a:cxn ang="0">
                  <a:pos x="8" y="66"/>
                </a:cxn>
                <a:cxn ang="0">
                  <a:pos x="6" y="62"/>
                </a:cxn>
                <a:cxn ang="0">
                  <a:pos x="8" y="60"/>
                </a:cxn>
                <a:cxn ang="0">
                  <a:pos x="6" y="58"/>
                </a:cxn>
                <a:cxn ang="0">
                  <a:pos x="4" y="54"/>
                </a:cxn>
                <a:cxn ang="0">
                  <a:pos x="0" y="48"/>
                </a:cxn>
                <a:cxn ang="0">
                  <a:pos x="0" y="42"/>
                </a:cxn>
                <a:cxn ang="0">
                  <a:pos x="6" y="46"/>
                </a:cxn>
                <a:cxn ang="0">
                  <a:pos x="12" y="46"/>
                </a:cxn>
                <a:cxn ang="0">
                  <a:pos x="16" y="46"/>
                </a:cxn>
                <a:cxn ang="0">
                  <a:pos x="20" y="46"/>
                </a:cxn>
                <a:cxn ang="0">
                  <a:pos x="30" y="36"/>
                </a:cxn>
                <a:cxn ang="0">
                  <a:pos x="42" y="24"/>
                </a:cxn>
                <a:cxn ang="0">
                  <a:pos x="54" y="16"/>
                </a:cxn>
                <a:cxn ang="0">
                  <a:pos x="58" y="12"/>
                </a:cxn>
                <a:cxn ang="0">
                  <a:pos x="56" y="8"/>
                </a:cxn>
                <a:cxn ang="0">
                  <a:pos x="56" y="6"/>
                </a:cxn>
                <a:cxn ang="0">
                  <a:pos x="58" y="4"/>
                </a:cxn>
                <a:cxn ang="0">
                  <a:pos x="62" y="2"/>
                </a:cxn>
                <a:cxn ang="0">
                  <a:pos x="68" y="0"/>
                </a:cxn>
                <a:cxn ang="0">
                  <a:pos x="76" y="0"/>
                </a:cxn>
                <a:cxn ang="0">
                  <a:pos x="78" y="0"/>
                </a:cxn>
              </a:cxnLst>
              <a:rect l="0" t="0" r="r" b="b"/>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5" name="Freeform 131"/>
            <p:cNvSpPr>
              <a:spLocks/>
            </p:cNvSpPr>
            <p:nvPr/>
          </p:nvSpPr>
          <p:spPr bwMode="auto">
            <a:xfrm>
              <a:off x="5576019" y="4778378"/>
              <a:ext cx="83069" cy="256944"/>
            </a:xfrm>
            <a:custGeom>
              <a:avLst/>
              <a:gdLst/>
              <a:ahLst/>
              <a:cxnLst>
                <a:cxn ang="0">
                  <a:pos x="0" y="82"/>
                </a:cxn>
                <a:cxn ang="0">
                  <a:pos x="6" y="82"/>
                </a:cxn>
                <a:cxn ang="0">
                  <a:pos x="8" y="88"/>
                </a:cxn>
                <a:cxn ang="0">
                  <a:pos x="12" y="90"/>
                </a:cxn>
                <a:cxn ang="0">
                  <a:pos x="18" y="90"/>
                </a:cxn>
                <a:cxn ang="0">
                  <a:pos x="26" y="90"/>
                </a:cxn>
                <a:cxn ang="0">
                  <a:pos x="26" y="100"/>
                </a:cxn>
                <a:cxn ang="0">
                  <a:pos x="24" y="108"/>
                </a:cxn>
                <a:cxn ang="0">
                  <a:pos x="22" y="118"/>
                </a:cxn>
                <a:cxn ang="0">
                  <a:pos x="24" y="126"/>
                </a:cxn>
                <a:cxn ang="0">
                  <a:pos x="28" y="128"/>
                </a:cxn>
                <a:cxn ang="0">
                  <a:pos x="32" y="132"/>
                </a:cxn>
                <a:cxn ang="0">
                  <a:pos x="34" y="136"/>
                </a:cxn>
                <a:cxn ang="0">
                  <a:pos x="34" y="128"/>
                </a:cxn>
                <a:cxn ang="0">
                  <a:pos x="36" y="126"/>
                </a:cxn>
                <a:cxn ang="0">
                  <a:pos x="38" y="124"/>
                </a:cxn>
                <a:cxn ang="0">
                  <a:pos x="42" y="120"/>
                </a:cxn>
                <a:cxn ang="0">
                  <a:pos x="44" y="118"/>
                </a:cxn>
                <a:cxn ang="0">
                  <a:pos x="46" y="112"/>
                </a:cxn>
                <a:cxn ang="0">
                  <a:pos x="48" y="106"/>
                </a:cxn>
                <a:cxn ang="0">
                  <a:pos x="48" y="98"/>
                </a:cxn>
                <a:cxn ang="0">
                  <a:pos x="48" y="92"/>
                </a:cxn>
                <a:cxn ang="0">
                  <a:pos x="44" y="86"/>
                </a:cxn>
                <a:cxn ang="0">
                  <a:pos x="36" y="74"/>
                </a:cxn>
                <a:cxn ang="0">
                  <a:pos x="30" y="66"/>
                </a:cxn>
                <a:cxn ang="0">
                  <a:pos x="28" y="60"/>
                </a:cxn>
                <a:cxn ang="0">
                  <a:pos x="26" y="54"/>
                </a:cxn>
                <a:cxn ang="0">
                  <a:pos x="28" y="46"/>
                </a:cxn>
                <a:cxn ang="0">
                  <a:pos x="30" y="38"/>
                </a:cxn>
                <a:cxn ang="0">
                  <a:pos x="30" y="12"/>
                </a:cxn>
                <a:cxn ang="0">
                  <a:pos x="28" y="10"/>
                </a:cxn>
                <a:cxn ang="0">
                  <a:pos x="26" y="6"/>
                </a:cxn>
                <a:cxn ang="0">
                  <a:pos x="24" y="0"/>
                </a:cxn>
                <a:cxn ang="0">
                  <a:pos x="8" y="0"/>
                </a:cxn>
                <a:cxn ang="0">
                  <a:pos x="10" y="8"/>
                </a:cxn>
                <a:cxn ang="0">
                  <a:pos x="14" y="18"/>
                </a:cxn>
                <a:cxn ang="0">
                  <a:pos x="12" y="20"/>
                </a:cxn>
                <a:cxn ang="0">
                  <a:pos x="10" y="24"/>
                </a:cxn>
                <a:cxn ang="0">
                  <a:pos x="6" y="28"/>
                </a:cxn>
                <a:cxn ang="0">
                  <a:pos x="6" y="34"/>
                </a:cxn>
                <a:cxn ang="0">
                  <a:pos x="6" y="44"/>
                </a:cxn>
                <a:cxn ang="0">
                  <a:pos x="8" y="50"/>
                </a:cxn>
                <a:cxn ang="0">
                  <a:pos x="4" y="56"/>
                </a:cxn>
                <a:cxn ang="0">
                  <a:pos x="2" y="62"/>
                </a:cxn>
                <a:cxn ang="0">
                  <a:pos x="0" y="68"/>
                </a:cxn>
                <a:cxn ang="0">
                  <a:pos x="0" y="74"/>
                </a:cxn>
                <a:cxn ang="0">
                  <a:pos x="0" y="76"/>
                </a:cxn>
                <a:cxn ang="0">
                  <a:pos x="0" y="80"/>
                </a:cxn>
                <a:cxn ang="0">
                  <a:pos x="0" y="82"/>
                </a:cxn>
              </a:cxnLst>
              <a:rect l="0" t="0" r="r" b="b"/>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6" name="Freeform 132"/>
            <p:cNvSpPr>
              <a:spLocks/>
            </p:cNvSpPr>
            <p:nvPr/>
          </p:nvSpPr>
          <p:spPr bwMode="auto">
            <a:xfrm>
              <a:off x="5278355" y="4729256"/>
              <a:ext cx="321893" cy="343851"/>
            </a:xfrm>
            <a:custGeom>
              <a:avLst/>
              <a:gdLst/>
              <a:ahLst/>
              <a:cxnLst>
                <a:cxn ang="0">
                  <a:pos x="82" y="172"/>
                </a:cxn>
                <a:cxn ang="0">
                  <a:pos x="106" y="152"/>
                </a:cxn>
                <a:cxn ang="0">
                  <a:pos x="108" y="144"/>
                </a:cxn>
                <a:cxn ang="0">
                  <a:pos x="110" y="140"/>
                </a:cxn>
                <a:cxn ang="0">
                  <a:pos x="120" y="136"/>
                </a:cxn>
                <a:cxn ang="0">
                  <a:pos x="128" y="132"/>
                </a:cxn>
                <a:cxn ang="0">
                  <a:pos x="128" y="126"/>
                </a:cxn>
                <a:cxn ang="0">
                  <a:pos x="140" y="120"/>
                </a:cxn>
                <a:cxn ang="0">
                  <a:pos x="162" y="114"/>
                </a:cxn>
                <a:cxn ang="0">
                  <a:pos x="172" y="98"/>
                </a:cxn>
                <a:cxn ang="0">
                  <a:pos x="174" y="86"/>
                </a:cxn>
                <a:cxn ang="0">
                  <a:pos x="178" y="70"/>
                </a:cxn>
                <a:cxn ang="0">
                  <a:pos x="178" y="54"/>
                </a:cxn>
                <a:cxn ang="0">
                  <a:pos x="184" y="46"/>
                </a:cxn>
                <a:cxn ang="0">
                  <a:pos x="182" y="34"/>
                </a:cxn>
                <a:cxn ang="0">
                  <a:pos x="166" y="16"/>
                </a:cxn>
                <a:cxn ang="0">
                  <a:pos x="150" y="8"/>
                </a:cxn>
                <a:cxn ang="0">
                  <a:pos x="140" y="0"/>
                </a:cxn>
                <a:cxn ang="0">
                  <a:pos x="128" y="2"/>
                </a:cxn>
                <a:cxn ang="0">
                  <a:pos x="112" y="10"/>
                </a:cxn>
                <a:cxn ang="0">
                  <a:pos x="106" y="18"/>
                </a:cxn>
                <a:cxn ang="0">
                  <a:pos x="104" y="62"/>
                </a:cxn>
                <a:cxn ang="0">
                  <a:pos x="108" y="72"/>
                </a:cxn>
                <a:cxn ang="0">
                  <a:pos x="124" y="76"/>
                </a:cxn>
                <a:cxn ang="0">
                  <a:pos x="122" y="92"/>
                </a:cxn>
                <a:cxn ang="0">
                  <a:pos x="116" y="98"/>
                </a:cxn>
                <a:cxn ang="0">
                  <a:pos x="110" y="90"/>
                </a:cxn>
                <a:cxn ang="0">
                  <a:pos x="96" y="78"/>
                </a:cxn>
                <a:cxn ang="0">
                  <a:pos x="86" y="70"/>
                </a:cxn>
                <a:cxn ang="0">
                  <a:pos x="80" y="68"/>
                </a:cxn>
                <a:cxn ang="0">
                  <a:pos x="76" y="70"/>
                </a:cxn>
                <a:cxn ang="0">
                  <a:pos x="66" y="70"/>
                </a:cxn>
                <a:cxn ang="0">
                  <a:pos x="56" y="64"/>
                </a:cxn>
                <a:cxn ang="0">
                  <a:pos x="32" y="52"/>
                </a:cxn>
                <a:cxn ang="0">
                  <a:pos x="30" y="86"/>
                </a:cxn>
                <a:cxn ang="0">
                  <a:pos x="24" y="88"/>
                </a:cxn>
                <a:cxn ang="0">
                  <a:pos x="0" y="152"/>
                </a:cxn>
                <a:cxn ang="0">
                  <a:pos x="18" y="172"/>
                </a:cxn>
                <a:cxn ang="0">
                  <a:pos x="28" y="172"/>
                </a:cxn>
                <a:cxn ang="0">
                  <a:pos x="40" y="172"/>
                </a:cxn>
                <a:cxn ang="0">
                  <a:pos x="52" y="178"/>
                </a:cxn>
                <a:cxn ang="0">
                  <a:pos x="72" y="182"/>
                </a:cxn>
              </a:cxnLst>
              <a:rect l="0" t="0" r="r" b="b"/>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7" name="Freeform 133"/>
            <p:cNvSpPr>
              <a:spLocks/>
            </p:cNvSpPr>
            <p:nvPr/>
          </p:nvSpPr>
          <p:spPr bwMode="auto">
            <a:xfrm>
              <a:off x="4992805" y="4653684"/>
              <a:ext cx="340930" cy="415644"/>
            </a:xfrm>
            <a:custGeom>
              <a:avLst/>
              <a:gdLst/>
              <a:ahLst/>
              <a:cxnLst>
                <a:cxn ang="0">
                  <a:pos x="159" y="220"/>
                </a:cxn>
                <a:cxn ang="0">
                  <a:pos x="107" y="216"/>
                </a:cxn>
                <a:cxn ang="0">
                  <a:pos x="101" y="210"/>
                </a:cxn>
                <a:cxn ang="0">
                  <a:pos x="27" y="206"/>
                </a:cxn>
                <a:cxn ang="0">
                  <a:pos x="21" y="204"/>
                </a:cxn>
                <a:cxn ang="0">
                  <a:pos x="4" y="206"/>
                </a:cxn>
                <a:cxn ang="0">
                  <a:pos x="0" y="194"/>
                </a:cxn>
                <a:cxn ang="0">
                  <a:pos x="4" y="180"/>
                </a:cxn>
                <a:cxn ang="0">
                  <a:pos x="7" y="162"/>
                </a:cxn>
                <a:cxn ang="0">
                  <a:pos x="13" y="140"/>
                </a:cxn>
                <a:cxn ang="0">
                  <a:pos x="25" y="122"/>
                </a:cxn>
                <a:cxn ang="0">
                  <a:pos x="35" y="104"/>
                </a:cxn>
                <a:cxn ang="0">
                  <a:pos x="33" y="84"/>
                </a:cxn>
                <a:cxn ang="0">
                  <a:pos x="25" y="66"/>
                </a:cxn>
                <a:cxn ang="0">
                  <a:pos x="23" y="52"/>
                </a:cxn>
                <a:cxn ang="0">
                  <a:pos x="27" y="44"/>
                </a:cxn>
                <a:cxn ang="0">
                  <a:pos x="27" y="32"/>
                </a:cxn>
                <a:cxn ang="0">
                  <a:pos x="15" y="0"/>
                </a:cxn>
                <a:cxn ang="0">
                  <a:pos x="79" y="12"/>
                </a:cxn>
                <a:cxn ang="0">
                  <a:pos x="93" y="32"/>
                </a:cxn>
                <a:cxn ang="0">
                  <a:pos x="99" y="34"/>
                </a:cxn>
                <a:cxn ang="0">
                  <a:pos x="119" y="34"/>
                </a:cxn>
                <a:cxn ang="0">
                  <a:pos x="123" y="28"/>
                </a:cxn>
                <a:cxn ang="0">
                  <a:pos x="143" y="20"/>
                </a:cxn>
                <a:cxn ang="0">
                  <a:pos x="147" y="24"/>
                </a:cxn>
                <a:cxn ang="0">
                  <a:pos x="159" y="26"/>
                </a:cxn>
                <a:cxn ang="0">
                  <a:pos x="167" y="46"/>
                </a:cxn>
                <a:cxn ang="0">
                  <a:pos x="165" y="72"/>
                </a:cxn>
                <a:cxn ang="0">
                  <a:pos x="171" y="82"/>
                </a:cxn>
                <a:cxn ang="0">
                  <a:pos x="169" y="92"/>
                </a:cxn>
                <a:cxn ang="0">
                  <a:pos x="179" y="94"/>
                </a:cxn>
                <a:cxn ang="0">
                  <a:pos x="191" y="92"/>
                </a:cxn>
                <a:cxn ang="0">
                  <a:pos x="197" y="122"/>
                </a:cxn>
                <a:cxn ang="0">
                  <a:pos x="191" y="128"/>
                </a:cxn>
                <a:cxn ang="0">
                  <a:pos x="165" y="128"/>
                </a:cxn>
                <a:cxn ang="0">
                  <a:pos x="181" y="210"/>
                </a:cxn>
              </a:cxnLst>
              <a:rect l="0" t="0" r="r" b="b"/>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8" name="Freeform 134"/>
            <p:cNvSpPr>
              <a:spLocks/>
            </p:cNvSpPr>
            <p:nvPr/>
          </p:nvSpPr>
          <p:spPr bwMode="auto">
            <a:xfrm>
              <a:off x="5205669" y="5061771"/>
              <a:ext cx="256130" cy="317401"/>
            </a:xfrm>
            <a:custGeom>
              <a:avLst/>
              <a:gdLst/>
              <a:ahLst/>
              <a:cxnLst>
                <a:cxn ang="0">
                  <a:pos x="94" y="8"/>
                </a:cxn>
                <a:cxn ang="0">
                  <a:pos x="98" y="14"/>
                </a:cxn>
                <a:cxn ang="0">
                  <a:pos x="100" y="18"/>
                </a:cxn>
                <a:cxn ang="0">
                  <a:pos x="102" y="20"/>
                </a:cxn>
                <a:cxn ang="0">
                  <a:pos x="100" y="22"/>
                </a:cxn>
                <a:cxn ang="0">
                  <a:pos x="102" y="26"/>
                </a:cxn>
                <a:cxn ang="0">
                  <a:pos x="106" y="32"/>
                </a:cxn>
                <a:cxn ang="0">
                  <a:pos x="112" y="36"/>
                </a:cxn>
                <a:cxn ang="0">
                  <a:pos x="120" y="42"/>
                </a:cxn>
                <a:cxn ang="0">
                  <a:pos x="124" y="46"/>
                </a:cxn>
                <a:cxn ang="0">
                  <a:pos x="126" y="52"/>
                </a:cxn>
                <a:cxn ang="0">
                  <a:pos x="128" y="62"/>
                </a:cxn>
                <a:cxn ang="0">
                  <a:pos x="128" y="68"/>
                </a:cxn>
                <a:cxn ang="0">
                  <a:pos x="132" y="70"/>
                </a:cxn>
                <a:cxn ang="0">
                  <a:pos x="136" y="72"/>
                </a:cxn>
                <a:cxn ang="0">
                  <a:pos x="140" y="74"/>
                </a:cxn>
                <a:cxn ang="0">
                  <a:pos x="144" y="74"/>
                </a:cxn>
                <a:cxn ang="0">
                  <a:pos x="148" y="80"/>
                </a:cxn>
                <a:cxn ang="0">
                  <a:pos x="140" y="84"/>
                </a:cxn>
                <a:cxn ang="0">
                  <a:pos x="134" y="88"/>
                </a:cxn>
                <a:cxn ang="0">
                  <a:pos x="126" y="100"/>
                </a:cxn>
                <a:cxn ang="0">
                  <a:pos x="116" y="112"/>
                </a:cxn>
                <a:cxn ang="0">
                  <a:pos x="106" y="122"/>
                </a:cxn>
                <a:cxn ang="0">
                  <a:pos x="104" y="124"/>
                </a:cxn>
                <a:cxn ang="0">
                  <a:pos x="100" y="126"/>
                </a:cxn>
                <a:cxn ang="0">
                  <a:pos x="98" y="128"/>
                </a:cxn>
                <a:cxn ang="0">
                  <a:pos x="94" y="132"/>
                </a:cxn>
                <a:cxn ang="0">
                  <a:pos x="92" y="138"/>
                </a:cxn>
                <a:cxn ang="0">
                  <a:pos x="88" y="142"/>
                </a:cxn>
                <a:cxn ang="0">
                  <a:pos x="84" y="146"/>
                </a:cxn>
                <a:cxn ang="0">
                  <a:pos x="78" y="148"/>
                </a:cxn>
                <a:cxn ang="0">
                  <a:pos x="72" y="146"/>
                </a:cxn>
                <a:cxn ang="0">
                  <a:pos x="68" y="142"/>
                </a:cxn>
                <a:cxn ang="0">
                  <a:pos x="62" y="140"/>
                </a:cxn>
                <a:cxn ang="0">
                  <a:pos x="56" y="138"/>
                </a:cxn>
                <a:cxn ang="0">
                  <a:pos x="52" y="142"/>
                </a:cxn>
                <a:cxn ang="0">
                  <a:pos x="44" y="150"/>
                </a:cxn>
                <a:cxn ang="0">
                  <a:pos x="36" y="162"/>
                </a:cxn>
                <a:cxn ang="0">
                  <a:pos x="28" y="168"/>
                </a:cxn>
                <a:cxn ang="0">
                  <a:pos x="12" y="168"/>
                </a:cxn>
                <a:cxn ang="0">
                  <a:pos x="14" y="160"/>
                </a:cxn>
                <a:cxn ang="0">
                  <a:pos x="16" y="152"/>
                </a:cxn>
                <a:cxn ang="0">
                  <a:pos x="16" y="146"/>
                </a:cxn>
                <a:cxn ang="0">
                  <a:pos x="14" y="142"/>
                </a:cxn>
                <a:cxn ang="0">
                  <a:pos x="6" y="134"/>
                </a:cxn>
                <a:cxn ang="0">
                  <a:pos x="0" y="132"/>
                </a:cxn>
                <a:cxn ang="0">
                  <a:pos x="0" y="78"/>
                </a:cxn>
                <a:cxn ang="0">
                  <a:pos x="20" y="78"/>
                </a:cxn>
                <a:cxn ang="0">
                  <a:pos x="20" y="10"/>
                </a:cxn>
                <a:cxn ang="0">
                  <a:pos x="42" y="8"/>
                </a:cxn>
                <a:cxn ang="0">
                  <a:pos x="60" y="6"/>
                </a:cxn>
                <a:cxn ang="0">
                  <a:pos x="64" y="12"/>
                </a:cxn>
                <a:cxn ang="0">
                  <a:pos x="78" y="6"/>
                </a:cxn>
                <a:cxn ang="0">
                  <a:pos x="82" y="2"/>
                </a:cxn>
                <a:cxn ang="0">
                  <a:pos x="88" y="0"/>
                </a:cxn>
                <a:cxn ang="0">
                  <a:pos x="92" y="0"/>
                </a:cxn>
                <a:cxn ang="0">
                  <a:pos x="94" y="2"/>
                </a:cxn>
                <a:cxn ang="0">
                  <a:pos x="94" y="8"/>
                </a:cxn>
              </a:cxnLst>
              <a:rect l="0" t="0" r="r" b="b"/>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09" name="Freeform 135"/>
            <p:cNvSpPr>
              <a:spLocks/>
            </p:cNvSpPr>
            <p:nvPr/>
          </p:nvSpPr>
          <p:spPr bwMode="auto">
            <a:xfrm>
              <a:off x="4210570" y="3875297"/>
              <a:ext cx="141910" cy="154921"/>
            </a:xfrm>
            <a:custGeom>
              <a:avLst/>
              <a:gdLst/>
              <a:ahLst/>
              <a:cxnLst>
                <a:cxn ang="0">
                  <a:pos x="6" y="78"/>
                </a:cxn>
                <a:cxn ang="0">
                  <a:pos x="4" y="74"/>
                </a:cxn>
                <a:cxn ang="0">
                  <a:pos x="4" y="68"/>
                </a:cxn>
                <a:cxn ang="0">
                  <a:pos x="4" y="62"/>
                </a:cxn>
                <a:cxn ang="0">
                  <a:pos x="16" y="62"/>
                </a:cxn>
                <a:cxn ang="0">
                  <a:pos x="28" y="60"/>
                </a:cxn>
                <a:cxn ang="0">
                  <a:pos x="28" y="58"/>
                </a:cxn>
                <a:cxn ang="0">
                  <a:pos x="34" y="60"/>
                </a:cxn>
                <a:cxn ang="0">
                  <a:pos x="42" y="62"/>
                </a:cxn>
                <a:cxn ang="0">
                  <a:pos x="46" y="60"/>
                </a:cxn>
                <a:cxn ang="0">
                  <a:pos x="50" y="58"/>
                </a:cxn>
                <a:cxn ang="0">
                  <a:pos x="38" y="56"/>
                </a:cxn>
                <a:cxn ang="0">
                  <a:pos x="32" y="54"/>
                </a:cxn>
                <a:cxn ang="0">
                  <a:pos x="30" y="50"/>
                </a:cxn>
                <a:cxn ang="0">
                  <a:pos x="26" y="52"/>
                </a:cxn>
                <a:cxn ang="0">
                  <a:pos x="24" y="54"/>
                </a:cxn>
                <a:cxn ang="0">
                  <a:pos x="22" y="56"/>
                </a:cxn>
                <a:cxn ang="0">
                  <a:pos x="18" y="58"/>
                </a:cxn>
                <a:cxn ang="0">
                  <a:pos x="6" y="56"/>
                </a:cxn>
                <a:cxn ang="0">
                  <a:pos x="6" y="52"/>
                </a:cxn>
                <a:cxn ang="0">
                  <a:pos x="8" y="46"/>
                </a:cxn>
                <a:cxn ang="0">
                  <a:pos x="6" y="40"/>
                </a:cxn>
                <a:cxn ang="0">
                  <a:pos x="4" y="36"/>
                </a:cxn>
                <a:cxn ang="0">
                  <a:pos x="2" y="32"/>
                </a:cxn>
                <a:cxn ang="0">
                  <a:pos x="0" y="30"/>
                </a:cxn>
                <a:cxn ang="0">
                  <a:pos x="2" y="24"/>
                </a:cxn>
                <a:cxn ang="0">
                  <a:pos x="4" y="16"/>
                </a:cxn>
                <a:cxn ang="0">
                  <a:pos x="10" y="4"/>
                </a:cxn>
                <a:cxn ang="0">
                  <a:pos x="14" y="4"/>
                </a:cxn>
                <a:cxn ang="0">
                  <a:pos x="16" y="4"/>
                </a:cxn>
                <a:cxn ang="0">
                  <a:pos x="20" y="4"/>
                </a:cxn>
                <a:cxn ang="0">
                  <a:pos x="22" y="2"/>
                </a:cxn>
                <a:cxn ang="0">
                  <a:pos x="26" y="0"/>
                </a:cxn>
                <a:cxn ang="0">
                  <a:pos x="30" y="0"/>
                </a:cxn>
                <a:cxn ang="0">
                  <a:pos x="38" y="2"/>
                </a:cxn>
                <a:cxn ang="0">
                  <a:pos x="46" y="6"/>
                </a:cxn>
                <a:cxn ang="0">
                  <a:pos x="52" y="8"/>
                </a:cxn>
                <a:cxn ang="0">
                  <a:pos x="54" y="14"/>
                </a:cxn>
                <a:cxn ang="0">
                  <a:pos x="64" y="28"/>
                </a:cxn>
                <a:cxn ang="0">
                  <a:pos x="68" y="32"/>
                </a:cxn>
                <a:cxn ang="0">
                  <a:pos x="74" y="36"/>
                </a:cxn>
                <a:cxn ang="0">
                  <a:pos x="72" y="36"/>
                </a:cxn>
                <a:cxn ang="0">
                  <a:pos x="76" y="48"/>
                </a:cxn>
                <a:cxn ang="0">
                  <a:pos x="80" y="58"/>
                </a:cxn>
                <a:cxn ang="0">
                  <a:pos x="82" y="66"/>
                </a:cxn>
                <a:cxn ang="0">
                  <a:pos x="82" y="72"/>
                </a:cxn>
                <a:cxn ang="0">
                  <a:pos x="82" y="80"/>
                </a:cxn>
                <a:cxn ang="0">
                  <a:pos x="80" y="80"/>
                </a:cxn>
                <a:cxn ang="0">
                  <a:pos x="74" y="82"/>
                </a:cxn>
                <a:cxn ang="0">
                  <a:pos x="68" y="80"/>
                </a:cxn>
                <a:cxn ang="0">
                  <a:pos x="62" y="78"/>
                </a:cxn>
                <a:cxn ang="0">
                  <a:pos x="56" y="76"/>
                </a:cxn>
                <a:cxn ang="0">
                  <a:pos x="50" y="74"/>
                </a:cxn>
                <a:cxn ang="0">
                  <a:pos x="38" y="74"/>
                </a:cxn>
                <a:cxn ang="0">
                  <a:pos x="26" y="76"/>
                </a:cxn>
                <a:cxn ang="0">
                  <a:pos x="18" y="78"/>
                </a:cxn>
                <a:cxn ang="0">
                  <a:pos x="6" y="78"/>
                </a:cxn>
              </a:cxnLst>
              <a:rect l="0" t="0" r="r" b="b"/>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0" name="Freeform 136"/>
            <p:cNvSpPr>
              <a:spLocks/>
            </p:cNvSpPr>
            <p:nvPr/>
          </p:nvSpPr>
          <p:spPr bwMode="auto">
            <a:xfrm>
              <a:off x="4220954" y="4015105"/>
              <a:ext cx="76146" cy="45343"/>
            </a:xfrm>
            <a:custGeom>
              <a:avLst/>
              <a:gdLst/>
              <a:ahLst/>
              <a:cxnLst>
                <a:cxn ang="0">
                  <a:pos x="0" y="4"/>
                </a:cxn>
                <a:cxn ang="0">
                  <a:pos x="12" y="4"/>
                </a:cxn>
                <a:cxn ang="0">
                  <a:pos x="20" y="2"/>
                </a:cxn>
                <a:cxn ang="0">
                  <a:pos x="32" y="0"/>
                </a:cxn>
                <a:cxn ang="0">
                  <a:pos x="44" y="0"/>
                </a:cxn>
                <a:cxn ang="0">
                  <a:pos x="44" y="4"/>
                </a:cxn>
                <a:cxn ang="0">
                  <a:pos x="44" y="8"/>
                </a:cxn>
                <a:cxn ang="0">
                  <a:pos x="40" y="8"/>
                </a:cxn>
                <a:cxn ang="0">
                  <a:pos x="42" y="12"/>
                </a:cxn>
                <a:cxn ang="0">
                  <a:pos x="44" y="12"/>
                </a:cxn>
                <a:cxn ang="0">
                  <a:pos x="44" y="16"/>
                </a:cxn>
                <a:cxn ang="0">
                  <a:pos x="38" y="18"/>
                </a:cxn>
                <a:cxn ang="0">
                  <a:pos x="34" y="20"/>
                </a:cxn>
                <a:cxn ang="0">
                  <a:pos x="30" y="22"/>
                </a:cxn>
                <a:cxn ang="0">
                  <a:pos x="26" y="24"/>
                </a:cxn>
                <a:cxn ang="0">
                  <a:pos x="20" y="16"/>
                </a:cxn>
                <a:cxn ang="0">
                  <a:pos x="18" y="14"/>
                </a:cxn>
                <a:cxn ang="0">
                  <a:pos x="16" y="12"/>
                </a:cxn>
                <a:cxn ang="0">
                  <a:pos x="8" y="8"/>
                </a:cxn>
                <a:cxn ang="0">
                  <a:pos x="0" y="4"/>
                </a:cxn>
              </a:cxnLst>
              <a:rect l="0" t="0" r="r" b="b"/>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1" name="Freeform 137"/>
            <p:cNvSpPr>
              <a:spLocks/>
            </p:cNvSpPr>
            <p:nvPr/>
          </p:nvSpPr>
          <p:spPr bwMode="auto">
            <a:xfrm>
              <a:off x="4265949" y="4015105"/>
              <a:ext cx="190367" cy="181372"/>
            </a:xfrm>
            <a:custGeom>
              <a:avLst/>
              <a:gdLst/>
              <a:ahLst/>
              <a:cxnLst>
                <a:cxn ang="0">
                  <a:pos x="32" y="60"/>
                </a:cxn>
                <a:cxn ang="0">
                  <a:pos x="44" y="48"/>
                </a:cxn>
                <a:cxn ang="0">
                  <a:pos x="56" y="48"/>
                </a:cxn>
                <a:cxn ang="0">
                  <a:pos x="62" y="54"/>
                </a:cxn>
                <a:cxn ang="0">
                  <a:pos x="66" y="68"/>
                </a:cxn>
                <a:cxn ang="0">
                  <a:pos x="74" y="76"/>
                </a:cxn>
                <a:cxn ang="0">
                  <a:pos x="84" y="78"/>
                </a:cxn>
                <a:cxn ang="0">
                  <a:pos x="86" y="96"/>
                </a:cxn>
                <a:cxn ang="0">
                  <a:pos x="96" y="96"/>
                </a:cxn>
                <a:cxn ang="0">
                  <a:pos x="102" y="96"/>
                </a:cxn>
                <a:cxn ang="0">
                  <a:pos x="106" y="84"/>
                </a:cxn>
                <a:cxn ang="0">
                  <a:pos x="104" y="80"/>
                </a:cxn>
                <a:cxn ang="0">
                  <a:pos x="102" y="76"/>
                </a:cxn>
                <a:cxn ang="0">
                  <a:pos x="110" y="72"/>
                </a:cxn>
                <a:cxn ang="0">
                  <a:pos x="106" y="64"/>
                </a:cxn>
                <a:cxn ang="0">
                  <a:pos x="106" y="46"/>
                </a:cxn>
                <a:cxn ang="0">
                  <a:pos x="110" y="44"/>
                </a:cxn>
                <a:cxn ang="0">
                  <a:pos x="102" y="40"/>
                </a:cxn>
                <a:cxn ang="0">
                  <a:pos x="94" y="14"/>
                </a:cxn>
                <a:cxn ang="0">
                  <a:pos x="84" y="6"/>
                </a:cxn>
                <a:cxn ang="0">
                  <a:pos x="80" y="10"/>
                </a:cxn>
                <a:cxn ang="0">
                  <a:pos x="60" y="8"/>
                </a:cxn>
                <a:cxn ang="0">
                  <a:pos x="48" y="6"/>
                </a:cxn>
                <a:cxn ang="0">
                  <a:pos x="36" y="6"/>
                </a:cxn>
                <a:cxn ang="0">
                  <a:pos x="24" y="2"/>
                </a:cxn>
                <a:cxn ang="0">
                  <a:pos x="18" y="4"/>
                </a:cxn>
                <a:cxn ang="0">
                  <a:pos x="14" y="8"/>
                </a:cxn>
                <a:cxn ang="0">
                  <a:pos x="18" y="12"/>
                </a:cxn>
                <a:cxn ang="0">
                  <a:pos x="12" y="18"/>
                </a:cxn>
                <a:cxn ang="0">
                  <a:pos x="4" y="22"/>
                </a:cxn>
                <a:cxn ang="0">
                  <a:pos x="16" y="42"/>
                </a:cxn>
                <a:cxn ang="0">
                  <a:pos x="28" y="66"/>
                </a:cxn>
              </a:cxnLst>
              <a:rect l="0" t="0" r="r" b="b"/>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2" name="Freeform 138"/>
            <p:cNvSpPr>
              <a:spLocks/>
            </p:cNvSpPr>
            <p:nvPr/>
          </p:nvSpPr>
          <p:spPr bwMode="auto">
            <a:xfrm>
              <a:off x="4314406" y="4102011"/>
              <a:ext cx="72686" cy="105801"/>
            </a:xfrm>
            <a:custGeom>
              <a:avLst/>
              <a:gdLst/>
              <a:ahLst/>
              <a:cxnLst>
                <a:cxn ang="0">
                  <a:pos x="24" y="56"/>
                </a:cxn>
                <a:cxn ang="0">
                  <a:pos x="18" y="50"/>
                </a:cxn>
                <a:cxn ang="0">
                  <a:pos x="12" y="46"/>
                </a:cxn>
                <a:cxn ang="0">
                  <a:pos x="6" y="38"/>
                </a:cxn>
                <a:cxn ang="0">
                  <a:pos x="2" y="30"/>
                </a:cxn>
                <a:cxn ang="0">
                  <a:pos x="0" y="20"/>
                </a:cxn>
                <a:cxn ang="0">
                  <a:pos x="4" y="14"/>
                </a:cxn>
                <a:cxn ang="0">
                  <a:pos x="10" y="8"/>
                </a:cxn>
                <a:cxn ang="0">
                  <a:pos x="16" y="2"/>
                </a:cxn>
                <a:cxn ang="0">
                  <a:pos x="22" y="0"/>
                </a:cxn>
                <a:cxn ang="0">
                  <a:pos x="28" y="2"/>
                </a:cxn>
                <a:cxn ang="0">
                  <a:pos x="32" y="4"/>
                </a:cxn>
                <a:cxn ang="0">
                  <a:pos x="34" y="8"/>
                </a:cxn>
                <a:cxn ang="0">
                  <a:pos x="36" y="14"/>
                </a:cxn>
                <a:cxn ang="0">
                  <a:pos x="38" y="22"/>
                </a:cxn>
                <a:cxn ang="0">
                  <a:pos x="42" y="32"/>
                </a:cxn>
                <a:cxn ang="0">
                  <a:pos x="40" y="36"/>
                </a:cxn>
                <a:cxn ang="0">
                  <a:pos x="38" y="42"/>
                </a:cxn>
                <a:cxn ang="0">
                  <a:pos x="34" y="48"/>
                </a:cxn>
                <a:cxn ang="0">
                  <a:pos x="28" y="52"/>
                </a:cxn>
                <a:cxn ang="0">
                  <a:pos x="24" y="56"/>
                </a:cxn>
              </a:cxnLst>
              <a:rect l="0" t="0" r="r" b="b"/>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3" name="Freeform 139"/>
            <p:cNvSpPr>
              <a:spLocks/>
            </p:cNvSpPr>
            <p:nvPr/>
          </p:nvSpPr>
          <p:spPr bwMode="auto">
            <a:xfrm>
              <a:off x="4355942" y="4154912"/>
              <a:ext cx="110758" cy="136029"/>
            </a:xfrm>
            <a:custGeom>
              <a:avLst/>
              <a:gdLst/>
              <a:ahLst/>
              <a:cxnLst>
                <a:cxn ang="0">
                  <a:pos x="62" y="72"/>
                </a:cxn>
                <a:cxn ang="0">
                  <a:pos x="54" y="70"/>
                </a:cxn>
                <a:cxn ang="0">
                  <a:pos x="50" y="66"/>
                </a:cxn>
                <a:cxn ang="0">
                  <a:pos x="40" y="56"/>
                </a:cxn>
                <a:cxn ang="0">
                  <a:pos x="20" y="44"/>
                </a:cxn>
                <a:cxn ang="0">
                  <a:pos x="0" y="28"/>
                </a:cxn>
                <a:cxn ang="0">
                  <a:pos x="2" y="26"/>
                </a:cxn>
                <a:cxn ang="0">
                  <a:pos x="4" y="24"/>
                </a:cxn>
                <a:cxn ang="0">
                  <a:pos x="10" y="20"/>
                </a:cxn>
                <a:cxn ang="0">
                  <a:pos x="14" y="14"/>
                </a:cxn>
                <a:cxn ang="0">
                  <a:pos x="16" y="8"/>
                </a:cxn>
                <a:cxn ang="0">
                  <a:pos x="18" y="4"/>
                </a:cxn>
                <a:cxn ang="0">
                  <a:pos x="22" y="2"/>
                </a:cxn>
                <a:cxn ang="0">
                  <a:pos x="24" y="0"/>
                </a:cxn>
                <a:cxn ang="0">
                  <a:pos x="32" y="4"/>
                </a:cxn>
                <a:cxn ang="0">
                  <a:pos x="32" y="16"/>
                </a:cxn>
                <a:cxn ang="0">
                  <a:pos x="34" y="22"/>
                </a:cxn>
                <a:cxn ang="0">
                  <a:pos x="38" y="22"/>
                </a:cxn>
                <a:cxn ang="0">
                  <a:pos x="44" y="22"/>
                </a:cxn>
                <a:cxn ang="0">
                  <a:pos x="50" y="22"/>
                </a:cxn>
                <a:cxn ang="0">
                  <a:pos x="50" y="24"/>
                </a:cxn>
                <a:cxn ang="0">
                  <a:pos x="50" y="28"/>
                </a:cxn>
                <a:cxn ang="0">
                  <a:pos x="50" y="34"/>
                </a:cxn>
                <a:cxn ang="0">
                  <a:pos x="50" y="38"/>
                </a:cxn>
                <a:cxn ang="0">
                  <a:pos x="50" y="42"/>
                </a:cxn>
                <a:cxn ang="0">
                  <a:pos x="56" y="46"/>
                </a:cxn>
                <a:cxn ang="0">
                  <a:pos x="62" y="48"/>
                </a:cxn>
                <a:cxn ang="0">
                  <a:pos x="64" y="52"/>
                </a:cxn>
                <a:cxn ang="0">
                  <a:pos x="64" y="54"/>
                </a:cxn>
                <a:cxn ang="0">
                  <a:pos x="62" y="70"/>
                </a:cxn>
                <a:cxn ang="0">
                  <a:pos x="62" y="72"/>
                </a:cxn>
              </a:cxnLst>
              <a:rect l="0" t="0" r="r" b="b"/>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4" name="Freeform 140"/>
            <p:cNvSpPr>
              <a:spLocks/>
            </p:cNvSpPr>
            <p:nvPr/>
          </p:nvSpPr>
          <p:spPr bwMode="auto">
            <a:xfrm>
              <a:off x="4515157" y="3931975"/>
              <a:ext cx="211134" cy="185150"/>
            </a:xfrm>
            <a:custGeom>
              <a:avLst/>
              <a:gdLst/>
              <a:ahLst/>
              <a:cxnLst>
                <a:cxn ang="0">
                  <a:pos x="122" y="48"/>
                </a:cxn>
                <a:cxn ang="0">
                  <a:pos x="120" y="44"/>
                </a:cxn>
                <a:cxn ang="0">
                  <a:pos x="114" y="42"/>
                </a:cxn>
                <a:cxn ang="0">
                  <a:pos x="108" y="42"/>
                </a:cxn>
                <a:cxn ang="0">
                  <a:pos x="104" y="38"/>
                </a:cxn>
                <a:cxn ang="0">
                  <a:pos x="104" y="34"/>
                </a:cxn>
                <a:cxn ang="0">
                  <a:pos x="104" y="30"/>
                </a:cxn>
                <a:cxn ang="0">
                  <a:pos x="104" y="26"/>
                </a:cxn>
                <a:cxn ang="0">
                  <a:pos x="102" y="22"/>
                </a:cxn>
                <a:cxn ang="0">
                  <a:pos x="98" y="18"/>
                </a:cxn>
                <a:cxn ang="0">
                  <a:pos x="94" y="16"/>
                </a:cxn>
                <a:cxn ang="0">
                  <a:pos x="90" y="10"/>
                </a:cxn>
                <a:cxn ang="0">
                  <a:pos x="90" y="0"/>
                </a:cxn>
                <a:cxn ang="0">
                  <a:pos x="68" y="6"/>
                </a:cxn>
                <a:cxn ang="0">
                  <a:pos x="46" y="14"/>
                </a:cxn>
                <a:cxn ang="0">
                  <a:pos x="42" y="16"/>
                </a:cxn>
                <a:cxn ang="0">
                  <a:pos x="40" y="18"/>
                </a:cxn>
                <a:cxn ang="0">
                  <a:pos x="38" y="24"/>
                </a:cxn>
                <a:cxn ang="0">
                  <a:pos x="34" y="30"/>
                </a:cxn>
                <a:cxn ang="0">
                  <a:pos x="32" y="30"/>
                </a:cxn>
                <a:cxn ang="0">
                  <a:pos x="28" y="30"/>
                </a:cxn>
                <a:cxn ang="0">
                  <a:pos x="20" y="30"/>
                </a:cxn>
                <a:cxn ang="0">
                  <a:pos x="20" y="40"/>
                </a:cxn>
                <a:cxn ang="0">
                  <a:pos x="20" y="46"/>
                </a:cxn>
                <a:cxn ang="0">
                  <a:pos x="18" y="50"/>
                </a:cxn>
                <a:cxn ang="0">
                  <a:pos x="12" y="54"/>
                </a:cxn>
                <a:cxn ang="0">
                  <a:pos x="6" y="58"/>
                </a:cxn>
                <a:cxn ang="0">
                  <a:pos x="4" y="62"/>
                </a:cxn>
                <a:cxn ang="0">
                  <a:pos x="4" y="66"/>
                </a:cxn>
                <a:cxn ang="0">
                  <a:pos x="2" y="74"/>
                </a:cxn>
                <a:cxn ang="0">
                  <a:pos x="0" y="80"/>
                </a:cxn>
                <a:cxn ang="0">
                  <a:pos x="4" y="84"/>
                </a:cxn>
                <a:cxn ang="0">
                  <a:pos x="8" y="90"/>
                </a:cxn>
                <a:cxn ang="0">
                  <a:pos x="12" y="94"/>
                </a:cxn>
                <a:cxn ang="0">
                  <a:pos x="18" y="96"/>
                </a:cxn>
                <a:cxn ang="0">
                  <a:pos x="22" y="96"/>
                </a:cxn>
                <a:cxn ang="0">
                  <a:pos x="24" y="94"/>
                </a:cxn>
                <a:cxn ang="0">
                  <a:pos x="28" y="92"/>
                </a:cxn>
                <a:cxn ang="0">
                  <a:pos x="32" y="92"/>
                </a:cxn>
                <a:cxn ang="0">
                  <a:pos x="36" y="92"/>
                </a:cxn>
                <a:cxn ang="0">
                  <a:pos x="38" y="94"/>
                </a:cxn>
                <a:cxn ang="0">
                  <a:pos x="40" y="98"/>
                </a:cxn>
                <a:cxn ang="0">
                  <a:pos x="42" y="98"/>
                </a:cxn>
                <a:cxn ang="0">
                  <a:pos x="42" y="86"/>
                </a:cxn>
                <a:cxn ang="0">
                  <a:pos x="42" y="72"/>
                </a:cxn>
                <a:cxn ang="0">
                  <a:pos x="50" y="72"/>
                </a:cxn>
                <a:cxn ang="0">
                  <a:pos x="58" y="72"/>
                </a:cxn>
                <a:cxn ang="0">
                  <a:pos x="76" y="72"/>
                </a:cxn>
                <a:cxn ang="0">
                  <a:pos x="106" y="72"/>
                </a:cxn>
                <a:cxn ang="0">
                  <a:pos x="106" y="68"/>
                </a:cxn>
                <a:cxn ang="0">
                  <a:pos x="108" y="66"/>
                </a:cxn>
                <a:cxn ang="0">
                  <a:pos x="114" y="64"/>
                </a:cxn>
                <a:cxn ang="0">
                  <a:pos x="122" y="60"/>
                </a:cxn>
                <a:cxn ang="0">
                  <a:pos x="122" y="58"/>
                </a:cxn>
                <a:cxn ang="0">
                  <a:pos x="122" y="56"/>
                </a:cxn>
                <a:cxn ang="0">
                  <a:pos x="122" y="50"/>
                </a:cxn>
                <a:cxn ang="0">
                  <a:pos x="122" y="48"/>
                </a:cxn>
              </a:cxnLst>
              <a:rect l="0" t="0" r="r" b="b"/>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5" name="Freeform 141"/>
            <p:cNvSpPr>
              <a:spLocks/>
            </p:cNvSpPr>
            <p:nvPr/>
          </p:nvSpPr>
          <p:spPr bwMode="auto">
            <a:xfrm>
              <a:off x="4442471" y="4083118"/>
              <a:ext cx="155755" cy="207822"/>
            </a:xfrm>
            <a:custGeom>
              <a:avLst/>
              <a:gdLst/>
              <a:ahLst/>
              <a:cxnLst>
                <a:cxn ang="0">
                  <a:pos x="4" y="48"/>
                </a:cxn>
                <a:cxn ang="0">
                  <a:pos x="2" y="44"/>
                </a:cxn>
                <a:cxn ang="0">
                  <a:pos x="0" y="40"/>
                </a:cxn>
                <a:cxn ang="0">
                  <a:pos x="8" y="36"/>
                </a:cxn>
                <a:cxn ang="0">
                  <a:pos x="4" y="28"/>
                </a:cxn>
                <a:cxn ang="0">
                  <a:pos x="4" y="10"/>
                </a:cxn>
                <a:cxn ang="0">
                  <a:pos x="8" y="8"/>
                </a:cxn>
                <a:cxn ang="0">
                  <a:pos x="20" y="4"/>
                </a:cxn>
                <a:cxn ang="0">
                  <a:pos x="32" y="8"/>
                </a:cxn>
                <a:cxn ang="0">
                  <a:pos x="42" y="0"/>
                </a:cxn>
                <a:cxn ang="0">
                  <a:pos x="50" y="10"/>
                </a:cxn>
                <a:cxn ang="0">
                  <a:pos x="60" y="16"/>
                </a:cxn>
                <a:cxn ang="0">
                  <a:pos x="66" y="14"/>
                </a:cxn>
                <a:cxn ang="0">
                  <a:pos x="74" y="12"/>
                </a:cxn>
                <a:cxn ang="0">
                  <a:pos x="80" y="14"/>
                </a:cxn>
                <a:cxn ang="0">
                  <a:pos x="84" y="18"/>
                </a:cxn>
                <a:cxn ang="0">
                  <a:pos x="90" y="32"/>
                </a:cxn>
                <a:cxn ang="0">
                  <a:pos x="88" y="46"/>
                </a:cxn>
                <a:cxn ang="0">
                  <a:pos x="82" y="60"/>
                </a:cxn>
                <a:cxn ang="0">
                  <a:pos x="82" y="86"/>
                </a:cxn>
                <a:cxn ang="0">
                  <a:pos x="88" y="98"/>
                </a:cxn>
                <a:cxn ang="0">
                  <a:pos x="78" y="98"/>
                </a:cxn>
                <a:cxn ang="0">
                  <a:pos x="62" y="96"/>
                </a:cxn>
                <a:cxn ang="0">
                  <a:pos x="48" y="98"/>
                </a:cxn>
                <a:cxn ang="0">
                  <a:pos x="26" y="108"/>
                </a:cxn>
                <a:cxn ang="0">
                  <a:pos x="12" y="110"/>
                </a:cxn>
                <a:cxn ang="0">
                  <a:pos x="14" y="90"/>
                </a:cxn>
                <a:cxn ang="0">
                  <a:pos x="6" y="84"/>
                </a:cxn>
                <a:cxn ang="0">
                  <a:pos x="0" y="76"/>
                </a:cxn>
                <a:cxn ang="0">
                  <a:pos x="0" y="66"/>
                </a:cxn>
                <a:cxn ang="0">
                  <a:pos x="0" y="60"/>
                </a:cxn>
                <a:cxn ang="0">
                  <a:pos x="2" y="56"/>
                </a:cxn>
              </a:cxnLst>
              <a:rect l="0" t="0" r="r" b="b"/>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6" name="Freeform 142"/>
            <p:cNvSpPr>
              <a:spLocks/>
            </p:cNvSpPr>
            <p:nvPr/>
          </p:nvSpPr>
          <p:spPr bwMode="auto">
            <a:xfrm>
              <a:off x="4580920" y="4068004"/>
              <a:ext cx="121143" cy="211600"/>
            </a:xfrm>
            <a:custGeom>
              <a:avLst/>
              <a:gdLst/>
              <a:ahLst/>
              <a:cxnLst>
                <a:cxn ang="0">
                  <a:pos x="68" y="92"/>
                </a:cxn>
                <a:cxn ang="0">
                  <a:pos x="60" y="94"/>
                </a:cxn>
                <a:cxn ang="0">
                  <a:pos x="50" y="98"/>
                </a:cxn>
                <a:cxn ang="0">
                  <a:pos x="34" y="108"/>
                </a:cxn>
                <a:cxn ang="0">
                  <a:pos x="28" y="110"/>
                </a:cxn>
                <a:cxn ang="0">
                  <a:pos x="16" y="112"/>
                </a:cxn>
                <a:cxn ang="0">
                  <a:pos x="8" y="112"/>
                </a:cxn>
                <a:cxn ang="0">
                  <a:pos x="2" y="94"/>
                </a:cxn>
                <a:cxn ang="0">
                  <a:pos x="0" y="78"/>
                </a:cxn>
                <a:cxn ang="0">
                  <a:pos x="2" y="68"/>
                </a:cxn>
                <a:cxn ang="0">
                  <a:pos x="4" y="62"/>
                </a:cxn>
                <a:cxn ang="0">
                  <a:pos x="8" y="54"/>
                </a:cxn>
                <a:cxn ang="0">
                  <a:pos x="10" y="44"/>
                </a:cxn>
                <a:cxn ang="0">
                  <a:pos x="10" y="40"/>
                </a:cxn>
                <a:cxn ang="0">
                  <a:pos x="8" y="36"/>
                </a:cxn>
                <a:cxn ang="0">
                  <a:pos x="4" y="26"/>
                </a:cxn>
                <a:cxn ang="0">
                  <a:pos x="4" y="14"/>
                </a:cxn>
                <a:cxn ang="0">
                  <a:pos x="4" y="0"/>
                </a:cxn>
                <a:cxn ang="0">
                  <a:pos x="12" y="0"/>
                </a:cxn>
                <a:cxn ang="0">
                  <a:pos x="20" y="0"/>
                </a:cxn>
                <a:cxn ang="0">
                  <a:pos x="38" y="0"/>
                </a:cxn>
                <a:cxn ang="0">
                  <a:pos x="50" y="0"/>
                </a:cxn>
                <a:cxn ang="0">
                  <a:pos x="52" y="6"/>
                </a:cxn>
                <a:cxn ang="0">
                  <a:pos x="54" y="12"/>
                </a:cxn>
                <a:cxn ang="0">
                  <a:pos x="56" y="14"/>
                </a:cxn>
                <a:cxn ang="0">
                  <a:pos x="56" y="20"/>
                </a:cxn>
                <a:cxn ang="0">
                  <a:pos x="56" y="26"/>
                </a:cxn>
                <a:cxn ang="0">
                  <a:pos x="56" y="28"/>
                </a:cxn>
                <a:cxn ang="0">
                  <a:pos x="56" y="30"/>
                </a:cxn>
                <a:cxn ang="0">
                  <a:pos x="58" y="36"/>
                </a:cxn>
                <a:cxn ang="0">
                  <a:pos x="58" y="40"/>
                </a:cxn>
                <a:cxn ang="0">
                  <a:pos x="58" y="44"/>
                </a:cxn>
                <a:cxn ang="0">
                  <a:pos x="60" y="50"/>
                </a:cxn>
                <a:cxn ang="0">
                  <a:pos x="60" y="74"/>
                </a:cxn>
                <a:cxn ang="0">
                  <a:pos x="56" y="76"/>
                </a:cxn>
                <a:cxn ang="0">
                  <a:pos x="62" y="84"/>
                </a:cxn>
                <a:cxn ang="0">
                  <a:pos x="70" y="92"/>
                </a:cxn>
                <a:cxn ang="0">
                  <a:pos x="68" y="92"/>
                </a:cxn>
              </a:cxnLst>
              <a:rect l="0" t="0" r="r" b="b"/>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7" name="Freeform 143"/>
            <p:cNvSpPr>
              <a:spLocks/>
            </p:cNvSpPr>
            <p:nvPr/>
          </p:nvSpPr>
          <p:spPr bwMode="auto">
            <a:xfrm>
              <a:off x="4667451" y="4068004"/>
              <a:ext cx="51918" cy="173814"/>
            </a:xfrm>
            <a:custGeom>
              <a:avLst/>
              <a:gdLst/>
              <a:ahLst/>
              <a:cxnLst>
                <a:cxn ang="0">
                  <a:pos x="20" y="92"/>
                </a:cxn>
                <a:cxn ang="0">
                  <a:pos x="12" y="84"/>
                </a:cxn>
                <a:cxn ang="0">
                  <a:pos x="6" y="76"/>
                </a:cxn>
                <a:cxn ang="0">
                  <a:pos x="10" y="74"/>
                </a:cxn>
                <a:cxn ang="0">
                  <a:pos x="10" y="50"/>
                </a:cxn>
                <a:cxn ang="0">
                  <a:pos x="8" y="44"/>
                </a:cxn>
                <a:cxn ang="0">
                  <a:pos x="8" y="40"/>
                </a:cxn>
                <a:cxn ang="0">
                  <a:pos x="8" y="36"/>
                </a:cxn>
                <a:cxn ang="0">
                  <a:pos x="6" y="30"/>
                </a:cxn>
                <a:cxn ang="0">
                  <a:pos x="6" y="28"/>
                </a:cxn>
                <a:cxn ang="0">
                  <a:pos x="6" y="26"/>
                </a:cxn>
                <a:cxn ang="0">
                  <a:pos x="6" y="20"/>
                </a:cxn>
                <a:cxn ang="0">
                  <a:pos x="6" y="14"/>
                </a:cxn>
                <a:cxn ang="0">
                  <a:pos x="4" y="12"/>
                </a:cxn>
                <a:cxn ang="0">
                  <a:pos x="2" y="6"/>
                </a:cxn>
                <a:cxn ang="0">
                  <a:pos x="0" y="0"/>
                </a:cxn>
                <a:cxn ang="0">
                  <a:pos x="18" y="0"/>
                </a:cxn>
                <a:cxn ang="0">
                  <a:pos x="14" y="4"/>
                </a:cxn>
                <a:cxn ang="0">
                  <a:pos x="14" y="10"/>
                </a:cxn>
                <a:cxn ang="0">
                  <a:pos x="14" y="12"/>
                </a:cxn>
                <a:cxn ang="0">
                  <a:pos x="16" y="16"/>
                </a:cxn>
                <a:cxn ang="0">
                  <a:pos x="24" y="22"/>
                </a:cxn>
                <a:cxn ang="0">
                  <a:pos x="24" y="26"/>
                </a:cxn>
                <a:cxn ang="0">
                  <a:pos x="24" y="40"/>
                </a:cxn>
                <a:cxn ang="0">
                  <a:pos x="26" y="52"/>
                </a:cxn>
                <a:cxn ang="0">
                  <a:pos x="26" y="64"/>
                </a:cxn>
                <a:cxn ang="0">
                  <a:pos x="28" y="84"/>
                </a:cxn>
                <a:cxn ang="0">
                  <a:pos x="28" y="86"/>
                </a:cxn>
                <a:cxn ang="0">
                  <a:pos x="30" y="88"/>
                </a:cxn>
                <a:cxn ang="0">
                  <a:pos x="20" y="92"/>
                </a:cxn>
              </a:cxnLst>
              <a:rect l="0" t="0" r="r" b="b"/>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8" name="Freeform 144"/>
            <p:cNvSpPr>
              <a:spLocks/>
            </p:cNvSpPr>
            <p:nvPr/>
          </p:nvSpPr>
          <p:spPr bwMode="auto">
            <a:xfrm>
              <a:off x="4691679" y="4026440"/>
              <a:ext cx="79608" cy="207822"/>
            </a:xfrm>
            <a:custGeom>
              <a:avLst/>
              <a:gdLst/>
              <a:ahLst/>
              <a:cxnLst>
                <a:cxn ang="0">
                  <a:pos x="16" y="110"/>
                </a:cxn>
                <a:cxn ang="0">
                  <a:pos x="30" y="104"/>
                </a:cxn>
                <a:cxn ang="0">
                  <a:pos x="30" y="60"/>
                </a:cxn>
                <a:cxn ang="0">
                  <a:pos x="40" y="46"/>
                </a:cxn>
                <a:cxn ang="0">
                  <a:pos x="44" y="36"/>
                </a:cxn>
                <a:cxn ang="0">
                  <a:pos x="46" y="30"/>
                </a:cxn>
                <a:cxn ang="0">
                  <a:pos x="44" y="18"/>
                </a:cxn>
                <a:cxn ang="0">
                  <a:pos x="40" y="10"/>
                </a:cxn>
                <a:cxn ang="0">
                  <a:pos x="34" y="6"/>
                </a:cxn>
                <a:cxn ang="0">
                  <a:pos x="30" y="0"/>
                </a:cxn>
                <a:cxn ang="0">
                  <a:pos x="20" y="2"/>
                </a:cxn>
                <a:cxn ang="0">
                  <a:pos x="20" y="0"/>
                </a:cxn>
                <a:cxn ang="0">
                  <a:pos x="20" y="6"/>
                </a:cxn>
                <a:cxn ang="0">
                  <a:pos x="20" y="8"/>
                </a:cxn>
                <a:cxn ang="0">
                  <a:pos x="20" y="10"/>
                </a:cxn>
                <a:cxn ang="0">
                  <a:pos x="12" y="14"/>
                </a:cxn>
                <a:cxn ang="0">
                  <a:pos x="6" y="16"/>
                </a:cxn>
                <a:cxn ang="0">
                  <a:pos x="4" y="18"/>
                </a:cxn>
                <a:cxn ang="0">
                  <a:pos x="4" y="22"/>
                </a:cxn>
                <a:cxn ang="0">
                  <a:pos x="0" y="26"/>
                </a:cxn>
                <a:cxn ang="0">
                  <a:pos x="0" y="32"/>
                </a:cxn>
                <a:cxn ang="0">
                  <a:pos x="0" y="34"/>
                </a:cxn>
                <a:cxn ang="0">
                  <a:pos x="2" y="38"/>
                </a:cxn>
                <a:cxn ang="0">
                  <a:pos x="10" y="44"/>
                </a:cxn>
                <a:cxn ang="0">
                  <a:pos x="10" y="48"/>
                </a:cxn>
                <a:cxn ang="0">
                  <a:pos x="10" y="62"/>
                </a:cxn>
                <a:cxn ang="0">
                  <a:pos x="12" y="74"/>
                </a:cxn>
                <a:cxn ang="0">
                  <a:pos x="12" y="86"/>
                </a:cxn>
                <a:cxn ang="0">
                  <a:pos x="14" y="106"/>
                </a:cxn>
                <a:cxn ang="0">
                  <a:pos x="16" y="110"/>
                </a:cxn>
              </a:cxnLst>
              <a:rect l="0" t="0" r="r" b="b"/>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19" name="Freeform 145"/>
            <p:cNvSpPr>
              <a:spLocks/>
            </p:cNvSpPr>
            <p:nvPr/>
          </p:nvSpPr>
          <p:spPr bwMode="auto">
            <a:xfrm>
              <a:off x="4743597" y="3969761"/>
              <a:ext cx="327085" cy="328737"/>
            </a:xfrm>
            <a:custGeom>
              <a:avLst/>
              <a:gdLst/>
              <a:ahLst/>
              <a:cxnLst>
                <a:cxn ang="0">
                  <a:pos x="74" y="170"/>
                </a:cxn>
                <a:cxn ang="0">
                  <a:pos x="52" y="172"/>
                </a:cxn>
                <a:cxn ang="0">
                  <a:pos x="40" y="152"/>
                </a:cxn>
                <a:cxn ang="0">
                  <a:pos x="32" y="138"/>
                </a:cxn>
                <a:cxn ang="0">
                  <a:pos x="18" y="132"/>
                </a:cxn>
                <a:cxn ang="0">
                  <a:pos x="0" y="90"/>
                </a:cxn>
                <a:cxn ang="0">
                  <a:pos x="14" y="66"/>
                </a:cxn>
                <a:cxn ang="0">
                  <a:pos x="14" y="48"/>
                </a:cxn>
                <a:cxn ang="0">
                  <a:pos x="14" y="26"/>
                </a:cxn>
                <a:cxn ang="0">
                  <a:pos x="22" y="8"/>
                </a:cxn>
                <a:cxn ang="0">
                  <a:pos x="34" y="0"/>
                </a:cxn>
                <a:cxn ang="0">
                  <a:pos x="46" y="0"/>
                </a:cxn>
                <a:cxn ang="0">
                  <a:pos x="56" y="8"/>
                </a:cxn>
                <a:cxn ang="0">
                  <a:pos x="64" y="14"/>
                </a:cxn>
                <a:cxn ang="0">
                  <a:pos x="72" y="14"/>
                </a:cxn>
                <a:cxn ang="0">
                  <a:pos x="74" y="10"/>
                </a:cxn>
                <a:cxn ang="0">
                  <a:pos x="86" y="10"/>
                </a:cxn>
                <a:cxn ang="0">
                  <a:pos x="94" y="16"/>
                </a:cxn>
                <a:cxn ang="0">
                  <a:pos x="108" y="16"/>
                </a:cxn>
                <a:cxn ang="0">
                  <a:pos x="120" y="10"/>
                </a:cxn>
                <a:cxn ang="0">
                  <a:pos x="134" y="8"/>
                </a:cxn>
                <a:cxn ang="0">
                  <a:pos x="142" y="10"/>
                </a:cxn>
                <a:cxn ang="0">
                  <a:pos x="155" y="10"/>
                </a:cxn>
                <a:cxn ang="0">
                  <a:pos x="171" y="0"/>
                </a:cxn>
                <a:cxn ang="0">
                  <a:pos x="179" y="10"/>
                </a:cxn>
                <a:cxn ang="0">
                  <a:pos x="185" y="26"/>
                </a:cxn>
                <a:cxn ang="0">
                  <a:pos x="187" y="46"/>
                </a:cxn>
                <a:cxn ang="0">
                  <a:pos x="179" y="46"/>
                </a:cxn>
                <a:cxn ang="0">
                  <a:pos x="171" y="70"/>
                </a:cxn>
                <a:cxn ang="0">
                  <a:pos x="161" y="92"/>
                </a:cxn>
                <a:cxn ang="0">
                  <a:pos x="157" y="96"/>
                </a:cxn>
                <a:cxn ang="0">
                  <a:pos x="153" y="98"/>
                </a:cxn>
                <a:cxn ang="0">
                  <a:pos x="146" y="120"/>
                </a:cxn>
                <a:cxn ang="0">
                  <a:pos x="138" y="134"/>
                </a:cxn>
                <a:cxn ang="0">
                  <a:pos x="132" y="134"/>
                </a:cxn>
                <a:cxn ang="0">
                  <a:pos x="128" y="124"/>
                </a:cxn>
                <a:cxn ang="0">
                  <a:pos x="116" y="130"/>
                </a:cxn>
                <a:cxn ang="0">
                  <a:pos x="104" y="138"/>
                </a:cxn>
                <a:cxn ang="0">
                  <a:pos x="98" y="150"/>
                </a:cxn>
                <a:cxn ang="0">
                  <a:pos x="96" y="168"/>
                </a:cxn>
                <a:cxn ang="0">
                  <a:pos x="90" y="168"/>
                </a:cxn>
              </a:cxnLst>
              <a:rect l="0" t="0" r="r" b="b"/>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0" name="Freeform 146"/>
            <p:cNvSpPr>
              <a:spLocks/>
            </p:cNvSpPr>
            <p:nvPr/>
          </p:nvSpPr>
          <p:spPr bwMode="auto">
            <a:xfrm>
              <a:off x="4899352" y="3988654"/>
              <a:ext cx="219787" cy="392972"/>
            </a:xfrm>
            <a:custGeom>
              <a:avLst/>
              <a:gdLst/>
              <a:ahLst/>
              <a:cxnLst>
                <a:cxn ang="0">
                  <a:pos x="6" y="148"/>
                </a:cxn>
                <a:cxn ang="0">
                  <a:pos x="10" y="136"/>
                </a:cxn>
                <a:cxn ang="0">
                  <a:pos x="20" y="124"/>
                </a:cxn>
                <a:cxn ang="0">
                  <a:pos x="32" y="116"/>
                </a:cxn>
                <a:cxn ang="0">
                  <a:pos x="40" y="122"/>
                </a:cxn>
                <a:cxn ang="0">
                  <a:pos x="44" y="126"/>
                </a:cxn>
                <a:cxn ang="0">
                  <a:pos x="52" y="120"/>
                </a:cxn>
                <a:cxn ang="0">
                  <a:pos x="61" y="98"/>
                </a:cxn>
                <a:cxn ang="0">
                  <a:pos x="65" y="88"/>
                </a:cxn>
                <a:cxn ang="0">
                  <a:pos x="69" y="84"/>
                </a:cxn>
                <a:cxn ang="0">
                  <a:pos x="75" y="72"/>
                </a:cxn>
                <a:cxn ang="0">
                  <a:pos x="85" y="50"/>
                </a:cxn>
                <a:cxn ang="0">
                  <a:pos x="93" y="36"/>
                </a:cxn>
                <a:cxn ang="0">
                  <a:pos x="99" y="20"/>
                </a:cxn>
                <a:cxn ang="0">
                  <a:pos x="93" y="12"/>
                </a:cxn>
                <a:cxn ang="0">
                  <a:pos x="91" y="2"/>
                </a:cxn>
                <a:cxn ang="0">
                  <a:pos x="97" y="6"/>
                </a:cxn>
                <a:cxn ang="0">
                  <a:pos x="107" y="20"/>
                </a:cxn>
                <a:cxn ang="0">
                  <a:pos x="107" y="44"/>
                </a:cxn>
                <a:cxn ang="0">
                  <a:pos x="109" y="54"/>
                </a:cxn>
                <a:cxn ang="0">
                  <a:pos x="99" y="60"/>
                </a:cxn>
                <a:cxn ang="0">
                  <a:pos x="91" y="64"/>
                </a:cxn>
                <a:cxn ang="0">
                  <a:pos x="93" y="70"/>
                </a:cxn>
                <a:cxn ang="0">
                  <a:pos x="111" y="88"/>
                </a:cxn>
                <a:cxn ang="0">
                  <a:pos x="117" y="106"/>
                </a:cxn>
                <a:cxn ang="0">
                  <a:pos x="107" y="116"/>
                </a:cxn>
                <a:cxn ang="0">
                  <a:pos x="99" y="136"/>
                </a:cxn>
                <a:cxn ang="0">
                  <a:pos x="101" y="154"/>
                </a:cxn>
                <a:cxn ang="0">
                  <a:pos x="119" y="182"/>
                </a:cxn>
                <a:cxn ang="0">
                  <a:pos x="127" y="208"/>
                </a:cxn>
                <a:cxn ang="0">
                  <a:pos x="111" y="208"/>
                </a:cxn>
                <a:cxn ang="0">
                  <a:pos x="103" y="204"/>
                </a:cxn>
                <a:cxn ang="0">
                  <a:pos x="81" y="202"/>
                </a:cxn>
                <a:cxn ang="0">
                  <a:pos x="46" y="204"/>
                </a:cxn>
                <a:cxn ang="0">
                  <a:pos x="24" y="198"/>
                </a:cxn>
                <a:cxn ang="0">
                  <a:pos x="22" y="182"/>
                </a:cxn>
                <a:cxn ang="0">
                  <a:pos x="24" y="168"/>
                </a:cxn>
                <a:cxn ang="0">
                  <a:pos x="10" y="164"/>
                </a:cxn>
                <a:cxn ang="0">
                  <a:pos x="0" y="158"/>
                </a:cxn>
              </a:cxnLst>
              <a:rect l="0" t="0" r="r" b="b"/>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1" name="Freeform 147"/>
            <p:cNvSpPr>
              <a:spLocks/>
            </p:cNvSpPr>
            <p:nvPr/>
          </p:nvSpPr>
          <p:spPr bwMode="auto">
            <a:xfrm>
              <a:off x="4916658" y="4366513"/>
              <a:ext cx="154024" cy="207822"/>
            </a:xfrm>
            <a:custGeom>
              <a:avLst/>
              <a:gdLst/>
              <a:ahLst/>
              <a:cxnLst>
                <a:cxn ang="0">
                  <a:pos x="36" y="24"/>
                </a:cxn>
                <a:cxn ang="0">
                  <a:pos x="26" y="24"/>
                </a:cxn>
                <a:cxn ang="0">
                  <a:pos x="20" y="24"/>
                </a:cxn>
                <a:cxn ang="0">
                  <a:pos x="8" y="22"/>
                </a:cxn>
                <a:cxn ang="0">
                  <a:pos x="2" y="44"/>
                </a:cxn>
                <a:cxn ang="0">
                  <a:pos x="2" y="50"/>
                </a:cxn>
                <a:cxn ang="0">
                  <a:pos x="0" y="58"/>
                </a:cxn>
                <a:cxn ang="0">
                  <a:pos x="0" y="70"/>
                </a:cxn>
                <a:cxn ang="0">
                  <a:pos x="4" y="76"/>
                </a:cxn>
                <a:cxn ang="0">
                  <a:pos x="8" y="82"/>
                </a:cxn>
                <a:cxn ang="0">
                  <a:pos x="14" y="88"/>
                </a:cxn>
                <a:cxn ang="0">
                  <a:pos x="30" y="100"/>
                </a:cxn>
                <a:cxn ang="0">
                  <a:pos x="34" y="104"/>
                </a:cxn>
                <a:cxn ang="0">
                  <a:pos x="38" y="110"/>
                </a:cxn>
                <a:cxn ang="0">
                  <a:pos x="42" y="108"/>
                </a:cxn>
                <a:cxn ang="0">
                  <a:pos x="44" y="106"/>
                </a:cxn>
                <a:cxn ang="0">
                  <a:pos x="46" y="104"/>
                </a:cxn>
                <a:cxn ang="0">
                  <a:pos x="44" y="100"/>
                </a:cxn>
                <a:cxn ang="0">
                  <a:pos x="42" y="98"/>
                </a:cxn>
                <a:cxn ang="0">
                  <a:pos x="42" y="96"/>
                </a:cxn>
                <a:cxn ang="0">
                  <a:pos x="44" y="90"/>
                </a:cxn>
                <a:cxn ang="0">
                  <a:pos x="46" y="88"/>
                </a:cxn>
                <a:cxn ang="0">
                  <a:pos x="55" y="84"/>
                </a:cxn>
                <a:cxn ang="0">
                  <a:pos x="55" y="80"/>
                </a:cxn>
                <a:cxn ang="0">
                  <a:pos x="59" y="76"/>
                </a:cxn>
                <a:cxn ang="0">
                  <a:pos x="63" y="78"/>
                </a:cxn>
                <a:cxn ang="0">
                  <a:pos x="65" y="82"/>
                </a:cxn>
                <a:cxn ang="0">
                  <a:pos x="67" y="86"/>
                </a:cxn>
                <a:cxn ang="0">
                  <a:pos x="71" y="88"/>
                </a:cxn>
                <a:cxn ang="0">
                  <a:pos x="75" y="86"/>
                </a:cxn>
                <a:cxn ang="0">
                  <a:pos x="79" y="84"/>
                </a:cxn>
                <a:cxn ang="0">
                  <a:pos x="81" y="86"/>
                </a:cxn>
                <a:cxn ang="0">
                  <a:pos x="83" y="86"/>
                </a:cxn>
                <a:cxn ang="0">
                  <a:pos x="85" y="84"/>
                </a:cxn>
                <a:cxn ang="0">
                  <a:pos x="85" y="80"/>
                </a:cxn>
                <a:cxn ang="0">
                  <a:pos x="87" y="74"/>
                </a:cxn>
                <a:cxn ang="0">
                  <a:pos x="87" y="52"/>
                </a:cxn>
                <a:cxn ang="0">
                  <a:pos x="83" y="50"/>
                </a:cxn>
                <a:cxn ang="0">
                  <a:pos x="83" y="46"/>
                </a:cxn>
                <a:cxn ang="0">
                  <a:pos x="81" y="44"/>
                </a:cxn>
                <a:cxn ang="0">
                  <a:pos x="81" y="40"/>
                </a:cxn>
                <a:cxn ang="0">
                  <a:pos x="83" y="36"/>
                </a:cxn>
                <a:cxn ang="0">
                  <a:pos x="83" y="32"/>
                </a:cxn>
                <a:cxn ang="0">
                  <a:pos x="87" y="30"/>
                </a:cxn>
                <a:cxn ang="0">
                  <a:pos x="89" y="26"/>
                </a:cxn>
                <a:cxn ang="0">
                  <a:pos x="87" y="20"/>
                </a:cxn>
                <a:cxn ang="0">
                  <a:pos x="83" y="18"/>
                </a:cxn>
                <a:cxn ang="0">
                  <a:pos x="77" y="18"/>
                </a:cxn>
                <a:cxn ang="0">
                  <a:pos x="69" y="18"/>
                </a:cxn>
                <a:cxn ang="0">
                  <a:pos x="71" y="2"/>
                </a:cxn>
                <a:cxn ang="0">
                  <a:pos x="36" y="0"/>
                </a:cxn>
                <a:cxn ang="0">
                  <a:pos x="36" y="24"/>
                </a:cxn>
              </a:cxnLst>
              <a:rect l="0" t="0" r="r" b="b"/>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2" name="Freeform 148"/>
            <p:cNvSpPr>
              <a:spLocks/>
            </p:cNvSpPr>
            <p:nvPr/>
          </p:nvSpPr>
          <p:spPr bwMode="auto">
            <a:xfrm>
              <a:off x="4982421" y="4324948"/>
              <a:ext cx="202481" cy="290951"/>
            </a:xfrm>
            <a:custGeom>
              <a:avLst/>
              <a:gdLst/>
              <a:ahLst/>
              <a:cxnLst>
                <a:cxn ang="0">
                  <a:pos x="27" y="148"/>
                </a:cxn>
                <a:cxn ang="0">
                  <a:pos x="21" y="148"/>
                </a:cxn>
                <a:cxn ang="0">
                  <a:pos x="13" y="154"/>
                </a:cxn>
                <a:cxn ang="0">
                  <a:pos x="0" y="132"/>
                </a:cxn>
                <a:cxn ang="0">
                  <a:pos x="6" y="128"/>
                </a:cxn>
                <a:cxn ang="0">
                  <a:pos x="6" y="122"/>
                </a:cxn>
                <a:cxn ang="0">
                  <a:pos x="4" y="118"/>
                </a:cxn>
                <a:cxn ang="0">
                  <a:pos x="8" y="110"/>
                </a:cxn>
                <a:cxn ang="0">
                  <a:pos x="17" y="102"/>
                </a:cxn>
                <a:cxn ang="0">
                  <a:pos x="25" y="100"/>
                </a:cxn>
                <a:cxn ang="0">
                  <a:pos x="29" y="108"/>
                </a:cxn>
                <a:cxn ang="0">
                  <a:pos x="37" y="108"/>
                </a:cxn>
                <a:cxn ang="0">
                  <a:pos x="43" y="108"/>
                </a:cxn>
                <a:cxn ang="0">
                  <a:pos x="47" y="106"/>
                </a:cxn>
                <a:cxn ang="0">
                  <a:pos x="49" y="96"/>
                </a:cxn>
                <a:cxn ang="0">
                  <a:pos x="45" y="72"/>
                </a:cxn>
                <a:cxn ang="0">
                  <a:pos x="43" y="66"/>
                </a:cxn>
                <a:cxn ang="0">
                  <a:pos x="45" y="58"/>
                </a:cxn>
                <a:cxn ang="0">
                  <a:pos x="49" y="52"/>
                </a:cxn>
                <a:cxn ang="0">
                  <a:pos x="49" y="42"/>
                </a:cxn>
                <a:cxn ang="0">
                  <a:pos x="39" y="40"/>
                </a:cxn>
                <a:cxn ang="0">
                  <a:pos x="33" y="26"/>
                </a:cxn>
                <a:cxn ang="0">
                  <a:pos x="59" y="28"/>
                </a:cxn>
                <a:cxn ang="0">
                  <a:pos x="73" y="30"/>
                </a:cxn>
                <a:cxn ang="0">
                  <a:pos x="79" y="16"/>
                </a:cxn>
                <a:cxn ang="0">
                  <a:pos x="87" y="4"/>
                </a:cxn>
                <a:cxn ang="0">
                  <a:pos x="103" y="0"/>
                </a:cxn>
                <a:cxn ang="0">
                  <a:pos x="113" y="2"/>
                </a:cxn>
                <a:cxn ang="0">
                  <a:pos x="115" y="6"/>
                </a:cxn>
                <a:cxn ang="0">
                  <a:pos x="115" y="20"/>
                </a:cxn>
                <a:cxn ang="0">
                  <a:pos x="99" y="64"/>
                </a:cxn>
                <a:cxn ang="0">
                  <a:pos x="99" y="70"/>
                </a:cxn>
                <a:cxn ang="0">
                  <a:pos x="99" y="78"/>
                </a:cxn>
                <a:cxn ang="0">
                  <a:pos x="93" y="84"/>
                </a:cxn>
                <a:cxn ang="0">
                  <a:pos x="85" y="92"/>
                </a:cxn>
                <a:cxn ang="0">
                  <a:pos x="79" y="106"/>
                </a:cxn>
                <a:cxn ang="0">
                  <a:pos x="75" y="122"/>
                </a:cxn>
                <a:cxn ang="0">
                  <a:pos x="69" y="142"/>
                </a:cxn>
                <a:cxn ang="0">
                  <a:pos x="61" y="150"/>
                </a:cxn>
                <a:cxn ang="0">
                  <a:pos x="51" y="150"/>
                </a:cxn>
                <a:cxn ang="0">
                  <a:pos x="49" y="146"/>
                </a:cxn>
                <a:cxn ang="0">
                  <a:pos x="43" y="146"/>
                </a:cxn>
                <a:cxn ang="0">
                  <a:pos x="39" y="150"/>
                </a:cxn>
                <a:cxn ang="0">
                  <a:pos x="33" y="150"/>
                </a:cxn>
              </a:cxnLst>
              <a:rect l="0" t="0" r="r" b="b"/>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3" name="Freeform 149"/>
            <p:cNvSpPr>
              <a:spLocks/>
            </p:cNvSpPr>
            <p:nvPr/>
          </p:nvSpPr>
          <p:spPr bwMode="auto">
            <a:xfrm>
              <a:off x="4992805" y="5039100"/>
              <a:ext cx="365158" cy="408087"/>
            </a:xfrm>
            <a:custGeom>
              <a:avLst/>
              <a:gdLst/>
              <a:ahLst/>
              <a:cxnLst>
                <a:cxn ang="0">
                  <a:pos x="181" y="8"/>
                </a:cxn>
                <a:cxn ang="0">
                  <a:pos x="159" y="16"/>
                </a:cxn>
                <a:cxn ang="0">
                  <a:pos x="117" y="16"/>
                </a:cxn>
                <a:cxn ang="0">
                  <a:pos x="107" y="12"/>
                </a:cxn>
                <a:cxn ang="0">
                  <a:pos x="105" y="10"/>
                </a:cxn>
                <a:cxn ang="0">
                  <a:pos x="101" y="6"/>
                </a:cxn>
                <a:cxn ang="0">
                  <a:pos x="33" y="6"/>
                </a:cxn>
                <a:cxn ang="0">
                  <a:pos x="27" y="2"/>
                </a:cxn>
                <a:cxn ang="0">
                  <a:pos x="25" y="0"/>
                </a:cxn>
                <a:cxn ang="0">
                  <a:pos x="21" y="0"/>
                </a:cxn>
                <a:cxn ang="0">
                  <a:pos x="11" y="2"/>
                </a:cxn>
                <a:cxn ang="0">
                  <a:pos x="4" y="2"/>
                </a:cxn>
                <a:cxn ang="0">
                  <a:pos x="0" y="0"/>
                </a:cxn>
                <a:cxn ang="0">
                  <a:pos x="2" y="16"/>
                </a:cxn>
                <a:cxn ang="0">
                  <a:pos x="7" y="30"/>
                </a:cxn>
                <a:cxn ang="0">
                  <a:pos x="13" y="42"/>
                </a:cxn>
                <a:cxn ang="0">
                  <a:pos x="21" y="54"/>
                </a:cxn>
                <a:cxn ang="0">
                  <a:pos x="29" y="66"/>
                </a:cxn>
                <a:cxn ang="0">
                  <a:pos x="37" y="76"/>
                </a:cxn>
                <a:cxn ang="0">
                  <a:pos x="39" y="90"/>
                </a:cxn>
                <a:cxn ang="0">
                  <a:pos x="41" y="104"/>
                </a:cxn>
                <a:cxn ang="0">
                  <a:pos x="41" y="126"/>
                </a:cxn>
                <a:cxn ang="0">
                  <a:pos x="43" y="152"/>
                </a:cxn>
                <a:cxn ang="0">
                  <a:pos x="45" y="174"/>
                </a:cxn>
                <a:cxn ang="0">
                  <a:pos x="49" y="184"/>
                </a:cxn>
                <a:cxn ang="0">
                  <a:pos x="53" y="194"/>
                </a:cxn>
                <a:cxn ang="0">
                  <a:pos x="61" y="204"/>
                </a:cxn>
                <a:cxn ang="0">
                  <a:pos x="69" y="212"/>
                </a:cxn>
                <a:cxn ang="0">
                  <a:pos x="73" y="208"/>
                </a:cxn>
                <a:cxn ang="0">
                  <a:pos x="75" y="204"/>
                </a:cxn>
                <a:cxn ang="0">
                  <a:pos x="79" y="204"/>
                </a:cxn>
                <a:cxn ang="0">
                  <a:pos x="83" y="210"/>
                </a:cxn>
                <a:cxn ang="0">
                  <a:pos x="89" y="214"/>
                </a:cxn>
                <a:cxn ang="0">
                  <a:pos x="93" y="216"/>
                </a:cxn>
                <a:cxn ang="0">
                  <a:pos x="101" y="216"/>
                </a:cxn>
                <a:cxn ang="0">
                  <a:pos x="111" y="216"/>
                </a:cxn>
                <a:cxn ang="0">
                  <a:pos x="117" y="212"/>
                </a:cxn>
                <a:cxn ang="0">
                  <a:pos x="121" y="208"/>
                </a:cxn>
                <a:cxn ang="0">
                  <a:pos x="125" y="206"/>
                </a:cxn>
                <a:cxn ang="0">
                  <a:pos x="123" y="144"/>
                </a:cxn>
                <a:cxn ang="0">
                  <a:pos x="123" y="90"/>
                </a:cxn>
                <a:cxn ang="0">
                  <a:pos x="143" y="90"/>
                </a:cxn>
                <a:cxn ang="0">
                  <a:pos x="143" y="22"/>
                </a:cxn>
                <a:cxn ang="0">
                  <a:pos x="165" y="20"/>
                </a:cxn>
                <a:cxn ang="0">
                  <a:pos x="183" y="18"/>
                </a:cxn>
                <a:cxn ang="0">
                  <a:pos x="187" y="24"/>
                </a:cxn>
                <a:cxn ang="0">
                  <a:pos x="201" y="18"/>
                </a:cxn>
                <a:cxn ang="0">
                  <a:pos x="205" y="14"/>
                </a:cxn>
                <a:cxn ang="0">
                  <a:pos x="211" y="12"/>
                </a:cxn>
                <a:cxn ang="0">
                  <a:pos x="205" y="8"/>
                </a:cxn>
                <a:cxn ang="0">
                  <a:pos x="201" y="6"/>
                </a:cxn>
                <a:cxn ang="0">
                  <a:pos x="193" y="8"/>
                </a:cxn>
                <a:cxn ang="0">
                  <a:pos x="187" y="10"/>
                </a:cxn>
                <a:cxn ang="0">
                  <a:pos x="183" y="8"/>
                </a:cxn>
                <a:cxn ang="0">
                  <a:pos x="181" y="6"/>
                </a:cxn>
                <a:cxn ang="0">
                  <a:pos x="181" y="8"/>
                </a:cxn>
              </a:cxnLst>
              <a:rect l="0" t="0" r="r" b="b"/>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4" name="Freeform 150"/>
            <p:cNvSpPr>
              <a:spLocks/>
            </p:cNvSpPr>
            <p:nvPr/>
          </p:nvSpPr>
          <p:spPr bwMode="auto">
            <a:xfrm>
              <a:off x="5672933" y="3826175"/>
              <a:ext cx="183444" cy="185150"/>
            </a:xfrm>
            <a:custGeom>
              <a:avLst/>
              <a:gdLst/>
              <a:ahLst/>
              <a:cxnLst>
                <a:cxn ang="0">
                  <a:pos x="32" y="0"/>
                </a:cxn>
                <a:cxn ang="0">
                  <a:pos x="28" y="4"/>
                </a:cxn>
                <a:cxn ang="0">
                  <a:pos x="22" y="10"/>
                </a:cxn>
                <a:cxn ang="0">
                  <a:pos x="14" y="14"/>
                </a:cxn>
                <a:cxn ang="0">
                  <a:pos x="6" y="16"/>
                </a:cxn>
                <a:cxn ang="0">
                  <a:pos x="6" y="26"/>
                </a:cxn>
                <a:cxn ang="0">
                  <a:pos x="4" y="34"/>
                </a:cxn>
                <a:cxn ang="0">
                  <a:pos x="0" y="46"/>
                </a:cxn>
                <a:cxn ang="0">
                  <a:pos x="0" y="62"/>
                </a:cxn>
                <a:cxn ang="0">
                  <a:pos x="18" y="62"/>
                </a:cxn>
                <a:cxn ang="0">
                  <a:pos x="24" y="64"/>
                </a:cxn>
                <a:cxn ang="0">
                  <a:pos x="28" y="54"/>
                </a:cxn>
                <a:cxn ang="0">
                  <a:pos x="38" y="58"/>
                </a:cxn>
                <a:cxn ang="0">
                  <a:pos x="54" y="58"/>
                </a:cxn>
                <a:cxn ang="0">
                  <a:pos x="68" y="62"/>
                </a:cxn>
                <a:cxn ang="0">
                  <a:pos x="82" y="76"/>
                </a:cxn>
                <a:cxn ang="0">
                  <a:pos x="96" y="92"/>
                </a:cxn>
                <a:cxn ang="0">
                  <a:pos x="102" y="98"/>
                </a:cxn>
                <a:cxn ang="0">
                  <a:pos x="106" y="94"/>
                </a:cxn>
                <a:cxn ang="0">
                  <a:pos x="96" y="80"/>
                </a:cxn>
                <a:cxn ang="0">
                  <a:pos x="86" y="68"/>
                </a:cxn>
                <a:cxn ang="0">
                  <a:pos x="74" y="56"/>
                </a:cxn>
                <a:cxn ang="0">
                  <a:pos x="62" y="48"/>
                </a:cxn>
                <a:cxn ang="0">
                  <a:pos x="52" y="42"/>
                </a:cxn>
                <a:cxn ang="0">
                  <a:pos x="46" y="30"/>
                </a:cxn>
                <a:cxn ang="0">
                  <a:pos x="40" y="14"/>
                </a:cxn>
                <a:cxn ang="0">
                  <a:pos x="32" y="0"/>
                </a:cxn>
              </a:cxnLst>
              <a:rect l="0" t="0" r="r" b="b"/>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5" name="Freeform 152"/>
            <p:cNvSpPr>
              <a:spLocks/>
            </p:cNvSpPr>
            <p:nvPr/>
          </p:nvSpPr>
          <p:spPr bwMode="auto">
            <a:xfrm>
              <a:off x="4217493" y="3969761"/>
              <a:ext cx="79608" cy="22671"/>
            </a:xfrm>
            <a:custGeom>
              <a:avLst/>
              <a:gdLst/>
              <a:ahLst/>
              <a:cxnLst>
                <a:cxn ang="0">
                  <a:pos x="4" y="6"/>
                </a:cxn>
                <a:cxn ang="0">
                  <a:pos x="14" y="8"/>
                </a:cxn>
                <a:cxn ang="0">
                  <a:pos x="18" y="6"/>
                </a:cxn>
                <a:cxn ang="0">
                  <a:pos x="20" y="4"/>
                </a:cxn>
                <a:cxn ang="0">
                  <a:pos x="22" y="2"/>
                </a:cxn>
                <a:cxn ang="0">
                  <a:pos x="26" y="0"/>
                </a:cxn>
                <a:cxn ang="0">
                  <a:pos x="28" y="4"/>
                </a:cxn>
                <a:cxn ang="0">
                  <a:pos x="34" y="6"/>
                </a:cxn>
                <a:cxn ang="0">
                  <a:pos x="46" y="8"/>
                </a:cxn>
                <a:cxn ang="0">
                  <a:pos x="42" y="10"/>
                </a:cxn>
                <a:cxn ang="0">
                  <a:pos x="38" y="12"/>
                </a:cxn>
                <a:cxn ang="0">
                  <a:pos x="30" y="10"/>
                </a:cxn>
                <a:cxn ang="0">
                  <a:pos x="24" y="8"/>
                </a:cxn>
                <a:cxn ang="0">
                  <a:pos x="24" y="10"/>
                </a:cxn>
                <a:cxn ang="0">
                  <a:pos x="12" y="12"/>
                </a:cxn>
                <a:cxn ang="0">
                  <a:pos x="0" y="12"/>
                </a:cxn>
                <a:cxn ang="0">
                  <a:pos x="2" y="8"/>
                </a:cxn>
                <a:cxn ang="0">
                  <a:pos x="2" y="6"/>
                </a:cxn>
                <a:cxn ang="0">
                  <a:pos x="4" y="6"/>
                </a:cxn>
              </a:cxnLst>
              <a:rect l="0" t="0" r="r" b="b"/>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6" name="Freeform 155"/>
            <p:cNvSpPr>
              <a:spLocks/>
            </p:cNvSpPr>
            <p:nvPr/>
          </p:nvSpPr>
          <p:spPr bwMode="auto">
            <a:xfrm>
              <a:off x="5004919" y="4600784"/>
              <a:ext cx="24229" cy="41564"/>
            </a:xfrm>
            <a:custGeom>
              <a:avLst/>
              <a:gdLst/>
              <a:ahLst/>
              <a:cxnLst>
                <a:cxn ang="0">
                  <a:pos x="6" y="22"/>
                </a:cxn>
                <a:cxn ang="0">
                  <a:pos x="0" y="8"/>
                </a:cxn>
                <a:cxn ang="0">
                  <a:pos x="4" y="4"/>
                </a:cxn>
                <a:cxn ang="0">
                  <a:pos x="8" y="2"/>
                </a:cxn>
                <a:cxn ang="0">
                  <a:pos x="12" y="0"/>
                </a:cxn>
                <a:cxn ang="0">
                  <a:pos x="14" y="2"/>
                </a:cxn>
                <a:cxn ang="0">
                  <a:pos x="14" y="4"/>
                </a:cxn>
                <a:cxn ang="0">
                  <a:pos x="10" y="6"/>
                </a:cxn>
                <a:cxn ang="0">
                  <a:pos x="8" y="10"/>
                </a:cxn>
                <a:cxn ang="0">
                  <a:pos x="8" y="20"/>
                </a:cxn>
                <a:cxn ang="0">
                  <a:pos x="6" y="22"/>
                </a:cxn>
              </a:cxnLst>
              <a:rect l="0" t="0" r="r" b="b"/>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7" name="Freeform 157"/>
            <p:cNvSpPr>
              <a:spLocks/>
            </p:cNvSpPr>
            <p:nvPr/>
          </p:nvSpPr>
          <p:spPr bwMode="auto">
            <a:xfrm>
              <a:off x="3393721" y="1736620"/>
              <a:ext cx="1086820" cy="649916"/>
            </a:xfrm>
            <a:custGeom>
              <a:avLst/>
              <a:gdLst/>
              <a:ahLst/>
              <a:cxnLst>
                <a:cxn ang="0">
                  <a:pos x="390" y="210"/>
                </a:cxn>
                <a:cxn ang="0">
                  <a:pos x="360" y="212"/>
                </a:cxn>
                <a:cxn ang="0">
                  <a:pos x="324" y="240"/>
                </a:cxn>
                <a:cxn ang="0">
                  <a:pos x="292" y="250"/>
                </a:cxn>
                <a:cxn ang="0">
                  <a:pos x="252" y="258"/>
                </a:cxn>
                <a:cxn ang="0">
                  <a:pos x="248" y="266"/>
                </a:cxn>
                <a:cxn ang="0">
                  <a:pos x="222" y="298"/>
                </a:cxn>
                <a:cxn ang="0">
                  <a:pos x="206" y="316"/>
                </a:cxn>
                <a:cxn ang="0">
                  <a:pos x="190" y="344"/>
                </a:cxn>
                <a:cxn ang="0">
                  <a:pos x="162" y="338"/>
                </a:cxn>
                <a:cxn ang="0">
                  <a:pos x="136" y="326"/>
                </a:cxn>
                <a:cxn ang="0">
                  <a:pos x="124" y="304"/>
                </a:cxn>
                <a:cxn ang="0">
                  <a:pos x="112" y="278"/>
                </a:cxn>
                <a:cxn ang="0">
                  <a:pos x="108" y="266"/>
                </a:cxn>
                <a:cxn ang="0">
                  <a:pos x="122" y="252"/>
                </a:cxn>
                <a:cxn ang="0">
                  <a:pos x="124" y="236"/>
                </a:cxn>
                <a:cxn ang="0">
                  <a:pos x="114" y="222"/>
                </a:cxn>
                <a:cxn ang="0">
                  <a:pos x="152" y="198"/>
                </a:cxn>
                <a:cxn ang="0">
                  <a:pos x="132" y="180"/>
                </a:cxn>
                <a:cxn ang="0">
                  <a:pos x="126" y="192"/>
                </a:cxn>
                <a:cxn ang="0">
                  <a:pos x="114" y="180"/>
                </a:cxn>
                <a:cxn ang="0">
                  <a:pos x="156" y="170"/>
                </a:cxn>
                <a:cxn ang="0">
                  <a:pos x="134" y="156"/>
                </a:cxn>
                <a:cxn ang="0">
                  <a:pos x="134" y="126"/>
                </a:cxn>
                <a:cxn ang="0">
                  <a:pos x="126" y="110"/>
                </a:cxn>
                <a:cxn ang="0">
                  <a:pos x="98" y="96"/>
                </a:cxn>
                <a:cxn ang="0">
                  <a:pos x="38" y="96"/>
                </a:cxn>
                <a:cxn ang="0">
                  <a:pos x="18" y="88"/>
                </a:cxn>
                <a:cxn ang="0">
                  <a:pos x="12" y="76"/>
                </a:cxn>
                <a:cxn ang="0">
                  <a:pos x="54" y="70"/>
                </a:cxn>
                <a:cxn ang="0">
                  <a:pos x="0" y="68"/>
                </a:cxn>
                <a:cxn ang="0">
                  <a:pos x="24" y="56"/>
                </a:cxn>
                <a:cxn ang="0">
                  <a:pos x="104" y="44"/>
                </a:cxn>
                <a:cxn ang="0">
                  <a:pos x="138" y="34"/>
                </a:cxn>
                <a:cxn ang="0">
                  <a:pos x="184" y="20"/>
                </a:cxn>
                <a:cxn ang="0">
                  <a:pos x="256" y="20"/>
                </a:cxn>
                <a:cxn ang="0">
                  <a:pos x="308" y="6"/>
                </a:cxn>
                <a:cxn ang="0">
                  <a:pos x="392" y="4"/>
                </a:cxn>
                <a:cxn ang="0">
                  <a:pos x="438" y="6"/>
                </a:cxn>
                <a:cxn ang="0">
                  <a:pos x="500" y="6"/>
                </a:cxn>
                <a:cxn ang="0">
                  <a:pos x="492" y="18"/>
                </a:cxn>
                <a:cxn ang="0">
                  <a:pos x="524" y="22"/>
                </a:cxn>
                <a:cxn ang="0">
                  <a:pos x="618" y="30"/>
                </a:cxn>
                <a:cxn ang="0">
                  <a:pos x="556" y="40"/>
                </a:cxn>
                <a:cxn ang="0">
                  <a:pos x="534" y="54"/>
                </a:cxn>
                <a:cxn ang="0">
                  <a:pos x="546" y="68"/>
                </a:cxn>
                <a:cxn ang="0">
                  <a:pos x="552" y="80"/>
                </a:cxn>
                <a:cxn ang="0">
                  <a:pos x="514" y="88"/>
                </a:cxn>
                <a:cxn ang="0">
                  <a:pos x="544" y="100"/>
                </a:cxn>
                <a:cxn ang="0">
                  <a:pos x="522" y="106"/>
                </a:cxn>
                <a:cxn ang="0">
                  <a:pos x="504" y="116"/>
                </a:cxn>
                <a:cxn ang="0">
                  <a:pos x="480" y="128"/>
                </a:cxn>
                <a:cxn ang="0">
                  <a:pos x="502" y="144"/>
                </a:cxn>
                <a:cxn ang="0">
                  <a:pos x="474" y="138"/>
                </a:cxn>
                <a:cxn ang="0">
                  <a:pos x="498" y="154"/>
                </a:cxn>
                <a:cxn ang="0">
                  <a:pos x="492" y="174"/>
                </a:cxn>
                <a:cxn ang="0">
                  <a:pos x="466" y="160"/>
                </a:cxn>
                <a:cxn ang="0">
                  <a:pos x="450" y="166"/>
                </a:cxn>
                <a:cxn ang="0">
                  <a:pos x="474" y="180"/>
                </a:cxn>
              </a:cxnLst>
              <a:rect l="0" t="0" r="r" b="b"/>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w="9525" cap="flat" cmpd="sng" algn="ctr">
              <a:solidFill>
                <a:srgbClr val="FFFFFF"/>
              </a:solidFill>
              <a:prstDash val="solid"/>
              <a:headEnd/>
              <a:tailEnd/>
            </a:ln>
            <a:effec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4484"/>
                </a:solidFill>
                <a:effectLst/>
                <a:uLnTx/>
                <a:uFillTx/>
                <a:latin typeface="Calibri" panose="020F0502020204030204" pitchFamily="34" charset="0"/>
                <a:cs typeface="+mn-cs"/>
              </a:endParaRPr>
            </a:p>
          </p:txBody>
        </p:sp>
        <p:sp>
          <p:nvSpPr>
            <p:cNvPr id="128" name="Freeform 158"/>
            <p:cNvSpPr>
              <a:spLocks/>
            </p:cNvSpPr>
            <p:nvPr/>
          </p:nvSpPr>
          <p:spPr bwMode="auto">
            <a:xfrm>
              <a:off x="4186338" y="2190049"/>
              <a:ext cx="218056" cy="102021"/>
            </a:xfrm>
            <a:custGeom>
              <a:avLst/>
              <a:gdLst/>
              <a:ahLst/>
              <a:cxnLst>
                <a:cxn ang="0">
                  <a:pos x="0" y="16"/>
                </a:cxn>
                <a:cxn ang="0">
                  <a:pos x="6" y="12"/>
                </a:cxn>
                <a:cxn ang="0">
                  <a:pos x="10" y="8"/>
                </a:cxn>
                <a:cxn ang="0">
                  <a:pos x="12" y="4"/>
                </a:cxn>
                <a:cxn ang="0">
                  <a:pos x="18" y="2"/>
                </a:cxn>
                <a:cxn ang="0">
                  <a:pos x="22" y="2"/>
                </a:cxn>
                <a:cxn ang="0">
                  <a:pos x="26" y="4"/>
                </a:cxn>
                <a:cxn ang="0">
                  <a:pos x="30" y="6"/>
                </a:cxn>
                <a:cxn ang="0">
                  <a:pos x="34" y="8"/>
                </a:cxn>
                <a:cxn ang="0">
                  <a:pos x="32" y="14"/>
                </a:cxn>
                <a:cxn ang="0">
                  <a:pos x="30" y="18"/>
                </a:cxn>
                <a:cxn ang="0">
                  <a:pos x="36" y="18"/>
                </a:cxn>
                <a:cxn ang="0">
                  <a:pos x="40" y="14"/>
                </a:cxn>
                <a:cxn ang="0">
                  <a:pos x="48" y="6"/>
                </a:cxn>
                <a:cxn ang="0">
                  <a:pos x="52" y="12"/>
                </a:cxn>
                <a:cxn ang="0">
                  <a:pos x="64" y="10"/>
                </a:cxn>
                <a:cxn ang="0">
                  <a:pos x="76" y="6"/>
                </a:cxn>
                <a:cxn ang="0">
                  <a:pos x="90" y="2"/>
                </a:cxn>
                <a:cxn ang="0">
                  <a:pos x="96" y="0"/>
                </a:cxn>
                <a:cxn ang="0">
                  <a:pos x="106" y="2"/>
                </a:cxn>
                <a:cxn ang="0">
                  <a:pos x="114" y="8"/>
                </a:cxn>
                <a:cxn ang="0">
                  <a:pos x="126" y="22"/>
                </a:cxn>
                <a:cxn ang="0">
                  <a:pos x="126" y="26"/>
                </a:cxn>
                <a:cxn ang="0">
                  <a:pos x="120" y="28"/>
                </a:cxn>
                <a:cxn ang="0">
                  <a:pos x="112" y="30"/>
                </a:cxn>
                <a:cxn ang="0">
                  <a:pos x="102" y="36"/>
                </a:cxn>
                <a:cxn ang="0">
                  <a:pos x="92" y="44"/>
                </a:cxn>
                <a:cxn ang="0">
                  <a:pos x="86" y="46"/>
                </a:cxn>
                <a:cxn ang="0">
                  <a:pos x="78" y="46"/>
                </a:cxn>
                <a:cxn ang="0">
                  <a:pos x="72" y="46"/>
                </a:cxn>
                <a:cxn ang="0">
                  <a:pos x="66" y="44"/>
                </a:cxn>
                <a:cxn ang="0">
                  <a:pos x="74" y="50"/>
                </a:cxn>
                <a:cxn ang="0">
                  <a:pos x="66" y="52"/>
                </a:cxn>
                <a:cxn ang="0">
                  <a:pos x="62" y="54"/>
                </a:cxn>
                <a:cxn ang="0">
                  <a:pos x="52" y="54"/>
                </a:cxn>
                <a:cxn ang="0">
                  <a:pos x="44" y="54"/>
                </a:cxn>
                <a:cxn ang="0">
                  <a:pos x="26" y="50"/>
                </a:cxn>
                <a:cxn ang="0">
                  <a:pos x="10" y="48"/>
                </a:cxn>
                <a:cxn ang="0">
                  <a:pos x="16" y="44"/>
                </a:cxn>
                <a:cxn ang="0">
                  <a:pos x="24" y="40"/>
                </a:cxn>
                <a:cxn ang="0">
                  <a:pos x="16" y="36"/>
                </a:cxn>
                <a:cxn ang="0">
                  <a:pos x="12" y="34"/>
                </a:cxn>
                <a:cxn ang="0">
                  <a:pos x="0" y="28"/>
                </a:cxn>
                <a:cxn ang="0">
                  <a:pos x="8" y="24"/>
                </a:cxn>
                <a:cxn ang="0">
                  <a:pos x="12" y="22"/>
                </a:cxn>
                <a:cxn ang="0">
                  <a:pos x="6" y="20"/>
                </a:cxn>
                <a:cxn ang="0">
                  <a:pos x="0" y="16"/>
                </a:cxn>
              </a:cxnLst>
              <a:rect l="0" t="0" r="r" b="b"/>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29" name="Freeform 159"/>
            <p:cNvSpPr>
              <a:spLocks/>
            </p:cNvSpPr>
            <p:nvPr/>
          </p:nvSpPr>
          <p:spPr bwMode="auto">
            <a:xfrm>
              <a:off x="4857813" y="1815970"/>
              <a:ext cx="247476" cy="94464"/>
            </a:xfrm>
            <a:custGeom>
              <a:avLst/>
              <a:gdLst/>
              <a:ahLst/>
              <a:cxnLst>
                <a:cxn ang="0">
                  <a:pos x="8" y="20"/>
                </a:cxn>
                <a:cxn ang="0">
                  <a:pos x="6" y="20"/>
                </a:cxn>
                <a:cxn ang="0">
                  <a:pos x="2" y="16"/>
                </a:cxn>
                <a:cxn ang="0">
                  <a:pos x="0" y="8"/>
                </a:cxn>
                <a:cxn ang="0">
                  <a:pos x="0" y="2"/>
                </a:cxn>
                <a:cxn ang="0">
                  <a:pos x="4" y="2"/>
                </a:cxn>
                <a:cxn ang="0">
                  <a:pos x="12" y="2"/>
                </a:cxn>
                <a:cxn ang="0">
                  <a:pos x="26" y="2"/>
                </a:cxn>
                <a:cxn ang="0">
                  <a:pos x="36" y="4"/>
                </a:cxn>
                <a:cxn ang="0">
                  <a:pos x="54" y="10"/>
                </a:cxn>
                <a:cxn ang="0">
                  <a:pos x="50" y="4"/>
                </a:cxn>
                <a:cxn ang="0">
                  <a:pos x="54" y="2"/>
                </a:cxn>
                <a:cxn ang="0">
                  <a:pos x="60" y="0"/>
                </a:cxn>
                <a:cxn ang="0">
                  <a:pos x="62" y="0"/>
                </a:cxn>
                <a:cxn ang="0">
                  <a:pos x="66" y="2"/>
                </a:cxn>
                <a:cxn ang="0">
                  <a:pos x="70" y="2"/>
                </a:cxn>
                <a:cxn ang="0">
                  <a:pos x="74" y="2"/>
                </a:cxn>
                <a:cxn ang="0">
                  <a:pos x="78" y="10"/>
                </a:cxn>
                <a:cxn ang="0">
                  <a:pos x="82" y="12"/>
                </a:cxn>
                <a:cxn ang="0">
                  <a:pos x="93" y="12"/>
                </a:cxn>
                <a:cxn ang="0">
                  <a:pos x="119" y="20"/>
                </a:cxn>
                <a:cxn ang="0">
                  <a:pos x="133" y="26"/>
                </a:cxn>
                <a:cxn ang="0">
                  <a:pos x="143" y="30"/>
                </a:cxn>
                <a:cxn ang="0">
                  <a:pos x="135" y="36"/>
                </a:cxn>
                <a:cxn ang="0">
                  <a:pos x="127" y="38"/>
                </a:cxn>
                <a:cxn ang="0">
                  <a:pos x="119" y="38"/>
                </a:cxn>
                <a:cxn ang="0">
                  <a:pos x="115" y="34"/>
                </a:cxn>
                <a:cxn ang="0">
                  <a:pos x="107" y="28"/>
                </a:cxn>
                <a:cxn ang="0">
                  <a:pos x="97" y="20"/>
                </a:cxn>
                <a:cxn ang="0">
                  <a:pos x="93" y="18"/>
                </a:cxn>
                <a:cxn ang="0">
                  <a:pos x="89" y="16"/>
                </a:cxn>
                <a:cxn ang="0">
                  <a:pos x="82" y="18"/>
                </a:cxn>
                <a:cxn ang="0">
                  <a:pos x="80" y="22"/>
                </a:cxn>
                <a:cxn ang="0">
                  <a:pos x="80" y="34"/>
                </a:cxn>
                <a:cxn ang="0">
                  <a:pos x="76" y="34"/>
                </a:cxn>
                <a:cxn ang="0">
                  <a:pos x="74" y="36"/>
                </a:cxn>
                <a:cxn ang="0">
                  <a:pos x="70" y="42"/>
                </a:cxn>
                <a:cxn ang="0">
                  <a:pos x="68" y="48"/>
                </a:cxn>
                <a:cxn ang="0">
                  <a:pos x="66" y="50"/>
                </a:cxn>
                <a:cxn ang="0">
                  <a:pos x="62" y="50"/>
                </a:cxn>
                <a:cxn ang="0">
                  <a:pos x="56" y="48"/>
                </a:cxn>
                <a:cxn ang="0">
                  <a:pos x="48" y="46"/>
                </a:cxn>
                <a:cxn ang="0">
                  <a:pos x="34" y="34"/>
                </a:cxn>
                <a:cxn ang="0">
                  <a:pos x="24" y="26"/>
                </a:cxn>
                <a:cxn ang="0">
                  <a:pos x="16" y="22"/>
                </a:cxn>
                <a:cxn ang="0">
                  <a:pos x="8" y="20"/>
                </a:cxn>
              </a:cxnLst>
              <a:rect l="0" t="0" r="r" b="b"/>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0" name="Freeform 160"/>
            <p:cNvSpPr>
              <a:spLocks/>
            </p:cNvSpPr>
            <p:nvPr/>
          </p:nvSpPr>
          <p:spPr bwMode="auto">
            <a:xfrm>
              <a:off x="4989340" y="1800855"/>
              <a:ext cx="147101" cy="34007"/>
            </a:xfrm>
            <a:custGeom>
              <a:avLst/>
              <a:gdLst/>
              <a:ahLst/>
              <a:cxnLst>
                <a:cxn ang="0">
                  <a:pos x="31" y="18"/>
                </a:cxn>
                <a:cxn ang="0">
                  <a:pos x="23" y="16"/>
                </a:cxn>
                <a:cxn ang="0">
                  <a:pos x="15" y="14"/>
                </a:cxn>
                <a:cxn ang="0">
                  <a:pos x="6" y="10"/>
                </a:cxn>
                <a:cxn ang="0">
                  <a:pos x="0" y="6"/>
                </a:cxn>
                <a:cxn ang="0">
                  <a:pos x="6" y="4"/>
                </a:cxn>
                <a:cxn ang="0">
                  <a:pos x="13" y="2"/>
                </a:cxn>
                <a:cxn ang="0">
                  <a:pos x="21" y="0"/>
                </a:cxn>
                <a:cxn ang="0">
                  <a:pos x="27" y="2"/>
                </a:cxn>
                <a:cxn ang="0">
                  <a:pos x="41" y="4"/>
                </a:cxn>
                <a:cxn ang="0">
                  <a:pos x="55" y="4"/>
                </a:cxn>
                <a:cxn ang="0">
                  <a:pos x="71" y="6"/>
                </a:cxn>
                <a:cxn ang="0">
                  <a:pos x="85" y="8"/>
                </a:cxn>
                <a:cxn ang="0">
                  <a:pos x="79" y="12"/>
                </a:cxn>
                <a:cxn ang="0">
                  <a:pos x="73" y="14"/>
                </a:cxn>
                <a:cxn ang="0">
                  <a:pos x="67" y="18"/>
                </a:cxn>
                <a:cxn ang="0">
                  <a:pos x="63" y="18"/>
                </a:cxn>
                <a:cxn ang="0">
                  <a:pos x="47" y="18"/>
                </a:cxn>
                <a:cxn ang="0">
                  <a:pos x="31" y="18"/>
                </a:cxn>
              </a:cxnLst>
              <a:rect l="0" t="0" r="r" b="b"/>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1" name="Freeform 161"/>
            <p:cNvSpPr>
              <a:spLocks/>
            </p:cNvSpPr>
            <p:nvPr/>
          </p:nvSpPr>
          <p:spPr bwMode="auto">
            <a:xfrm>
              <a:off x="5056850" y="2889088"/>
              <a:ext cx="93453" cy="71793"/>
            </a:xfrm>
            <a:custGeom>
              <a:avLst/>
              <a:gdLst/>
              <a:ahLst/>
              <a:cxnLst>
                <a:cxn ang="0">
                  <a:pos x="46" y="6"/>
                </a:cxn>
                <a:cxn ang="0">
                  <a:pos x="48" y="16"/>
                </a:cxn>
                <a:cxn ang="0">
                  <a:pos x="54" y="22"/>
                </a:cxn>
                <a:cxn ang="0">
                  <a:pos x="52" y="28"/>
                </a:cxn>
                <a:cxn ang="0">
                  <a:pos x="44" y="30"/>
                </a:cxn>
                <a:cxn ang="0">
                  <a:pos x="40" y="38"/>
                </a:cxn>
                <a:cxn ang="0">
                  <a:pos x="30" y="32"/>
                </a:cxn>
                <a:cxn ang="0">
                  <a:pos x="28" y="30"/>
                </a:cxn>
                <a:cxn ang="0">
                  <a:pos x="16" y="26"/>
                </a:cxn>
                <a:cxn ang="0">
                  <a:pos x="10" y="20"/>
                </a:cxn>
                <a:cxn ang="0">
                  <a:pos x="6" y="14"/>
                </a:cxn>
                <a:cxn ang="0">
                  <a:pos x="0" y="6"/>
                </a:cxn>
                <a:cxn ang="0">
                  <a:pos x="0" y="2"/>
                </a:cxn>
                <a:cxn ang="0">
                  <a:pos x="6" y="2"/>
                </a:cxn>
                <a:cxn ang="0">
                  <a:pos x="12" y="0"/>
                </a:cxn>
                <a:cxn ang="0">
                  <a:pos x="20" y="0"/>
                </a:cxn>
                <a:cxn ang="0">
                  <a:pos x="36" y="0"/>
                </a:cxn>
                <a:cxn ang="0">
                  <a:pos x="40" y="6"/>
                </a:cxn>
                <a:cxn ang="0">
                  <a:pos x="46" y="6"/>
                </a:cxn>
              </a:cxnLst>
              <a:rect l="0" t="0" r="r" b="b"/>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2" name="Freeform 162"/>
            <p:cNvSpPr>
              <a:spLocks/>
            </p:cNvSpPr>
            <p:nvPr/>
          </p:nvSpPr>
          <p:spPr bwMode="auto">
            <a:xfrm>
              <a:off x="5029160" y="2843745"/>
              <a:ext cx="110758" cy="98243"/>
            </a:xfrm>
            <a:custGeom>
              <a:avLst/>
              <a:gdLst/>
              <a:ahLst/>
              <a:cxnLst>
                <a:cxn ang="0">
                  <a:pos x="28" y="0"/>
                </a:cxn>
                <a:cxn ang="0">
                  <a:pos x="38" y="10"/>
                </a:cxn>
                <a:cxn ang="0">
                  <a:pos x="44" y="12"/>
                </a:cxn>
                <a:cxn ang="0">
                  <a:pos x="48" y="12"/>
                </a:cxn>
                <a:cxn ang="0">
                  <a:pos x="58" y="10"/>
                </a:cxn>
                <a:cxn ang="0">
                  <a:pos x="64" y="24"/>
                </a:cxn>
                <a:cxn ang="0">
                  <a:pos x="62" y="30"/>
                </a:cxn>
                <a:cxn ang="0">
                  <a:pos x="56" y="30"/>
                </a:cxn>
                <a:cxn ang="0">
                  <a:pos x="52" y="24"/>
                </a:cxn>
                <a:cxn ang="0">
                  <a:pos x="36" y="24"/>
                </a:cxn>
                <a:cxn ang="0">
                  <a:pos x="28" y="24"/>
                </a:cxn>
                <a:cxn ang="0">
                  <a:pos x="22" y="26"/>
                </a:cxn>
                <a:cxn ang="0">
                  <a:pos x="16" y="26"/>
                </a:cxn>
                <a:cxn ang="0">
                  <a:pos x="16" y="30"/>
                </a:cxn>
                <a:cxn ang="0">
                  <a:pos x="22" y="38"/>
                </a:cxn>
                <a:cxn ang="0">
                  <a:pos x="26" y="44"/>
                </a:cxn>
                <a:cxn ang="0">
                  <a:pos x="32" y="50"/>
                </a:cxn>
                <a:cxn ang="0">
                  <a:pos x="18" y="52"/>
                </a:cxn>
                <a:cxn ang="0">
                  <a:pos x="8" y="36"/>
                </a:cxn>
                <a:cxn ang="0">
                  <a:pos x="0" y="18"/>
                </a:cxn>
                <a:cxn ang="0">
                  <a:pos x="8" y="18"/>
                </a:cxn>
                <a:cxn ang="0">
                  <a:pos x="12" y="10"/>
                </a:cxn>
                <a:cxn ang="0">
                  <a:pos x="14" y="4"/>
                </a:cxn>
                <a:cxn ang="0">
                  <a:pos x="28" y="0"/>
                </a:cxn>
              </a:cxnLst>
              <a:rect l="0" t="0" r="r" b="b"/>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3" name="Freeform 163"/>
            <p:cNvSpPr>
              <a:spLocks/>
            </p:cNvSpPr>
            <p:nvPr/>
          </p:nvSpPr>
          <p:spPr bwMode="auto">
            <a:xfrm>
              <a:off x="5091462" y="2080471"/>
              <a:ext cx="252668" cy="317401"/>
            </a:xfrm>
            <a:custGeom>
              <a:avLst/>
              <a:gdLst/>
              <a:ahLst/>
              <a:cxnLst>
                <a:cxn ang="0">
                  <a:pos x="92" y="20"/>
                </a:cxn>
                <a:cxn ang="0">
                  <a:pos x="90" y="26"/>
                </a:cxn>
                <a:cxn ang="0">
                  <a:pos x="92" y="32"/>
                </a:cxn>
                <a:cxn ang="0">
                  <a:pos x="108" y="36"/>
                </a:cxn>
                <a:cxn ang="0">
                  <a:pos x="110" y="40"/>
                </a:cxn>
                <a:cxn ang="0">
                  <a:pos x="108" y="48"/>
                </a:cxn>
                <a:cxn ang="0">
                  <a:pos x="104" y="54"/>
                </a:cxn>
                <a:cxn ang="0">
                  <a:pos x="108" y="54"/>
                </a:cxn>
                <a:cxn ang="0">
                  <a:pos x="114" y="64"/>
                </a:cxn>
                <a:cxn ang="0">
                  <a:pos x="120" y="82"/>
                </a:cxn>
                <a:cxn ang="0">
                  <a:pos x="126" y="88"/>
                </a:cxn>
                <a:cxn ang="0">
                  <a:pos x="128" y="98"/>
                </a:cxn>
                <a:cxn ang="0">
                  <a:pos x="130" y="108"/>
                </a:cxn>
                <a:cxn ang="0">
                  <a:pos x="146" y="118"/>
                </a:cxn>
                <a:cxn ang="0">
                  <a:pos x="136" y="132"/>
                </a:cxn>
                <a:cxn ang="0">
                  <a:pos x="122" y="144"/>
                </a:cxn>
                <a:cxn ang="0">
                  <a:pos x="112" y="154"/>
                </a:cxn>
                <a:cxn ang="0">
                  <a:pos x="96" y="158"/>
                </a:cxn>
                <a:cxn ang="0">
                  <a:pos x="88" y="162"/>
                </a:cxn>
                <a:cxn ang="0">
                  <a:pos x="78" y="162"/>
                </a:cxn>
                <a:cxn ang="0">
                  <a:pos x="64" y="164"/>
                </a:cxn>
                <a:cxn ang="0">
                  <a:pos x="44" y="166"/>
                </a:cxn>
                <a:cxn ang="0">
                  <a:pos x="36" y="160"/>
                </a:cxn>
                <a:cxn ang="0">
                  <a:pos x="32" y="156"/>
                </a:cxn>
                <a:cxn ang="0">
                  <a:pos x="24" y="138"/>
                </a:cxn>
                <a:cxn ang="0">
                  <a:pos x="22" y="108"/>
                </a:cxn>
                <a:cxn ang="0">
                  <a:pos x="34" y="100"/>
                </a:cxn>
                <a:cxn ang="0">
                  <a:pos x="50" y="90"/>
                </a:cxn>
                <a:cxn ang="0">
                  <a:pos x="62" y="80"/>
                </a:cxn>
                <a:cxn ang="0">
                  <a:pos x="54" y="74"/>
                </a:cxn>
                <a:cxn ang="0">
                  <a:pos x="40" y="62"/>
                </a:cxn>
                <a:cxn ang="0">
                  <a:pos x="36" y="46"/>
                </a:cxn>
                <a:cxn ang="0">
                  <a:pos x="26" y="28"/>
                </a:cxn>
                <a:cxn ang="0">
                  <a:pos x="8" y="22"/>
                </a:cxn>
                <a:cxn ang="0">
                  <a:pos x="4" y="16"/>
                </a:cxn>
                <a:cxn ang="0">
                  <a:pos x="8" y="16"/>
                </a:cxn>
                <a:cxn ang="0">
                  <a:pos x="26" y="20"/>
                </a:cxn>
                <a:cxn ang="0">
                  <a:pos x="46" y="26"/>
                </a:cxn>
                <a:cxn ang="0">
                  <a:pos x="56" y="22"/>
                </a:cxn>
                <a:cxn ang="0">
                  <a:pos x="60" y="14"/>
                </a:cxn>
                <a:cxn ang="0">
                  <a:pos x="62" y="4"/>
                </a:cxn>
                <a:cxn ang="0">
                  <a:pos x="70" y="0"/>
                </a:cxn>
                <a:cxn ang="0">
                  <a:pos x="90" y="6"/>
                </a:cxn>
                <a:cxn ang="0">
                  <a:pos x="104" y="14"/>
                </a:cxn>
              </a:cxnLst>
              <a:rect l="0" t="0" r="r" b="b"/>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4" name="Freeform 164"/>
            <p:cNvSpPr>
              <a:spLocks/>
            </p:cNvSpPr>
            <p:nvPr/>
          </p:nvSpPr>
          <p:spPr bwMode="auto">
            <a:xfrm>
              <a:off x="5281829" y="3217824"/>
              <a:ext cx="72686" cy="15115"/>
            </a:xfrm>
            <a:custGeom>
              <a:avLst/>
              <a:gdLst/>
              <a:ahLst/>
              <a:cxnLst>
                <a:cxn ang="0">
                  <a:pos x="20" y="2"/>
                </a:cxn>
                <a:cxn ang="0">
                  <a:pos x="8" y="2"/>
                </a:cxn>
                <a:cxn ang="0">
                  <a:pos x="0" y="0"/>
                </a:cxn>
                <a:cxn ang="0">
                  <a:pos x="4" y="2"/>
                </a:cxn>
                <a:cxn ang="0">
                  <a:pos x="8" y="6"/>
                </a:cxn>
                <a:cxn ang="0">
                  <a:pos x="22" y="8"/>
                </a:cxn>
                <a:cxn ang="0">
                  <a:pos x="34" y="8"/>
                </a:cxn>
                <a:cxn ang="0">
                  <a:pos x="42" y="6"/>
                </a:cxn>
                <a:cxn ang="0">
                  <a:pos x="36" y="2"/>
                </a:cxn>
                <a:cxn ang="0">
                  <a:pos x="32" y="0"/>
                </a:cxn>
                <a:cxn ang="0">
                  <a:pos x="20" y="2"/>
                </a:cxn>
              </a:cxnLst>
              <a:rect l="0" t="0" r="r" b="b"/>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5" name="Freeform 165"/>
            <p:cNvSpPr>
              <a:spLocks/>
            </p:cNvSpPr>
            <p:nvPr/>
          </p:nvSpPr>
          <p:spPr bwMode="auto">
            <a:xfrm>
              <a:off x="4726304" y="3062902"/>
              <a:ext cx="27690" cy="18893"/>
            </a:xfrm>
            <a:custGeom>
              <a:avLst/>
              <a:gdLst/>
              <a:ahLst/>
              <a:cxnLst>
                <a:cxn ang="0">
                  <a:pos x="16" y="6"/>
                </a:cxn>
                <a:cxn ang="0">
                  <a:pos x="12" y="0"/>
                </a:cxn>
                <a:cxn ang="0">
                  <a:pos x="6" y="0"/>
                </a:cxn>
                <a:cxn ang="0">
                  <a:pos x="4" y="0"/>
                </a:cxn>
                <a:cxn ang="0">
                  <a:pos x="2" y="2"/>
                </a:cxn>
                <a:cxn ang="0">
                  <a:pos x="0" y="10"/>
                </a:cxn>
                <a:cxn ang="0">
                  <a:pos x="16" y="10"/>
                </a:cxn>
                <a:cxn ang="0">
                  <a:pos x="14" y="4"/>
                </a:cxn>
                <a:cxn ang="0">
                  <a:pos x="16" y="6"/>
                </a:cxn>
              </a:cxnLst>
              <a:rect l="0" t="0" r="r" b="b"/>
              <a:pathLst>
                <a:path w="16" h="10">
                  <a:moveTo>
                    <a:pt x="16" y="6"/>
                  </a:moveTo>
                  <a:lnTo>
                    <a:pt x="12" y="0"/>
                  </a:lnTo>
                  <a:lnTo>
                    <a:pt x="6" y="0"/>
                  </a:lnTo>
                  <a:lnTo>
                    <a:pt x="4" y="0"/>
                  </a:lnTo>
                  <a:lnTo>
                    <a:pt x="2" y="2"/>
                  </a:lnTo>
                  <a:lnTo>
                    <a:pt x="0" y="10"/>
                  </a:lnTo>
                  <a:lnTo>
                    <a:pt x="16" y="10"/>
                  </a:lnTo>
                  <a:lnTo>
                    <a:pt x="14" y="4"/>
                  </a:lnTo>
                  <a:lnTo>
                    <a:pt x="1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6" name="Freeform 166"/>
            <p:cNvSpPr>
              <a:spLocks/>
            </p:cNvSpPr>
            <p:nvPr/>
          </p:nvSpPr>
          <p:spPr bwMode="auto">
            <a:xfrm>
              <a:off x="4515169" y="2424322"/>
              <a:ext cx="190367" cy="290951"/>
            </a:xfrm>
            <a:custGeom>
              <a:avLst/>
              <a:gdLst/>
              <a:ahLst/>
              <a:cxnLst>
                <a:cxn ang="0">
                  <a:pos x="82" y="86"/>
                </a:cxn>
                <a:cxn ang="0">
                  <a:pos x="90" y="94"/>
                </a:cxn>
                <a:cxn ang="0">
                  <a:pos x="90" y="104"/>
                </a:cxn>
                <a:cxn ang="0">
                  <a:pos x="94" y="106"/>
                </a:cxn>
                <a:cxn ang="0">
                  <a:pos x="108" y="110"/>
                </a:cxn>
                <a:cxn ang="0">
                  <a:pos x="108" y="118"/>
                </a:cxn>
                <a:cxn ang="0">
                  <a:pos x="94" y="128"/>
                </a:cxn>
                <a:cxn ang="0">
                  <a:pos x="98" y="132"/>
                </a:cxn>
                <a:cxn ang="0">
                  <a:pos x="102" y="138"/>
                </a:cxn>
                <a:cxn ang="0">
                  <a:pos x="92" y="144"/>
                </a:cxn>
                <a:cxn ang="0">
                  <a:pos x="66" y="144"/>
                </a:cxn>
                <a:cxn ang="0">
                  <a:pos x="40" y="144"/>
                </a:cxn>
                <a:cxn ang="0">
                  <a:pos x="40" y="152"/>
                </a:cxn>
                <a:cxn ang="0">
                  <a:pos x="26" y="154"/>
                </a:cxn>
                <a:cxn ang="0">
                  <a:pos x="12" y="154"/>
                </a:cxn>
                <a:cxn ang="0">
                  <a:pos x="18" y="144"/>
                </a:cxn>
                <a:cxn ang="0">
                  <a:pos x="30" y="140"/>
                </a:cxn>
                <a:cxn ang="0">
                  <a:pos x="46" y="132"/>
                </a:cxn>
                <a:cxn ang="0">
                  <a:pos x="32" y="126"/>
                </a:cxn>
                <a:cxn ang="0">
                  <a:pos x="18" y="122"/>
                </a:cxn>
                <a:cxn ang="0">
                  <a:pos x="36" y="108"/>
                </a:cxn>
                <a:cxn ang="0">
                  <a:pos x="36" y="100"/>
                </a:cxn>
                <a:cxn ang="0">
                  <a:pos x="40" y="94"/>
                </a:cxn>
                <a:cxn ang="0">
                  <a:pos x="42" y="84"/>
                </a:cxn>
                <a:cxn ang="0">
                  <a:pos x="40" y="76"/>
                </a:cxn>
                <a:cxn ang="0">
                  <a:pos x="42" y="68"/>
                </a:cxn>
                <a:cxn ang="0">
                  <a:pos x="38" y="58"/>
                </a:cxn>
                <a:cxn ang="0">
                  <a:pos x="12" y="56"/>
                </a:cxn>
                <a:cxn ang="0">
                  <a:pos x="10" y="48"/>
                </a:cxn>
                <a:cxn ang="0">
                  <a:pos x="12" y="36"/>
                </a:cxn>
                <a:cxn ang="0">
                  <a:pos x="0" y="28"/>
                </a:cxn>
                <a:cxn ang="0">
                  <a:pos x="22" y="10"/>
                </a:cxn>
                <a:cxn ang="0">
                  <a:pos x="50" y="0"/>
                </a:cxn>
                <a:cxn ang="0">
                  <a:pos x="46" y="12"/>
                </a:cxn>
                <a:cxn ang="0">
                  <a:pos x="38" y="20"/>
                </a:cxn>
                <a:cxn ang="0">
                  <a:pos x="54" y="22"/>
                </a:cxn>
                <a:cxn ang="0">
                  <a:pos x="66" y="26"/>
                </a:cxn>
                <a:cxn ang="0">
                  <a:pos x="54" y="40"/>
                </a:cxn>
                <a:cxn ang="0">
                  <a:pos x="56" y="56"/>
                </a:cxn>
                <a:cxn ang="0">
                  <a:pos x="74" y="82"/>
                </a:cxn>
              </a:cxnLst>
              <a:rect l="0" t="0" r="r" b="b"/>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7" name="Freeform 167"/>
            <p:cNvSpPr>
              <a:spLocks/>
            </p:cNvSpPr>
            <p:nvPr/>
          </p:nvSpPr>
          <p:spPr bwMode="auto">
            <a:xfrm>
              <a:off x="4432101" y="2549016"/>
              <a:ext cx="103836" cy="120915"/>
            </a:xfrm>
            <a:custGeom>
              <a:avLst/>
              <a:gdLst/>
              <a:ahLst/>
              <a:cxnLst>
                <a:cxn ang="0">
                  <a:pos x="32" y="20"/>
                </a:cxn>
                <a:cxn ang="0">
                  <a:pos x="32" y="4"/>
                </a:cxn>
                <a:cxn ang="0">
                  <a:pos x="32" y="2"/>
                </a:cxn>
                <a:cxn ang="0">
                  <a:pos x="34" y="0"/>
                </a:cxn>
                <a:cxn ang="0">
                  <a:pos x="44" y="0"/>
                </a:cxn>
                <a:cxn ang="0">
                  <a:pos x="56" y="0"/>
                </a:cxn>
                <a:cxn ang="0">
                  <a:pos x="60" y="2"/>
                </a:cxn>
                <a:cxn ang="0">
                  <a:pos x="60" y="6"/>
                </a:cxn>
                <a:cxn ang="0">
                  <a:pos x="58" y="14"/>
                </a:cxn>
                <a:cxn ang="0">
                  <a:pos x="54" y="18"/>
                </a:cxn>
                <a:cxn ang="0">
                  <a:pos x="50" y="20"/>
                </a:cxn>
                <a:cxn ang="0">
                  <a:pos x="48" y="24"/>
                </a:cxn>
                <a:cxn ang="0">
                  <a:pos x="50" y="26"/>
                </a:cxn>
                <a:cxn ang="0">
                  <a:pos x="52" y="30"/>
                </a:cxn>
                <a:cxn ang="0">
                  <a:pos x="54" y="32"/>
                </a:cxn>
                <a:cxn ang="0">
                  <a:pos x="56" y="36"/>
                </a:cxn>
                <a:cxn ang="0">
                  <a:pos x="54" y="42"/>
                </a:cxn>
                <a:cxn ang="0">
                  <a:pos x="50" y="46"/>
                </a:cxn>
                <a:cxn ang="0">
                  <a:pos x="38" y="54"/>
                </a:cxn>
                <a:cxn ang="0">
                  <a:pos x="24" y="62"/>
                </a:cxn>
                <a:cxn ang="0">
                  <a:pos x="16" y="64"/>
                </a:cxn>
                <a:cxn ang="0">
                  <a:pos x="10" y="64"/>
                </a:cxn>
                <a:cxn ang="0">
                  <a:pos x="6" y="64"/>
                </a:cxn>
                <a:cxn ang="0">
                  <a:pos x="4" y="62"/>
                </a:cxn>
                <a:cxn ang="0">
                  <a:pos x="0" y="56"/>
                </a:cxn>
                <a:cxn ang="0">
                  <a:pos x="2" y="52"/>
                </a:cxn>
                <a:cxn ang="0">
                  <a:pos x="6" y="48"/>
                </a:cxn>
                <a:cxn ang="0">
                  <a:pos x="14" y="40"/>
                </a:cxn>
                <a:cxn ang="0">
                  <a:pos x="6" y="34"/>
                </a:cxn>
                <a:cxn ang="0">
                  <a:pos x="2" y="30"/>
                </a:cxn>
                <a:cxn ang="0">
                  <a:pos x="6" y="26"/>
                </a:cxn>
                <a:cxn ang="0">
                  <a:pos x="4" y="20"/>
                </a:cxn>
                <a:cxn ang="0">
                  <a:pos x="10" y="18"/>
                </a:cxn>
                <a:cxn ang="0">
                  <a:pos x="20" y="16"/>
                </a:cxn>
                <a:cxn ang="0">
                  <a:pos x="26" y="18"/>
                </a:cxn>
                <a:cxn ang="0">
                  <a:pos x="32" y="20"/>
                </a:cxn>
              </a:cxnLst>
              <a:rect l="0" t="0" r="r" b="b"/>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8" name="Freeform 168"/>
            <p:cNvSpPr>
              <a:spLocks/>
            </p:cNvSpPr>
            <p:nvPr/>
          </p:nvSpPr>
          <p:spPr bwMode="auto">
            <a:xfrm>
              <a:off x="4892442" y="2960881"/>
              <a:ext cx="17306" cy="52900"/>
            </a:xfrm>
            <a:custGeom>
              <a:avLst/>
              <a:gdLst/>
              <a:ahLst/>
              <a:cxnLst>
                <a:cxn ang="0">
                  <a:pos x="0" y="28"/>
                </a:cxn>
                <a:cxn ang="0">
                  <a:pos x="0" y="12"/>
                </a:cxn>
                <a:cxn ang="0">
                  <a:pos x="2" y="6"/>
                </a:cxn>
                <a:cxn ang="0">
                  <a:pos x="6" y="0"/>
                </a:cxn>
                <a:cxn ang="0">
                  <a:pos x="8" y="6"/>
                </a:cxn>
                <a:cxn ang="0">
                  <a:pos x="10" y="10"/>
                </a:cxn>
                <a:cxn ang="0">
                  <a:pos x="10" y="28"/>
                </a:cxn>
                <a:cxn ang="0">
                  <a:pos x="0" y="28"/>
                </a:cxn>
              </a:cxnLst>
              <a:rect l="0" t="0" r="r" b="b"/>
              <a:pathLst>
                <a:path w="10" h="28">
                  <a:moveTo>
                    <a:pt x="0" y="28"/>
                  </a:moveTo>
                  <a:lnTo>
                    <a:pt x="0" y="12"/>
                  </a:lnTo>
                  <a:lnTo>
                    <a:pt x="2" y="6"/>
                  </a:lnTo>
                  <a:lnTo>
                    <a:pt x="6" y="0"/>
                  </a:lnTo>
                  <a:lnTo>
                    <a:pt x="8" y="6"/>
                  </a:lnTo>
                  <a:lnTo>
                    <a:pt x="10" y="10"/>
                  </a:lnTo>
                  <a:lnTo>
                    <a:pt x="10" y="28"/>
                  </a:lnTo>
                  <a:lnTo>
                    <a:pt x="0"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39" name="Freeform 169"/>
            <p:cNvSpPr>
              <a:spLocks/>
            </p:cNvSpPr>
            <p:nvPr/>
          </p:nvSpPr>
          <p:spPr bwMode="auto">
            <a:xfrm>
              <a:off x="4868214" y="3021338"/>
              <a:ext cx="48457" cy="75572"/>
            </a:xfrm>
            <a:custGeom>
              <a:avLst/>
              <a:gdLst/>
              <a:ahLst/>
              <a:cxnLst>
                <a:cxn ang="0">
                  <a:pos x="12" y="8"/>
                </a:cxn>
                <a:cxn ang="0">
                  <a:pos x="16" y="4"/>
                </a:cxn>
                <a:cxn ang="0">
                  <a:pos x="20" y="0"/>
                </a:cxn>
                <a:cxn ang="0">
                  <a:pos x="24" y="4"/>
                </a:cxn>
                <a:cxn ang="0">
                  <a:pos x="28" y="8"/>
                </a:cxn>
                <a:cxn ang="0">
                  <a:pos x="28" y="34"/>
                </a:cxn>
                <a:cxn ang="0">
                  <a:pos x="24" y="36"/>
                </a:cxn>
                <a:cxn ang="0">
                  <a:pos x="20" y="38"/>
                </a:cxn>
                <a:cxn ang="0">
                  <a:pos x="14" y="40"/>
                </a:cxn>
                <a:cxn ang="0">
                  <a:pos x="10" y="36"/>
                </a:cxn>
                <a:cxn ang="0">
                  <a:pos x="10" y="34"/>
                </a:cxn>
                <a:cxn ang="0">
                  <a:pos x="10" y="30"/>
                </a:cxn>
                <a:cxn ang="0">
                  <a:pos x="10" y="14"/>
                </a:cxn>
                <a:cxn ang="0">
                  <a:pos x="4" y="12"/>
                </a:cxn>
                <a:cxn ang="0">
                  <a:pos x="0" y="8"/>
                </a:cxn>
                <a:cxn ang="0">
                  <a:pos x="4" y="6"/>
                </a:cxn>
                <a:cxn ang="0">
                  <a:pos x="8" y="6"/>
                </a:cxn>
                <a:cxn ang="0">
                  <a:pos x="12" y="8"/>
                </a:cxn>
              </a:cxnLst>
              <a:rect l="0" t="0" r="r" b="b"/>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0" name="Freeform 170"/>
            <p:cNvSpPr>
              <a:spLocks/>
            </p:cNvSpPr>
            <p:nvPr/>
          </p:nvSpPr>
          <p:spPr bwMode="auto">
            <a:xfrm>
              <a:off x="4992817" y="3127138"/>
              <a:ext cx="70955" cy="45343"/>
            </a:xfrm>
            <a:custGeom>
              <a:avLst/>
              <a:gdLst/>
              <a:ahLst/>
              <a:cxnLst>
                <a:cxn ang="0">
                  <a:pos x="41" y="12"/>
                </a:cxn>
                <a:cxn ang="0">
                  <a:pos x="39" y="16"/>
                </a:cxn>
                <a:cxn ang="0">
                  <a:pos x="39" y="18"/>
                </a:cxn>
                <a:cxn ang="0">
                  <a:pos x="39" y="22"/>
                </a:cxn>
                <a:cxn ang="0">
                  <a:pos x="39" y="24"/>
                </a:cxn>
                <a:cxn ang="0">
                  <a:pos x="31" y="22"/>
                </a:cxn>
                <a:cxn ang="0">
                  <a:pos x="17" y="16"/>
                </a:cxn>
                <a:cxn ang="0">
                  <a:pos x="4" y="10"/>
                </a:cxn>
                <a:cxn ang="0">
                  <a:pos x="0" y="6"/>
                </a:cxn>
                <a:cxn ang="0">
                  <a:pos x="0" y="2"/>
                </a:cxn>
                <a:cxn ang="0">
                  <a:pos x="2" y="0"/>
                </a:cxn>
                <a:cxn ang="0">
                  <a:pos x="9" y="0"/>
                </a:cxn>
                <a:cxn ang="0">
                  <a:pos x="19" y="2"/>
                </a:cxn>
                <a:cxn ang="0">
                  <a:pos x="27" y="4"/>
                </a:cxn>
                <a:cxn ang="0">
                  <a:pos x="33" y="2"/>
                </a:cxn>
                <a:cxn ang="0">
                  <a:pos x="41" y="0"/>
                </a:cxn>
                <a:cxn ang="0">
                  <a:pos x="41" y="4"/>
                </a:cxn>
                <a:cxn ang="0">
                  <a:pos x="41" y="12"/>
                </a:cxn>
              </a:cxnLst>
              <a:rect l="0" t="0" r="r" b="b"/>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1" name="Freeform 171"/>
            <p:cNvSpPr>
              <a:spLocks/>
            </p:cNvSpPr>
            <p:nvPr/>
          </p:nvSpPr>
          <p:spPr bwMode="auto">
            <a:xfrm>
              <a:off x="4909748" y="2511230"/>
              <a:ext cx="41534" cy="56679"/>
            </a:xfrm>
            <a:custGeom>
              <a:avLst/>
              <a:gdLst/>
              <a:ahLst/>
              <a:cxnLst>
                <a:cxn ang="0">
                  <a:pos x="12" y="4"/>
                </a:cxn>
                <a:cxn ang="0">
                  <a:pos x="12" y="12"/>
                </a:cxn>
                <a:cxn ang="0">
                  <a:pos x="18" y="8"/>
                </a:cxn>
                <a:cxn ang="0">
                  <a:pos x="24" y="4"/>
                </a:cxn>
                <a:cxn ang="0">
                  <a:pos x="24" y="16"/>
                </a:cxn>
                <a:cxn ang="0">
                  <a:pos x="22" y="20"/>
                </a:cxn>
                <a:cxn ang="0">
                  <a:pos x="18" y="26"/>
                </a:cxn>
                <a:cxn ang="0">
                  <a:pos x="16" y="30"/>
                </a:cxn>
                <a:cxn ang="0">
                  <a:pos x="14" y="30"/>
                </a:cxn>
                <a:cxn ang="0">
                  <a:pos x="14" y="28"/>
                </a:cxn>
                <a:cxn ang="0">
                  <a:pos x="12" y="24"/>
                </a:cxn>
                <a:cxn ang="0">
                  <a:pos x="10" y="20"/>
                </a:cxn>
                <a:cxn ang="0">
                  <a:pos x="6" y="14"/>
                </a:cxn>
                <a:cxn ang="0">
                  <a:pos x="2" y="10"/>
                </a:cxn>
                <a:cxn ang="0">
                  <a:pos x="0" y="6"/>
                </a:cxn>
                <a:cxn ang="0">
                  <a:pos x="0" y="4"/>
                </a:cxn>
                <a:cxn ang="0">
                  <a:pos x="2" y="2"/>
                </a:cxn>
                <a:cxn ang="0">
                  <a:pos x="4" y="0"/>
                </a:cxn>
                <a:cxn ang="0">
                  <a:pos x="6" y="0"/>
                </a:cxn>
                <a:cxn ang="0">
                  <a:pos x="8" y="0"/>
                </a:cxn>
                <a:cxn ang="0">
                  <a:pos x="12" y="4"/>
                </a:cxn>
              </a:cxnLst>
              <a:rect l="0" t="0" r="r" b="b"/>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2" name="Freeform 172"/>
            <p:cNvSpPr>
              <a:spLocks/>
            </p:cNvSpPr>
            <p:nvPr/>
          </p:nvSpPr>
          <p:spPr bwMode="auto">
            <a:xfrm>
              <a:off x="4909748" y="2114478"/>
              <a:ext cx="257861" cy="423201"/>
            </a:xfrm>
            <a:custGeom>
              <a:avLst/>
              <a:gdLst/>
              <a:ahLst/>
              <a:cxnLst>
                <a:cxn ang="0">
                  <a:pos x="145" y="44"/>
                </a:cxn>
                <a:cxn ang="0">
                  <a:pos x="141" y="28"/>
                </a:cxn>
                <a:cxn ang="0">
                  <a:pos x="131" y="10"/>
                </a:cxn>
                <a:cxn ang="0">
                  <a:pos x="113" y="4"/>
                </a:cxn>
                <a:cxn ang="0">
                  <a:pos x="97" y="4"/>
                </a:cxn>
                <a:cxn ang="0">
                  <a:pos x="77" y="6"/>
                </a:cxn>
                <a:cxn ang="0">
                  <a:pos x="59" y="12"/>
                </a:cxn>
                <a:cxn ang="0">
                  <a:pos x="42" y="32"/>
                </a:cxn>
                <a:cxn ang="0">
                  <a:pos x="32" y="54"/>
                </a:cxn>
                <a:cxn ang="0">
                  <a:pos x="30" y="76"/>
                </a:cxn>
                <a:cxn ang="0">
                  <a:pos x="12" y="76"/>
                </a:cxn>
                <a:cxn ang="0">
                  <a:pos x="6" y="82"/>
                </a:cxn>
                <a:cxn ang="0">
                  <a:pos x="4" y="90"/>
                </a:cxn>
                <a:cxn ang="0">
                  <a:pos x="8" y="108"/>
                </a:cxn>
                <a:cxn ang="0">
                  <a:pos x="12" y="130"/>
                </a:cxn>
                <a:cxn ang="0">
                  <a:pos x="14" y="134"/>
                </a:cxn>
                <a:cxn ang="0">
                  <a:pos x="0" y="168"/>
                </a:cxn>
                <a:cxn ang="0">
                  <a:pos x="14" y="182"/>
                </a:cxn>
                <a:cxn ang="0">
                  <a:pos x="30" y="204"/>
                </a:cxn>
                <a:cxn ang="0">
                  <a:pos x="28" y="216"/>
                </a:cxn>
                <a:cxn ang="0">
                  <a:pos x="30" y="222"/>
                </a:cxn>
                <a:cxn ang="0">
                  <a:pos x="38" y="224"/>
                </a:cxn>
                <a:cxn ang="0">
                  <a:pos x="52" y="216"/>
                </a:cxn>
                <a:cxn ang="0">
                  <a:pos x="63" y="212"/>
                </a:cxn>
                <a:cxn ang="0">
                  <a:pos x="73" y="208"/>
                </a:cxn>
                <a:cxn ang="0">
                  <a:pos x="81" y="204"/>
                </a:cxn>
                <a:cxn ang="0">
                  <a:pos x="83" y="200"/>
                </a:cxn>
                <a:cxn ang="0">
                  <a:pos x="79" y="170"/>
                </a:cxn>
                <a:cxn ang="0">
                  <a:pos x="89" y="164"/>
                </a:cxn>
                <a:cxn ang="0">
                  <a:pos x="99" y="156"/>
                </a:cxn>
                <a:cxn ang="0">
                  <a:pos x="95" y="154"/>
                </a:cxn>
                <a:cxn ang="0">
                  <a:pos x="105" y="150"/>
                </a:cxn>
                <a:cxn ang="0">
                  <a:pos x="87" y="140"/>
                </a:cxn>
                <a:cxn ang="0">
                  <a:pos x="79" y="130"/>
                </a:cxn>
                <a:cxn ang="0">
                  <a:pos x="79" y="114"/>
                </a:cxn>
                <a:cxn ang="0">
                  <a:pos x="91" y="98"/>
                </a:cxn>
                <a:cxn ang="0">
                  <a:pos x="113" y="84"/>
                </a:cxn>
                <a:cxn ang="0">
                  <a:pos x="121" y="72"/>
                </a:cxn>
                <a:cxn ang="0">
                  <a:pos x="121" y="62"/>
                </a:cxn>
                <a:cxn ang="0">
                  <a:pos x="129" y="58"/>
                </a:cxn>
                <a:cxn ang="0">
                  <a:pos x="141" y="56"/>
                </a:cxn>
              </a:cxnLst>
              <a:rect l="0" t="0" r="r" b="b"/>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3" name="Freeform 173"/>
            <p:cNvSpPr>
              <a:spLocks/>
            </p:cNvSpPr>
            <p:nvPr/>
          </p:nvSpPr>
          <p:spPr bwMode="auto">
            <a:xfrm>
              <a:off x="4778222" y="2054021"/>
              <a:ext cx="510529" cy="404308"/>
            </a:xfrm>
            <a:custGeom>
              <a:avLst/>
              <a:gdLst/>
              <a:ahLst/>
              <a:cxnLst>
                <a:cxn ang="0">
                  <a:pos x="271" y="20"/>
                </a:cxn>
                <a:cxn ang="0">
                  <a:pos x="245" y="16"/>
                </a:cxn>
                <a:cxn ang="0">
                  <a:pos x="241" y="28"/>
                </a:cxn>
                <a:cxn ang="0">
                  <a:pos x="233" y="40"/>
                </a:cxn>
                <a:cxn ang="0">
                  <a:pos x="207" y="34"/>
                </a:cxn>
                <a:cxn ang="0">
                  <a:pos x="187" y="30"/>
                </a:cxn>
                <a:cxn ang="0">
                  <a:pos x="173" y="36"/>
                </a:cxn>
                <a:cxn ang="0">
                  <a:pos x="141" y="40"/>
                </a:cxn>
                <a:cxn ang="0">
                  <a:pos x="118" y="64"/>
                </a:cxn>
                <a:cxn ang="0">
                  <a:pos x="106" y="96"/>
                </a:cxn>
                <a:cxn ang="0">
                  <a:pos x="88" y="108"/>
                </a:cxn>
                <a:cxn ang="0">
                  <a:pos x="80" y="118"/>
                </a:cxn>
                <a:cxn ang="0">
                  <a:pos x="84" y="140"/>
                </a:cxn>
                <a:cxn ang="0">
                  <a:pos x="88" y="164"/>
                </a:cxn>
                <a:cxn ang="0">
                  <a:pos x="76" y="200"/>
                </a:cxn>
                <a:cxn ang="0">
                  <a:pos x="64" y="188"/>
                </a:cxn>
                <a:cxn ang="0">
                  <a:pos x="50" y="206"/>
                </a:cxn>
                <a:cxn ang="0">
                  <a:pos x="26" y="212"/>
                </a:cxn>
                <a:cxn ang="0">
                  <a:pos x="8" y="202"/>
                </a:cxn>
                <a:cxn ang="0">
                  <a:pos x="12" y="194"/>
                </a:cxn>
                <a:cxn ang="0">
                  <a:pos x="2" y="188"/>
                </a:cxn>
                <a:cxn ang="0">
                  <a:pos x="8" y="174"/>
                </a:cxn>
                <a:cxn ang="0">
                  <a:pos x="0" y="144"/>
                </a:cxn>
                <a:cxn ang="0">
                  <a:pos x="22" y="136"/>
                </a:cxn>
                <a:cxn ang="0">
                  <a:pos x="38" y="124"/>
                </a:cxn>
                <a:cxn ang="0">
                  <a:pos x="54" y="120"/>
                </a:cxn>
                <a:cxn ang="0">
                  <a:pos x="64" y="118"/>
                </a:cxn>
                <a:cxn ang="0">
                  <a:pos x="62" y="116"/>
                </a:cxn>
                <a:cxn ang="0">
                  <a:pos x="60" y="106"/>
                </a:cxn>
                <a:cxn ang="0">
                  <a:pos x="80" y="94"/>
                </a:cxn>
                <a:cxn ang="0">
                  <a:pos x="94" y="68"/>
                </a:cxn>
                <a:cxn ang="0">
                  <a:pos x="106" y="60"/>
                </a:cxn>
                <a:cxn ang="0">
                  <a:pos x="112" y="50"/>
                </a:cxn>
                <a:cxn ang="0">
                  <a:pos x="106" y="44"/>
                </a:cxn>
                <a:cxn ang="0">
                  <a:pos x="106" y="42"/>
                </a:cxn>
                <a:cxn ang="0">
                  <a:pos x="114" y="34"/>
                </a:cxn>
                <a:cxn ang="0">
                  <a:pos x="135" y="36"/>
                </a:cxn>
                <a:cxn ang="0">
                  <a:pos x="139" y="26"/>
                </a:cxn>
                <a:cxn ang="0">
                  <a:pos x="161" y="16"/>
                </a:cxn>
                <a:cxn ang="0">
                  <a:pos x="169" y="16"/>
                </a:cxn>
                <a:cxn ang="0">
                  <a:pos x="185" y="12"/>
                </a:cxn>
                <a:cxn ang="0">
                  <a:pos x="227" y="0"/>
                </a:cxn>
                <a:cxn ang="0">
                  <a:pos x="243" y="8"/>
                </a:cxn>
                <a:cxn ang="0">
                  <a:pos x="251" y="2"/>
                </a:cxn>
                <a:cxn ang="0">
                  <a:pos x="271" y="4"/>
                </a:cxn>
                <a:cxn ang="0">
                  <a:pos x="289" y="14"/>
                </a:cxn>
                <a:cxn ang="0">
                  <a:pos x="287" y="18"/>
                </a:cxn>
                <a:cxn ang="0">
                  <a:pos x="295" y="26"/>
                </a:cxn>
              </a:cxnLst>
              <a:rect l="0" t="0" r="r" b="b"/>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4" name="Freeform 174"/>
            <p:cNvSpPr>
              <a:spLocks/>
            </p:cNvSpPr>
            <p:nvPr/>
          </p:nvSpPr>
          <p:spPr bwMode="auto">
            <a:xfrm>
              <a:off x="5188376" y="2401651"/>
              <a:ext cx="100375" cy="64235"/>
            </a:xfrm>
            <a:custGeom>
              <a:avLst/>
              <a:gdLst/>
              <a:ahLst/>
              <a:cxnLst>
                <a:cxn ang="0">
                  <a:pos x="58" y="34"/>
                </a:cxn>
                <a:cxn ang="0">
                  <a:pos x="52" y="24"/>
                </a:cxn>
                <a:cxn ang="0">
                  <a:pos x="48" y="16"/>
                </a:cxn>
                <a:cxn ang="0">
                  <a:pos x="52" y="16"/>
                </a:cxn>
                <a:cxn ang="0">
                  <a:pos x="54" y="14"/>
                </a:cxn>
                <a:cxn ang="0">
                  <a:pos x="54" y="4"/>
                </a:cxn>
                <a:cxn ang="0">
                  <a:pos x="48" y="6"/>
                </a:cxn>
                <a:cxn ang="0">
                  <a:pos x="44" y="6"/>
                </a:cxn>
                <a:cxn ang="0">
                  <a:pos x="40" y="4"/>
                </a:cxn>
                <a:cxn ang="0">
                  <a:pos x="32" y="0"/>
                </a:cxn>
                <a:cxn ang="0">
                  <a:pos x="24" y="0"/>
                </a:cxn>
                <a:cxn ang="0">
                  <a:pos x="14" y="2"/>
                </a:cxn>
                <a:cxn ang="0">
                  <a:pos x="6" y="6"/>
                </a:cxn>
                <a:cxn ang="0">
                  <a:pos x="2" y="8"/>
                </a:cxn>
                <a:cxn ang="0">
                  <a:pos x="0" y="10"/>
                </a:cxn>
                <a:cxn ang="0">
                  <a:pos x="2" y="16"/>
                </a:cxn>
                <a:cxn ang="0">
                  <a:pos x="6" y="20"/>
                </a:cxn>
                <a:cxn ang="0">
                  <a:pos x="10" y="22"/>
                </a:cxn>
                <a:cxn ang="0">
                  <a:pos x="18" y="24"/>
                </a:cxn>
                <a:cxn ang="0">
                  <a:pos x="26" y="22"/>
                </a:cxn>
                <a:cxn ang="0">
                  <a:pos x="30" y="22"/>
                </a:cxn>
                <a:cxn ang="0">
                  <a:pos x="34" y="24"/>
                </a:cxn>
                <a:cxn ang="0">
                  <a:pos x="36" y="28"/>
                </a:cxn>
                <a:cxn ang="0">
                  <a:pos x="38" y="32"/>
                </a:cxn>
                <a:cxn ang="0">
                  <a:pos x="42" y="34"/>
                </a:cxn>
                <a:cxn ang="0">
                  <a:pos x="44" y="34"/>
                </a:cxn>
                <a:cxn ang="0">
                  <a:pos x="46" y="30"/>
                </a:cxn>
                <a:cxn ang="0">
                  <a:pos x="50" y="30"/>
                </a:cxn>
                <a:cxn ang="0">
                  <a:pos x="54" y="32"/>
                </a:cxn>
                <a:cxn ang="0">
                  <a:pos x="58" y="34"/>
                </a:cxn>
              </a:cxnLst>
              <a:rect l="0" t="0" r="r" b="b"/>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5" name="Freeform 175"/>
            <p:cNvSpPr>
              <a:spLocks/>
            </p:cNvSpPr>
            <p:nvPr/>
          </p:nvSpPr>
          <p:spPr bwMode="auto">
            <a:xfrm>
              <a:off x="5150302" y="2443215"/>
              <a:ext cx="148832" cy="94464"/>
            </a:xfrm>
            <a:custGeom>
              <a:avLst/>
              <a:gdLst/>
              <a:ahLst/>
              <a:cxnLst>
                <a:cxn ang="0">
                  <a:pos x="68" y="50"/>
                </a:cxn>
                <a:cxn ang="0">
                  <a:pos x="74" y="50"/>
                </a:cxn>
                <a:cxn ang="0">
                  <a:pos x="80" y="48"/>
                </a:cxn>
                <a:cxn ang="0">
                  <a:pos x="84" y="46"/>
                </a:cxn>
                <a:cxn ang="0">
                  <a:pos x="86" y="42"/>
                </a:cxn>
                <a:cxn ang="0">
                  <a:pos x="86" y="38"/>
                </a:cxn>
                <a:cxn ang="0">
                  <a:pos x="84" y="30"/>
                </a:cxn>
                <a:cxn ang="0">
                  <a:pos x="84" y="26"/>
                </a:cxn>
                <a:cxn ang="0">
                  <a:pos x="80" y="12"/>
                </a:cxn>
                <a:cxn ang="0">
                  <a:pos x="76" y="10"/>
                </a:cxn>
                <a:cxn ang="0">
                  <a:pos x="72" y="8"/>
                </a:cxn>
                <a:cxn ang="0">
                  <a:pos x="68" y="8"/>
                </a:cxn>
                <a:cxn ang="0">
                  <a:pos x="66" y="12"/>
                </a:cxn>
                <a:cxn ang="0">
                  <a:pos x="64" y="12"/>
                </a:cxn>
                <a:cxn ang="0">
                  <a:pos x="60" y="10"/>
                </a:cxn>
                <a:cxn ang="0">
                  <a:pos x="58" y="6"/>
                </a:cxn>
                <a:cxn ang="0">
                  <a:pos x="56" y="2"/>
                </a:cxn>
                <a:cxn ang="0">
                  <a:pos x="52" y="0"/>
                </a:cxn>
                <a:cxn ang="0">
                  <a:pos x="48" y="0"/>
                </a:cxn>
                <a:cxn ang="0">
                  <a:pos x="40" y="2"/>
                </a:cxn>
                <a:cxn ang="0">
                  <a:pos x="42" y="4"/>
                </a:cxn>
                <a:cxn ang="0">
                  <a:pos x="44" y="12"/>
                </a:cxn>
                <a:cxn ang="0">
                  <a:pos x="42" y="16"/>
                </a:cxn>
                <a:cxn ang="0">
                  <a:pos x="42" y="18"/>
                </a:cxn>
                <a:cxn ang="0">
                  <a:pos x="38" y="22"/>
                </a:cxn>
                <a:cxn ang="0">
                  <a:pos x="32" y="24"/>
                </a:cxn>
                <a:cxn ang="0">
                  <a:pos x="30" y="24"/>
                </a:cxn>
                <a:cxn ang="0">
                  <a:pos x="28" y="22"/>
                </a:cxn>
                <a:cxn ang="0">
                  <a:pos x="24" y="18"/>
                </a:cxn>
                <a:cxn ang="0">
                  <a:pos x="18" y="12"/>
                </a:cxn>
                <a:cxn ang="0">
                  <a:pos x="16" y="10"/>
                </a:cxn>
                <a:cxn ang="0">
                  <a:pos x="12" y="10"/>
                </a:cxn>
                <a:cxn ang="0">
                  <a:pos x="8" y="10"/>
                </a:cxn>
                <a:cxn ang="0">
                  <a:pos x="6" y="12"/>
                </a:cxn>
                <a:cxn ang="0">
                  <a:pos x="2" y="20"/>
                </a:cxn>
                <a:cxn ang="0">
                  <a:pos x="2" y="26"/>
                </a:cxn>
                <a:cxn ang="0">
                  <a:pos x="0" y="30"/>
                </a:cxn>
                <a:cxn ang="0">
                  <a:pos x="2" y="38"/>
                </a:cxn>
                <a:cxn ang="0">
                  <a:pos x="2" y="36"/>
                </a:cxn>
                <a:cxn ang="0">
                  <a:pos x="4" y="34"/>
                </a:cxn>
                <a:cxn ang="0">
                  <a:pos x="12" y="34"/>
                </a:cxn>
                <a:cxn ang="0">
                  <a:pos x="24" y="34"/>
                </a:cxn>
                <a:cxn ang="0">
                  <a:pos x="28" y="36"/>
                </a:cxn>
                <a:cxn ang="0">
                  <a:pos x="34" y="38"/>
                </a:cxn>
                <a:cxn ang="0">
                  <a:pos x="42" y="36"/>
                </a:cxn>
                <a:cxn ang="0">
                  <a:pos x="50" y="32"/>
                </a:cxn>
                <a:cxn ang="0">
                  <a:pos x="54" y="38"/>
                </a:cxn>
                <a:cxn ang="0">
                  <a:pos x="58" y="40"/>
                </a:cxn>
                <a:cxn ang="0">
                  <a:pos x="58" y="44"/>
                </a:cxn>
                <a:cxn ang="0">
                  <a:pos x="60" y="48"/>
                </a:cxn>
                <a:cxn ang="0">
                  <a:pos x="66" y="50"/>
                </a:cxn>
                <a:cxn ang="0">
                  <a:pos x="68" y="50"/>
                </a:cxn>
              </a:cxnLst>
              <a:rect l="0" t="0" r="r" b="b"/>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6" name="Freeform 176"/>
            <p:cNvSpPr>
              <a:spLocks/>
            </p:cNvSpPr>
            <p:nvPr/>
          </p:nvSpPr>
          <p:spPr bwMode="auto">
            <a:xfrm>
              <a:off x="5150302" y="2503672"/>
              <a:ext cx="110758" cy="90686"/>
            </a:xfrm>
            <a:custGeom>
              <a:avLst/>
              <a:gdLst/>
              <a:ahLst/>
              <a:cxnLst>
                <a:cxn ang="0">
                  <a:pos x="64" y="18"/>
                </a:cxn>
                <a:cxn ang="0">
                  <a:pos x="60" y="16"/>
                </a:cxn>
                <a:cxn ang="0">
                  <a:pos x="58" y="12"/>
                </a:cxn>
                <a:cxn ang="0">
                  <a:pos x="58" y="8"/>
                </a:cxn>
                <a:cxn ang="0">
                  <a:pos x="54" y="6"/>
                </a:cxn>
                <a:cxn ang="0">
                  <a:pos x="50" y="0"/>
                </a:cxn>
                <a:cxn ang="0">
                  <a:pos x="42" y="4"/>
                </a:cxn>
                <a:cxn ang="0">
                  <a:pos x="34" y="6"/>
                </a:cxn>
                <a:cxn ang="0">
                  <a:pos x="28" y="4"/>
                </a:cxn>
                <a:cxn ang="0">
                  <a:pos x="24" y="2"/>
                </a:cxn>
                <a:cxn ang="0">
                  <a:pos x="12" y="2"/>
                </a:cxn>
                <a:cxn ang="0">
                  <a:pos x="4" y="2"/>
                </a:cxn>
                <a:cxn ang="0">
                  <a:pos x="2" y="4"/>
                </a:cxn>
                <a:cxn ang="0">
                  <a:pos x="0" y="6"/>
                </a:cxn>
                <a:cxn ang="0">
                  <a:pos x="0" y="20"/>
                </a:cxn>
                <a:cxn ang="0">
                  <a:pos x="8" y="20"/>
                </a:cxn>
                <a:cxn ang="0">
                  <a:pos x="16" y="20"/>
                </a:cxn>
                <a:cxn ang="0">
                  <a:pos x="22" y="22"/>
                </a:cxn>
                <a:cxn ang="0">
                  <a:pos x="28" y="24"/>
                </a:cxn>
                <a:cxn ang="0">
                  <a:pos x="26" y="36"/>
                </a:cxn>
                <a:cxn ang="0">
                  <a:pos x="30" y="40"/>
                </a:cxn>
                <a:cxn ang="0">
                  <a:pos x="32" y="40"/>
                </a:cxn>
                <a:cxn ang="0">
                  <a:pos x="34" y="42"/>
                </a:cxn>
                <a:cxn ang="0">
                  <a:pos x="38" y="46"/>
                </a:cxn>
                <a:cxn ang="0">
                  <a:pos x="40" y="48"/>
                </a:cxn>
                <a:cxn ang="0">
                  <a:pos x="44" y="46"/>
                </a:cxn>
                <a:cxn ang="0">
                  <a:pos x="50" y="46"/>
                </a:cxn>
                <a:cxn ang="0">
                  <a:pos x="56" y="34"/>
                </a:cxn>
                <a:cxn ang="0">
                  <a:pos x="58" y="30"/>
                </a:cxn>
                <a:cxn ang="0">
                  <a:pos x="64" y="24"/>
                </a:cxn>
                <a:cxn ang="0">
                  <a:pos x="64" y="20"/>
                </a:cxn>
                <a:cxn ang="0">
                  <a:pos x="64" y="18"/>
                </a:cxn>
              </a:cxnLst>
              <a:rect l="0" t="0" r="r" b="b"/>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7" name="Freeform 177"/>
            <p:cNvSpPr>
              <a:spLocks/>
            </p:cNvSpPr>
            <p:nvPr/>
          </p:nvSpPr>
          <p:spPr bwMode="auto">
            <a:xfrm>
              <a:off x="5129535" y="2541458"/>
              <a:ext cx="69224" cy="30229"/>
            </a:xfrm>
            <a:custGeom>
              <a:avLst/>
              <a:gdLst/>
              <a:ahLst/>
              <a:cxnLst>
                <a:cxn ang="0">
                  <a:pos x="38" y="16"/>
                </a:cxn>
                <a:cxn ang="0">
                  <a:pos x="40" y="4"/>
                </a:cxn>
                <a:cxn ang="0">
                  <a:pos x="34" y="2"/>
                </a:cxn>
                <a:cxn ang="0">
                  <a:pos x="28" y="0"/>
                </a:cxn>
                <a:cxn ang="0">
                  <a:pos x="20" y="0"/>
                </a:cxn>
                <a:cxn ang="0">
                  <a:pos x="14" y="0"/>
                </a:cxn>
                <a:cxn ang="0">
                  <a:pos x="12" y="6"/>
                </a:cxn>
                <a:cxn ang="0">
                  <a:pos x="8" y="6"/>
                </a:cxn>
                <a:cxn ang="0">
                  <a:pos x="4" y="8"/>
                </a:cxn>
                <a:cxn ang="0">
                  <a:pos x="2" y="12"/>
                </a:cxn>
                <a:cxn ang="0">
                  <a:pos x="0" y="16"/>
                </a:cxn>
                <a:cxn ang="0">
                  <a:pos x="38" y="16"/>
                </a:cxn>
              </a:cxnLst>
              <a:rect l="0" t="0" r="r" b="b"/>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8" name="Freeform 178"/>
            <p:cNvSpPr>
              <a:spLocks/>
            </p:cNvSpPr>
            <p:nvPr/>
          </p:nvSpPr>
          <p:spPr bwMode="auto">
            <a:xfrm>
              <a:off x="4432101" y="2991110"/>
              <a:ext cx="69224" cy="170036"/>
            </a:xfrm>
            <a:custGeom>
              <a:avLst/>
              <a:gdLst/>
              <a:ahLst/>
              <a:cxnLst>
                <a:cxn ang="0">
                  <a:pos x="24" y="90"/>
                </a:cxn>
                <a:cxn ang="0">
                  <a:pos x="16" y="90"/>
                </a:cxn>
                <a:cxn ang="0">
                  <a:pos x="12" y="90"/>
                </a:cxn>
                <a:cxn ang="0">
                  <a:pos x="8" y="90"/>
                </a:cxn>
                <a:cxn ang="0">
                  <a:pos x="6" y="76"/>
                </a:cxn>
                <a:cxn ang="0">
                  <a:pos x="8" y="66"/>
                </a:cxn>
                <a:cxn ang="0">
                  <a:pos x="6" y="64"/>
                </a:cxn>
                <a:cxn ang="0">
                  <a:pos x="4" y="64"/>
                </a:cxn>
                <a:cxn ang="0">
                  <a:pos x="0" y="62"/>
                </a:cxn>
                <a:cxn ang="0">
                  <a:pos x="0" y="58"/>
                </a:cxn>
                <a:cxn ang="0">
                  <a:pos x="0" y="52"/>
                </a:cxn>
                <a:cxn ang="0">
                  <a:pos x="2" y="48"/>
                </a:cxn>
                <a:cxn ang="0">
                  <a:pos x="6" y="38"/>
                </a:cxn>
                <a:cxn ang="0">
                  <a:pos x="10" y="32"/>
                </a:cxn>
                <a:cxn ang="0">
                  <a:pos x="12" y="26"/>
                </a:cxn>
                <a:cxn ang="0">
                  <a:pos x="12" y="22"/>
                </a:cxn>
                <a:cxn ang="0">
                  <a:pos x="12" y="18"/>
                </a:cxn>
                <a:cxn ang="0">
                  <a:pos x="10" y="16"/>
                </a:cxn>
                <a:cxn ang="0">
                  <a:pos x="8" y="14"/>
                </a:cxn>
                <a:cxn ang="0">
                  <a:pos x="8" y="12"/>
                </a:cxn>
                <a:cxn ang="0">
                  <a:pos x="10" y="6"/>
                </a:cxn>
                <a:cxn ang="0">
                  <a:pos x="12" y="0"/>
                </a:cxn>
                <a:cxn ang="0">
                  <a:pos x="16" y="4"/>
                </a:cxn>
                <a:cxn ang="0">
                  <a:pos x="22" y="6"/>
                </a:cxn>
                <a:cxn ang="0">
                  <a:pos x="36" y="6"/>
                </a:cxn>
                <a:cxn ang="0">
                  <a:pos x="38" y="8"/>
                </a:cxn>
                <a:cxn ang="0">
                  <a:pos x="40" y="12"/>
                </a:cxn>
                <a:cxn ang="0">
                  <a:pos x="38" y="24"/>
                </a:cxn>
                <a:cxn ang="0">
                  <a:pos x="34" y="34"/>
                </a:cxn>
                <a:cxn ang="0">
                  <a:pos x="30" y="40"/>
                </a:cxn>
                <a:cxn ang="0">
                  <a:pos x="28" y="50"/>
                </a:cxn>
                <a:cxn ang="0">
                  <a:pos x="30" y="54"/>
                </a:cxn>
                <a:cxn ang="0">
                  <a:pos x="30" y="60"/>
                </a:cxn>
                <a:cxn ang="0">
                  <a:pos x="30" y="64"/>
                </a:cxn>
                <a:cxn ang="0">
                  <a:pos x="28" y="68"/>
                </a:cxn>
                <a:cxn ang="0">
                  <a:pos x="30" y="70"/>
                </a:cxn>
                <a:cxn ang="0">
                  <a:pos x="32" y="74"/>
                </a:cxn>
                <a:cxn ang="0">
                  <a:pos x="30" y="78"/>
                </a:cxn>
                <a:cxn ang="0">
                  <a:pos x="28" y="80"/>
                </a:cxn>
                <a:cxn ang="0">
                  <a:pos x="26" y="84"/>
                </a:cxn>
                <a:cxn ang="0">
                  <a:pos x="24" y="86"/>
                </a:cxn>
                <a:cxn ang="0">
                  <a:pos x="24" y="90"/>
                </a:cxn>
              </a:cxnLst>
              <a:rect l="0" t="0" r="r" b="b"/>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49" name="Freeform 179"/>
            <p:cNvSpPr>
              <a:spLocks/>
            </p:cNvSpPr>
            <p:nvPr/>
          </p:nvSpPr>
          <p:spPr bwMode="auto">
            <a:xfrm>
              <a:off x="4442485" y="2934430"/>
              <a:ext cx="301126" cy="264500"/>
            </a:xfrm>
            <a:custGeom>
              <a:avLst/>
              <a:gdLst/>
              <a:ahLst/>
              <a:cxnLst>
                <a:cxn ang="0">
                  <a:pos x="174" y="34"/>
                </a:cxn>
                <a:cxn ang="0">
                  <a:pos x="164" y="44"/>
                </a:cxn>
                <a:cxn ang="0">
                  <a:pos x="138" y="56"/>
                </a:cxn>
                <a:cxn ang="0">
                  <a:pos x="128" y="68"/>
                </a:cxn>
                <a:cxn ang="0">
                  <a:pos x="128" y="86"/>
                </a:cxn>
                <a:cxn ang="0">
                  <a:pos x="124" y="96"/>
                </a:cxn>
                <a:cxn ang="0">
                  <a:pos x="106" y="118"/>
                </a:cxn>
                <a:cxn ang="0">
                  <a:pos x="102" y="126"/>
                </a:cxn>
                <a:cxn ang="0">
                  <a:pos x="64" y="128"/>
                </a:cxn>
                <a:cxn ang="0">
                  <a:pos x="56" y="134"/>
                </a:cxn>
                <a:cxn ang="0">
                  <a:pos x="50" y="140"/>
                </a:cxn>
                <a:cxn ang="0">
                  <a:pos x="42" y="140"/>
                </a:cxn>
                <a:cxn ang="0">
                  <a:pos x="36" y="130"/>
                </a:cxn>
                <a:cxn ang="0">
                  <a:pos x="34" y="122"/>
                </a:cxn>
                <a:cxn ang="0">
                  <a:pos x="24" y="120"/>
                </a:cxn>
                <a:cxn ang="0">
                  <a:pos x="20" y="116"/>
                </a:cxn>
                <a:cxn ang="0">
                  <a:pos x="24" y="108"/>
                </a:cxn>
                <a:cxn ang="0">
                  <a:pos x="24" y="100"/>
                </a:cxn>
                <a:cxn ang="0">
                  <a:pos x="24" y="94"/>
                </a:cxn>
                <a:cxn ang="0">
                  <a:pos x="24" y="84"/>
                </a:cxn>
                <a:cxn ang="0">
                  <a:pos x="24" y="70"/>
                </a:cxn>
                <a:cxn ang="0">
                  <a:pos x="32" y="54"/>
                </a:cxn>
                <a:cxn ang="0">
                  <a:pos x="32" y="38"/>
                </a:cxn>
                <a:cxn ang="0">
                  <a:pos x="16" y="36"/>
                </a:cxn>
                <a:cxn ang="0">
                  <a:pos x="6" y="30"/>
                </a:cxn>
                <a:cxn ang="0">
                  <a:pos x="4" y="22"/>
                </a:cxn>
                <a:cxn ang="0">
                  <a:pos x="0" y="16"/>
                </a:cxn>
                <a:cxn ang="0">
                  <a:pos x="0" y="10"/>
                </a:cxn>
                <a:cxn ang="0">
                  <a:pos x="12" y="6"/>
                </a:cxn>
                <a:cxn ang="0">
                  <a:pos x="14" y="0"/>
                </a:cxn>
                <a:cxn ang="0">
                  <a:pos x="40" y="2"/>
                </a:cxn>
                <a:cxn ang="0">
                  <a:pos x="80" y="8"/>
                </a:cxn>
                <a:cxn ang="0">
                  <a:pos x="124" y="16"/>
                </a:cxn>
                <a:cxn ang="0">
                  <a:pos x="150" y="20"/>
                </a:cxn>
                <a:cxn ang="0">
                  <a:pos x="154" y="22"/>
                </a:cxn>
                <a:cxn ang="0">
                  <a:pos x="174" y="32"/>
                </a:cxn>
              </a:cxnLst>
              <a:rect l="0" t="0" r="r" b="b"/>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0" name="Freeform 180"/>
            <p:cNvSpPr>
              <a:spLocks/>
            </p:cNvSpPr>
            <p:nvPr/>
          </p:nvSpPr>
          <p:spPr bwMode="auto">
            <a:xfrm>
              <a:off x="4553243" y="2688823"/>
              <a:ext cx="308048" cy="306065"/>
            </a:xfrm>
            <a:custGeom>
              <a:avLst/>
              <a:gdLst/>
              <a:ahLst/>
              <a:cxnLst>
                <a:cxn ang="0">
                  <a:pos x="174" y="128"/>
                </a:cxn>
                <a:cxn ang="0">
                  <a:pos x="162" y="136"/>
                </a:cxn>
                <a:cxn ang="0">
                  <a:pos x="154" y="142"/>
                </a:cxn>
                <a:cxn ang="0">
                  <a:pos x="138" y="138"/>
                </a:cxn>
                <a:cxn ang="0">
                  <a:pos x="126" y="134"/>
                </a:cxn>
                <a:cxn ang="0">
                  <a:pos x="114" y="138"/>
                </a:cxn>
                <a:cxn ang="0">
                  <a:pos x="110" y="150"/>
                </a:cxn>
                <a:cxn ang="0">
                  <a:pos x="96" y="156"/>
                </a:cxn>
                <a:cxn ang="0">
                  <a:pos x="88" y="150"/>
                </a:cxn>
                <a:cxn ang="0">
                  <a:pos x="72" y="148"/>
                </a:cxn>
                <a:cxn ang="0">
                  <a:pos x="38" y="140"/>
                </a:cxn>
                <a:cxn ang="0">
                  <a:pos x="44" y="136"/>
                </a:cxn>
                <a:cxn ang="0">
                  <a:pos x="48" y="114"/>
                </a:cxn>
                <a:cxn ang="0">
                  <a:pos x="48" y="92"/>
                </a:cxn>
                <a:cxn ang="0">
                  <a:pos x="38" y="68"/>
                </a:cxn>
                <a:cxn ang="0">
                  <a:pos x="30" y="62"/>
                </a:cxn>
                <a:cxn ang="0">
                  <a:pos x="8" y="58"/>
                </a:cxn>
                <a:cxn ang="0">
                  <a:pos x="2" y="50"/>
                </a:cxn>
                <a:cxn ang="0">
                  <a:pos x="6" y="42"/>
                </a:cxn>
                <a:cxn ang="0">
                  <a:pos x="16" y="36"/>
                </a:cxn>
                <a:cxn ang="0">
                  <a:pos x="24" y="36"/>
                </a:cxn>
                <a:cxn ang="0">
                  <a:pos x="32" y="40"/>
                </a:cxn>
                <a:cxn ang="0">
                  <a:pos x="42" y="42"/>
                </a:cxn>
                <a:cxn ang="0">
                  <a:pos x="44" y="36"/>
                </a:cxn>
                <a:cxn ang="0">
                  <a:pos x="40" y="32"/>
                </a:cxn>
                <a:cxn ang="0">
                  <a:pos x="46" y="26"/>
                </a:cxn>
                <a:cxn ang="0">
                  <a:pos x="56" y="30"/>
                </a:cxn>
                <a:cxn ang="0">
                  <a:pos x="66" y="30"/>
                </a:cxn>
                <a:cxn ang="0">
                  <a:pos x="68" y="22"/>
                </a:cxn>
                <a:cxn ang="0">
                  <a:pos x="80" y="14"/>
                </a:cxn>
                <a:cxn ang="0">
                  <a:pos x="86" y="6"/>
                </a:cxn>
                <a:cxn ang="0">
                  <a:pos x="98" y="0"/>
                </a:cxn>
                <a:cxn ang="0">
                  <a:pos x="106" y="8"/>
                </a:cxn>
                <a:cxn ang="0">
                  <a:pos x="120" y="12"/>
                </a:cxn>
                <a:cxn ang="0">
                  <a:pos x="122" y="18"/>
                </a:cxn>
                <a:cxn ang="0">
                  <a:pos x="130" y="20"/>
                </a:cxn>
                <a:cxn ang="0">
                  <a:pos x="132" y="22"/>
                </a:cxn>
                <a:cxn ang="0">
                  <a:pos x="140" y="28"/>
                </a:cxn>
                <a:cxn ang="0">
                  <a:pos x="154" y="30"/>
                </a:cxn>
                <a:cxn ang="0">
                  <a:pos x="168" y="34"/>
                </a:cxn>
                <a:cxn ang="0">
                  <a:pos x="174" y="44"/>
                </a:cxn>
                <a:cxn ang="0">
                  <a:pos x="168" y="60"/>
                </a:cxn>
                <a:cxn ang="0">
                  <a:pos x="164" y="64"/>
                </a:cxn>
                <a:cxn ang="0">
                  <a:pos x="158" y="70"/>
                </a:cxn>
                <a:cxn ang="0">
                  <a:pos x="150" y="82"/>
                </a:cxn>
                <a:cxn ang="0">
                  <a:pos x="154" y="88"/>
                </a:cxn>
                <a:cxn ang="0">
                  <a:pos x="154" y="84"/>
                </a:cxn>
                <a:cxn ang="0">
                  <a:pos x="160" y="84"/>
                </a:cxn>
                <a:cxn ang="0">
                  <a:pos x="162" y="96"/>
                </a:cxn>
                <a:cxn ang="0">
                  <a:pos x="166" y="100"/>
                </a:cxn>
                <a:cxn ang="0">
                  <a:pos x="158" y="108"/>
                </a:cxn>
                <a:cxn ang="0">
                  <a:pos x="170" y="124"/>
                </a:cxn>
                <a:cxn ang="0">
                  <a:pos x="178" y="128"/>
                </a:cxn>
              </a:cxnLst>
              <a:rect l="0" t="0" r="r" b="b"/>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1" name="Freeform 181"/>
            <p:cNvSpPr>
              <a:spLocks/>
            </p:cNvSpPr>
            <p:nvPr/>
          </p:nvSpPr>
          <p:spPr bwMode="auto">
            <a:xfrm>
              <a:off x="4722842" y="2677487"/>
              <a:ext cx="93453" cy="64235"/>
            </a:xfrm>
            <a:custGeom>
              <a:avLst/>
              <a:gdLst/>
              <a:ahLst/>
              <a:cxnLst>
                <a:cxn ang="0">
                  <a:pos x="46" y="34"/>
                </a:cxn>
                <a:cxn ang="0">
                  <a:pos x="46" y="32"/>
                </a:cxn>
                <a:cxn ang="0">
                  <a:pos x="46" y="30"/>
                </a:cxn>
                <a:cxn ang="0">
                  <a:pos x="44" y="28"/>
                </a:cxn>
                <a:cxn ang="0">
                  <a:pos x="46" y="26"/>
                </a:cxn>
                <a:cxn ang="0">
                  <a:pos x="48" y="22"/>
                </a:cxn>
                <a:cxn ang="0">
                  <a:pos x="52" y="20"/>
                </a:cxn>
                <a:cxn ang="0">
                  <a:pos x="54" y="16"/>
                </a:cxn>
                <a:cxn ang="0">
                  <a:pos x="52" y="12"/>
                </a:cxn>
                <a:cxn ang="0">
                  <a:pos x="50" y="10"/>
                </a:cxn>
                <a:cxn ang="0">
                  <a:pos x="44" y="6"/>
                </a:cxn>
                <a:cxn ang="0">
                  <a:pos x="30" y="0"/>
                </a:cxn>
                <a:cxn ang="0">
                  <a:pos x="16" y="4"/>
                </a:cxn>
                <a:cxn ang="0">
                  <a:pos x="12" y="2"/>
                </a:cxn>
                <a:cxn ang="0">
                  <a:pos x="10" y="0"/>
                </a:cxn>
                <a:cxn ang="0">
                  <a:pos x="0" y="6"/>
                </a:cxn>
                <a:cxn ang="0">
                  <a:pos x="2" y="10"/>
                </a:cxn>
                <a:cxn ang="0">
                  <a:pos x="8" y="14"/>
                </a:cxn>
                <a:cxn ang="0">
                  <a:pos x="14" y="16"/>
                </a:cxn>
                <a:cxn ang="0">
                  <a:pos x="22" y="18"/>
                </a:cxn>
                <a:cxn ang="0">
                  <a:pos x="22" y="22"/>
                </a:cxn>
                <a:cxn ang="0">
                  <a:pos x="24" y="24"/>
                </a:cxn>
                <a:cxn ang="0">
                  <a:pos x="28" y="26"/>
                </a:cxn>
                <a:cxn ang="0">
                  <a:pos x="32" y="26"/>
                </a:cxn>
                <a:cxn ang="0">
                  <a:pos x="32" y="28"/>
                </a:cxn>
                <a:cxn ang="0">
                  <a:pos x="34" y="28"/>
                </a:cxn>
                <a:cxn ang="0">
                  <a:pos x="38" y="32"/>
                </a:cxn>
                <a:cxn ang="0">
                  <a:pos x="42" y="34"/>
                </a:cxn>
                <a:cxn ang="0">
                  <a:pos x="46" y="34"/>
                </a:cxn>
              </a:cxnLst>
              <a:rect l="0" t="0" r="r" b="b"/>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2" name="Freeform 182"/>
            <p:cNvSpPr>
              <a:spLocks/>
            </p:cNvSpPr>
            <p:nvPr/>
          </p:nvSpPr>
          <p:spPr bwMode="auto">
            <a:xfrm>
              <a:off x="4740149" y="2598136"/>
              <a:ext cx="86531" cy="94464"/>
            </a:xfrm>
            <a:custGeom>
              <a:avLst/>
              <a:gdLst/>
              <a:ahLst/>
              <a:cxnLst>
                <a:cxn ang="0">
                  <a:pos x="50" y="0"/>
                </a:cxn>
                <a:cxn ang="0">
                  <a:pos x="50" y="10"/>
                </a:cxn>
                <a:cxn ang="0">
                  <a:pos x="48" y="18"/>
                </a:cxn>
                <a:cxn ang="0">
                  <a:pos x="48" y="24"/>
                </a:cxn>
                <a:cxn ang="0">
                  <a:pos x="50" y="24"/>
                </a:cxn>
                <a:cxn ang="0">
                  <a:pos x="46" y="30"/>
                </a:cxn>
                <a:cxn ang="0">
                  <a:pos x="44" y="34"/>
                </a:cxn>
                <a:cxn ang="0">
                  <a:pos x="42" y="38"/>
                </a:cxn>
                <a:cxn ang="0">
                  <a:pos x="40" y="44"/>
                </a:cxn>
                <a:cxn ang="0">
                  <a:pos x="38" y="48"/>
                </a:cxn>
                <a:cxn ang="0">
                  <a:pos x="36" y="50"/>
                </a:cxn>
                <a:cxn ang="0">
                  <a:pos x="26" y="46"/>
                </a:cxn>
                <a:cxn ang="0">
                  <a:pos x="20" y="42"/>
                </a:cxn>
                <a:cxn ang="0">
                  <a:pos x="6" y="46"/>
                </a:cxn>
                <a:cxn ang="0">
                  <a:pos x="2" y="44"/>
                </a:cxn>
                <a:cxn ang="0">
                  <a:pos x="0" y="42"/>
                </a:cxn>
                <a:cxn ang="0">
                  <a:pos x="10" y="36"/>
                </a:cxn>
                <a:cxn ang="0">
                  <a:pos x="14" y="30"/>
                </a:cxn>
                <a:cxn ang="0">
                  <a:pos x="18" y="24"/>
                </a:cxn>
                <a:cxn ang="0">
                  <a:pos x="20" y="18"/>
                </a:cxn>
                <a:cxn ang="0">
                  <a:pos x="22" y="14"/>
                </a:cxn>
                <a:cxn ang="0">
                  <a:pos x="28" y="14"/>
                </a:cxn>
                <a:cxn ang="0">
                  <a:pos x="32" y="6"/>
                </a:cxn>
                <a:cxn ang="0">
                  <a:pos x="38" y="4"/>
                </a:cxn>
                <a:cxn ang="0">
                  <a:pos x="42" y="2"/>
                </a:cxn>
                <a:cxn ang="0">
                  <a:pos x="50" y="0"/>
                </a:cxn>
              </a:cxnLst>
              <a:rect l="0" t="0" r="r" b="b"/>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3" name="Freeform 183"/>
            <p:cNvSpPr>
              <a:spLocks/>
            </p:cNvSpPr>
            <p:nvPr/>
          </p:nvSpPr>
          <p:spPr bwMode="auto">
            <a:xfrm>
              <a:off x="4854369" y="2465886"/>
              <a:ext cx="55379" cy="98243"/>
            </a:xfrm>
            <a:custGeom>
              <a:avLst/>
              <a:gdLst/>
              <a:ahLst/>
              <a:cxnLst>
                <a:cxn ang="0">
                  <a:pos x="22" y="52"/>
                </a:cxn>
                <a:cxn ang="0">
                  <a:pos x="8" y="52"/>
                </a:cxn>
                <a:cxn ang="0">
                  <a:pos x="10" y="52"/>
                </a:cxn>
                <a:cxn ang="0">
                  <a:pos x="12" y="50"/>
                </a:cxn>
                <a:cxn ang="0">
                  <a:pos x="6" y="50"/>
                </a:cxn>
                <a:cxn ang="0">
                  <a:pos x="6" y="42"/>
                </a:cxn>
                <a:cxn ang="0">
                  <a:pos x="4" y="38"/>
                </a:cxn>
                <a:cxn ang="0">
                  <a:pos x="2" y="32"/>
                </a:cxn>
                <a:cxn ang="0">
                  <a:pos x="0" y="26"/>
                </a:cxn>
                <a:cxn ang="0">
                  <a:pos x="2" y="22"/>
                </a:cxn>
                <a:cxn ang="0">
                  <a:pos x="4" y="18"/>
                </a:cxn>
                <a:cxn ang="0">
                  <a:pos x="12" y="12"/>
                </a:cxn>
                <a:cxn ang="0">
                  <a:pos x="28" y="0"/>
                </a:cxn>
                <a:cxn ang="0">
                  <a:pos x="28" y="14"/>
                </a:cxn>
                <a:cxn ang="0">
                  <a:pos x="26" y="16"/>
                </a:cxn>
                <a:cxn ang="0">
                  <a:pos x="28" y="18"/>
                </a:cxn>
                <a:cxn ang="0">
                  <a:pos x="32" y="20"/>
                </a:cxn>
                <a:cxn ang="0">
                  <a:pos x="30" y="24"/>
                </a:cxn>
                <a:cxn ang="0">
                  <a:pos x="28" y="28"/>
                </a:cxn>
                <a:cxn ang="0">
                  <a:pos x="26" y="28"/>
                </a:cxn>
                <a:cxn ang="0">
                  <a:pos x="22" y="30"/>
                </a:cxn>
                <a:cxn ang="0">
                  <a:pos x="24" y="36"/>
                </a:cxn>
                <a:cxn ang="0">
                  <a:pos x="28" y="40"/>
                </a:cxn>
                <a:cxn ang="0">
                  <a:pos x="22" y="40"/>
                </a:cxn>
                <a:cxn ang="0">
                  <a:pos x="22" y="52"/>
                </a:cxn>
              </a:cxnLst>
              <a:rect l="0" t="0" r="r" b="b"/>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4" name="Freeform 184"/>
            <p:cNvSpPr>
              <a:spLocks/>
            </p:cNvSpPr>
            <p:nvPr/>
          </p:nvSpPr>
          <p:spPr bwMode="auto">
            <a:xfrm>
              <a:off x="4802451" y="2564130"/>
              <a:ext cx="219787" cy="245608"/>
            </a:xfrm>
            <a:custGeom>
              <a:avLst/>
              <a:gdLst/>
              <a:ahLst/>
              <a:cxnLst>
                <a:cxn ang="0">
                  <a:pos x="22" y="128"/>
                </a:cxn>
                <a:cxn ang="0">
                  <a:pos x="40" y="126"/>
                </a:cxn>
                <a:cxn ang="0">
                  <a:pos x="52" y="130"/>
                </a:cxn>
                <a:cxn ang="0">
                  <a:pos x="62" y="130"/>
                </a:cxn>
                <a:cxn ang="0">
                  <a:pos x="80" y="130"/>
                </a:cxn>
                <a:cxn ang="0">
                  <a:pos x="102" y="126"/>
                </a:cxn>
                <a:cxn ang="0">
                  <a:pos x="102" y="116"/>
                </a:cxn>
                <a:cxn ang="0">
                  <a:pos x="110" y="110"/>
                </a:cxn>
                <a:cxn ang="0">
                  <a:pos x="108" y="102"/>
                </a:cxn>
                <a:cxn ang="0">
                  <a:pos x="92" y="90"/>
                </a:cxn>
                <a:cxn ang="0">
                  <a:pos x="90" y="80"/>
                </a:cxn>
                <a:cxn ang="0">
                  <a:pos x="121" y="70"/>
                </a:cxn>
                <a:cxn ang="0">
                  <a:pos x="127" y="60"/>
                </a:cxn>
                <a:cxn ang="0">
                  <a:pos x="114" y="34"/>
                </a:cxn>
                <a:cxn ang="0">
                  <a:pos x="110" y="12"/>
                </a:cxn>
                <a:cxn ang="0">
                  <a:pos x="102" y="6"/>
                </a:cxn>
                <a:cxn ang="0">
                  <a:pos x="92" y="4"/>
                </a:cxn>
                <a:cxn ang="0">
                  <a:pos x="80" y="10"/>
                </a:cxn>
                <a:cxn ang="0">
                  <a:pos x="70" y="12"/>
                </a:cxn>
                <a:cxn ang="0">
                  <a:pos x="52" y="0"/>
                </a:cxn>
                <a:cxn ang="0">
                  <a:pos x="40" y="8"/>
                </a:cxn>
                <a:cxn ang="0">
                  <a:pos x="50" y="20"/>
                </a:cxn>
                <a:cxn ang="0">
                  <a:pos x="42" y="16"/>
                </a:cxn>
                <a:cxn ang="0">
                  <a:pos x="38" y="18"/>
                </a:cxn>
                <a:cxn ang="0">
                  <a:pos x="34" y="20"/>
                </a:cxn>
                <a:cxn ang="0">
                  <a:pos x="26" y="18"/>
                </a:cxn>
                <a:cxn ang="0">
                  <a:pos x="14" y="18"/>
                </a:cxn>
                <a:cxn ang="0">
                  <a:pos x="12" y="36"/>
                </a:cxn>
                <a:cxn ang="0">
                  <a:pos x="14" y="42"/>
                </a:cxn>
                <a:cxn ang="0">
                  <a:pos x="8" y="52"/>
                </a:cxn>
                <a:cxn ang="0">
                  <a:pos x="4" y="62"/>
                </a:cxn>
                <a:cxn ang="0">
                  <a:pos x="0" y="68"/>
                </a:cxn>
                <a:cxn ang="0">
                  <a:pos x="8" y="76"/>
                </a:cxn>
                <a:cxn ang="0">
                  <a:pos x="6" y="80"/>
                </a:cxn>
                <a:cxn ang="0">
                  <a:pos x="10" y="92"/>
                </a:cxn>
                <a:cxn ang="0">
                  <a:pos x="10" y="96"/>
                </a:cxn>
                <a:cxn ang="0">
                  <a:pos x="24" y="100"/>
                </a:cxn>
                <a:cxn ang="0">
                  <a:pos x="30" y="112"/>
                </a:cxn>
                <a:cxn ang="0">
                  <a:pos x="24" y="126"/>
                </a:cxn>
              </a:cxnLst>
              <a:rect l="0" t="0" r="r" b="b"/>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5" name="Freeform 185"/>
            <p:cNvSpPr>
              <a:spLocks/>
            </p:cNvSpPr>
            <p:nvPr/>
          </p:nvSpPr>
          <p:spPr bwMode="auto">
            <a:xfrm>
              <a:off x="4812834" y="2802180"/>
              <a:ext cx="103836" cy="56679"/>
            </a:xfrm>
            <a:custGeom>
              <a:avLst/>
              <a:gdLst/>
              <a:ahLst/>
              <a:cxnLst>
                <a:cxn ang="0">
                  <a:pos x="50" y="4"/>
                </a:cxn>
                <a:cxn ang="0">
                  <a:pos x="44" y="2"/>
                </a:cxn>
                <a:cxn ang="0">
                  <a:pos x="34" y="0"/>
                </a:cxn>
                <a:cxn ang="0">
                  <a:pos x="26" y="0"/>
                </a:cxn>
                <a:cxn ang="0">
                  <a:pos x="16" y="2"/>
                </a:cxn>
                <a:cxn ang="0">
                  <a:pos x="18" y="2"/>
                </a:cxn>
                <a:cxn ang="0">
                  <a:pos x="18" y="0"/>
                </a:cxn>
                <a:cxn ang="0">
                  <a:pos x="16" y="2"/>
                </a:cxn>
                <a:cxn ang="0">
                  <a:pos x="14" y="4"/>
                </a:cxn>
                <a:cxn ang="0">
                  <a:pos x="12" y="8"/>
                </a:cxn>
                <a:cxn ang="0">
                  <a:pos x="8" y="10"/>
                </a:cxn>
                <a:cxn ang="0">
                  <a:pos x="4" y="14"/>
                </a:cxn>
                <a:cxn ang="0">
                  <a:pos x="0" y="22"/>
                </a:cxn>
                <a:cxn ang="0">
                  <a:pos x="0" y="28"/>
                </a:cxn>
                <a:cxn ang="0">
                  <a:pos x="4" y="28"/>
                </a:cxn>
                <a:cxn ang="0">
                  <a:pos x="4" y="26"/>
                </a:cxn>
                <a:cxn ang="0">
                  <a:pos x="4" y="24"/>
                </a:cxn>
                <a:cxn ang="0">
                  <a:pos x="8" y="26"/>
                </a:cxn>
                <a:cxn ang="0">
                  <a:pos x="10" y="24"/>
                </a:cxn>
                <a:cxn ang="0">
                  <a:pos x="12" y="30"/>
                </a:cxn>
                <a:cxn ang="0">
                  <a:pos x="26" y="30"/>
                </a:cxn>
                <a:cxn ang="0">
                  <a:pos x="28" y="28"/>
                </a:cxn>
                <a:cxn ang="0">
                  <a:pos x="30" y="26"/>
                </a:cxn>
                <a:cxn ang="0">
                  <a:pos x="32" y="26"/>
                </a:cxn>
                <a:cxn ang="0">
                  <a:pos x="36" y="28"/>
                </a:cxn>
                <a:cxn ang="0">
                  <a:pos x="40" y="30"/>
                </a:cxn>
                <a:cxn ang="0">
                  <a:pos x="44" y="30"/>
                </a:cxn>
                <a:cxn ang="0">
                  <a:pos x="44" y="26"/>
                </a:cxn>
                <a:cxn ang="0">
                  <a:pos x="48" y="24"/>
                </a:cxn>
                <a:cxn ang="0">
                  <a:pos x="54" y="22"/>
                </a:cxn>
                <a:cxn ang="0">
                  <a:pos x="60" y="20"/>
                </a:cxn>
                <a:cxn ang="0">
                  <a:pos x="60" y="14"/>
                </a:cxn>
                <a:cxn ang="0">
                  <a:pos x="58" y="14"/>
                </a:cxn>
                <a:cxn ang="0">
                  <a:pos x="54" y="12"/>
                </a:cxn>
                <a:cxn ang="0">
                  <a:pos x="50" y="8"/>
                </a:cxn>
                <a:cxn ang="0">
                  <a:pos x="50" y="4"/>
                </a:cxn>
              </a:cxnLst>
              <a:rect l="0" t="0" r="r" b="b"/>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6" name="Freeform 186"/>
            <p:cNvSpPr>
              <a:spLocks/>
            </p:cNvSpPr>
            <p:nvPr/>
          </p:nvSpPr>
          <p:spPr bwMode="auto">
            <a:xfrm>
              <a:off x="4899364" y="2756837"/>
              <a:ext cx="185175" cy="86908"/>
            </a:xfrm>
            <a:custGeom>
              <a:avLst/>
              <a:gdLst/>
              <a:ahLst/>
              <a:cxnLst>
                <a:cxn ang="0">
                  <a:pos x="65" y="8"/>
                </a:cxn>
                <a:cxn ang="0">
                  <a:pos x="69" y="6"/>
                </a:cxn>
                <a:cxn ang="0">
                  <a:pos x="71" y="4"/>
                </a:cxn>
                <a:cxn ang="0">
                  <a:pos x="75" y="2"/>
                </a:cxn>
                <a:cxn ang="0">
                  <a:pos x="79" y="0"/>
                </a:cxn>
                <a:cxn ang="0">
                  <a:pos x="85" y="2"/>
                </a:cxn>
                <a:cxn ang="0">
                  <a:pos x="91" y="4"/>
                </a:cxn>
                <a:cxn ang="0">
                  <a:pos x="95" y="6"/>
                </a:cxn>
                <a:cxn ang="0">
                  <a:pos x="101" y="6"/>
                </a:cxn>
                <a:cxn ang="0">
                  <a:pos x="103" y="14"/>
                </a:cxn>
                <a:cxn ang="0">
                  <a:pos x="107" y="18"/>
                </a:cxn>
                <a:cxn ang="0">
                  <a:pos x="101" y="24"/>
                </a:cxn>
                <a:cxn ang="0">
                  <a:pos x="99" y="30"/>
                </a:cxn>
                <a:cxn ang="0">
                  <a:pos x="95" y="38"/>
                </a:cxn>
                <a:cxn ang="0">
                  <a:pos x="93" y="40"/>
                </a:cxn>
                <a:cxn ang="0">
                  <a:pos x="79" y="42"/>
                </a:cxn>
                <a:cxn ang="0">
                  <a:pos x="75" y="44"/>
                </a:cxn>
                <a:cxn ang="0">
                  <a:pos x="73" y="44"/>
                </a:cxn>
                <a:cxn ang="0">
                  <a:pos x="65" y="46"/>
                </a:cxn>
                <a:cxn ang="0">
                  <a:pos x="52" y="44"/>
                </a:cxn>
                <a:cxn ang="0">
                  <a:pos x="42" y="40"/>
                </a:cxn>
                <a:cxn ang="0">
                  <a:pos x="36" y="38"/>
                </a:cxn>
                <a:cxn ang="0">
                  <a:pos x="26" y="36"/>
                </a:cxn>
                <a:cxn ang="0">
                  <a:pos x="22" y="36"/>
                </a:cxn>
                <a:cxn ang="0">
                  <a:pos x="22" y="38"/>
                </a:cxn>
                <a:cxn ang="0">
                  <a:pos x="10" y="38"/>
                </a:cxn>
                <a:cxn ang="0">
                  <a:pos x="8" y="38"/>
                </a:cxn>
                <a:cxn ang="0">
                  <a:pos x="4" y="36"/>
                </a:cxn>
                <a:cxn ang="0">
                  <a:pos x="0" y="32"/>
                </a:cxn>
                <a:cxn ang="0">
                  <a:pos x="0" y="28"/>
                </a:cxn>
                <a:cxn ang="0">
                  <a:pos x="6" y="28"/>
                </a:cxn>
                <a:cxn ang="0">
                  <a:pos x="18" y="28"/>
                </a:cxn>
                <a:cxn ang="0">
                  <a:pos x="24" y="28"/>
                </a:cxn>
                <a:cxn ang="0">
                  <a:pos x="32" y="24"/>
                </a:cxn>
                <a:cxn ang="0">
                  <a:pos x="46" y="24"/>
                </a:cxn>
                <a:cxn ang="0">
                  <a:pos x="44" y="20"/>
                </a:cxn>
                <a:cxn ang="0">
                  <a:pos x="46" y="14"/>
                </a:cxn>
                <a:cxn ang="0">
                  <a:pos x="50" y="12"/>
                </a:cxn>
                <a:cxn ang="0">
                  <a:pos x="54" y="8"/>
                </a:cxn>
                <a:cxn ang="0">
                  <a:pos x="58" y="6"/>
                </a:cxn>
                <a:cxn ang="0">
                  <a:pos x="56" y="6"/>
                </a:cxn>
                <a:cxn ang="0">
                  <a:pos x="65" y="8"/>
                </a:cxn>
              </a:cxnLst>
              <a:rect l="0" t="0" r="r" b="b"/>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7" name="Freeform 187"/>
            <p:cNvSpPr>
              <a:spLocks/>
            </p:cNvSpPr>
            <p:nvPr/>
          </p:nvSpPr>
          <p:spPr bwMode="auto">
            <a:xfrm>
              <a:off x="4826679" y="2824852"/>
              <a:ext cx="320162" cy="306065"/>
            </a:xfrm>
            <a:custGeom>
              <a:avLst/>
              <a:gdLst/>
              <a:ahLst/>
              <a:cxnLst>
                <a:cxn ang="0">
                  <a:pos x="12" y="52"/>
                </a:cxn>
                <a:cxn ang="0">
                  <a:pos x="0" y="36"/>
                </a:cxn>
                <a:cxn ang="0">
                  <a:pos x="8" y="28"/>
                </a:cxn>
                <a:cxn ang="0">
                  <a:pos x="4" y="24"/>
                </a:cxn>
                <a:cxn ang="0">
                  <a:pos x="4" y="18"/>
                </a:cxn>
                <a:cxn ang="0">
                  <a:pos x="20" y="16"/>
                </a:cxn>
                <a:cxn ang="0">
                  <a:pos x="24" y="14"/>
                </a:cxn>
                <a:cxn ang="0">
                  <a:pos x="32" y="18"/>
                </a:cxn>
                <a:cxn ang="0">
                  <a:pos x="36" y="14"/>
                </a:cxn>
                <a:cxn ang="0">
                  <a:pos x="46" y="10"/>
                </a:cxn>
                <a:cxn ang="0">
                  <a:pos x="52" y="2"/>
                </a:cxn>
                <a:cxn ang="0">
                  <a:pos x="64" y="0"/>
                </a:cxn>
                <a:cxn ang="0">
                  <a:pos x="74" y="2"/>
                </a:cxn>
                <a:cxn ang="0">
                  <a:pos x="94" y="8"/>
                </a:cxn>
                <a:cxn ang="0">
                  <a:pos x="96" y="16"/>
                </a:cxn>
                <a:cxn ang="0">
                  <a:pos x="86" y="28"/>
                </a:cxn>
                <a:cxn ang="0">
                  <a:pos x="84" y="38"/>
                </a:cxn>
                <a:cxn ang="0">
                  <a:pos x="84" y="48"/>
                </a:cxn>
                <a:cxn ang="0">
                  <a:pos x="96" y="58"/>
                </a:cxn>
                <a:cxn ang="0">
                  <a:pos x="109" y="64"/>
                </a:cxn>
                <a:cxn ang="0">
                  <a:pos x="119" y="72"/>
                </a:cxn>
                <a:cxn ang="0">
                  <a:pos x="125" y="86"/>
                </a:cxn>
                <a:cxn ang="0">
                  <a:pos x="135" y="92"/>
                </a:cxn>
                <a:cxn ang="0">
                  <a:pos x="139" y="90"/>
                </a:cxn>
                <a:cxn ang="0">
                  <a:pos x="145" y="98"/>
                </a:cxn>
                <a:cxn ang="0">
                  <a:pos x="161" y="108"/>
                </a:cxn>
                <a:cxn ang="0">
                  <a:pos x="179" y="120"/>
                </a:cxn>
                <a:cxn ang="0">
                  <a:pos x="179" y="124"/>
                </a:cxn>
                <a:cxn ang="0">
                  <a:pos x="169" y="122"/>
                </a:cxn>
                <a:cxn ang="0">
                  <a:pos x="159" y="118"/>
                </a:cxn>
                <a:cxn ang="0">
                  <a:pos x="153" y="124"/>
                </a:cxn>
                <a:cxn ang="0">
                  <a:pos x="155" y="128"/>
                </a:cxn>
                <a:cxn ang="0">
                  <a:pos x="161" y="136"/>
                </a:cxn>
                <a:cxn ang="0">
                  <a:pos x="163" y="140"/>
                </a:cxn>
                <a:cxn ang="0">
                  <a:pos x="161" y="146"/>
                </a:cxn>
                <a:cxn ang="0">
                  <a:pos x="155" y="152"/>
                </a:cxn>
                <a:cxn ang="0">
                  <a:pos x="151" y="158"/>
                </a:cxn>
                <a:cxn ang="0">
                  <a:pos x="141" y="162"/>
                </a:cxn>
                <a:cxn ang="0">
                  <a:pos x="145" y="152"/>
                </a:cxn>
                <a:cxn ang="0">
                  <a:pos x="147" y="142"/>
                </a:cxn>
                <a:cxn ang="0">
                  <a:pos x="145" y="132"/>
                </a:cxn>
                <a:cxn ang="0">
                  <a:pos x="135" y="124"/>
                </a:cxn>
                <a:cxn ang="0">
                  <a:pos x="119" y="112"/>
                </a:cxn>
                <a:cxn ang="0">
                  <a:pos x="84" y="92"/>
                </a:cxn>
                <a:cxn ang="0">
                  <a:pos x="64" y="74"/>
                </a:cxn>
                <a:cxn ang="0">
                  <a:pos x="52" y="50"/>
                </a:cxn>
                <a:cxn ang="0">
                  <a:pos x="36" y="44"/>
                </a:cxn>
                <a:cxn ang="0">
                  <a:pos x="28" y="50"/>
                </a:cxn>
                <a:cxn ang="0">
                  <a:pos x="20" y="56"/>
                </a:cxn>
              </a:cxnLst>
              <a:rect l="0" t="0" r="r" b="b"/>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8" name="Freeform 188"/>
            <p:cNvSpPr>
              <a:spLocks/>
            </p:cNvSpPr>
            <p:nvPr/>
          </p:nvSpPr>
          <p:spPr bwMode="auto">
            <a:xfrm>
              <a:off x="4999740" y="2560351"/>
              <a:ext cx="244016" cy="188929"/>
            </a:xfrm>
            <a:custGeom>
              <a:avLst/>
              <a:gdLst/>
              <a:ahLst/>
              <a:cxnLst>
                <a:cxn ang="0">
                  <a:pos x="121" y="100"/>
                </a:cxn>
                <a:cxn ang="0">
                  <a:pos x="117" y="100"/>
                </a:cxn>
                <a:cxn ang="0">
                  <a:pos x="111" y="100"/>
                </a:cxn>
                <a:cxn ang="0">
                  <a:pos x="101" y="98"/>
                </a:cxn>
                <a:cxn ang="0">
                  <a:pos x="91" y="100"/>
                </a:cxn>
                <a:cxn ang="0">
                  <a:pos x="85" y="100"/>
                </a:cxn>
                <a:cxn ang="0">
                  <a:pos x="83" y="100"/>
                </a:cxn>
                <a:cxn ang="0">
                  <a:pos x="81" y="96"/>
                </a:cxn>
                <a:cxn ang="0">
                  <a:pos x="75" y="96"/>
                </a:cxn>
                <a:cxn ang="0">
                  <a:pos x="71" y="96"/>
                </a:cxn>
                <a:cxn ang="0">
                  <a:pos x="69" y="96"/>
                </a:cxn>
                <a:cxn ang="0">
                  <a:pos x="67" y="94"/>
                </a:cxn>
                <a:cxn ang="0">
                  <a:pos x="65" y="88"/>
                </a:cxn>
                <a:cxn ang="0">
                  <a:pos x="61" y="86"/>
                </a:cxn>
                <a:cxn ang="0">
                  <a:pos x="55" y="84"/>
                </a:cxn>
                <a:cxn ang="0">
                  <a:pos x="47" y="82"/>
                </a:cxn>
                <a:cxn ang="0">
                  <a:pos x="43" y="78"/>
                </a:cxn>
                <a:cxn ang="0">
                  <a:pos x="41" y="82"/>
                </a:cxn>
                <a:cxn ang="0">
                  <a:pos x="37" y="82"/>
                </a:cxn>
                <a:cxn ang="0">
                  <a:pos x="35" y="82"/>
                </a:cxn>
                <a:cxn ang="0">
                  <a:pos x="35" y="78"/>
                </a:cxn>
                <a:cxn ang="0">
                  <a:pos x="13" y="72"/>
                </a:cxn>
                <a:cxn ang="0">
                  <a:pos x="13" y="62"/>
                </a:cxn>
                <a:cxn ang="0">
                  <a:pos x="7" y="48"/>
                </a:cxn>
                <a:cxn ang="0">
                  <a:pos x="0" y="36"/>
                </a:cxn>
                <a:cxn ang="0">
                  <a:pos x="0" y="18"/>
                </a:cxn>
                <a:cxn ang="0">
                  <a:pos x="5" y="18"/>
                </a:cxn>
                <a:cxn ang="0">
                  <a:pos x="13" y="16"/>
                </a:cxn>
                <a:cxn ang="0">
                  <a:pos x="25" y="10"/>
                </a:cxn>
                <a:cxn ang="0">
                  <a:pos x="41" y="0"/>
                </a:cxn>
                <a:cxn ang="0">
                  <a:pos x="59" y="0"/>
                </a:cxn>
                <a:cxn ang="0">
                  <a:pos x="61" y="4"/>
                </a:cxn>
                <a:cxn ang="0">
                  <a:pos x="61" y="6"/>
                </a:cxn>
                <a:cxn ang="0">
                  <a:pos x="65" y="8"/>
                </a:cxn>
                <a:cxn ang="0">
                  <a:pos x="75" y="6"/>
                </a:cxn>
                <a:cxn ang="0">
                  <a:pos x="113" y="6"/>
                </a:cxn>
                <a:cxn ang="0">
                  <a:pos x="117" y="10"/>
                </a:cxn>
                <a:cxn ang="0">
                  <a:pos x="119" y="12"/>
                </a:cxn>
                <a:cxn ang="0">
                  <a:pos x="123" y="14"/>
                </a:cxn>
                <a:cxn ang="0">
                  <a:pos x="125" y="16"/>
                </a:cxn>
                <a:cxn ang="0">
                  <a:pos x="129" y="22"/>
                </a:cxn>
                <a:cxn ang="0">
                  <a:pos x="131" y="28"/>
                </a:cxn>
                <a:cxn ang="0">
                  <a:pos x="131" y="34"/>
                </a:cxn>
                <a:cxn ang="0">
                  <a:pos x="135" y="40"/>
                </a:cxn>
                <a:cxn ang="0">
                  <a:pos x="129" y="44"/>
                </a:cxn>
                <a:cxn ang="0">
                  <a:pos x="127" y="46"/>
                </a:cxn>
                <a:cxn ang="0">
                  <a:pos x="125" y="46"/>
                </a:cxn>
                <a:cxn ang="0">
                  <a:pos x="125" y="50"/>
                </a:cxn>
                <a:cxn ang="0">
                  <a:pos x="127" y="54"/>
                </a:cxn>
                <a:cxn ang="0">
                  <a:pos x="133" y="62"/>
                </a:cxn>
                <a:cxn ang="0">
                  <a:pos x="141" y="76"/>
                </a:cxn>
                <a:cxn ang="0">
                  <a:pos x="135" y="80"/>
                </a:cxn>
                <a:cxn ang="0">
                  <a:pos x="131" y="88"/>
                </a:cxn>
                <a:cxn ang="0">
                  <a:pos x="121" y="98"/>
                </a:cxn>
                <a:cxn ang="0">
                  <a:pos x="121" y="100"/>
                </a:cxn>
              </a:cxnLst>
              <a:rect l="0" t="0" r="r" b="b"/>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59" name="Freeform 189"/>
            <p:cNvSpPr>
              <a:spLocks/>
            </p:cNvSpPr>
            <p:nvPr/>
          </p:nvSpPr>
          <p:spPr bwMode="auto">
            <a:xfrm>
              <a:off x="5153764" y="2975995"/>
              <a:ext cx="48457" cy="98243"/>
            </a:xfrm>
            <a:custGeom>
              <a:avLst/>
              <a:gdLst/>
              <a:ahLst/>
              <a:cxnLst>
                <a:cxn ang="0">
                  <a:pos x="28" y="30"/>
                </a:cxn>
                <a:cxn ang="0">
                  <a:pos x="28" y="38"/>
                </a:cxn>
                <a:cxn ang="0">
                  <a:pos x="24" y="42"/>
                </a:cxn>
                <a:cxn ang="0">
                  <a:pos x="20" y="46"/>
                </a:cxn>
                <a:cxn ang="0">
                  <a:pos x="16" y="52"/>
                </a:cxn>
                <a:cxn ang="0">
                  <a:pos x="12" y="46"/>
                </a:cxn>
                <a:cxn ang="0">
                  <a:pos x="8" y="42"/>
                </a:cxn>
                <a:cxn ang="0">
                  <a:pos x="6" y="26"/>
                </a:cxn>
                <a:cxn ang="0">
                  <a:pos x="4" y="16"/>
                </a:cxn>
                <a:cxn ang="0">
                  <a:pos x="0" y="8"/>
                </a:cxn>
                <a:cxn ang="0">
                  <a:pos x="2" y="6"/>
                </a:cxn>
                <a:cxn ang="0">
                  <a:pos x="2" y="2"/>
                </a:cxn>
                <a:cxn ang="0">
                  <a:pos x="2" y="0"/>
                </a:cxn>
                <a:cxn ang="0">
                  <a:pos x="6" y="0"/>
                </a:cxn>
                <a:cxn ang="0">
                  <a:pos x="10" y="0"/>
                </a:cxn>
                <a:cxn ang="0">
                  <a:pos x="12" y="2"/>
                </a:cxn>
                <a:cxn ang="0">
                  <a:pos x="18" y="8"/>
                </a:cxn>
                <a:cxn ang="0">
                  <a:pos x="18" y="16"/>
                </a:cxn>
                <a:cxn ang="0">
                  <a:pos x="18" y="22"/>
                </a:cxn>
                <a:cxn ang="0">
                  <a:pos x="22" y="28"/>
                </a:cxn>
                <a:cxn ang="0">
                  <a:pos x="26" y="28"/>
                </a:cxn>
                <a:cxn ang="0">
                  <a:pos x="28" y="30"/>
                </a:cxn>
              </a:cxnLst>
              <a:rect l="0" t="0" r="r" b="b"/>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0" name="Freeform 190"/>
            <p:cNvSpPr>
              <a:spLocks/>
            </p:cNvSpPr>
            <p:nvPr/>
          </p:nvSpPr>
          <p:spPr bwMode="auto">
            <a:xfrm>
              <a:off x="5181454" y="3006223"/>
              <a:ext cx="162677" cy="185151"/>
            </a:xfrm>
            <a:custGeom>
              <a:avLst/>
              <a:gdLst/>
              <a:ahLst/>
              <a:cxnLst>
                <a:cxn ang="0">
                  <a:pos x="20" y="12"/>
                </a:cxn>
                <a:cxn ang="0">
                  <a:pos x="36" y="8"/>
                </a:cxn>
                <a:cxn ang="0">
                  <a:pos x="38" y="2"/>
                </a:cxn>
                <a:cxn ang="0">
                  <a:pos x="42" y="4"/>
                </a:cxn>
                <a:cxn ang="0">
                  <a:pos x="54" y="2"/>
                </a:cxn>
                <a:cxn ang="0">
                  <a:pos x="64" y="2"/>
                </a:cxn>
                <a:cxn ang="0">
                  <a:pos x="70" y="6"/>
                </a:cxn>
                <a:cxn ang="0">
                  <a:pos x="78" y="6"/>
                </a:cxn>
                <a:cxn ang="0">
                  <a:pos x="84" y="4"/>
                </a:cxn>
                <a:cxn ang="0">
                  <a:pos x="88" y="0"/>
                </a:cxn>
                <a:cxn ang="0">
                  <a:pos x="90" y="4"/>
                </a:cxn>
                <a:cxn ang="0">
                  <a:pos x="94" y="16"/>
                </a:cxn>
                <a:cxn ang="0">
                  <a:pos x="60" y="20"/>
                </a:cxn>
                <a:cxn ang="0">
                  <a:pos x="58" y="24"/>
                </a:cxn>
                <a:cxn ang="0">
                  <a:pos x="56" y="28"/>
                </a:cxn>
                <a:cxn ang="0">
                  <a:pos x="46" y="26"/>
                </a:cxn>
                <a:cxn ang="0">
                  <a:pos x="38" y="22"/>
                </a:cxn>
                <a:cxn ang="0">
                  <a:pos x="40" y="28"/>
                </a:cxn>
                <a:cxn ang="0">
                  <a:pos x="44" y="38"/>
                </a:cxn>
                <a:cxn ang="0">
                  <a:pos x="54" y="48"/>
                </a:cxn>
                <a:cxn ang="0">
                  <a:pos x="70" y="60"/>
                </a:cxn>
                <a:cxn ang="0">
                  <a:pos x="66" y="64"/>
                </a:cxn>
                <a:cxn ang="0">
                  <a:pos x="60" y="68"/>
                </a:cxn>
                <a:cxn ang="0">
                  <a:pos x="52" y="64"/>
                </a:cxn>
                <a:cxn ang="0">
                  <a:pos x="58" y="74"/>
                </a:cxn>
                <a:cxn ang="0">
                  <a:pos x="46" y="74"/>
                </a:cxn>
                <a:cxn ang="0">
                  <a:pos x="50" y="84"/>
                </a:cxn>
                <a:cxn ang="0">
                  <a:pos x="54" y="98"/>
                </a:cxn>
                <a:cxn ang="0">
                  <a:pos x="42" y="90"/>
                </a:cxn>
                <a:cxn ang="0">
                  <a:pos x="38" y="84"/>
                </a:cxn>
                <a:cxn ang="0">
                  <a:pos x="30" y="82"/>
                </a:cxn>
                <a:cxn ang="0">
                  <a:pos x="24" y="78"/>
                </a:cxn>
                <a:cxn ang="0">
                  <a:pos x="18" y="58"/>
                </a:cxn>
                <a:cxn ang="0">
                  <a:pos x="12" y="46"/>
                </a:cxn>
                <a:cxn ang="0">
                  <a:pos x="4" y="30"/>
                </a:cxn>
                <a:cxn ang="0">
                  <a:pos x="12" y="22"/>
                </a:cxn>
              </a:cxnLst>
              <a:rect l="0" t="0" r="r" b="b"/>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1" name="Freeform 191"/>
            <p:cNvSpPr>
              <a:spLocks/>
            </p:cNvSpPr>
            <p:nvPr/>
          </p:nvSpPr>
          <p:spPr bwMode="auto">
            <a:xfrm>
              <a:off x="5074156" y="2726608"/>
              <a:ext cx="134987" cy="75572"/>
            </a:xfrm>
            <a:custGeom>
              <a:avLst/>
              <a:gdLst/>
              <a:ahLst/>
              <a:cxnLst>
                <a:cxn ang="0">
                  <a:pos x="22" y="0"/>
                </a:cxn>
                <a:cxn ang="0">
                  <a:pos x="24" y="6"/>
                </a:cxn>
                <a:cxn ang="0">
                  <a:pos x="26" y="8"/>
                </a:cxn>
                <a:cxn ang="0">
                  <a:pos x="28" y="8"/>
                </a:cxn>
                <a:cxn ang="0">
                  <a:pos x="32" y="8"/>
                </a:cxn>
                <a:cxn ang="0">
                  <a:pos x="38" y="8"/>
                </a:cxn>
                <a:cxn ang="0">
                  <a:pos x="40" y="12"/>
                </a:cxn>
                <a:cxn ang="0">
                  <a:pos x="42" y="12"/>
                </a:cxn>
                <a:cxn ang="0">
                  <a:pos x="48" y="12"/>
                </a:cxn>
                <a:cxn ang="0">
                  <a:pos x="58" y="10"/>
                </a:cxn>
                <a:cxn ang="0">
                  <a:pos x="68" y="12"/>
                </a:cxn>
                <a:cxn ang="0">
                  <a:pos x="74" y="12"/>
                </a:cxn>
                <a:cxn ang="0">
                  <a:pos x="78" y="12"/>
                </a:cxn>
                <a:cxn ang="0">
                  <a:pos x="78" y="16"/>
                </a:cxn>
                <a:cxn ang="0">
                  <a:pos x="76" y="24"/>
                </a:cxn>
                <a:cxn ang="0">
                  <a:pos x="76" y="26"/>
                </a:cxn>
                <a:cxn ang="0">
                  <a:pos x="72" y="26"/>
                </a:cxn>
                <a:cxn ang="0">
                  <a:pos x="64" y="24"/>
                </a:cxn>
                <a:cxn ang="0">
                  <a:pos x="56" y="24"/>
                </a:cxn>
                <a:cxn ang="0">
                  <a:pos x="52" y="24"/>
                </a:cxn>
                <a:cxn ang="0">
                  <a:pos x="50" y="26"/>
                </a:cxn>
                <a:cxn ang="0">
                  <a:pos x="46" y="30"/>
                </a:cxn>
                <a:cxn ang="0">
                  <a:pos x="36" y="34"/>
                </a:cxn>
                <a:cxn ang="0">
                  <a:pos x="20" y="40"/>
                </a:cxn>
                <a:cxn ang="0">
                  <a:pos x="12" y="38"/>
                </a:cxn>
                <a:cxn ang="0">
                  <a:pos x="6" y="34"/>
                </a:cxn>
                <a:cxn ang="0">
                  <a:pos x="2" y="30"/>
                </a:cxn>
                <a:cxn ang="0">
                  <a:pos x="0" y="22"/>
                </a:cxn>
                <a:cxn ang="0">
                  <a:pos x="6" y="16"/>
                </a:cxn>
                <a:cxn ang="0">
                  <a:pos x="12" y="14"/>
                </a:cxn>
                <a:cxn ang="0">
                  <a:pos x="18" y="12"/>
                </a:cxn>
                <a:cxn ang="0">
                  <a:pos x="18" y="10"/>
                </a:cxn>
                <a:cxn ang="0">
                  <a:pos x="18" y="6"/>
                </a:cxn>
                <a:cxn ang="0">
                  <a:pos x="20" y="6"/>
                </a:cxn>
                <a:cxn ang="0">
                  <a:pos x="22" y="0"/>
                </a:cxn>
              </a:cxnLst>
              <a:rect l="0" t="0" r="r" b="b"/>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2" name="Freeform 192"/>
            <p:cNvSpPr>
              <a:spLocks/>
            </p:cNvSpPr>
            <p:nvPr/>
          </p:nvSpPr>
          <p:spPr bwMode="auto">
            <a:xfrm>
              <a:off x="4958205" y="2696380"/>
              <a:ext cx="154024" cy="75572"/>
            </a:xfrm>
            <a:custGeom>
              <a:avLst/>
              <a:gdLst/>
              <a:ahLst/>
              <a:cxnLst>
                <a:cxn ang="0">
                  <a:pos x="89" y="16"/>
                </a:cxn>
                <a:cxn ang="0">
                  <a:pos x="85" y="14"/>
                </a:cxn>
                <a:cxn ang="0">
                  <a:pos x="79" y="12"/>
                </a:cxn>
                <a:cxn ang="0">
                  <a:pos x="71" y="10"/>
                </a:cxn>
                <a:cxn ang="0">
                  <a:pos x="67" y="6"/>
                </a:cxn>
                <a:cxn ang="0">
                  <a:pos x="65" y="10"/>
                </a:cxn>
                <a:cxn ang="0">
                  <a:pos x="61" y="10"/>
                </a:cxn>
                <a:cxn ang="0">
                  <a:pos x="59" y="10"/>
                </a:cxn>
                <a:cxn ang="0">
                  <a:pos x="59" y="6"/>
                </a:cxn>
                <a:cxn ang="0">
                  <a:pos x="37" y="0"/>
                </a:cxn>
                <a:cxn ang="0">
                  <a:pos x="31" y="0"/>
                </a:cxn>
                <a:cxn ang="0">
                  <a:pos x="29" y="0"/>
                </a:cxn>
                <a:cxn ang="0">
                  <a:pos x="0" y="10"/>
                </a:cxn>
                <a:cxn ang="0">
                  <a:pos x="2" y="14"/>
                </a:cxn>
                <a:cxn ang="0">
                  <a:pos x="2" y="20"/>
                </a:cxn>
                <a:cxn ang="0">
                  <a:pos x="10" y="26"/>
                </a:cxn>
                <a:cxn ang="0">
                  <a:pos x="18" y="32"/>
                </a:cxn>
                <a:cxn ang="0">
                  <a:pos x="24" y="38"/>
                </a:cxn>
                <a:cxn ang="0">
                  <a:pos x="31" y="40"/>
                </a:cxn>
                <a:cxn ang="0">
                  <a:pos x="35" y="38"/>
                </a:cxn>
                <a:cxn ang="0">
                  <a:pos x="37" y="36"/>
                </a:cxn>
                <a:cxn ang="0">
                  <a:pos x="41" y="34"/>
                </a:cxn>
                <a:cxn ang="0">
                  <a:pos x="45" y="32"/>
                </a:cxn>
                <a:cxn ang="0">
                  <a:pos x="51" y="34"/>
                </a:cxn>
                <a:cxn ang="0">
                  <a:pos x="55" y="36"/>
                </a:cxn>
                <a:cxn ang="0">
                  <a:pos x="61" y="38"/>
                </a:cxn>
                <a:cxn ang="0">
                  <a:pos x="65" y="38"/>
                </a:cxn>
                <a:cxn ang="0">
                  <a:pos x="67" y="38"/>
                </a:cxn>
                <a:cxn ang="0">
                  <a:pos x="73" y="32"/>
                </a:cxn>
                <a:cxn ang="0">
                  <a:pos x="79" y="30"/>
                </a:cxn>
                <a:cxn ang="0">
                  <a:pos x="85" y="28"/>
                </a:cxn>
                <a:cxn ang="0">
                  <a:pos x="85" y="26"/>
                </a:cxn>
                <a:cxn ang="0">
                  <a:pos x="85" y="22"/>
                </a:cxn>
                <a:cxn ang="0">
                  <a:pos x="87" y="22"/>
                </a:cxn>
                <a:cxn ang="0">
                  <a:pos x="89" y="16"/>
                </a:cxn>
              </a:cxnLst>
              <a:rect l="0" t="0" r="r" b="b"/>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3" name="Freeform 193"/>
            <p:cNvSpPr>
              <a:spLocks/>
            </p:cNvSpPr>
            <p:nvPr/>
          </p:nvSpPr>
          <p:spPr bwMode="auto">
            <a:xfrm>
              <a:off x="5319902" y="2768173"/>
              <a:ext cx="86531" cy="94464"/>
            </a:xfrm>
            <a:custGeom>
              <a:avLst/>
              <a:gdLst/>
              <a:ahLst/>
              <a:cxnLst>
                <a:cxn ang="0">
                  <a:pos x="26" y="50"/>
                </a:cxn>
                <a:cxn ang="0">
                  <a:pos x="22" y="34"/>
                </a:cxn>
                <a:cxn ang="0">
                  <a:pos x="18" y="24"/>
                </a:cxn>
                <a:cxn ang="0">
                  <a:pos x="14" y="16"/>
                </a:cxn>
                <a:cxn ang="0">
                  <a:pos x="8" y="10"/>
                </a:cxn>
                <a:cxn ang="0">
                  <a:pos x="0" y="8"/>
                </a:cxn>
                <a:cxn ang="0">
                  <a:pos x="16" y="0"/>
                </a:cxn>
                <a:cxn ang="0">
                  <a:pos x="24" y="2"/>
                </a:cxn>
                <a:cxn ang="0">
                  <a:pos x="32" y="6"/>
                </a:cxn>
                <a:cxn ang="0">
                  <a:pos x="40" y="18"/>
                </a:cxn>
                <a:cxn ang="0">
                  <a:pos x="44" y="24"/>
                </a:cxn>
                <a:cxn ang="0">
                  <a:pos x="50" y="36"/>
                </a:cxn>
                <a:cxn ang="0">
                  <a:pos x="34" y="34"/>
                </a:cxn>
                <a:cxn ang="0">
                  <a:pos x="34" y="44"/>
                </a:cxn>
                <a:cxn ang="0">
                  <a:pos x="26" y="48"/>
                </a:cxn>
                <a:cxn ang="0">
                  <a:pos x="26" y="50"/>
                </a:cxn>
              </a:cxnLst>
              <a:rect l="0" t="0" r="r" b="b"/>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4" name="Freeform 194"/>
            <p:cNvSpPr>
              <a:spLocks/>
            </p:cNvSpPr>
            <p:nvPr/>
          </p:nvSpPr>
          <p:spPr bwMode="auto">
            <a:xfrm>
              <a:off x="5060311" y="2771952"/>
              <a:ext cx="166139" cy="94464"/>
            </a:xfrm>
            <a:custGeom>
              <a:avLst/>
              <a:gdLst/>
              <a:ahLst/>
              <a:cxnLst>
                <a:cxn ang="0">
                  <a:pos x="58" y="46"/>
                </a:cxn>
                <a:cxn ang="0">
                  <a:pos x="56" y="44"/>
                </a:cxn>
                <a:cxn ang="0">
                  <a:pos x="54" y="42"/>
                </a:cxn>
                <a:cxn ang="0">
                  <a:pos x="44" y="46"/>
                </a:cxn>
                <a:cxn ang="0">
                  <a:pos x="38" y="48"/>
                </a:cxn>
                <a:cxn ang="0">
                  <a:pos x="30" y="50"/>
                </a:cxn>
                <a:cxn ang="0">
                  <a:pos x="26" y="50"/>
                </a:cxn>
                <a:cxn ang="0">
                  <a:pos x="22" y="48"/>
                </a:cxn>
                <a:cxn ang="0">
                  <a:pos x="16" y="44"/>
                </a:cxn>
                <a:cxn ang="0">
                  <a:pos x="8" y="38"/>
                </a:cxn>
                <a:cxn ang="0">
                  <a:pos x="0" y="32"/>
                </a:cxn>
                <a:cxn ang="0">
                  <a:pos x="2" y="30"/>
                </a:cxn>
                <a:cxn ang="0">
                  <a:pos x="6" y="22"/>
                </a:cxn>
                <a:cxn ang="0">
                  <a:pos x="8" y="16"/>
                </a:cxn>
                <a:cxn ang="0">
                  <a:pos x="14" y="10"/>
                </a:cxn>
                <a:cxn ang="0">
                  <a:pos x="20" y="14"/>
                </a:cxn>
                <a:cxn ang="0">
                  <a:pos x="28" y="16"/>
                </a:cxn>
                <a:cxn ang="0">
                  <a:pos x="44" y="10"/>
                </a:cxn>
                <a:cxn ang="0">
                  <a:pos x="54" y="6"/>
                </a:cxn>
                <a:cxn ang="0">
                  <a:pos x="58" y="2"/>
                </a:cxn>
                <a:cxn ang="0">
                  <a:pos x="60" y="0"/>
                </a:cxn>
                <a:cxn ang="0">
                  <a:pos x="64" y="0"/>
                </a:cxn>
                <a:cxn ang="0">
                  <a:pos x="72" y="0"/>
                </a:cxn>
                <a:cxn ang="0">
                  <a:pos x="80" y="2"/>
                </a:cxn>
                <a:cxn ang="0">
                  <a:pos x="84" y="2"/>
                </a:cxn>
                <a:cxn ang="0">
                  <a:pos x="86" y="4"/>
                </a:cxn>
                <a:cxn ang="0">
                  <a:pos x="90" y="6"/>
                </a:cxn>
                <a:cxn ang="0">
                  <a:pos x="96" y="8"/>
                </a:cxn>
                <a:cxn ang="0">
                  <a:pos x="94" y="14"/>
                </a:cxn>
                <a:cxn ang="0">
                  <a:pos x="90" y="16"/>
                </a:cxn>
                <a:cxn ang="0">
                  <a:pos x="86" y="18"/>
                </a:cxn>
                <a:cxn ang="0">
                  <a:pos x="82" y="22"/>
                </a:cxn>
                <a:cxn ang="0">
                  <a:pos x="82" y="30"/>
                </a:cxn>
                <a:cxn ang="0">
                  <a:pos x="80" y="36"/>
                </a:cxn>
                <a:cxn ang="0">
                  <a:pos x="78" y="38"/>
                </a:cxn>
                <a:cxn ang="0">
                  <a:pos x="74" y="42"/>
                </a:cxn>
                <a:cxn ang="0">
                  <a:pos x="68" y="42"/>
                </a:cxn>
                <a:cxn ang="0">
                  <a:pos x="62" y="42"/>
                </a:cxn>
                <a:cxn ang="0">
                  <a:pos x="58" y="46"/>
                </a:cxn>
              </a:cxnLst>
              <a:rect l="0" t="0" r="r" b="b"/>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5" name="Freeform 195"/>
            <p:cNvSpPr>
              <a:spLocks/>
            </p:cNvSpPr>
            <p:nvPr/>
          </p:nvSpPr>
          <p:spPr bwMode="auto">
            <a:xfrm>
              <a:off x="5205682" y="2628365"/>
              <a:ext cx="449958" cy="279615"/>
            </a:xfrm>
            <a:custGeom>
              <a:avLst/>
              <a:gdLst/>
              <a:ahLst/>
              <a:cxnLst>
                <a:cxn ang="0">
                  <a:pos x="60" y="84"/>
                </a:cxn>
                <a:cxn ang="0">
                  <a:pos x="44" y="90"/>
                </a:cxn>
                <a:cxn ang="0">
                  <a:pos x="26" y="88"/>
                </a:cxn>
                <a:cxn ang="0">
                  <a:pos x="12" y="84"/>
                </a:cxn>
                <a:cxn ang="0">
                  <a:pos x="2" y="80"/>
                </a:cxn>
                <a:cxn ang="0">
                  <a:pos x="2" y="66"/>
                </a:cxn>
                <a:cxn ang="0">
                  <a:pos x="12" y="52"/>
                </a:cxn>
                <a:cxn ang="0">
                  <a:pos x="22" y="38"/>
                </a:cxn>
                <a:cxn ang="0">
                  <a:pos x="8" y="20"/>
                </a:cxn>
                <a:cxn ang="0">
                  <a:pos x="24" y="10"/>
                </a:cxn>
                <a:cxn ang="0">
                  <a:pos x="64" y="10"/>
                </a:cxn>
                <a:cxn ang="0">
                  <a:pos x="96" y="14"/>
                </a:cxn>
                <a:cxn ang="0">
                  <a:pos x="116" y="8"/>
                </a:cxn>
                <a:cxn ang="0">
                  <a:pos x="138" y="6"/>
                </a:cxn>
                <a:cxn ang="0">
                  <a:pos x="166" y="8"/>
                </a:cxn>
                <a:cxn ang="0">
                  <a:pos x="168" y="22"/>
                </a:cxn>
                <a:cxn ang="0">
                  <a:pos x="186" y="30"/>
                </a:cxn>
                <a:cxn ang="0">
                  <a:pos x="198" y="36"/>
                </a:cxn>
                <a:cxn ang="0">
                  <a:pos x="216" y="36"/>
                </a:cxn>
                <a:cxn ang="0">
                  <a:pos x="234" y="48"/>
                </a:cxn>
                <a:cxn ang="0">
                  <a:pos x="260" y="56"/>
                </a:cxn>
                <a:cxn ang="0">
                  <a:pos x="254" y="64"/>
                </a:cxn>
                <a:cxn ang="0">
                  <a:pos x="260" y="78"/>
                </a:cxn>
                <a:cxn ang="0">
                  <a:pos x="244" y="84"/>
                </a:cxn>
                <a:cxn ang="0">
                  <a:pos x="236" y="92"/>
                </a:cxn>
                <a:cxn ang="0">
                  <a:pos x="226" y="100"/>
                </a:cxn>
                <a:cxn ang="0">
                  <a:pos x="208" y="106"/>
                </a:cxn>
                <a:cxn ang="0">
                  <a:pos x="190" y="112"/>
                </a:cxn>
                <a:cxn ang="0">
                  <a:pos x="184" y="118"/>
                </a:cxn>
                <a:cxn ang="0">
                  <a:pos x="194" y="128"/>
                </a:cxn>
                <a:cxn ang="0">
                  <a:pos x="212" y="138"/>
                </a:cxn>
                <a:cxn ang="0">
                  <a:pos x="200" y="140"/>
                </a:cxn>
                <a:cxn ang="0">
                  <a:pos x="186" y="146"/>
                </a:cxn>
                <a:cxn ang="0">
                  <a:pos x="174" y="138"/>
                </a:cxn>
                <a:cxn ang="0">
                  <a:pos x="160" y="128"/>
                </a:cxn>
                <a:cxn ang="0">
                  <a:pos x="172" y="118"/>
                </a:cxn>
                <a:cxn ang="0">
                  <a:pos x="160" y="118"/>
                </a:cxn>
                <a:cxn ang="0">
                  <a:pos x="146" y="114"/>
                </a:cxn>
                <a:cxn ang="0">
                  <a:pos x="140" y="108"/>
                </a:cxn>
                <a:cxn ang="0">
                  <a:pos x="130" y="112"/>
                </a:cxn>
                <a:cxn ang="0">
                  <a:pos x="124" y="120"/>
                </a:cxn>
                <a:cxn ang="0">
                  <a:pos x="114" y="128"/>
                </a:cxn>
                <a:cxn ang="0">
                  <a:pos x="102" y="128"/>
                </a:cxn>
                <a:cxn ang="0">
                  <a:pos x="92" y="124"/>
                </a:cxn>
                <a:cxn ang="0">
                  <a:pos x="100" y="108"/>
                </a:cxn>
                <a:cxn ang="0">
                  <a:pos x="116" y="110"/>
                </a:cxn>
                <a:cxn ang="0">
                  <a:pos x="106" y="92"/>
                </a:cxn>
                <a:cxn ang="0">
                  <a:pos x="90" y="76"/>
                </a:cxn>
                <a:cxn ang="0">
                  <a:pos x="74" y="78"/>
                </a:cxn>
              </a:cxnLst>
              <a:rect l="0" t="0" r="r" b="b"/>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6" name="Freeform 196"/>
            <p:cNvSpPr>
              <a:spLocks/>
            </p:cNvSpPr>
            <p:nvPr/>
          </p:nvSpPr>
          <p:spPr bwMode="auto">
            <a:xfrm>
              <a:off x="5216066" y="2503672"/>
              <a:ext cx="228440" cy="154922"/>
            </a:xfrm>
            <a:custGeom>
              <a:avLst/>
              <a:gdLst/>
              <a:ahLst/>
              <a:cxnLst>
                <a:cxn ang="0">
                  <a:pos x="122" y="72"/>
                </a:cxn>
                <a:cxn ang="0">
                  <a:pos x="110" y="74"/>
                </a:cxn>
                <a:cxn ang="0">
                  <a:pos x="106" y="82"/>
                </a:cxn>
                <a:cxn ang="0">
                  <a:pos x="98" y="82"/>
                </a:cxn>
                <a:cxn ang="0">
                  <a:pos x="90" y="80"/>
                </a:cxn>
                <a:cxn ang="0">
                  <a:pos x="80" y="82"/>
                </a:cxn>
                <a:cxn ang="0">
                  <a:pos x="74" y="82"/>
                </a:cxn>
                <a:cxn ang="0">
                  <a:pos x="62" y="78"/>
                </a:cxn>
                <a:cxn ang="0">
                  <a:pos x="58" y="76"/>
                </a:cxn>
                <a:cxn ang="0">
                  <a:pos x="40" y="76"/>
                </a:cxn>
                <a:cxn ang="0">
                  <a:pos x="30" y="76"/>
                </a:cxn>
                <a:cxn ang="0">
                  <a:pos x="22" y="76"/>
                </a:cxn>
                <a:cxn ang="0">
                  <a:pos x="16" y="78"/>
                </a:cxn>
                <a:cxn ang="0">
                  <a:pos x="0" y="80"/>
                </a:cxn>
                <a:cxn ang="0">
                  <a:pos x="0" y="76"/>
                </a:cxn>
                <a:cxn ang="0">
                  <a:pos x="10" y="70"/>
                </a:cxn>
                <a:cxn ang="0">
                  <a:pos x="6" y="64"/>
                </a:cxn>
                <a:cxn ang="0">
                  <a:pos x="4" y="52"/>
                </a:cxn>
                <a:cxn ang="0">
                  <a:pos x="2" y="48"/>
                </a:cxn>
                <a:cxn ang="0">
                  <a:pos x="12" y="46"/>
                </a:cxn>
                <a:cxn ang="0">
                  <a:pos x="18" y="34"/>
                </a:cxn>
                <a:cxn ang="0">
                  <a:pos x="26" y="24"/>
                </a:cxn>
                <a:cxn ang="0">
                  <a:pos x="26" y="18"/>
                </a:cxn>
                <a:cxn ang="0">
                  <a:pos x="30" y="18"/>
                </a:cxn>
                <a:cxn ang="0">
                  <a:pos x="36" y="18"/>
                </a:cxn>
                <a:cxn ang="0">
                  <a:pos x="46" y="14"/>
                </a:cxn>
                <a:cxn ang="0">
                  <a:pos x="48" y="6"/>
                </a:cxn>
                <a:cxn ang="0">
                  <a:pos x="60" y="4"/>
                </a:cxn>
                <a:cxn ang="0">
                  <a:pos x="68" y="0"/>
                </a:cxn>
                <a:cxn ang="0">
                  <a:pos x="76" y="4"/>
                </a:cxn>
                <a:cxn ang="0">
                  <a:pos x="98" y="4"/>
                </a:cxn>
                <a:cxn ang="0">
                  <a:pos x="106" y="16"/>
                </a:cxn>
                <a:cxn ang="0">
                  <a:pos x="106" y="24"/>
                </a:cxn>
                <a:cxn ang="0">
                  <a:pos x="112" y="28"/>
                </a:cxn>
                <a:cxn ang="0">
                  <a:pos x="116" y="34"/>
                </a:cxn>
                <a:cxn ang="0">
                  <a:pos x="120" y="40"/>
                </a:cxn>
                <a:cxn ang="0">
                  <a:pos x="122" y="42"/>
                </a:cxn>
                <a:cxn ang="0">
                  <a:pos x="130" y="44"/>
                </a:cxn>
                <a:cxn ang="0">
                  <a:pos x="132" y="50"/>
                </a:cxn>
                <a:cxn ang="0">
                  <a:pos x="126" y="52"/>
                </a:cxn>
                <a:cxn ang="0">
                  <a:pos x="114" y="54"/>
                </a:cxn>
                <a:cxn ang="0">
                  <a:pos x="118" y="62"/>
                </a:cxn>
                <a:cxn ang="0">
                  <a:pos x="122" y="72"/>
                </a:cxn>
              </a:cxnLst>
              <a:rect l="0" t="0" r="r" b="b"/>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7" name="Freeform 197"/>
            <p:cNvSpPr>
              <a:spLocks/>
            </p:cNvSpPr>
            <p:nvPr/>
          </p:nvSpPr>
          <p:spPr bwMode="auto">
            <a:xfrm>
              <a:off x="4992817" y="2832409"/>
              <a:ext cx="84800" cy="68015"/>
            </a:xfrm>
            <a:custGeom>
              <a:avLst/>
              <a:gdLst/>
              <a:ahLst/>
              <a:cxnLst>
                <a:cxn ang="0">
                  <a:pos x="0" y="4"/>
                </a:cxn>
                <a:cxn ang="0">
                  <a:pos x="13" y="6"/>
                </a:cxn>
                <a:cxn ang="0">
                  <a:pos x="21" y="4"/>
                </a:cxn>
                <a:cxn ang="0">
                  <a:pos x="25" y="2"/>
                </a:cxn>
                <a:cxn ang="0">
                  <a:pos x="39" y="0"/>
                </a:cxn>
                <a:cxn ang="0">
                  <a:pos x="49" y="6"/>
                </a:cxn>
                <a:cxn ang="0">
                  <a:pos x="35" y="10"/>
                </a:cxn>
                <a:cxn ang="0">
                  <a:pos x="33" y="16"/>
                </a:cxn>
                <a:cxn ang="0">
                  <a:pos x="29" y="24"/>
                </a:cxn>
                <a:cxn ang="0">
                  <a:pos x="21" y="24"/>
                </a:cxn>
                <a:cxn ang="0">
                  <a:pos x="17" y="28"/>
                </a:cxn>
                <a:cxn ang="0">
                  <a:pos x="15" y="36"/>
                </a:cxn>
                <a:cxn ang="0">
                  <a:pos x="11" y="32"/>
                </a:cxn>
                <a:cxn ang="0">
                  <a:pos x="7" y="26"/>
                </a:cxn>
                <a:cxn ang="0">
                  <a:pos x="4" y="18"/>
                </a:cxn>
                <a:cxn ang="0">
                  <a:pos x="0" y="14"/>
                </a:cxn>
                <a:cxn ang="0">
                  <a:pos x="0" y="4"/>
                </a:cxn>
              </a:cxnLst>
              <a:rect l="0" t="0" r="r" b="b"/>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8" name="Freeform 198"/>
            <p:cNvSpPr>
              <a:spLocks/>
            </p:cNvSpPr>
            <p:nvPr/>
          </p:nvSpPr>
          <p:spPr bwMode="auto">
            <a:xfrm>
              <a:off x="5184914" y="2987330"/>
              <a:ext cx="62302" cy="45343"/>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69" name="Freeform 199"/>
            <p:cNvSpPr>
              <a:spLocks/>
            </p:cNvSpPr>
            <p:nvPr/>
          </p:nvSpPr>
          <p:spPr bwMode="auto">
            <a:xfrm>
              <a:off x="5160687" y="2783287"/>
              <a:ext cx="245746" cy="151143"/>
            </a:xfrm>
            <a:custGeom>
              <a:avLst/>
              <a:gdLst/>
              <a:ahLst/>
              <a:cxnLst>
                <a:cxn ang="0">
                  <a:pos x="36" y="68"/>
                </a:cxn>
                <a:cxn ang="0">
                  <a:pos x="28" y="64"/>
                </a:cxn>
                <a:cxn ang="0">
                  <a:pos x="26" y="64"/>
                </a:cxn>
                <a:cxn ang="0">
                  <a:pos x="24" y="62"/>
                </a:cxn>
                <a:cxn ang="0">
                  <a:pos x="22" y="58"/>
                </a:cxn>
                <a:cxn ang="0">
                  <a:pos x="20" y="54"/>
                </a:cxn>
                <a:cxn ang="0">
                  <a:pos x="16" y="52"/>
                </a:cxn>
                <a:cxn ang="0">
                  <a:pos x="14" y="52"/>
                </a:cxn>
                <a:cxn ang="0">
                  <a:pos x="14" y="48"/>
                </a:cxn>
                <a:cxn ang="0">
                  <a:pos x="10" y="46"/>
                </a:cxn>
                <a:cxn ang="0">
                  <a:pos x="8" y="40"/>
                </a:cxn>
                <a:cxn ang="0">
                  <a:pos x="0" y="40"/>
                </a:cxn>
                <a:cxn ang="0">
                  <a:pos x="4" y="36"/>
                </a:cxn>
                <a:cxn ang="0">
                  <a:pos x="10" y="36"/>
                </a:cxn>
                <a:cxn ang="0">
                  <a:pos x="16" y="36"/>
                </a:cxn>
                <a:cxn ang="0">
                  <a:pos x="20" y="32"/>
                </a:cxn>
                <a:cxn ang="0">
                  <a:pos x="22" y="30"/>
                </a:cxn>
                <a:cxn ang="0">
                  <a:pos x="24" y="24"/>
                </a:cxn>
                <a:cxn ang="0">
                  <a:pos x="24" y="16"/>
                </a:cxn>
                <a:cxn ang="0">
                  <a:pos x="28" y="12"/>
                </a:cxn>
                <a:cxn ang="0">
                  <a:pos x="32" y="10"/>
                </a:cxn>
                <a:cxn ang="0">
                  <a:pos x="36" y="8"/>
                </a:cxn>
                <a:cxn ang="0">
                  <a:pos x="38" y="2"/>
                </a:cxn>
                <a:cxn ang="0">
                  <a:pos x="56" y="6"/>
                </a:cxn>
                <a:cxn ang="0">
                  <a:pos x="70" y="10"/>
                </a:cxn>
                <a:cxn ang="0">
                  <a:pos x="76" y="8"/>
                </a:cxn>
                <a:cxn ang="0">
                  <a:pos x="80" y="6"/>
                </a:cxn>
                <a:cxn ang="0">
                  <a:pos x="86" y="2"/>
                </a:cxn>
                <a:cxn ang="0">
                  <a:pos x="92" y="0"/>
                </a:cxn>
                <a:cxn ang="0">
                  <a:pos x="100" y="2"/>
                </a:cxn>
                <a:cxn ang="0">
                  <a:pos x="106" y="8"/>
                </a:cxn>
                <a:cxn ang="0">
                  <a:pos x="108" y="12"/>
                </a:cxn>
                <a:cxn ang="0">
                  <a:pos x="112" y="20"/>
                </a:cxn>
                <a:cxn ang="0">
                  <a:pos x="116" y="36"/>
                </a:cxn>
                <a:cxn ang="0">
                  <a:pos x="118" y="44"/>
                </a:cxn>
                <a:cxn ang="0">
                  <a:pos x="120" y="50"/>
                </a:cxn>
                <a:cxn ang="0">
                  <a:pos x="128" y="46"/>
                </a:cxn>
                <a:cxn ang="0">
                  <a:pos x="136" y="44"/>
                </a:cxn>
                <a:cxn ang="0">
                  <a:pos x="140" y="46"/>
                </a:cxn>
                <a:cxn ang="0">
                  <a:pos x="142" y="50"/>
                </a:cxn>
                <a:cxn ang="0">
                  <a:pos x="142" y="54"/>
                </a:cxn>
                <a:cxn ang="0">
                  <a:pos x="140" y="56"/>
                </a:cxn>
                <a:cxn ang="0">
                  <a:pos x="138" y="56"/>
                </a:cxn>
                <a:cxn ang="0">
                  <a:pos x="132" y="56"/>
                </a:cxn>
                <a:cxn ang="0">
                  <a:pos x="130" y="68"/>
                </a:cxn>
                <a:cxn ang="0">
                  <a:pos x="126" y="80"/>
                </a:cxn>
                <a:cxn ang="0">
                  <a:pos x="116" y="74"/>
                </a:cxn>
                <a:cxn ang="0">
                  <a:pos x="110" y="72"/>
                </a:cxn>
                <a:cxn ang="0">
                  <a:pos x="106" y="72"/>
                </a:cxn>
                <a:cxn ang="0">
                  <a:pos x="100" y="74"/>
                </a:cxn>
                <a:cxn ang="0">
                  <a:pos x="96" y="76"/>
                </a:cxn>
                <a:cxn ang="0">
                  <a:pos x="92" y="80"/>
                </a:cxn>
                <a:cxn ang="0">
                  <a:pos x="86" y="80"/>
                </a:cxn>
                <a:cxn ang="0">
                  <a:pos x="64" y="80"/>
                </a:cxn>
                <a:cxn ang="0">
                  <a:pos x="60" y="78"/>
                </a:cxn>
                <a:cxn ang="0">
                  <a:pos x="54" y="78"/>
                </a:cxn>
                <a:cxn ang="0">
                  <a:pos x="50" y="78"/>
                </a:cxn>
                <a:cxn ang="0">
                  <a:pos x="46" y="76"/>
                </a:cxn>
                <a:cxn ang="0">
                  <a:pos x="44" y="76"/>
                </a:cxn>
                <a:cxn ang="0">
                  <a:pos x="42" y="74"/>
                </a:cxn>
                <a:cxn ang="0">
                  <a:pos x="42" y="72"/>
                </a:cxn>
                <a:cxn ang="0">
                  <a:pos x="36" y="68"/>
                </a:cxn>
              </a:cxnLst>
              <a:rect l="0" t="0" r="r" b="b"/>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0" name="Freeform 200"/>
            <p:cNvSpPr>
              <a:spLocks/>
            </p:cNvSpPr>
            <p:nvPr/>
          </p:nvSpPr>
          <p:spPr bwMode="auto">
            <a:xfrm>
              <a:off x="5126074" y="2847523"/>
              <a:ext cx="117681" cy="143586"/>
            </a:xfrm>
            <a:custGeom>
              <a:avLst/>
              <a:gdLst/>
              <a:ahLst/>
              <a:cxnLst>
                <a:cxn ang="0">
                  <a:pos x="2" y="8"/>
                </a:cxn>
                <a:cxn ang="0">
                  <a:pos x="6" y="6"/>
                </a:cxn>
                <a:cxn ang="0">
                  <a:pos x="16" y="0"/>
                </a:cxn>
                <a:cxn ang="0">
                  <a:pos x="20" y="6"/>
                </a:cxn>
                <a:cxn ang="0">
                  <a:pos x="28" y="6"/>
                </a:cxn>
                <a:cxn ang="0">
                  <a:pos x="30" y="12"/>
                </a:cxn>
                <a:cxn ang="0">
                  <a:pos x="34" y="14"/>
                </a:cxn>
                <a:cxn ang="0">
                  <a:pos x="34" y="18"/>
                </a:cxn>
                <a:cxn ang="0">
                  <a:pos x="36" y="18"/>
                </a:cxn>
                <a:cxn ang="0">
                  <a:pos x="40" y="20"/>
                </a:cxn>
                <a:cxn ang="0">
                  <a:pos x="42" y="28"/>
                </a:cxn>
                <a:cxn ang="0">
                  <a:pos x="48" y="30"/>
                </a:cxn>
                <a:cxn ang="0">
                  <a:pos x="56" y="34"/>
                </a:cxn>
                <a:cxn ang="0">
                  <a:pos x="62" y="38"/>
                </a:cxn>
                <a:cxn ang="0">
                  <a:pos x="62" y="44"/>
                </a:cxn>
                <a:cxn ang="0">
                  <a:pos x="64" y="48"/>
                </a:cxn>
                <a:cxn ang="0">
                  <a:pos x="68" y="56"/>
                </a:cxn>
                <a:cxn ang="0">
                  <a:pos x="64" y="62"/>
                </a:cxn>
                <a:cxn ang="0">
                  <a:pos x="60" y="70"/>
                </a:cxn>
                <a:cxn ang="0">
                  <a:pos x="60" y="74"/>
                </a:cxn>
                <a:cxn ang="0">
                  <a:pos x="46" y="74"/>
                </a:cxn>
                <a:cxn ang="0">
                  <a:pos x="42" y="76"/>
                </a:cxn>
                <a:cxn ang="0">
                  <a:pos x="34" y="76"/>
                </a:cxn>
                <a:cxn ang="0">
                  <a:pos x="26" y="68"/>
                </a:cxn>
                <a:cxn ang="0">
                  <a:pos x="18" y="68"/>
                </a:cxn>
                <a:cxn ang="0">
                  <a:pos x="18" y="70"/>
                </a:cxn>
                <a:cxn ang="0">
                  <a:pos x="16" y="74"/>
                </a:cxn>
                <a:cxn ang="0">
                  <a:pos x="16" y="76"/>
                </a:cxn>
                <a:cxn ang="0">
                  <a:pos x="10" y="66"/>
                </a:cxn>
                <a:cxn ang="0">
                  <a:pos x="0" y="60"/>
                </a:cxn>
                <a:cxn ang="0">
                  <a:pos x="4" y="52"/>
                </a:cxn>
                <a:cxn ang="0">
                  <a:pos x="12" y="50"/>
                </a:cxn>
                <a:cxn ang="0">
                  <a:pos x="14" y="44"/>
                </a:cxn>
                <a:cxn ang="0">
                  <a:pos x="8" y="38"/>
                </a:cxn>
                <a:cxn ang="0">
                  <a:pos x="6" y="28"/>
                </a:cxn>
                <a:cxn ang="0">
                  <a:pos x="8" y="22"/>
                </a:cxn>
                <a:cxn ang="0">
                  <a:pos x="2" y="8"/>
                </a:cxn>
              </a:cxnLst>
              <a:rect l="0" t="0" r="r" b="b"/>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1" name="Freeform 201"/>
            <p:cNvSpPr>
              <a:spLocks/>
            </p:cNvSpPr>
            <p:nvPr/>
          </p:nvSpPr>
          <p:spPr bwMode="auto">
            <a:xfrm>
              <a:off x="5229911" y="2919317"/>
              <a:ext cx="152294" cy="98243"/>
            </a:xfrm>
            <a:custGeom>
              <a:avLst/>
              <a:gdLst/>
              <a:ahLst/>
              <a:cxnLst>
                <a:cxn ang="0">
                  <a:pos x="10" y="48"/>
                </a:cxn>
                <a:cxn ang="0">
                  <a:pos x="8" y="40"/>
                </a:cxn>
                <a:cxn ang="0">
                  <a:pos x="6" y="38"/>
                </a:cxn>
                <a:cxn ang="0">
                  <a:pos x="0" y="36"/>
                </a:cxn>
                <a:cxn ang="0">
                  <a:pos x="2" y="32"/>
                </a:cxn>
                <a:cxn ang="0">
                  <a:pos x="4" y="24"/>
                </a:cxn>
                <a:cxn ang="0">
                  <a:pos x="8" y="18"/>
                </a:cxn>
                <a:cxn ang="0">
                  <a:pos x="4" y="12"/>
                </a:cxn>
                <a:cxn ang="0">
                  <a:pos x="2" y="6"/>
                </a:cxn>
                <a:cxn ang="0">
                  <a:pos x="2" y="4"/>
                </a:cxn>
                <a:cxn ang="0">
                  <a:pos x="2" y="2"/>
                </a:cxn>
                <a:cxn ang="0">
                  <a:pos x="4" y="4"/>
                </a:cxn>
                <a:cxn ang="0">
                  <a:pos x="6" y="4"/>
                </a:cxn>
                <a:cxn ang="0">
                  <a:pos x="10" y="6"/>
                </a:cxn>
                <a:cxn ang="0">
                  <a:pos x="14" y="6"/>
                </a:cxn>
                <a:cxn ang="0">
                  <a:pos x="20" y="6"/>
                </a:cxn>
                <a:cxn ang="0">
                  <a:pos x="24" y="8"/>
                </a:cxn>
                <a:cxn ang="0">
                  <a:pos x="46" y="8"/>
                </a:cxn>
                <a:cxn ang="0">
                  <a:pos x="52" y="8"/>
                </a:cxn>
                <a:cxn ang="0">
                  <a:pos x="56" y="4"/>
                </a:cxn>
                <a:cxn ang="0">
                  <a:pos x="60" y="2"/>
                </a:cxn>
                <a:cxn ang="0">
                  <a:pos x="66" y="0"/>
                </a:cxn>
                <a:cxn ang="0">
                  <a:pos x="70" y="0"/>
                </a:cxn>
                <a:cxn ang="0">
                  <a:pos x="76" y="2"/>
                </a:cxn>
                <a:cxn ang="0">
                  <a:pos x="86" y="8"/>
                </a:cxn>
                <a:cxn ang="0">
                  <a:pos x="84" y="14"/>
                </a:cxn>
                <a:cxn ang="0">
                  <a:pos x="84" y="22"/>
                </a:cxn>
                <a:cxn ang="0">
                  <a:pos x="84" y="30"/>
                </a:cxn>
                <a:cxn ang="0">
                  <a:pos x="88" y="38"/>
                </a:cxn>
                <a:cxn ang="0">
                  <a:pos x="70" y="40"/>
                </a:cxn>
                <a:cxn ang="0">
                  <a:pos x="64" y="42"/>
                </a:cxn>
                <a:cxn ang="0">
                  <a:pos x="62" y="44"/>
                </a:cxn>
                <a:cxn ang="0">
                  <a:pos x="60" y="46"/>
                </a:cxn>
                <a:cxn ang="0">
                  <a:pos x="58" y="46"/>
                </a:cxn>
                <a:cxn ang="0">
                  <a:pos x="56" y="50"/>
                </a:cxn>
                <a:cxn ang="0">
                  <a:pos x="52" y="50"/>
                </a:cxn>
                <a:cxn ang="0">
                  <a:pos x="50" y="52"/>
                </a:cxn>
                <a:cxn ang="0">
                  <a:pos x="48" y="52"/>
                </a:cxn>
                <a:cxn ang="0">
                  <a:pos x="42" y="52"/>
                </a:cxn>
                <a:cxn ang="0">
                  <a:pos x="38" y="50"/>
                </a:cxn>
                <a:cxn ang="0">
                  <a:pos x="36" y="48"/>
                </a:cxn>
                <a:cxn ang="0">
                  <a:pos x="32" y="46"/>
                </a:cxn>
                <a:cxn ang="0">
                  <a:pos x="26" y="48"/>
                </a:cxn>
                <a:cxn ang="0">
                  <a:pos x="20" y="50"/>
                </a:cxn>
                <a:cxn ang="0">
                  <a:pos x="14" y="50"/>
                </a:cxn>
                <a:cxn ang="0">
                  <a:pos x="10" y="50"/>
                </a:cxn>
                <a:cxn ang="0">
                  <a:pos x="10" y="48"/>
                </a:cxn>
              </a:cxnLst>
              <a:rect l="0" t="0" r="r" b="b"/>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2" name="Freeform 202"/>
            <p:cNvSpPr>
              <a:spLocks/>
            </p:cNvSpPr>
            <p:nvPr/>
          </p:nvSpPr>
          <p:spPr bwMode="auto">
            <a:xfrm>
              <a:off x="4902826" y="2552794"/>
              <a:ext cx="24229" cy="7557"/>
            </a:xfrm>
            <a:custGeom>
              <a:avLst/>
              <a:gdLst/>
              <a:ahLst/>
              <a:cxnLst>
                <a:cxn ang="0">
                  <a:pos x="0" y="2"/>
                </a:cxn>
                <a:cxn ang="0">
                  <a:pos x="6" y="4"/>
                </a:cxn>
                <a:cxn ang="0">
                  <a:pos x="8" y="4"/>
                </a:cxn>
                <a:cxn ang="0">
                  <a:pos x="14" y="2"/>
                </a:cxn>
                <a:cxn ang="0">
                  <a:pos x="8" y="0"/>
                </a:cxn>
                <a:cxn ang="0">
                  <a:pos x="4" y="0"/>
                </a:cxn>
                <a:cxn ang="0">
                  <a:pos x="0" y="2"/>
                </a:cxn>
              </a:cxnLst>
              <a:rect l="0" t="0" r="r" b="b"/>
              <a:pathLst>
                <a:path w="14" h="4">
                  <a:moveTo>
                    <a:pt x="0" y="2"/>
                  </a:moveTo>
                  <a:lnTo>
                    <a:pt x="6" y="4"/>
                  </a:lnTo>
                  <a:lnTo>
                    <a:pt x="8" y="4"/>
                  </a:lnTo>
                  <a:lnTo>
                    <a:pt x="14" y="2"/>
                  </a:lnTo>
                  <a:lnTo>
                    <a:pt x="8" y="0"/>
                  </a:lnTo>
                  <a:lnTo>
                    <a:pt x="4" y="0"/>
                  </a:lnTo>
                  <a:lnTo>
                    <a:pt x="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3" name="Freeform 203"/>
            <p:cNvSpPr>
              <a:spLocks/>
            </p:cNvSpPr>
            <p:nvPr/>
          </p:nvSpPr>
          <p:spPr bwMode="auto">
            <a:xfrm>
              <a:off x="4691692" y="2972216"/>
              <a:ext cx="27690" cy="15115"/>
            </a:xfrm>
            <a:custGeom>
              <a:avLst/>
              <a:gdLst/>
              <a:ahLst/>
              <a:cxnLst>
                <a:cxn ang="0">
                  <a:pos x="14" y="4"/>
                </a:cxn>
                <a:cxn ang="0">
                  <a:pos x="12" y="6"/>
                </a:cxn>
                <a:cxn ang="0">
                  <a:pos x="6" y="8"/>
                </a:cxn>
                <a:cxn ang="0">
                  <a:pos x="2" y="8"/>
                </a:cxn>
                <a:cxn ang="0">
                  <a:pos x="0" y="6"/>
                </a:cxn>
                <a:cxn ang="0">
                  <a:pos x="0" y="4"/>
                </a:cxn>
                <a:cxn ang="0">
                  <a:pos x="2" y="0"/>
                </a:cxn>
                <a:cxn ang="0">
                  <a:pos x="6" y="0"/>
                </a:cxn>
                <a:cxn ang="0">
                  <a:pos x="8" y="0"/>
                </a:cxn>
                <a:cxn ang="0">
                  <a:pos x="10" y="2"/>
                </a:cxn>
                <a:cxn ang="0">
                  <a:pos x="16" y="6"/>
                </a:cxn>
                <a:cxn ang="0">
                  <a:pos x="14" y="4"/>
                </a:cxn>
              </a:cxnLst>
              <a:rect l="0" t="0" r="r" b="b"/>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4" name="Freeform 204"/>
            <p:cNvSpPr>
              <a:spLocks/>
            </p:cNvSpPr>
            <p:nvPr/>
          </p:nvSpPr>
          <p:spPr bwMode="auto">
            <a:xfrm>
              <a:off x="4798989" y="2715273"/>
              <a:ext cx="20767" cy="30229"/>
            </a:xfrm>
            <a:custGeom>
              <a:avLst/>
              <a:gdLst/>
              <a:ahLst/>
              <a:cxnLst>
                <a:cxn ang="0">
                  <a:pos x="8" y="0"/>
                </a:cxn>
                <a:cxn ang="0">
                  <a:pos x="6" y="2"/>
                </a:cxn>
                <a:cxn ang="0">
                  <a:pos x="4" y="4"/>
                </a:cxn>
                <a:cxn ang="0">
                  <a:pos x="2" y="6"/>
                </a:cxn>
                <a:cxn ang="0">
                  <a:pos x="0" y="8"/>
                </a:cxn>
                <a:cxn ang="0">
                  <a:pos x="2" y="12"/>
                </a:cxn>
                <a:cxn ang="0">
                  <a:pos x="2" y="14"/>
                </a:cxn>
                <a:cxn ang="0">
                  <a:pos x="8" y="14"/>
                </a:cxn>
                <a:cxn ang="0">
                  <a:pos x="12" y="16"/>
                </a:cxn>
                <a:cxn ang="0">
                  <a:pos x="12" y="12"/>
                </a:cxn>
                <a:cxn ang="0">
                  <a:pos x="12" y="8"/>
                </a:cxn>
                <a:cxn ang="0">
                  <a:pos x="8" y="0"/>
                </a:cxn>
              </a:cxnLst>
              <a:rect l="0" t="0" r="r" b="b"/>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5" name="Freeform 206"/>
            <p:cNvSpPr>
              <a:spLocks/>
            </p:cNvSpPr>
            <p:nvPr/>
          </p:nvSpPr>
          <p:spPr bwMode="auto">
            <a:xfrm>
              <a:off x="5600242" y="3334959"/>
              <a:ext cx="574561" cy="563008"/>
            </a:xfrm>
            <a:custGeom>
              <a:avLst/>
              <a:gdLst/>
              <a:ahLst/>
              <a:cxnLst>
                <a:cxn ang="0">
                  <a:pos x="224" y="72"/>
                </a:cxn>
                <a:cxn ang="0">
                  <a:pos x="230" y="80"/>
                </a:cxn>
                <a:cxn ang="0">
                  <a:pos x="236" y="88"/>
                </a:cxn>
                <a:cxn ang="0">
                  <a:pos x="244" y="102"/>
                </a:cxn>
                <a:cxn ang="0">
                  <a:pos x="254" y="118"/>
                </a:cxn>
                <a:cxn ang="0">
                  <a:pos x="260" y="130"/>
                </a:cxn>
                <a:cxn ang="0">
                  <a:pos x="268" y="144"/>
                </a:cxn>
                <a:cxn ang="0">
                  <a:pos x="280" y="156"/>
                </a:cxn>
                <a:cxn ang="0">
                  <a:pos x="332" y="164"/>
                </a:cxn>
                <a:cxn ang="0">
                  <a:pos x="282" y="242"/>
                </a:cxn>
                <a:cxn ang="0">
                  <a:pos x="190" y="298"/>
                </a:cxn>
                <a:cxn ang="0">
                  <a:pos x="168" y="270"/>
                </a:cxn>
                <a:cxn ang="0">
                  <a:pos x="162" y="270"/>
                </a:cxn>
                <a:cxn ang="0">
                  <a:pos x="152" y="264"/>
                </a:cxn>
                <a:cxn ang="0">
                  <a:pos x="148" y="270"/>
                </a:cxn>
                <a:cxn ang="0">
                  <a:pos x="144" y="280"/>
                </a:cxn>
                <a:cxn ang="0">
                  <a:pos x="134" y="264"/>
                </a:cxn>
                <a:cxn ang="0">
                  <a:pos x="118" y="248"/>
                </a:cxn>
                <a:cxn ang="0">
                  <a:pos x="108" y="228"/>
                </a:cxn>
                <a:cxn ang="0">
                  <a:pos x="98" y="214"/>
                </a:cxn>
                <a:cxn ang="0">
                  <a:pos x="82" y="200"/>
                </a:cxn>
                <a:cxn ang="0">
                  <a:pos x="82" y="200"/>
                </a:cxn>
                <a:cxn ang="0">
                  <a:pos x="76" y="162"/>
                </a:cxn>
                <a:cxn ang="0">
                  <a:pos x="58" y="142"/>
                </a:cxn>
                <a:cxn ang="0">
                  <a:pos x="42" y="124"/>
                </a:cxn>
                <a:cxn ang="0">
                  <a:pos x="16" y="76"/>
                </a:cxn>
                <a:cxn ang="0">
                  <a:pos x="4" y="66"/>
                </a:cxn>
                <a:cxn ang="0">
                  <a:pos x="16" y="56"/>
                </a:cxn>
                <a:cxn ang="0">
                  <a:pos x="24" y="46"/>
                </a:cxn>
                <a:cxn ang="0">
                  <a:pos x="34" y="42"/>
                </a:cxn>
                <a:cxn ang="0">
                  <a:pos x="44" y="36"/>
                </a:cxn>
                <a:cxn ang="0">
                  <a:pos x="62" y="0"/>
                </a:cxn>
                <a:cxn ang="0">
                  <a:pos x="122" y="26"/>
                </a:cxn>
                <a:cxn ang="0">
                  <a:pos x="128" y="32"/>
                </a:cxn>
                <a:cxn ang="0">
                  <a:pos x="134" y="44"/>
                </a:cxn>
                <a:cxn ang="0">
                  <a:pos x="180" y="54"/>
                </a:cxn>
                <a:cxn ang="0">
                  <a:pos x="200" y="60"/>
                </a:cxn>
                <a:cxn ang="0">
                  <a:pos x="222" y="64"/>
                </a:cxn>
              </a:cxnLst>
              <a:rect l="0" t="0" r="r" b="b"/>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6" name="Freeform 207"/>
            <p:cNvSpPr>
              <a:spLocks/>
            </p:cNvSpPr>
            <p:nvPr/>
          </p:nvSpPr>
          <p:spPr bwMode="auto">
            <a:xfrm>
              <a:off x="5524096" y="3206487"/>
              <a:ext cx="34612" cy="22671"/>
            </a:xfrm>
            <a:custGeom>
              <a:avLst/>
              <a:gdLst/>
              <a:ahLst/>
              <a:cxnLst>
                <a:cxn ang="0">
                  <a:pos x="8" y="12"/>
                </a:cxn>
                <a:cxn ang="0">
                  <a:pos x="0" y="12"/>
                </a:cxn>
                <a:cxn ang="0">
                  <a:pos x="0" y="8"/>
                </a:cxn>
                <a:cxn ang="0">
                  <a:pos x="2" y="6"/>
                </a:cxn>
                <a:cxn ang="0">
                  <a:pos x="4" y="4"/>
                </a:cxn>
                <a:cxn ang="0">
                  <a:pos x="6" y="0"/>
                </a:cxn>
                <a:cxn ang="0">
                  <a:pos x="8" y="4"/>
                </a:cxn>
                <a:cxn ang="0">
                  <a:pos x="12" y="4"/>
                </a:cxn>
                <a:cxn ang="0">
                  <a:pos x="20" y="0"/>
                </a:cxn>
                <a:cxn ang="0">
                  <a:pos x="20" y="4"/>
                </a:cxn>
                <a:cxn ang="0">
                  <a:pos x="16" y="8"/>
                </a:cxn>
                <a:cxn ang="0">
                  <a:pos x="8" y="12"/>
                </a:cxn>
              </a:cxnLst>
              <a:rect l="0" t="0" r="r" b="b"/>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7" name="Freeform 208"/>
            <p:cNvSpPr>
              <a:spLocks/>
            </p:cNvSpPr>
            <p:nvPr/>
          </p:nvSpPr>
          <p:spPr bwMode="auto">
            <a:xfrm>
              <a:off x="5333729" y="2991109"/>
              <a:ext cx="55379" cy="45343"/>
            </a:xfrm>
            <a:custGeom>
              <a:avLst/>
              <a:gdLst/>
              <a:ahLst/>
              <a:cxnLst>
                <a:cxn ang="0">
                  <a:pos x="28" y="0"/>
                </a:cxn>
                <a:cxn ang="0">
                  <a:pos x="10" y="2"/>
                </a:cxn>
                <a:cxn ang="0">
                  <a:pos x="4" y="4"/>
                </a:cxn>
                <a:cxn ang="0">
                  <a:pos x="2" y="6"/>
                </a:cxn>
                <a:cxn ang="0">
                  <a:pos x="0" y="8"/>
                </a:cxn>
                <a:cxn ang="0">
                  <a:pos x="2" y="10"/>
                </a:cxn>
                <a:cxn ang="0">
                  <a:pos x="2" y="12"/>
                </a:cxn>
                <a:cxn ang="0">
                  <a:pos x="6" y="14"/>
                </a:cxn>
                <a:cxn ang="0">
                  <a:pos x="6" y="24"/>
                </a:cxn>
                <a:cxn ang="0">
                  <a:pos x="12" y="22"/>
                </a:cxn>
                <a:cxn ang="0">
                  <a:pos x="20" y="18"/>
                </a:cxn>
                <a:cxn ang="0">
                  <a:pos x="32" y="8"/>
                </a:cxn>
                <a:cxn ang="0">
                  <a:pos x="30" y="6"/>
                </a:cxn>
                <a:cxn ang="0">
                  <a:pos x="26" y="0"/>
                </a:cxn>
                <a:cxn ang="0">
                  <a:pos x="28" y="0"/>
                </a:cxn>
              </a:cxnLst>
              <a:rect l="0" t="0" r="r" b="b"/>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8" name="Freeform 209"/>
            <p:cNvSpPr>
              <a:spLocks/>
            </p:cNvSpPr>
            <p:nvPr/>
          </p:nvSpPr>
          <p:spPr bwMode="auto">
            <a:xfrm>
              <a:off x="5572553" y="3300952"/>
              <a:ext cx="38074" cy="120915"/>
            </a:xfrm>
            <a:custGeom>
              <a:avLst/>
              <a:gdLst/>
              <a:ahLst/>
              <a:cxnLst>
                <a:cxn ang="0">
                  <a:pos x="14" y="0"/>
                </a:cxn>
                <a:cxn ang="0">
                  <a:pos x="20" y="0"/>
                </a:cxn>
                <a:cxn ang="0">
                  <a:pos x="20" y="8"/>
                </a:cxn>
                <a:cxn ang="0">
                  <a:pos x="16" y="8"/>
                </a:cxn>
                <a:cxn ang="0">
                  <a:pos x="12" y="28"/>
                </a:cxn>
                <a:cxn ang="0">
                  <a:pos x="22" y="28"/>
                </a:cxn>
                <a:cxn ang="0">
                  <a:pos x="16" y="64"/>
                </a:cxn>
                <a:cxn ang="0">
                  <a:pos x="10" y="48"/>
                </a:cxn>
                <a:cxn ang="0">
                  <a:pos x="4" y="40"/>
                </a:cxn>
                <a:cxn ang="0">
                  <a:pos x="2" y="36"/>
                </a:cxn>
                <a:cxn ang="0">
                  <a:pos x="0" y="30"/>
                </a:cxn>
                <a:cxn ang="0">
                  <a:pos x="2" y="26"/>
                </a:cxn>
                <a:cxn ang="0">
                  <a:pos x="4" y="20"/>
                </a:cxn>
                <a:cxn ang="0">
                  <a:pos x="10" y="12"/>
                </a:cxn>
                <a:cxn ang="0">
                  <a:pos x="14" y="0"/>
                </a:cxn>
              </a:cxnLst>
              <a:rect l="0" t="0" r="r" b="b"/>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79" name="Freeform 210"/>
            <p:cNvSpPr>
              <a:spLocks/>
            </p:cNvSpPr>
            <p:nvPr/>
          </p:nvSpPr>
          <p:spPr bwMode="auto">
            <a:xfrm>
              <a:off x="5607165" y="3157366"/>
              <a:ext cx="162677" cy="166258"/>
            </a:xfrm>
            <a:custGeom>
              <a:avLst/>
              <a:gdLst/>
              <a:ahLst/>
              <a:cxnLst>
                <a:cxn ang="0">
                  <a:pos x="0" y="82"/>
                </a:cxn>
                <a:cxn ang="0">
                  <a:pos x="10" y="84"/>
                </a:cxn>
                <a:cxn ang="0">
                  <a:pos x="14" y="88"/>
                </a:cxn>
                <a:cxn ang="0">
                  <a:pos x="18" y="88"/>
                </a:cxn>
                <a:cxn ang="0">
                  <a:pos x="20" y="88"/>
                </a:cxn>
                <a:cxn ang="0">
                  <a:pos x="80" y="54"/>
                </a:cxn>
                <a:cxn ang="0">
                  <a:pos x="80" y="46"/>
                </a:cxn>
                <a:cxn ang="0">
                  <a:pos x="80" y="40"/>
                </a:cxn>
                <a:cxn ang="0">
                  <a:pos x="82" y="34"/>
                </a:cxn>
                <a:cxn ang="0">
                  <a:pos x="84" y="28"/>
                </a:cxn>
                <a:cxn ang="0">
                  <a:pos x="82" y="26"/>
                </a:cxn>
                <a:cxn ang="0">
                  <a:pos x="80" y="22"/>
                </a:cxn>
                <a:cxn ang="0">
                  <a:pos x="82" y="16"/>
                </a:cxn>
                <a:cxn ang="0">
                  <a:pos x="84" y="14"/>
                </a:cxn>
                <a:cxn ang="0">
                  <a:pos x="88" y="14"/>
                </a:cxn>
                <a:cxn ang="0">
                  <a:pos x="94" y="4"/>
                </a:cxn>
                <a:cxn ang="0">
                  <a:pos x="94" y="0"/>
                </a:cxn>
                <a:cxn ang="0">
                  <a:pos x="86" y="2"/>
                </a:cxn>
                <a:cxn ang="0">
                  <a:pos x="74" y="4"/>
                </a:cxn>
                <a:cxn ang="0">
                  <a:pos x="68" y="2"/>
                </a:cxn>
                <a:cxn ang="0">
                  <a:pos x="66" y="2"/>
                </a:cxn>
                <a:cxn ang="0">
                  <a:pos x="62" y="4"/>
                </a:cxn>
                <a:cxn ang="0">
                  <a:pos x="56" y="8"/>
                </a:cxn>
                <a:cxn ang="0">
                  <a:pos x="52" y="10"/>
                </a:cxn>
                <a:cxn ang="0">
                  <a:pos x="46" y="10"/>
                </a:cxn>
                <a:cxn ang="0">
                  <a:pos x="40" y="8"/>
                </a:cxn>
                <a:cxn ang="0">
                  <a:pos x="36" y="6"/>
                </a:cxn>
                <a:cxn ang="0">
                  <a:pos x="30" y="8"/>
                </a:cxn>
                <a:cxn ang="0">
                  <a:pos x="24" y="10"/>
                </a:cxn>
                <a:cxn ang="0">
                  <a:pos x="16" y="8"/>
                </a:cxn>
                <a:cxn ang="0">
                  <a:pos x="12" y="8"/>
                </a:cxn>
                <a:cxn ang="0">
                  <a:pos x="12" y="4"/>
                </a:cxn>
                <a:cxn ang="0">
                  <a:pos x="8" y="4"/>
                </a:cxn>
                <a:cxn ang="0">
                  <a:pos x="8" y="22"/>
                </a:cxn>
                <a:cxn ang="0">
                  <a:pos x="4" y="24"/>
                </a:cxn>
                <a:cxn ang="0">
                  <a:pos x="4" y="30"/>
                </a:cxn>
                <a:cxn ang="0">
                  <a:pos x="2" y="46"/>
                </a:cxn>
                <a:cxn ang="0">
                  <a:pos x="12" y="50"/>
                </a:cxn>
                <a:cxn ang="0">
                  <a:pos x="10" y="58"/>
                </a:cxn>
                <a:cxn ang="0">
                  <a:pos x="6" y="60"/>
                </a:cxn>
                <a:cxn ang="0">
                  <a:pos x="2" y="60"/>
                </a:cxn>
                <a:cxn ang="0">
                  <a:pos x="4" y="64"/>
                </a:cxn>
                <a:cxn ang="0">
                  <a:pos x="6" y="66"/>
                </a:cxn>
                <a:cxn ang="0">
                  <a:pos x="4" y="72"/>
                </a:cxn>
                <a:cxn ang="0">
                  <a:pos x="0" y="76"/>
                </a:cxn>
                <a:cxn ang="0">
                  <a:pos x="0" y="82"/>
                </a:cxn>
              </a:cxnLst>
              <a:rect l="0" t="0" r="r" b="b"/>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0" name="Freeform 211"/>
            <p:cNvSpPr>
              <a:spLocks/>
            </p:cNvSpPr>
            <p:nvPr/>
          </p:nvSpPr>
          <p:spPr bwMode="auto">
            <a:xfrm>
              <a:off x="5693695" y="3153587"/>
              <a:ext cx="266513" cy="283393"/>
            </a:xfrm>
            <a:custGeom>
              <a:avLst/>
              <a:gdLst/>
              <a:ahLst/>
              <a:cxnLst>
                <a:cxn ang="0">
                  <a:pos x="48" y="2"/>
                </a:cxn>
                <a:cxn ang="0">
                  <a:pos x="62" y="2"/>
                </a:cxn>
                <a:cxn ang="0">
                  <a:pos x="66" y="0"/>
                </a:cxn>
                <a:cxn ang="0">
                  <a:pos x="70" y="2"/>
                </a:cxn>
                <a:cxn ang="0">
                  <a:pos x="76" y="2"/>
                </a:cxn>
                <a:cxn ang="0">
                  <a:pos x="80" y="12"/>
                </a:cxn>
                <a:cxn ang="0">
                  <a:pos x="88" y="20"/>
                </a:cxn>
                <a:cxn ang="0">
                  <a:pos x="98" y="24"/>
                </a:cxn>
                <a:cxn ang="0">
                  <a:pos x="108" y="28"/>
                </a:cxn>
                <a:cxn ang="0">
                  <a:pos x="102" y="40"/>
                </a:cxn>
                <a:cxn ang="0">
                  <a:pos x="100" y="48"/>
                </a:cxn>
                <a:cxn ang="0">
                  <a:pos x="98" y="56"/>
                </a:cxn>
                <a:cxn ang="0">
                  <a:pos x="100" y="62"/>
                </a:cxn>
                <a:cxn ang="0">
                  <a:pos x="102" y="68"/>
                </a:cxn>
                <a:cxn ang="0">
                  <a:pos x="108" y="74"/>
                </a:cxn>
                <a:cxn ang="0">
                  <a:pos x="112" y="78"/>
                </a:cxn>
                <a:cxn ang="0">
                  <a:pos x="124" y="86"/>
                </a:cxn>
                <a:cxn ang="0">
                  <a:pos x="132" y="92"/>
                </a:cxn>
                <a:cxn ang="0">
                  <a:pos x="136" y="96"/>
                </a:cxn>
                <a:cxn ang="0">
                  <a:pos x="136" y="102"/>
                </a:cxn>
                <a:cxn ang="0">
                  <a:pos x="138" y="112"/>
                </a:cxn>
                <a:cxn ang="0">
                  <a:pos x="142" y="116"/>
                </a:cxn>
                <a:cxn ang="0">
                  <a:pos x="148" y="122"/>
                </a:cxn>
                <a:cxn ang="0">
                  <a:pos x="152" y="126"/>
                </a:cxn>
                <a:cxn ang="0">
                  <a:pos x="154" y="132"/>
                </a:cxn>
                <a:cxn ang="0">
                  <a:pos x="152" y="134"/>
                </a:cxn>
                <a:cxn ang="0">
                  <a:pos x="148" y="132"/>
                </a:cxn>
                <a:cxn ang="0">
                  <a:pos x="142" y="132"/>
                </a:cxn>
                <a:cxn ang="0">
                  <a:pos x="138" y="132"/>
                </a:cxn>
                <a:cxn ang="0">
                  <a:pos x="134" y="136"/>
                </a:cxn>
                <a:cxn ang="0">
                  <a:pos x="130" y="142"/>
                </a:cxn>
                <a:cxn ang="0">
                  <a:pos x="126" y="150"/>
                </a:cxn>
                <a:cxn ang="0">
                  <a:pos x="98" y="150"/>
                </a:cxn>
                <a:cxn ang="0">
                  <a:pos x="80" y="140"/>
                </a:cxn>
                <a:cxn ang="0">
                  <a:pos x="80" y="130"/>
                </a:cxn>
                <a:cxn ang="0">
                  <a:pos x="74" y="128"/>
                </a:cxn>
                <a:cxn ang="0">
                  <a:pos x="70" y="126"/>
                </a:cxn>
                <a:cxn ang="0">
                  <a:pos x="68" y="122"/>
                </a:cxn>
                <a:cxn ang="0">
                  <a:pos x="64" y="120"/>
                </a:cxn>
                <a:cxn ang="0">
                  <a:pos x="8" y="96"/>
                </a:cxn>
                <a:cxn ang="0">
                  <a:pos x="0" y="74"/>
                </a:cxn>
                <a:cxn ang="0">
                  <a:pos x="30" y="56"/>
                </a:cxn>
                <a:cxn ang="0">
                  <a:pos x="30" y="48"/>
                </a:cxn>
                <a:cxn ang="0">
                  <a:pos x="30" y="42"/>
                </a:cxn>
                <a:cxn ang="0">
                  <a:pos x="32" y="36"/>
                </a:cxn>
                <a:cxn ang="0">
                  <a:pos x="34" y="30"/>
                </a:cxn>
                <a:cxn ang="0">
                  <a:pos x="32" y="28"/>
                </a:cxn>
                <a:cxn ang="0">
                  <a:pos x="30" y="24"/>
                </a:cxn>
                <a:cxn ang="0">
                  <a:pos x="32" y="18"/>
                </a:cxn>
                <a:cxn ang="0">
                  <a:pos x="34" y="16"/>
                </a:cxn>
                <a:cxn ang="0">
                  <a:pos x="38" y="16"/>
                </a:cxn>
                <a:cxn ang="0">
                  <a:pos x="44" y="6"/>
                </a:cxn>
                <a:cxn ang="0">
                  <a:pos x="44" y="2"/>
                </a:cxn>
                <a:cxn ang="0">
                  <a:pos x="48" y="2"/>
                </a:cxn>
              </a:cxnLst>
              <a:rect l="0" t="0" r="r" b="b"/>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1" name="Freeform 212"/>
            <p:cNvSpPr>
              <a:spLocks/>
            </p:cNvSpPr>
            <p:nvPr/>
          </p:nvSpPr>
          <p:spPr bwMode="auto">
            <a:xfrm>
              <a:off x="5333729" y="2983551"/>
              <a:ext cx="481108" cy="219158"/>
            </a:xfrm>
            <a:custGeom>
              <a:avLst/>
              <a:gdLst/>
              <a:ahLst/>
              <a:cxnLst>
                <a:cxn ang="0">
                  <a:pos x="166" y="96"/>
                </a:cxn>
                <a:cxn ang="0">
                  <a:pos x="170" y="100"/>
                </a:cxn>
                <a:cxn ang="0">
                  <a:pos x="182" y="102"/>
                </a:cxn>
                <a:cxn ang="0">
                  <a:pos x="194" y="98"/>
                </a:cxn>
                <a:cxn ang="0">
                  <a:pos x="204" y="102"/>
                </a:cxn>
                <a:cxn ang="0">
                  <a:pos x="214" y="100"/>
                </a:cxn>
                <a:cxn ang="0">
                  <a:pos x="224" y="94"/>
                </a:cxn>
                <a:cxn ang="0">
                  <a:pos x="232" y="96"/>
                </a:cxn>
                <a:cxn ang="0">
                  <a:pos x="252" y="92"/>
                </a:cxn>
                <a:cxn ang="0">
                  <a:pos x="270" y="92"/>
                </a:cxn>
                <a:cxn ang="0">
                  <a:pos x="278" y="90"/>
                </a:cxn>
                <a:cxn ang="0">
                  <a:pos x="274" y="70"/>
                </a:cxn>
                <a:cxn ang="0">
                  <a:pos x="270" y="52"/>
                </a:cxn>
                <a:cxn ang="0">
                  <a:pos x="274" y="44"/>
                </a:cxn>
                <a:cxn ang="0">
                  <a:pos x="268" y="36"/>
                </a:cxn>
                <a:cxn ang="0">
                  <a:pos x="260" y="32"/>
                </a:cxn>
                <a:cxn ang="0">
                  <a:pos x="258" y="20"/>
                </a:cxn>
                <a:cxn ang="0">
                  <a:pos x="252" y="10"/>
                </a:cxn>
                <a:cxn ang="0">
                  <a:pos x="226" y="10"/>
                </a:cxn>
                <a:cxn ang="0">
                  <a:pos x="194" y="16"/>
                </a:cxn>
                <a:cxn ang="0">
                  <a:pos x="170" y="18"/>
                </a:cxn>
                <a:cxn ang="0">
                  <a:pos x="148" y="10"/>
                </a:cxn>
                <a:cxn ang="0">
                  <a:pos x="124" y="0"/>
                </a:cxn>
                <a:cxn ang="0">
                  <a:pos x="102" y="2"/>
                </a:cxn>
                <a:cxn ang="0">
                  <a:pos x="84" y="12"/>
                </a:cxn>
                <a:cxn ang="0">
                  <a:pos x="64" y="14"/>
                </a:cxn>
                <a:cxn ang="0">
                  <a:pos x="60" y="12"/>
                </a:cxn>
                <a:cxn ang="0">
                  <a:pos x="46" y="12"/>
                </a:cxn>
                <a:cxn ang="0">
                  <a:pos x="34" y="14"/>
                </a:cxn>
                <a:cxn ang="0">
                  <a:pos x="44" y="24"/>
                </a:cxn>
                <a:cxn ang="0">
                  <a:pos x="12" y="28"/>
                </a:cxn>
                <a:cxn ang="0">
                  <a:pos x="0" y="40"/>
                </a:cxn>
                <a:cxn ang="0">
                  <a:pos x="4" y="42"/>
                </a:cxn>
                <a:cxn ang="0">
                  <a:pos x="8" y="46"/>
                </a:cxn>
                <a:cxn ang="0">
                  <a:pos x="14" y="54"/>
                </a:cxn>
                <a:cxn ang="0">
                  <a:pos x="10" y="60"/>
                </a:cxn>
                <a:cxn ang="0">
                  <a:pos x="18" y="66"/>
                </a:cxn>
                <a:cxn ang="0">
                  <a:pos x="22" y="76"/>
                </a:cxn>
                <a:cxn ang="0">
                  <a:pos x="30" y="86"/>
                </a:cxn>
                <a:cxn ang="0">
                  <a:pos x="46" y="96"/>
                </a:cxn>
                <a:cxn ang="0">
                  <a:pos x="76" y="104"/>
                </a:cxn>
                <a:cxn ang="0">
                  <a:pos x="78" y="96"/>
                </a:cxn>
                <a:cxn ang="0">
                  <a:pos x="74" y="94"/>
                </a:cxn>
                <a:cxn ang="0">
                  <a:pos x="82" y="92"/>
                </a:cxn>
                <a:cxn ang="0">
                  <a:pos x="90" y="94"/>
                </a:cxn>
                <a:cxn ang="0">
                  <a:pos x="104" y="106"/>
                </a:cxn>
                <a:cxn ang="0">
                  <a:pos x="114" y="108"/>
                </a:cxn>
                <a:cxn ang="0">
                  <a:pos x="120" y="106"/>
                </a:cxn>
                <a:cxn ang="0">
                  <a:pos x="132" y="94"/>
                </a:cxn>
                <a:cxn ang="0">
                  <a:pos x="138" y="92"/>
                </a:cxn>
                <a:cxn ang="0">
                  <a:pos x="142" y="94"/>
                </a:cxn>
                <a:cxn ang="0">
                  <a:pos x="148" y="96"/>
                </a:cxn>
                <a:cxn ang="0">
                  <a:pos x="154" y="94"/>
                </a:cxn>
                <a:cxn ang="0">
                  <a:pos x="162" y="96"/>
                </a:cxn>
                <a:cxn ang="0">
                  <a:pos x="156" y="98"/>
                </a:cxn>
                <a:cxn ang="0">
                  <a:pos x="162" y="116"/>
                </a:cxn>
              </a:cxnLst>
              <a:rect l="0" t="0" r="r" b="b"/>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2" name="Freeform 213"/>
            <p:cNvSpPr>
              <a:spLocks/>
            </p:cNvSpPr>
            <p:nvPr/>
          </p:nvSpPr>
          <p:spPr bwMode="auto">
            <a:xfrm>
              <a:off x="6039816" y="3535224"/>
              <a:ext cx="27690" cy="45343"/>
            </a:xfrm>
            <a:custGeom>
              <a:avLst/>
              <a:gdLst/>
              <a:ahLst/>
              <a:cxnLst>
                <a:cxn ang="0">
                  <a:pos x="0" y="12"/>
                </a:cxn>
                <a:cxn ang="0">
                  <a:pos x="2" y="10"/>
                </a:cxn>
                <a:cxn ang="0">
                  <a:pos x="4" y="8"/>
                </a:cxn>
                <a:cxn ang="0">
                  <a:pos x="2" y="0"/>
                </a:cxn>
                <a:cxn ang="0">
                  <a:pos x="10" y="0"/>
                </a:cxn>
                <a:cxn ang="0">
                  <a:pos x="12" y="6"/>
                </a:cxn>
                <a:cxn ang="0">
                  <a:pos x="14" y="10"/>
                </a:cxn>
                <a:cxn ang="0">
                  <a:pos x="16" y="12"/>
                </a:cxn>
                <a:cxn ang="0">
                  <a:pos x="14" y="16"/>
                </a:cxn>
                <a:cxn ang="0">
                  <a:pos x="10" y="20"/>
                </a:cxn>
                <a:cxn ang="0">
                  <a:pos x="6" y="24"/>
                </a:cxn>
                <a:cxn ang="0">
                  <a:pos x="4" y="20"/>
                </a:cxn>
                <a:cxn ang="0">
                  <a:pos x="0" y="12"/>
                </a:cxn>
              </a:cxnLst>
              <a:rect l="0" t="0" r="r" b="b"/>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3" name="Freeform 214"/>
            <p:cNvSpPr>
              <a:spLocks/>
            </p:cNvSpPr>
            <p:nvPr/>
          </p:nvSpPr>
          <p:spPr bwMode="auto">
            <a:xfrm>
              <a:off x="6088274" y="3569232"/>
              <a:ext cx="207673" cy="283393"/>
            </a:xfrm>
            <a:custGeom>
              <a:avLst/>
              <a:gdLst/>
              <a:ahLst/>
              <a:cxnLst>
                <a:cxn ang="0">
                  <a:pos x="66" y="4"/>
                </a:cxn>
                <a:cxn ang="0">
                  <a:pos x="72" y="12"/>
                </a:cxn>
                <a:cxn ang="0">
                  <a:pos x="76" y="22"/>
                </a:cxn>
                <a:cxn ang="0">
                  <a:pos x="82" y="26"/>
                </a:cxn>
                <a:cxn ang="0">
                  <a:pos x="88" y="28"/>
                </a:cxn>
                <a:cxn ang="0">
                  <a:pos x="102" y="30"/>
                </a:cxn>
                <a:cxn ang="0">
                  <a:pos x="110" y="34"/>
                </a:cxn>
                <a:cxn ang="0">
                  <a:pos x="116" y="38"/>
                </a:cxn>
                <a:cxn ang="0">
                  <a:pos x="118" y="42"/>
                </a:cxn>
                <a:cxn ang="0">
                  <a:pos x="120" y="50"/>
                </a:cxn>
                <a:cxn ang="0">
                  <a:pos x="118" y="58"/>
                </a:cxn>
                <a:cxn ang="0">
                  <a:pos x="116" y="64"/>
                </a:cxn>
                <a:cxn ang="0">
                  <a:pos x="104" y="76"/>
                </a:cxn>
                <a:cxn ang="0">
                  <a:pos x="98" y="82"/>
                </a:cxn>
                <a:cxn ang="0">
                  <a:pos x="94" y="86"/>
                </a:cxn>
                <a:cxn ang="0">
                  <a:pos x="92" y="90"/>
                </a:cxn>
                <a:cxn ang="0">
                  <a:pos x="92" y="98"/>
                </a:cxn>
                <a:cxn ang="0">
                  <a:pos x="92" y="110"/>
                </a:cxn>
                <a:cxn ang="0">
                  <a:pos x="84" y="112"/>
                </a:cxn>
                <a:cxn ang="0">
                  <a:pos x="78" y="110"/>
                </a:cxn>
                <a:cxn ang="0">
                  <a:pos x="78" y="120"/>
                </a:cxn>
                <a:cxn ang="0">
                  <a:pos x="78" y="122"/>
                </a:cxn>
                <a:cxn ang="0">
                  <a:pos x="78" y="126"/>
                </a:cxn>
                <a:cxn ang="0">
                  <a:pos x="72" y="128"/>
                </a:cxn>
                <a:cxn ang="0">
                  <a:pos x="66" y="130"/>
                </a:cxn>
                <a:cxn ang="0">
                  <a:pos x="64" y="132"/>
                </a:cxn>
                <a:cxn ang="0">
                  <a:pos x="62" y="136"/>
                </a:cxn>
                <a:cxn ang="0">
                  <a:pos x="58" y="140"/>
                </a:cxn>
                <a:cxn ang="0">
                  <a:pos x="56" y="144"/>
                </a:cxn>
                <a:cxn ang="0">
                  <a:pos x="44" y="146"/>
                </a:cxn>
                <a:cxn ang="0">
                  <a:pos x="36" y="148"/>
                </a:cxn>
                <a:cxn ang="0">
                  <a:pos x="30" y="148"/>
                </a:cxn>
                <a:cxn ang="0">
                  <a:pos x="20" y="150"/>
                </a:cxn>
                <a:cxn ang="0">
                  <a:pos x="0" y="126"/>
                </a:cxn>
                <a:cxn ang="0">
                  <a:pos x="0" y="118"/>
                </a:cxn>
                <a:cxn ang="0">
                  <a:pos x="50" y="74"/>
                </a:cxn>
                <a:cxn ang="0">
                  <a:pos x="50" y="40"/>
                </a:cxn>
                <a:cxn ang="0">
                  <a:pos x="42" y="34"/>
                </a:cxn>
                <a:cxn ang="0">
                  <a:pos x="66" y="0"/>
                </a:cxn>
                <a:cxn ang="0">
                  <a:pos x="66" y="4"/>
                </a:cxn>
              </a:cxnLst>
              <a:rect l="0" t="0" r="r" b="b"/>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4" name="Freeform 215"/>
            <p:cNvSpPr>
              <a:spLocks/>
            </p:cNvSpPr>
            <p:nvPr/>
          </p:nvSpPr>
          <p:spPr bwMode="auto">
            <a:xfrm>
              <a:off x="6178265" y="3523888"/>
              <a:ext cx="17306" cy="34007"/>
            </a:xfrm>
            <a:custGeom>
              <a:avLst/>
              <a:gdLst/>
              <a:ahLst/>
              <a:cxnLst>
                <a:cxn ang="0">
                  <a:pos x="0" y="8"/>
                </a:cxn>
                <a:cxn ang="0">
                  <a:pos x="6" y="0"/>
                </a:cxn>
                <a:cxn ang="0">
                  <a:pos x="10" y="6"/>
                </a:cxn>
                <a:cxn ang="0">
                  <a:pos x="10" y="14"/>
                </a:cxn>
                <a:cxn ang="0">
                  <a:pos x="6" y="18"/>
                </a:cxn>
                <a:cxn ang="0">
                  <a:pos x="4" y="16"/>
                </a:cxn>
                <a:cxn ang="0">
                  <a:pos x="2" y="12"/>
                </a:cxn>
                <a:cxn ang="0">
                  <a:pos x="0" y="8"/>
                </a:cxn>
              </a:cxnLst>
              <a:rect l="0" t="0" r="r" b="b"/>
              <a:pathLst>
                <a:path w="10" h="18">
                  <a:moveTo>
                    <a:pt x="0" y="8"/>
                  </a:moveTo>
                  <a:lnTo>
                    <a:pt x="6" y="0"/>
                  </a:lnTo>
                  <a:lnTo>
                    <a:pt x="10" y="6"/>
                  </a:lnTo>
                  <a:lnTo>
                    <a:pt x="10" y="14"/>
                  </a:lnTo>
                  <a:lnTo>
                    <a:pt x="6" y="18"/>
                  </a:lnTo>
                  <a:lnTo>
                    <a:pt x="4" y="16"/>
                  </a:lnTo>
                  <a:lnTo>
                    <a:pt x="2" y="12"/>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5" name="Freeform 216"/>
            <p:cNvSpPr>
              <a:spLocks/>
            </p:cNvSpPr>
            <p:nvPr/>
          </p:nvSpPr>
          <p:spPr bwMode="auto">
            <a:xfrm>
              <a:off x="6046739" y="3539003"/>
              <a:ext cx="155755" cy="94464"/>
            </a:xfrm>
            <a:custGeom>
              <a:avLst/>
              <a:gdLst/>
              <a:ahLst/>
              <a:cxnLst>
                <a:cxn ang="0">
                  <a:pos x="66" y="50"/>
                </a:cxn>
                <a:cxn ang="0">
                  <a:pos x="90" y="16"/>
                </a:cxn>
                <a:cxn ang="0">
                  <a:pos x="86" y="6"/>
                </a:cxn>
                <a:cxn ang="0">
                  <a:pos x="82" y="10"/>
                </a:cxn>
                <a:cxn ang="0">
                  <a:pos x="80" y="8"/>
                </a:cxn>
                <a:cxn ang="0">
                  <a:pos x="78" y="4"/>
                </a:cxn>
                <a:cxn ang="0">
                  <a:pos x="76" y="0"/>
                </a:cxn>
                <a:cxn ang="0">
                  <a:pos x="66" y="12"/>
                </a:cxn>
                <a:cxn ang="0">
                  <a:pos x="58" y="22"/>
                </a:cxn>
                <a:cxn ang="0">
                  <a:pos x="52" y="28"/>
                </a:cxn>
                <a:cxn ang="0">
                  <a:pos x="44" y="30"/>
                </a:cxn>
                <a:cxn ang="0">
                  <a:pos x="36" y="34"/>
                </a:cxn>
                <a:cxn ang="0">
                  <a:pos x="26" y="34"/>
                </a:cxn>
                <a:cxn ang="0">
                  <a:pos x="20" y="34"/>
                </a:cxn>
                <a:cxn ang="0">
                  <a:pos x="12" y="30"/>
                </a:cxn>
                <a:cxn ang="0">
                  <a:pos x="2" y="22"/>
                </a:cxn>
                <a:cxn ang="0">
                  <a:pos x="0" y="28"/>
                </a:cxn>
                <a:cxn ang="0">
                  <a:pos x="10" y="36"/>
                </a:cxn>
                <a:cxn ang="0">
                  <a:pos x="22" y="40"/>
                </a:cxn>
                <a:cxn ang="0">
                  <a:pos x="22" y="48"/>
                </a:cxn>
                <a:cxn ang="0">
                  <a:pos x="66" y="50"/>
                </a:cxn>
              </a:cxnLst>
              <a:rect l="0" t="0" r="r" b="b"/>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6" name="Freeform 217"/>
            <p:cNvSpPr>
              <a:spLocks/>
            </p:cNvSpPr>
            <p:nvPr/>
          </p:nvSpPr>
          <p:spPr bwMode="auto">
            <a:xfrm>
              <a:off x="5839067" y="3792168"/>
              <a:ext cx="283819" cy="200265"/>
            </a:xfrm>
            <a:custGeom>
              <a:avLst/>
              <a:gdLst/>
              <a:ahLst/>
              <a:cxnLst>
                <a:cxn ang="0">
                  <a:pos x="164" y="32"/>
                </a:cxn>
                <a:cxn ang="0">
                  <a:pos x="144" y="8"/>
                </a:cxn>
                <a:cxn ang="0">
                  <a:pos x="144" y="0"/>
                </a:cxn>
                <a:cxn ang="0">
                  <a:pos x="96" y="12"/>
                </a:cxn>
                <a:cxn ang="0">
                  <a:pos x="52" y="56"/>
                </a:cxn>
                <a:cxn ang="0">
                  <a:pos x="50" y="34"/>
                </a:cxn>
                <a:cxn ang="0">
                  <a:pos x="30" y="28"/>
                </a:cxn>
                <a:cxn ang="0">
                  <a:pos x="26" y="26"/>
                </a:cxn>
                <a:cxn ang="0">
                  <a:pos x="24" y="28"/>
                </a:cxn>
                <a:cxn ang="0">
                  <a:pos x="18" y="26"/>
                </a:cxn>
                <a:cxn ang="0">
                  <a:pos x="14" y="22"/>
                </a:cxn>
                <a:cxn ang="0">
                  <a:pos x="12" y="24"/>
                </a:cxn>
                <a:cxn ang="0">
                  <a:pos x="10" y="28"/>
                </a:cxn>
                <a:cxn ang="0">
                  <a:pos x="8" y="34"/>
                </a:cxn>
                <a:cxn ang="0">
                  <a:pos x="6" y="38"/>
                </a:cxn>
                <a:cxn ang="0">
                  <a:pos x="4" y="46"/>
                </a:cxn>
                <a:cxn ang="0">
                  <a:pos x="0" y="54"/>
                </a:cxn>
                <a:cxn ang="0">
                  <a:pos x="10" y="78"/>
                </a:cxn>
                <a:cxn ang="0">
                  <a:pos x="14" y="92"/>
                </a:cxn>
                <a:cxn ang="0">
                  <a:pos x="14" y="106"/>
                </a:cxn>
                <a:cxn ang="0">
                  <a:pos x="20" y="106"/>
                </a:cxn>
                <a:cxn ang="0">
                  <a:pos x="30" y="106"/>
                </a:cxn>
                <a:cxn ang="0">
                  <a:pos x="40" y="102"/>
                </a:cxn>
                <a:cxn ang="0">
                  <a:pos x="44" y="98"/>
                </a:cxn>
                <a:cxn ang="0">
                  <a:pos x="52" y="94"/>
                </a:cxn>
                <a:cxn ang="0">
                  <a:pos x="66" y="90"/>
                </a:cxn>
                <a:cxn ang="0">
                  <a:pos x="76" y="88"/>
                </a:cxn>
                <a:cxn ang="0">
                  <a:pos x="86" y="84"/>
                </a:cxn>
                <a:cxn ang="0">
                  <a:pos x="96" y="82"/>
                </a:cxn>
                <a:cxn ang="0">
                  <a:pos x="100" y="78"/>
                </a:cxn>
                <a:cxn ang="0">
                  <a:pos x="104" y="76"/>
                </a:cxn>
                <a:cxn ang="0">
                  <a:pos x="106" y="70"/>
                </a:cxn>
                <a:cxn ang="0">
                  <a:pos x="112" y="68"/>
                </a:cxn>
                <a:cxn ang="0">
                  <a:pos x="130" y="64"/>
                </a:cxn>
                <a:cxn ang="0">
                  <a:pos x="140" y="60"/>
                </a:cxn>
                <a:cxn ang="0">
                  <a:pos x="150" y="54"/>
                </a:cxn>
                <a:cxn ang="0">
                  <a:pos x="152" y="50"/>
                </a:cxn>
                <a:cxn ang="0">
                  <a:pos x="154" y="44"/>
                </a:cxn>
                <a:cxn ang="0">
                  <a:pos x="158" y="36"/>
                </a:cxn>
                <a:cxn ang="0">
                  <a:pos x="160" y="34"/>
                </a:cxn>
                <a:cxn ang="0">
                  <a:pos x="164" y="32"/>
                </a:cxn>
              </a:cxnLst>
              <a:rect l="0" t="0" r="r" b="b"/>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7" name="Freeform 218"/>
            <p:cNvSpPr>
              <a:spLocks/>
            </p:cNvSpPr>
            <p:nvPr/>
          </p:nvSpPr>
          <p:spPr bwMode="auto">
            <a:xfrm>
              <a:off x="5911751" y="3402974"/>
              <a:ext cx="72686" cy="52900"/>
            </a:xfrm>
            <a:custGeom>
              <a:avLst/>
              <a:gdLst/>
              <a:ahLst/>
              <a:cxnLst>
                <a:cxn ang="0">
                  <a:pos x="42" y="28"/>
                </a:cxn>
                <a:cxn ang="0">
                  <a:pos x="24" y="28"/>
                </a:cxn>
                <a:cxn ang="0">
                  <a:pos x="20" y="24"/>
                </a:cxn>
                <a:cxn ang="0">
                  <a:pos x="16" y="22"/>
                </a:cxn>
                <a:cxn ang="0">
                  <a:pos x="0" y="18"/>
                </a:cxn>
                <a:cxn ang="0">
                  <a:pos x="4" y="10"/>
                </a:cxn>
                <a:cxn ang="0">
                  <a:pos x="8" y="4"/>
                </a:cxn>
                <a:cxn ang="0">
                  <a:pos x="12" y="0"/>
                </a:cxn>
                <a:cxn ang="0">
                  <a:pos x="18" y="0"/>
                </a:cxn>
                <a:cxn ang="0">
                  <a:pos x="22" y="0"/>
                </a:cxn>
                <a:cxn ang="0">
                  <a:pos x="26" y="2"/>
                </a:cxn>
                <a:cxn ang="0">
                  <a:pos x="28" y="0"/>
                </a:cxn>
                <a:cxn ang="0">
                  <a:pos x="30" y="2"/>
                </a:cxn>
                <a:cxn ang="0">
                  <a:pos x="24" y="4"/>
                </a:cxn>
                <a:cxn ang="0">
                  <a:pos x="26" y="10"/>
                </a:cxn>
                <a:cxn ang="0">
                  <a:pos x="28" y="14"/>
                </a:cxn>
                <a:cxn ang="0">
                  <a:pos x="38" y="20"/>
                </a:cxn>
                <a:cxn ang="0">
                  <a:pos x="40" y="24"/>
                </a:cxn>
                <a:cxn ang="0">
                  <a:pos x="42" y="26"/>
                </a:cxn>
                <a:cxn ang="0">
                  <a:pos x="42" y="28"/>
                </a:cxn>
              </a:cxnLst>
              <a:rect l="0" t="0" r="r" b="b"/>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8" name="Freeform 219"/>
            <p:cNvSpPr>
              <a:spLocks/>
            </p:cNvSpPr>
            <p:nvPr/>
          </p:nvSpPr>
          <p:spPr bwMode="auto">
            <a:xfrm>
              <a:off x="5800993" y="3059123"/>
              <a:ext cx="574561" cy="502551"/>
            </a:xfrm>
            <a:custGeom>
              <a:avLst/>
              <a:gdLst/>
              <a:ahLst/>
              <a:cxnLst>
                <a:cxn ang="0">
                  <a:pos x="100" y="172"/>
                </a:cxn>
                <a:cxn ang="0">
                  <a:pos x="144" y="212"/>
                </a:cxn>
                <a:cxn ang="0">
                  <a:pos x="180" y="238"/>
                </a:cxn>
                <a:cxn ang="0">
                  <a:pos x="206" y="238"/>
                </a:cxn>
                <a:cxn ang="0">
                  <a:pos x="228" y="228"/>
                </a:cxn>
                <a:cxn ang="0">
                  <a:pos x="236" y="234"/>
                </a:cxn>
                <a:cxn ang="0">
                  <a:pos x="240" y="248"/>
                </a:cxn>
                <a:cxn ang="0">
                  <a:pos x="282" y="264"/>
                </a:cxn>
                <a:cxn ang="0">
                  <a:pos x="308" y="266"/>
                </a:cxn>
                <a:cxn ang="0">
                  <a:pos x="312" y="248"/>
                </a:cxn>
                <a:cxn ang="0">
                  <a:pos x="330" y="238"/>
                </a:cxn>
                <a:cxn ang="0">
                  <a:pos x="322" y="226"/>
                </a:cxn>
                <a:cxn ang="0">
                  <a:pos x="314" y="210"/>
                </a:cxn>
                <a:cxn ang="0">
                  <a:pos x="298" y="196"/>
                </a:cxn>
                <a:cxn ang="0">
                  <a:pos x="282" y="186"/>
                </a:cxn>
                <a:cxn ang="0">
                  <a:pos x="288" y="172"/>
                </a:cxn>
                <a:cxn ang="0">
                  <a:pos x="296" y="158"/>
                </a:cxn>
                <a:cxn ang="0">
                  <a:pos x="280" y="148"/>
                </a:cxn>
                <a:cxn ang="0">
                  <a:pos x="270" y="118"/>
                </a:cxn>
                <a:cxn ang="0">
                  <a:pos x="272" y="94"/>
                </a:cxn>
                <a:cxn ang="0">
                  <a:pos x="274" y="72"/>
                </a:cxn>
                <a:cxn ang="0">
                  <a:pos x="264" y="62"/>
                </a:cxn>
                <a:cxn ang="0">
                  <a:pos x="226" y="40"/>
                </a:cxn>
                <a:cxn ang="0">
                  <a:pos x="194" y="28"/>
                </a:cxn>
                <a:cxn ang="0">
                  <a:pos x="162" y="42"/>
                </a:cxn>
                <a:cxn ang="0">
                  <a:pos x="140" y="54"/>
                </a:cxn>
                <a:cxn ang="0">
                  <a:pos x="94" y="46"/>
                </a:cxn>
                <a:cxn ang="0">
                  <a:pos x="78" y="30"/>
                </a:cxn>
                <a:cxn ang="0">
                  <a:pos x="64" y="18"/>
                </a:cxn>
                <a:cxn ang="0">
                  <a:pos x="54" y="4"/>
                </a:cxn>
                <a:cxn ang="0">
                  <a:pos x="32" y="20"/>
                </a:cxn>
                <a:cxn ang="0">
                  <a:pos x="18" y="18"/>
                </a:cxn>
                <a:cxn ang="0">
                  <a:pos x="4" y="0"/>
                </a:cxn>
                <a:cxn ang="0">
                  <a:pos x="0" y="12"/>
                </a:cxn>
                <a:cxn ang="0">
                  <a:pos x="6" y="40"/>
                </a:cxn>
                <a:cxn ang="0">
                  <a:pos x="18" y="62"/>
                </a:cxn>
                <a:cxn ang="0">
                  <a:pos x="46" y="78"/>
                </a:cxn>
                <a:cxn ang="0">
                  <a:pos x="36" y="106"/>
                </a:cxn>
                <a:cxn ang="0">
                  <a:pos x="46" y="124"/>
                </a:cxn>
                <a:cxn ang="0">
                  <a:pos x="70" y="142"/>
                </a:cxn>
                <a:cxn ang="0">
                  <a:pos x="76" y="162"/>
                </a:cxn>
                <a:cxn ang="0">
                  <a:pos x="90" y="176"/>
                </a:cxn>
              </a:cxnLst>
              <a:rect l="0" t="0" r="r" b="b"/>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89" name="Freeform 220"/>
            <p:cNvSpPr>
              <a:spLocks/>
            </p:cNvSpPr>
            <p:nvPr/>
          </p:nvSpPr>
          <p:spPr bwMode="auto">
            <a:xfrm>
              <a:off x="5600242" y="3293395"/>
              <a:ext cx="107298" cy="147365"/>
            </a:xfrm>
            <a:custGeom>
              <a:avLst/>
              <a:gdLst/>
              <a:ahLst/>
              <a:cxnLst>
                <a:cxn ang="0">
                  <a:pos x="0" y="76"/>
                </a:cxn>
                <a:cxn ang="0">
                  <a:pos x="16" y="78"/>
                </a:cxn>
                <a:cxn ang="0">
                  <a:pos x="20" y="74"/>
                </a:cxn>
                <a:cxn ang="0">
                  <a:pos x="24" y="68"/>
                </a:cxn>
                <a:cxn ang="0">
                  <a:pos x="30" y="64"/>
                </a:cxn>
                <a:cxn ang="0">
                  <a:pos x="34" y="64"/>
                </a:cxn>
                <a:cxn ang="0">
                  <a:pos x="38" y="58"/>
                </a:cxn>
                <a:cxn ang="0">
                  <a:pos x="44" y="58"/>
                </a:cxn>
                <a:cxn ang="0">
                  <a:pos x="32" y="32"/>
                </a:cxn>
                <a:cxn ang="0">
                  <a:pos x="62" y="22"/>
                </a:cxn>
                <a:cxn ang="0">
                  <a:pos x="54" y="0"/>
                </a:cxn>
                <a:cxn ang="0">
                  <a:pos x="24" y="16"/>
                </a:cxn>
                <a:cxn ang="0">
                  <a:pos x="22" y="16"/>
                </a:cxn>
                <a:cxn ang="0">
                  <a:pos x="18" y="16"/>
                </a:cxn>
                <a:cxn ang="0">
                  <a:pos x="14" y="12"/>
                </a:cxn>
                <a:cxn ang="0">
                  <a:pos x="4" y="10"/>
                </a:cxn>
                <a:cxn ang="0">
                  <a:pos x="4" y="12"/>
                </a:cxn>
                <a:cxn ang="0">
                  <a:pos x="4" y="32"/>
                </a:cxn>
                <a:cxn ang="0">
                  <a:pos x="6" y="32"/>
                </a:cxn>
                <a:cxn ang="0">
                  <a:pos x="0" y="68"/>
                </a:cxn>
                <a:cxn ang="0">
                  <a:pos x="0" y="72"/>
                </a:cxn>
                <a:cxn ang="0">
                  <a:pos x="0" y="76"/>
                </a:cxn>
              </a:cxnLst>
              <a:rect l="0" t="0" r="r" b="b"/>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0" name="Freeform 221"/>
            <p:cNvSpPr>
              <a:spLocks/>
            </p:cNvSpPr>
            <p:nvPr/>
          </p:nvSpPr>
          <p:spPr bwMode="auto">
            <a:xfrm>
              <a:off x="5596782" y="3244273"/>
              <a:ext cx="31151" cy="56679"/>
            </a:xfrm>
            <a:custGeom>
              <a:avLst/>
              <a:gdLst/>
              <a:ahLst/>
              <a:cxnLst>
                <a:cxn ang="0">
                  <a:pos x="0" y="30"/>
                </a:cxn>
                <a:cxn ang="0">
                  <a:pos x="8" y="0"/>
                </a:cxn>
                <a:cxn ang="0">
                  <a:pos x="18" y="4"/>
                </a:cxn>
                <a:cxn ang="0">
                  <a:pos x="16" y="12"/>
                </a:cxn>
                <a:cxn ang="0">
                  <a:pos x="12" y="14"/>
                </a:cxn>
                <a:cxn ang="0">
                  <a:pos x="8" y="14"/>
                </a:cxn>
                <a:cxn ang="0">
                  <a:pos x="10" y="18"/>
                </a:cxn>
                <a:cxn ang="0">
                  <a:pos x="12" y="20"/>
                </a:cxn>
                <a:cxn ang="0">
                  <a:pos x="10" y="26"/>
                </a:cxn>
                <a:cxn ang="0">
                  <a:pos x="6" y="30"/>
                </a:cxn>
                <a:cxn ang="0">
                  <a:pos x="0" y="30"/>
                </a:cxn>
              </a:cxnLst>
              <a:rect l="0" t="0" r="r" b="b"/>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1" name="Freeform 222"/>
            <p:cNvSpPr>
              <a:spLocks/>
            </p:cNvSpPr>
            <p:nvPr/>
          </p:nvSpPr>
          <p:spPr bwMode="auto">
            <a:xfrm>
              <a:off x="5593320" y="3316066"/>
              <a:ext cx="17306" cy="37786"/>
            </a:xfrm>
            <a:custGeom>
              <a:avLst/>
              <a:gdLst/>
              <a:ahLst/>
              <a:cxnLst>
                <a:cxn ang="0">
                  <a:pos x="8" y="20"/>
                </a:cxn>
                <a:cxn ang="0">
                  <a:pos x="8" y="0"/>
                </a:cxn>
                <a:cxn ang="0">
                  <a:pos x="4" y="0"/>
                </a:cxn>
                <a:cxn ang="0">
                  <a:pos x="0" y="20"/>
                </a:cxn>
                <a:cxn ang="0">
                  <a:pos x="10" y="20"/>
                </a:cxn>
                <a:cxn ang="0">
                  <a:pos x="8" y="20"/>
                </a:cxn>
              </a:cxnLst>
              <a:rect l="0" t="0" r="r" b="b"/>
              <a:pathLst>
                <a:path w="10" h="20">
                  <a:moveTo>
                    <a:pt x="8" y="20"/>
                  </a:moveTo>
                  <a:lnTo>
                    <a:pt x="8" y="0"/>
                  </a:lnTo>
                  <a:lnTo>
                    <a:pt x="4" y="0"/>
                  </a:lnTo>
                  <a:lnTo>
                    <a:pt x="0" y="20"/>
                  </a:lnTo>
                  <a:lnTo>
                    <a:pt x="10" y="20"/>
                  </a:lnTo>
                  <a:lnTo>
                    <a:pt x="8"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2" name="Freeform 224"/>
            <p:cNvSpPr>
              <a:spLocks/>
            </p:cNvSpPr>
            <p:nvPr/>
          </p:nvSpPr>
          <p:spPr bwMode="auto">
            <a:xfrm>
              <a:off x="5638320" y="2095585"/>
              <a:ext cx="44996" cy="30229"/>
            </a:xfrm>
            <a:custGeom>
              <a:avLst/>
              <a:gdLst/>
              <a:ahLst/>
              <a:cxnLst>
                <a:cxn ang="0">
                  <a:pos x="26" y="10"/>
                </a:cxn>
                <a:cxn ang="0">
                  <a:pos x="20" y="14"/>
                </a:cxn>
                <a:cxn ang="0">
                  <a:pos x="14" y="16"/>
                </a:cxn>
                <a:cxn ang="0">
                  <a:pos x="8" y="16"/>
                </a:cxn>
                <a:cxn ang="0">
                  <a:pos x="4" y="12"/>
                </a:cxn>
                <a:cxn ang="0">
                  <a:pos x="2" y="8"/>
                </a:cxn>
                <a:cxn ang="0">
                  <a:pos x="0" y="2"/>
                </a:cxn>
                <a:cxn ang="0">
                  <a:pos x="8" y="0"/>
                </a:cxn>
                <a:cxn ang="0">
                  <a:pos x="12" y="2"/>
                </a:cxn>
                <a:cxn ang="0">
                  <a:pos x="16" y="2"/>
                </a:cxn>
                <a:cxn ang="0">
                  <a:pos x="20" y="4"/>
                </a:cxn>
                <a:cxn ang="0">
                  <a:pos x="26" y="10"/>
                </a:cxn>
              </a:cxnLst>
              <a:rect l="0" t="0" r="r" b="b"/>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3" name="Freeform 225"/>
            <p:cNvSpPr>
              <a:spLocks/>
            </p:cNvSpPr>
            <p:nvPr/>
          </p:nvSpPr>
          <p:spPr bwMode="auto">
            <a:xfrm>
              <a:off x="5672932" y="1891542"/>
              <a:ext cx="252668" cy="177594"/>
            </a:xfrm>
            <a:custGeom>
              <a:avLst/>
              <a:gdLst/>
              <a:ahLst/>
              <a:cxnLst>
                <a:cxn ang="0">
                  <a:pos x="38" y="94"/>
                </a:cxn>
                <a:cxn ang="0">
                  <a:pos x="34" y="92"/>
                </a:cxn>
                <a:cxn ang="0">
                  <a:pos x="30" y="86"/>
                </a:cxn>
                <a:cxn ang="0">
                  <a:pos x="24" y="76"/>
                </a:cxn>
                <a:cxn ang="0">
                  <a:pos x="16" y="76"/>
                </a:cxn>
                <a:cxn ang="0">
                  <a:pos x="8" y="76"/>
                </a:cxn>
                <a:cxn ang="0">
                  <a:pos x="4" y="74"/>
                </a:cxn>
                <a:cxn ang="0">
                  <a:pos x="0" y="72"/>
                </a:cxn>
                <a:cxn ang="0">
                  <a:pos x="0" y="70"/>
                </a:cxn>
                <a:cxn ang="0">
                  <a:pos x="4" y="68"/>
                </a:cxn>
                <a:cxn ang="0">
                  <a:pos x="6" y="66"/>
                </a:cxn>
                <a:cxn ang="0">
                  <a:pos x="10" y="60"/>
                </a:cxn>
                <a:cxn ang="0">
                  <a:pos x="12" y="54"/>
                </a:cxn>
                <a:cxn ang="0">
                  <a:pos x="16" y="54"/>
                </a:cxn>
                <a:cxn ang="0">
                  <a:pos x="22" y="52"/>
                </a:cxn>
                <a:cxn ang="0">
                  <a:pos x="24" y="42"/>
                </a:cxn>
                <a:cxn ang="0">
                  <a:pos x="26" y="34"/>
                </a:cxn>
                <a:cxn ang="0">
                  <a:pos x="30" y="28"/>
                </a:cxn>
                <a:cxn ang="0">
                  <a:pos x="36" y="22"/>
                </a:cxn>
                <a:cxn ang="0">
                  <a:pos x="52" y="16"/>
                </a:cxn>
                <a:cxn ang="0">
                  <a:pos x="68" y="10"/>
                </a:cxn>
                <a:cxn ang="0">
                  <a:pos x="100" y="10"/>
                </a:cxn>
                <a:cxn ang="0">
                  <a:pos x="114" y="2"/>
                </a:cxn>
                <a:cxn ang="0">
                  <a:pos x="122" y="0"/>
                </a:cxn>
                <a:cxn ang="0">
                  <a:pos x="132" y="0"/>
                </a:cxn>
                <a:cxn ang="0">
                  <a:pos x="140" y="0"/>
                </a:cxn>
                <a:cxn ang="0">
                  <a:pos x="146" y="2"/>
                </a:cxn>
                <a:cxn ang="0">
                  <a:pos x="146" y="6"/>
                </a:cxn>
                <a:cxn ang="0">
                  <a:pos x="144" y="10"/>
                </a:cxn>
                <a:cxn ang="0">
                  <a:pos x="138" y="12"/>
                </a:cxn>
                <a:cxn ang="0">
                  <a:pos x="124" y="16"/>
                </a:cxn>
                <a:cxn ang="0">
                  <a:pos x="86" y="26"/>
                </a:cxn>
                <a:cxn ang="0">
                  <a:pos x="70" y="32"/>
                </a:cxn>
                <a:cxn ang="0">
                  <a:pos x="56" y="40"/>
                </a:cxn>
                <a:cxn ang="0">
                  <a:pos x="52" y="44"/>
                </a:cxn>
                <a:cxn ang="0">
                  <a:pos x="46" y="50"/>
                </a:cxn>
                <a:cxn ang="0">
                  <a:pos x="42" y="56"/>
                </a:cxn>
                <a:cxn ang="0">
                  <a:pos x="40" y="62"/>
                </a:cxn>
                <a:cxn ang="0">
                  <a:pos x="42" y="70"/>
                </a:cxn>
                <a:cxn ang="0">
                  <a:pos x="46" y="74"/>
                </a:cxn>
                <a:cxn ang="0">
                  <a:pos x="50" y="78"/>
                </a:cxn>
                <a:cxn ang="0">
                  <a:pos x="56" y="80"/>
                </a:cxn>
                <a:cxn ang="0">
                  <a:pos x="68" y="86"/>
                </a:cxn>
                <a:cxn ang="0">
                  <a:pos x="74" y="88"/>
                </a:cxn>
                <a:cxn ang="0">
                  <a:pos x="78" y="92"/>
                </a:cxn>
                <a:cxn ang="0">
                  <a:pos x="68" y="92"/>
                </a:cxn>
                <a:cxn ang="0">
                  <a:pos x="58" y="92"/>
                </a:cxn>
                <a:cxn ang="0">
                  <a:pos x="38" y="94"/>
                </a:cxn>
              </a:cxnLst>
              <a:rect l="0" t="0" r="r" b="b"/>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4" name="Freeform 226"/>
            <p:cNvSpPr>
              <a:spLocks/>
            </p:cNvSpPr>
            <p:nvPr/>
          </p:nvSpPr>
          <p:spPr bwMode="auto">
            <a:xfrm>
              <a:off x="6247492" y="1793299"/>
              <a:ext cx="183444" cy="56679"/>
            </a:xfrm>
            <a:custGeom>
              <a:avLst/>
              <a:gdLst/>
              <a:ahLst/>
              <a:cxnLst>
                <a:cxn ang="0">
                  <a:pos x="106" y="26"/>
                </a:cxn>
                <a:cxn ang="0">
                  <a:pos x="98" y="28"/>
                </a:cxn>
                <a:cxn ang="0">
                  <a:pos x="92" y="28"/>
                </a:cxn>
                <a:cxn ang="0">
                  <a:pos x="82" y="26"/>
                </a:cxn>
                <a:cxn ang="0">
                  <a:pos x="80" y="28"/>
                </a:cxn>
                <a:cxn ang="0">
                  <a:pos x="78" y="30"/>
                </a:cxn>
                <a:cxn ang="0">
                  <a:pos x="64" y="28"/>
                </a:cxn>
                <a:cxn ang="0">
                  <a:pos x="50" y="24"/>
                </a:cxn>
                <a:cxn ang="0">
                  <a:pos x="44" y="22"/>
                </a:cxn>
                <a:cxn ang="0">
                  <a:pos x="38" y="18"/>
                </a:cxn>
                <a:cxn ang="0">
                  <a:pos x="36" y="14"/>
                </a:cxn>
                <a:cxn ang="0">
                  <a:pos x="36" y="10"/>
                </a:cxn>
                <a:cxn ang="0">
                  <a:pos x="20" y="10"/>
                </a:cxn>
                <a:cxn ang="0">
                  <a:pos x="10" y="10"/>
                </a:cxn>
                <a:cxn ang="0">
                  <a:pos x="4" y="8"/>
                </a:cxn>
                <a:cxn ang="0">
                  <a:pos x="2" y="6"/>
                </a:cxn>
                <a:cxn ang="0">
                  <a:pos x="0" y="4"/>
                </a:cxn>
                <a:cxn ang="0">
                  <a:pos x="2" y="2"/>
                </a:cxn>
                <a:cxn ang="0">
                  <a:pos x="4" y="2"/>
                </a:cxn>
                <a:cxn ang="0">
                  <a:pos x="12" y="0"/>
                </a:cxn>
                <a:cxn ang="0">
                  <a:pos x="24" y="0"/>
                </a:cxn>
                <a:cxn ang="0">
                  <a:pos x="34" y="0"/>
                </a:cxn>
                <a:cxn ang="0">
                  <a:pos x="44" y="2"/>
                </a:cxn>
                <a:cxn ang="0">
                  <a:pos x="52" y="4"/>
                </a:cxn>
                <a:cxn ang="0">
                  <a:pos x="54" y="8"/>
                </a:cxn>
                <a:cxn ang="0">
                  <a:pos x="54" y="10"/>
                </a:cxn>
                <a:cxn ang="0">
                  <a:pos x="48" y="10"/>
                </a:cxn>
                <a:cxn ang="0">
                  <a:pos x="60" y="12"/>
                </a:cxn>
                <a:cxn ang="0">
                  <a:pos x="66" y="14"/>
                </a:cxn>
                <a:cxn ang="0">
                  <a:pos x="70" y="14"/>
                </a:cxn>
                <a:cxn ang="0">
                  <a:pos x="74" y="14"/>
                </a:cxn>
                <a:cxn ang="0">
                  <a:pos x="78" y="12"/>
                </a:cxn>
                <a:cxn ang="0">
                  <a:pos x="86" y="14"/>
                </a:cxn>
                <a:cxn ang="0">
                  <a:pos x="92" y="16"/>
                </a:cxn>
                <a:cxn ang="0">
                  <a:pos x="102" y="26"/>
                </a:cxn>
                <a:cxn ang="0">
                  <a:pos x="106" y="26"/>
                </a:cxn>
              </a:cxnLst>
              <a:rect l="0" t="0" r="r" b="b"/>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5" name="Freeform 227"/>
            <p:cNvSpPr>
              <a:spLocks/>
            </p:cNvSpPr>
            <p:nvPr/>
          </p:nvSpPr>
          <p:spPr bwMode="auto">
            <a:xfrm>
              <a:off x="6448243" y="1831085"/>
              <a:ext cx="89991" cy="41564"/>
            </a:xfrm>
            <a:custGeom>
              <a:avLst/>
              <a:gdLst/>
              <a:ahLst/>
              <a:cxnLst>
                <a:cxn ang="0">
                  <a:pos x="6" y="22"/>
                </a:cxn>
                <a:cxn ang="0">
                  <a:pos x="4" y="22"/>
                </a:cxn>
                <a:cxn ang="0">
                  <a:pos x="2" y="20"/>
                </a:cxn>
                <a:cxn ang="0">
                  <a:pos x="0" y="18"/>
                </a:cxn>
                <a:cxn ang="0">
                  <a:pos x="0" y="6"/>
                </a:cxn>
                <a:cxn ang="0">
                  <a:pos x="4" y="2"/>
                </a:cxn>
                <a:cxn ang="0">
                  <a:pos x="6" y="0"/>
                </a:cxn>
                <a:cxn ang="0">
                  <a:pos x="14" y="0"/>
                </a:cxn>
                <a:cxn ang="0">
                  <a:pos x="20" y="4"/>
                </a:cxn>
                <a:cxn ang="0">
                  <a:pos x="32" y="6"/>
                </a:cxn>
                <a:cxn ang="0">
                  <a:pos x="52" y="10"/>
                </a:cxn>
                <a:cxn ang="0">
                  <a:pos x="50" y="14"/>
                </a:cxn>
                <a:cxn ang="0">
                  <a:pos x="46" y="16"/>
                </a:cxn>
                <a:cxn ang="0">
                  <a:pos x="40" y="18"/>
                </a:cxn>
                <a:cxn ang="0">
                  <a:pos x="28" y="18"/>
                </a:cxn>
                <a:cxn ang="0">
                  <a:pos x="20" y="20"/>
                </a:cxn>
                <a:cxn ang="0">
                  <a:pos x="14" y="22"/>
                </a:cxn>
                <a:cxn ang="0">
                  <a:pos x="6" y="22"/>
                </a:cxn>
              </a:cxnLst>
              <a:rect l="0" t="0" r="r" b="b"/>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6" name="Freeform 228"/>
            <p:cNvSpPr>
              <a:spLocks/>
            </p:cNvSpPr>
            <p:nvPr/>
          </p:nvSpPr>
          <p:spPr bwMode="auto">
            <a:xfrm>
              <a:off x="7216631" y="1910435"/>
              <a:ext cx="159215" cy="34007"/>
            </a:xfrm>
            <a:custGeom>
              <a:avLst/>
              <a:gdLst/>
              <a:ahLst/>
              <a:cxnLst>
                <a:cxn ang="0">
                  <a:pos x="72" y="12"/>
                </a:cxn>
                <a:cxn ang="0">
                  <a:pos x="72" y="18"/>
                </a:cxn>
                <a:cxn ang="0">
                  <a:pos x="38" y="18"/>
                </a:cxn>
                <a:cxn ang="0">
                  <a:pos x="28" y="18"/>
                </a:cxn>
                <a:cxn ang="0">
                  <a:pos x="14" y="18"/>
                </a:cxn>
                <a:cxn ang="0">
                  <a:pos x="10" y="16"/>
                </a:cxn>
                <a:cxn ang="0">
                  <a:pos x="4" y="12"/>
                </a:cxn>
                <a:cxn ang="0">
                  <a:pos x="0" y="10"/>
                </a:cxn>
                <a:cxn ang="0">
                  <a:pos x="0" y="6"/>
                </a:cxn>
                <a:cxn ang="0">
                  <a:pos x="0" y="4"/>
                </a:cxn>
                <a:cxn ang="0">
                  <a:pos x="4" y="2"/>
                </a:cxn>
                <a:cxn ang="0">
                  <a:pos x="10" y="0"/>
                </a:cxn>
                <a:cxn ang="0">
                  <a:pos x="14" y="0"/>
                </a:cxn>
                <a:cxn ang="0">
                  <a:pos x="20" y="4"/>
                </a:cxn>
                <a:cxn ang="0">
                  <a:pos x="26" y="6"/>
                </a:cxn>
                <a:cxn ang="0">
                  <a:pos x="32" y="6"/>
                </a:cxn>
                <a:cxn ang="0">
                  <a:pos x="36" y="6"/>
                </a:cxn>
                <a:cxn ang="0">
                  <a:pos x="36" y="4"/>
                </a:cxn>
                <a:cxn ang="0">
                  <a:pos x="38" y="2"/>
                </a:cxn>
                <a:cxn ang="0">
                  <a:pos x="40" y="2"/>
                </a:cxn>
                <a:cxn ang="0">
                  <a:pos x="54" y="2"/>
                </a:cxn>
                <a:cxn ang="0">
                  <a:pos x="68" y="4"/>
                </a:cxn>
                <a:cxn ang="0">
                  <a:pos x="84" y="6"/>
                </a:cxn>
                <a:cxn ang="0">
                  <a:pos x="90" y="8"/>
                </a:cxn>
                <a:cxn ang="0">
                  <a:pos x="92" y="12"/>
                </a:cxn>
                <a:cxn ang="0">
                  <a:pos x="82" y="16"/>
                </a:cxn>
                <a:cxn ang="0">
                  <a:pos x="76" y="16"/>
                </a:cxn>
                <a:cxn ang="0">
                  <a:pos x="72" y="12"/>
                </a:cxn>
              </a:cxnLst>
              <a:rect l="0" t="0" r="r" b="b"/>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7" name="Freeform 229"/>
            <p:cNvSpPr>
              <a:spLocks/>
            </p:cNvSpPr>
            <p:nvPr/>
          </p:nvSpPr>
          <p:spPr bwMode="auto">
            <a:xfrm>
              <a:off x="7400076" y="1921771"/>
              <a:ext cx="89991" cy="30229"/>
            </a:xfrm>
            <a:custGeom>
              <a:avLst/>
              <a:gdLst/>
              <a:ahLst/>
              <a:cxnLst>
                <a:cxn ang="0">
                  <a:pos x="42" y="16"/>
                </a:cxn>
                <a:cxn ang="0">
                  <a:pos x="32" y="16"/>
                </a:cxn>
                <a:cxn ang="0">
                  <a:pos x="18" y="12"/>
                </a:cxn>
                <a:cxn ang="0">
                  <a:pos x="6" y="8"/>
                </a:cxn>
                <a:cxn ang="0">
                  <a:pos x="2" y="4"/>
                </a:cxn>
                <a:cxn ang="0">
                  <a:pos x="0" y="0"/>
                </a:cxn>
                <a:cxn ang="0">
                  <a:pos x="8" y="0"/>
                </a:cxn>
                <a:cxn ang="0">
                  <a:pos x="18" y="4"/>
                </a:cxn>
                <a:cxn ang="0">
                  <a:pos x="30" y="4"/>
                </a:cxn>
                <a:cxn ang="0">
                  <a:pos x="42" y="6"/>
                </a:cxn>
                <a:cxn ang="0">
                  <a:pos x="46" y="6"/>
                </a:cxn>
                <a:cxn ang="0">
                  <a:pos x="52" y="8"/>
                </a:cxn>
                <a:cxn ang="0">
                  <a:pos x="48" y="14"/>
                </a:cxn>
                <a:cxn ang="0">
                  <a:pos x="42" y="16"/>
                </a:cxn>
              </a:cxnLst>
              <a:rect l="0" t="0" r="r" b="b"/>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8" name="Freeform 230"/>
            <p:cNvSpPr>
              <a:spLocks/>
            </p:cNvSpPr>
            <p:nvPr/>
          </p:nvSpPr>
          <p:spPr bwMode="auto">
            <a:xfrm>
              <a:off x="8203077" y="2035128"/>
              <a:ext cx="65763" cy="26450"/>
            </a:xfrm>
            <a:custGeom>
              <a:avLst/>
              <a:gdLst/>
              <a:ahLst/>
              <a:cxnLst>
                <a:cxn ang="0">
                  <a:pos x="18" y="10"/>
                </a:cxn>
                <a:cxn ang="0">
                  <a:pos x="14" y="12"/>
                </a:cxn>
                <a:cxn ang="0">
                  <a:pos x="10" y="14"/>
                </a:cxn>
                <a:cxn ang="0">
                  <a:pos x="6" y="14"/>
                </a:cxn>
                <a:cxn ang="0">
                  <a:pos x="2" y="12"/>
                </a:cxn>
                <a:cxn ang="0">
                  <a:pos x="0" y="8"/>
                </a:cxn>
                <a:cxn ang="0">
                  <a:pos x="2" y="6"/>
                </a:cxn>
                <a:cxn ang="0">
                  <a:pos x="8" y="2"/>
                </a:cxn>
                <a:cxn ang="0">
                  <a:pos x="14" y="0"/>
                </a:cxn>
                <a:cxn ang="0">
                  <a:pos x="22" y="0"/>
                </a:cxn>
                <a:cxn ang="0">
                  <a:pos x="28" y="4"/>
                </a:cxn>
                <a:cxn ang="0">
                  <a:pos x="38" y="10"/>
                </a:cxn>
                <a:cxn ang="0">
                  <a:pos x="28" y="12"/>
                </a:cxn>
                <a:cxn ang="0">
                  <a:pos x="18" y="10"/>
                </a:cxn>
              </a:cxnLst>
              <a:rect l="0" t="0" r="r" b="b"/>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199" name="Freeform 231"/>
            <p:cNvSpPr>
              <a:spLocks/>
            </p:cNvSpPr>
            <p:nvPr/>
          </p:nvSpPr>
          <p:spPr bwMode="auto">
            <a:xfrm>
              <a:off x="8019633" y="2579243"/>
              <a:ext cx="207673" cy="275836"/>
            </a:xfrm>
            <a:custGeom>
              <a:avLst/>
              <a:gdLst/>
              <a:ahLst/>
              <a:cxnLst>
                <a:cxn ang="0">
                  <a:pos x="0" y="0"/>
                </a:cxn>
                <a:cxn ang="0">
                  <a:pos x="98" y="90"/>
                </a:cxn>
                <a:cxn ang="0">
                  <a:pos x="94" y="90"/>
                </a:cxn>
                <a:cxn ang="0">
                  <a:pos x="92" y="90"/>
                </a:cxn>
                <a:cxn ang="0">
                  <a:pos x="88" y="88"/>
                </a:cxn>
                <a:cxn ang="0">
                  <a:pos x="82" y="86"/>
                </a:cxn>
                <a:cxn ang="0">
                  <a:pos x="78" y="88"/>
                </a:cxn>
                <a:cxn ang="0">
                  <a:pos x="76" y="90"/>
                </a:cxn>
                <a:cxn ang="0">
                  <a:pos x="78" y="98"/>
                </a:cxn>
                <a:cxn ang="0">
                  <a:pos x="82" y="106"/>
                </a:cxn>
                <a:cxn ang="0">
                  <a:pos x="88" y="114"/>
                </a:cxn>
                <a:cxn ang="0">
                  <a:pos x="92" y="118"/>
                </a:cxn>
                <a:cxn ang="0">
                  <a:pos x="108" y="130"/>
                </a:cxn>
                <a:cxn ang="0">
                  <a:pos x="120" y="138"/>
                </a:cxn>
                <a:cxn ang="0">
                  <a:pos x="112" y="138"/>
                </a:cxn>
                <a:cxn ang="0">
                  <a:pos x="108" y="136"/>
                </a:cxn>
                <a:cxn ang="0">
                  <a:pos x="102" y="134"/>
                </a:cxn>
                <a:cxn ang="0">
                  <a:pos x="102" y="146"/>
                </a:cxn>
                <a:cxn ang="0">
                  <a:pos x="94" y="140"/>
                </a:cxn>
                <a:cxn ang="0">
                  <a:pos x="88" y="130"/>
                </a:cxn>
                <a:cxn ang="0">
                  <a:pos x="76" y="114"/>
                </a:cxn>
                <a:cxn ang="0">
                  <a:pos x="66" y="94"/>
                </a:cxn>
                <a:cxn ang="0">
                  <a:pos x="54" y="76"/>
                </a:cxn>
                <a:cxn ang="0">
                  <a:pos x="44" y="62"/>
                </a:cxn>
                <a:cxn ang="0">
                  <a:pos x="34" y="50"/>
                </a:cxn>
                <a:cxn ang="0">
                  <a:pos x="24" y="42"/>
                </a:cxn>
                <a:cxn ang="0">
                  <a:pos x="12" y="36"/>
                </a:cxn>
                <a:cxn ang="0">
                  <a:pos x="10" y="32"/>
                </a:cxn>
                <a:cxn ang="0">
                  <a:pos x="6" y="28"/>
                </a:cxn>
                <a:cxn ang="0">
                  <a:pos x="4" y="22"/>
                </a:cxn>
                <a:cxn ang="0">
                  <a:pos x="2" y="16"/>
                </a:cxn>
                <a:cxn ang="0">
                  <a:pos x="0" y="0"/>
                </a:cxn>
              </a:cxnLst>
              <a:rect l="0" t="0" r="r" b="b"/>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0" name="Freeform 232"/>
            <p:cNvSpPr>
              <a:spLocks/>
            </p:cNvSpPr>
            <p:nvPr/>
          </p:nvSpPr>
          <p:spPr bwMode="auto">
            <a:xfrm>
              <a:off x="6015591" y="2972216"/>
              <a:ext cx="398040" cy="245607"/>
            </a:xfrm>
            <a:custGeom>
              <a:avLst/>
              <a:gdLst/>
              <a:ahLst/>
              <a:cxnLst>
                <a:cxn ang="0">
                  <a:pos x="18" y="6"/>
                </a:cxn>
                <a:cxn ang="0">
                  <a:pos x="42" y="22"/>
                </a:cxn>
                <a:cxn ang="0">
                  <a:pos x="66" y="24"/>
                </a:cxn>
                <a:cxn ang="0">
                  <a:pos x="78" y="4"/>
                </a:cxn>
                <a:cxn ang="0">
                  <a:pos x="104" y="6"/>
                </a:cxn>
                <a:cxn ang="0">
                  <a:pos x="112" y="18"/>
                </a:cxn>
                <a:cxn ang="0">
                  <a:pos x="114" y="26"/>
                </a:cxn>
                <a:cxn ang="0">
                  <a:pos x="130" y="28"/>
                </a:cxn>
                <a:cxn ang="0">
                  <a:pos x="146" y="38"/>
                </a:cxn>
                <a:cxn ang="0">
                  <a:pos x="170" y="60"/>
                </a:cxn>
                <a:cxn ang="0">
                  <a:pos x="192" y="70"/>
                </a:cxn>
                <a:cxn ang="0">
                  <a:pos x="216" y="84"/>
                </a:cxn>
                <a:cxn ang="0">
                  <a:pos x="226" y="86"/>
                </a:cxn>
                <a:cxn ang="0">
                  <a:pos x="230" y="96"/>
                </a:cxn>
                <a:cxn ang="0">
                  <a:pos x="220" y="100"/>
                </a:cxn>
                <a:cxn ang="0">
                  <a:pos x="206" y="92"/>
                </a:cxn>
                <a:cxn ang="0">
                  <a:pos x="186" y="122"/>
                </a:cxn>
                <a:cxn ang="0">
                  <a:pos x="170" y="130"/>
                </a:cxn>
                <a:cxn ang="0">
                  <a:pos x="150" y="128"/>
                </a:cxn>
                <a:cxn ang="0">
                  <a:pos x="148" y="112"/>
                </a:cxn>
                <a:cxn ang="0">
                  <a:pos x="132" y="106"/>
                </a:cxn>
                <a:cxn ang="0">
                  <a:pos x="108" y="92"/>
                </a:cxn>
                <a:cxn ang="0">
                  <a:pos x="78" y="74"/>
                </a:cxn>
                <a:cxn ang="0">
                  <a:pos x="54" y="76"/>
                </a:cxn>
                <a:cxn ang="0">
                  <a:pos x="30" y="92"/>
                </a:cxn>
                <a:cxn ang="0">
                  <a:pos x="24" y="68"/>
                </a:cxn>
                <a:cxn ang="0">
                  <a:pos x="8" y="52"/>
                </a:cxn>
                <a:cxn ang="0">
                  <a:pos x="0" y="36"/>
                </a:cxn>
                <a:cxn ang="0">
                  <a:pos x="8" y="30"/>
                </a:cxn>
                <a:cxn ang="0">
                  <a:pos x="22" y="36"/>
                </a:cxn>
                <a:cxn ang="0">
                  <a:pos x="22" y="22"/>
                </a:cxn>
                <a:cxn ang="0">
                  <a:pos x="10" y="10"/>
                </a:cxn>
              </a:cxnLst>
              <a:rect l="0" t="0" r="r" b="b"/>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1" name="Freeform 233"/>
            <p:cNvSpPr>
              <a:spLocks/>
            </p:cNvSpPr>
            <p:nvPr/>
          </p:nvSpPr>
          <p:spPr bwMode="auto">
            <a:xfrm>
              <a:off x="6479394" y="2953323"/>
              <a:ext cx="218056" cy="136029"/>
            </a:xfrm>
            <a:custGeom>
              <a:avLst/>
              <a:gdLst/>
              <a:ahLst/>
              <a:cxnLst>
                <a:cxn ang="0">
                  <a:pos x="12" y="60"/>
                </a:cxn>
                <a:cxn ang="0">
                  <a:pos x="20" y="58"/>
                </a:cxn>
                <a:cxn ang="0">
                  <a:pos x="28" y="56"/>
                </a:cxn>
                <a:cxn ang="0">
                  <a:pos x="36" y="52"/>
                </a:cxn>
                <a:cxn ang="0">
                  <a:pos x="42" y="44"/>
                </a:cxn>
                <a:cxn ang="0">
                  <a:pos x="32" y="40"/>
                </a:cxn>
                <a:cxn ang="0">
                  <a:pos x="20" y="32"/>
                </a:cxn>
                <a:cxn ang="0">
                  <a:pos x="16" y="36"/>
                </a:cxn>
                <a:cxn ang="0">
                  <a:pos x="6" y="34"/>
                </a:cxn>
                <a:cxn ang="0">
                  <a:pos x="0" y="32"/>
                </a:cxn>
                <a:cxn ang="0">
                  <a:pos x="2" y="28"/>
                </a:cxn>
                <a:cxn ang="0">
                  <a:pos x="6" y="20"/>
                </a:cxn>
                <a:cxn ang="0">
                  <a:pos x="6" y="8"/>
                </a:cxn>
                <a:cxn ang="0">
                  <a:pos x="18" y="6"/>
                </a:cxn>
                <a:cxn ang="0">
                  <a:pos x="24" y="8"/>
                </a:cxn>
                <a:cxn ang="0">
                  <a:pos x="30" y="10"/>
                </a:cxn>
                <a:cxn ang="0">
                  <a:pos x="38" y="12"/>
                </a:cxn>
                <a:cxn ang="0">
                  <a:pos x="38" y="4"/>
                </a:cxn>
                <a:cxn ang="0">
                  <a:pos x="48" y="0"/>
                </a:cxn>
                <a:cxn ang="0">
                  <a:pos x="56" y="2"/>
                </a:cxn>
                <a:cxn ang="0">
                  <a:pos x="62" y="4"/>
                </a:cxn>
                <a:cxn ang="0">
                  <a:pos x="68" y="6"/>
                </a:cxn>
                <a:cxn ang="0">
                  <a:pos x="86" y="6"/>
                </a:cxn>
                <a:cxn ang="0">
                  <a:pos x="100" y="6"/>
                </a:cxn>
                <a:cxn ang="0">
                  <a:pos x="112" y="6"/>
                </a:cxn>
                <a:cxn ang="0">
                  <a:pos x="126" y="12"/>
                </a:cxn>
                <a:cxn ang="0">
                  <a:pos x="122" y="18"/>
                </a:cxn>
                <a:cxn ang="0">
                  <a:pos x="118" y="24"/>
                </a:cxn>
                <a:cxn ang="0">
                  <a:pos x="114" y="30"/>
                </a:cxn>
                <a:cxn ang="0">
                  <a:pos x="106" y="36"/>
                </a:cxn>
                <a:cxn ang="0">
                  <a:pos x="100" y="42"/>
                </a:cxn>
                <a:cxn ang="0">
                  <a:pos x="88" y="50"/>
                </a:cxn>
                <a:cxn ang="0">
                  <a:pos x="76" y="52"/>
                </a:cxn>
                <a:cxn ang="0">
                  <a:pos x="68" y="52"/>
                </a:cxn>
                <a:cxn ang="0">
                  <a:pos x="60" y="56"/>
                </a:cxn>
                <a:cxn ang="0">
                  <a:pos x="56" y="58"/>
                </a:cxn>
                <a:cxn ang="0">
                  <a:pos x="50" y="64"/>
                </a:cxn>
                <a:cxn ang="0">
                  <a:pos x="50" y="68"/>
                </a:cxn>
                <a:cxn ang="0">
                  <a:pos x="44" y="72"/>
                </a:cxn>
                <a:cxn ang="0">
                  <a:pos x="38" y="72"/>
                </a:cxn>
                <a:cxn ang="0">
                  <a:pos x="30" y="72"/>
                </a:cxn>
                <a:cxn ang="0">
                  <a:pos x="24" y="70"/>
                </a:cxn>
                <a:cxn ang="0">
                  <a:pos x="18" y="70"/>
                </a:cxn>
                <a:cxn ang="0">
                  <a:pos x="10" y="70"/>
                </a:cxn>
                <a:cxn ang="0">
                  <a:pos x="12" y="60"/>
                </a:cxn>
              </a:cxnLst>
              <a:rect l="0" t="0" r="r" b="b"/>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2" name="Freeform 234"/>
            <p:cNvSpPr>
              <a:spLocks/>
            </p:cNvSpPr>
            <p:nvPr/>
          </p:nvSpPr>
          <p:spPr bwMode="auto">
            <a:xfrm>
              <a:off x="6084815" y="2870194"/>
              <a:ext cx="467264" cy="290951"/>
            </a:xfrm>
            <a:custGeom>
              <a:avLst/>
              <a:gdLst/>
              <a:ahLst/>
              <a:cxnLst>
                <a:cxn ang="0">
                  <a:pos x="0" y="10"/>
                </a:cxn>
                <a:cxn ang="0">
                  <a:pos x="74" y="18"/>
                </a:cxn>
                <a:cxn ang="0">
                  <a:pos x="110" y="38"/>
                </a:cxn>
                <a:cxn ang="0">
                  <a:pos x="136" y="36"/>
                </a:cxn>
                <a:cxn ang="0">
                  <a:pos x="152" y="50"/>
                </a:cxn>
                <a:cxn ang="0">
                  <a:pos x="160" y="62"/>
                </a:cxn>
                <a:cxn ang="0">
                  <a:pos x="170" y="68"/>
                </a:cxn>
                <a:cxn ang="0">
                  <a:pos x="194" y="82"/>
                </a:cxn>
                <a:cxn ang="0">
                  <a:pos x="202" y="92"/>
                </a:cxn>
                <a:cxn ang="0">
                  <a:pos x="214" y="74"/>
                </a:cxn>
                <a:cxn ang="0">
                  <a:pos x="228" y="64"/>
                </a:cxn>
                <a:cxn ang="0">
                  <a:pos x="230" y="72"/>
                </a:cxn>
                <a:cxn ang="0">
                  <a:pos x="232" y="78"/>
                </a:cxn>
                <a:cxn ang="0">
                  <a:pos x="244" y="80"/>
                </a:cxn>
                <a:cxn ang="0">
                  <a:pos x="260" y="84"/>
                </a:cxn>
                <a:cxn ang="0">
                  <a:pos x="264" y="96"/>
                </a:cxn>
                <a:cxn ang="0">
                  <a:pos x="240" y="104"/>
                </a:cxn>
                <a:cxn ang="0">
                  <a:pos x="226" y="102"/>
                </a:cxn>
                <a:cxn ang="0">
                  <a:pos x="238" y="92"/>
                </a:cxn>
                <a:cxn ang="0">
                  <a:pos x="226" y="92"/>
                </a:cxn>
                <a:cxn ang="0">
                  <a:pos x="216" y="100"/>
                </a:cxn>
                <a:cxn ang="0">
                  <a:pos x="208" y="112"/>
                </a:cxn>
                <a:cxn ang="0">
                  <a:pos x="194" y="118"/>
                </a:cxn>
                <a:cxn ang="0">
                  <a:pos x="200" y="124"/>
                </a:cxn>
                <a:cxn ang="0">
                  <a:pos x="210" y="132"/>
                </a:cxn>
                <a:cxn ang="0">
                  <a:pos x="206" y="152"/>
                </a:cxn>
                <a:cxn ang="0">
                  <a:pos x="190" y="152"/>
                </a:cxn>
                <a:cxn ang="0">
                  <a:pos x="182" y="138"/>
                </a:cxn>
                <a:cxn ang="0">
                  <a:pos x="164" y="134"/>
                </a:cxn>
                <a:cxn ang="0">
                  <a:pos x="140" y="122"/>
                </a:cxn>
                <a:cxn ang="0">
                  <a:pos x="118" y="106"/>
                </a:cxn>
                <a:cxn ang="0">
                  <a:pos x="104" y="88"/>
                </a:cxn>
                <a:cxn ang="0">
                  <a:pos x="80" y="82"/>
                </a:cxn>
                <a:cxn ang="0">
                  <a:pos x="72" y="72"/>
                </a:cxn>
                <a:cxn ang="0">
                  <a:pos x="64" y="60"/>
                </a:cxn>
                <a:cxn ang="0">
                  <a:pos x="38" y="58"/>
                </a:cxn>
                <a:cxn ang="0">
                  <a:pos x="26" y="74"/>
                </a:cxn>
                <a:cxn ang="0">
                  <a:pos x="10" y="76"/>
                </a:cxn>
              </a:cxnLst>
              <a:rect l="0" t="0" r="r" b="b"/>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3" name="Freeform 235"/>
            <p:cNvSpPr>
              <a:spLocks/>
            </p:cNvSpPr>
            <p:nvPr/>
          </p:nvSpPr>
          <p:spPr bwMode="auto">
            <a:xfrm>
              <a:off x="5821764" y="2533901"/>
              <a:ext cx="986445" cy="510108"/>
            </a:xfrm>
            <a:custGeom>
              <a:avLst/>
              <a:gdLst/>
              <a:ahLst/>
              <a:cxnLst>
                <a:cxn ang="0">
                  <a:pos x="108" y="248"/>
                </a:cxn>
                <a:cxn ang="0">
                  <a:pos x="102" y="236"/>
                </a:cxn>
                <a:cxn ang="0">
                  <a:pos x="84" y="222"/>
                </a:cxn>
                <a:cxn ang="0">
                  <a:pos x="58" y="194"/>
                </a:cxn>
                <a:cxn ang="0">
                  <a:pos x="70" y="184"/>
                </a:cxn>
                <a:cxn ang="0">
                  <a:pos x="92" y="168"/>
                </a:cxn>
                <a:cxn ang="0">
                  <a:pos x="80" y="152"/>
                </a:cxn>
                <a:cxn ang="0">
                  <a:pos x="64" y="152"/>
                </a:cxn>
                <a:cxn ang="0">
                  <a:pos x="36" y="152"/>
                </a:cxn>
                <a:cxn ang="0">
                  <a:pos x="10" y="126"/>
                </a:cxn>
                <a:cxn ang="0">
                  <a:pos x="0" y="126"/>
                </a:cxn>
                <a:cxn ang="0">
                  <a:pos x="10" y="88"/>
                </a:cxn>
                <a:cxn ang="0">
                  <a:pos x="24" y="82"/>
                </a:cxn>
                <a:cxn ang="0">
                  <a:pos x="86" y="72"/>
                </a:cxn>
                <a:cxn ang="0">
                  <a:pos x="122" y="86"/>
                </a:cxn>
                <a:cxn ang="0">
                  <a:pos x="170" y="86"/>
                </a:cxn>
                <a:cxn ang="0">
                  <a:pos x="202" y="84"/>
                </a:cxn>
                <a:cxn ang="0">
                  <a:pos x="184" y="56"/>
                </a:cxn>
                <a:cxn ang="0">
                  <a:pos x="188" y="36"/>
                </a:cxn>
                <a:cxn ang="0">
                  <a:pos x="270" y="10"/>
                </a:cxn>
                <a:cxn ang="0">
                  <a:pos x="320" y="22"/>
                </a:cxn>
                <a:cxn ang="0">
                  <a:pos x="370" y="32"/>
                </a:cxn>
                <a:cxn ang="0">
                  <a:pos x="396" y="28"/>
                </a:cxn>
                <a:cxn ang="0">
                  <a:pos x="472" y="84"/>
                </a:cxn>
                <a:cxn ang="0">
                  <a:pos x="486" y="84"/>
                </a:cxn>
                <a:cxn ang="0">
                  <a:pos x="534" y="94"/>
                </a:cxn>
                <a:cxn ang="0">
                  <a:pos x="564" y="112"/>
                </a:cxn>
                <a:cxn ang="0">
                  <a:pos x="544" y="130"/>
                </a:cxn>
                <a:cxn ang="0">
                  <a:pos x="540" y="154"/>
                </a:cxn>
                <a:cxn ang="0">
                  <a:pos x="522" y="160"/>
                </a:cxn>
                <a:cxn ang="0">
                  <a:pos x="510" y="186"/>
                </a:cxn>
                <a:cxn ang="0">
                  <a:pos x="510" y="210"/>
                </a:cxn>
                <a:cxn ang="0">
                  <a:pos x="492" y="228"/>
                </a:cxn>
                <a:cxn ang="0">
                  <a:pos x="448" y="228"/>
                </a:cxn>
                <a:cxn ang="0">
                  <a:pos x="418" y="234"/>
                </a:cxn>
                <a:cxn ang="0">
                  <a:pos x="386" y="242"/>
                </a:cxn>
                <a:cxn ang="0">
                  <a:pos x="358" y="264"/>
                </a:cxn>
                <a:cxn ang="0">
                  <a:pos x="346" y="260"/>
                </a:cxn>
                <a:cxn ang="0">
                  <a:pos x="314" y="244"/>
                </a:cxn>
                <a:cxn ang="0">
                  <a:pos x="244" y="218"/>
                </a:cxn>
                <a:cxn ang="0">
                  <a:pos x="152" y="188"/>
                </a:cxn>
                <a:cxn ang="0">
                  <a:pos x="140" y="242"/>
                </a:cxn>
              </a:cxnLst>
              <a:rect l="0" t="0" r="r" b="b"/>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4" name="Freeform 236"/>
            <p:cNvSpPr>
              <a:spLocks/>
            </p:cNvSpPr>
            <p:nvPr/>
          </p:nvSpPr>
          <p:spPr bwMode="auto">
            <a:xfrm>
              <a:off x="5821764" y="3074238"/>
              <a:ext cx="41534" cy="26450"/>
            </a:xfrm>
            <a:custGeom>
              <a:avLst/>
              <a:gdLst/>
              <a:ahLst/>
              <a:cxnLst>
                <a:cxn ang="0">
                  <a:pos x="0" y="2"/>
                </a:cxn>
                <a:cxn ang="0">
                  <a:pos x="8" y="0"/>
                </a:cxn>
                <a:cxn ang="0">
                  <a:pos x="18" y="8"/>
                </a:cxn>
                <a:cxn ang="0">
                  <a:pos x="24" y="12"/>
                </a:cxn>
                <a:cxn ang="0">
                  <a:pos x="16" y="14"/>
                </a:cxn>
                <a:cxn ang="0">
                  <a:pos x="12" y="14"/>
                </a:cxn>
                <a:cxn ang="0">
                  <a:pos x="6" y="10"/>
                </a:cxn>
                <a:cxn ang="0">
                  <a:pos x="0" y="2"/>
                </a:cxn>
              </a:cxnLst>
              <a:rect l="0" t="0" r="r" b="b"/>
              <a:pathLst>
                <a:path w="24" h="14">
                  <a:moveTo>
                    <a:pt x="0" y="2"/>
                  </a:moveTo>
                  <a:lnTo>
                    <a:pt x="8" y="0"/>
                  </a:lnTo>
                  <a:lnTo>
                    <a:pt x="18" y="8"/>
                  </a:lnTo>
                  <a:lnTo>
                    <a:pt x="24" y="12"/>
                  </a:lnTo>
                  <a:lnTo>
                    <a:pt x="16" y="14"/>
                  </a:lnTo>
                  <a:lnTo>
                    <a:pt x="12" y="14"/>
                  </a:lnTo>
                  <a:lnTo>
                    <a:pt x="6" y="10"/>
                  </a:lnTo>
                  <a:lnTo>
                    <a:pt x="0"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5" name="Freeform 237"/>
            <p:cNvSpPr>
              <a:spLocks/>
            </p:cNvSpPr>
            <p:nvPr/>
          </p:nvSpPr>
          <p:spPr bwMode="auto">
            <a:xfrm>
              <a:off x="5247203" y="1872649"/>
              <a:ext cx="3405832" cy="1144910"/>
            </a:xfrm>
            <a:custGeom>
              <a:avLst/>
              <a:gdLst/>
              <a:ahLst/>
              <a:cxnLst>
                <a:cxn ang="0">
                  <a:pos x="1020" y="450"/>
                </a:cxn>
                <a:cxn ang="0">
                  <a:pos x="1022" y="414"/>
                </a:cxn>
                <a:cxn ang="0">
                  <a:pos x="1108" y="438"/>
                </a:cxn>
                <a:cxn ang="0">
                  <a:pos x="1252" y="444"/>
                </a:cxn>
                <a:cxn ang="0">
                  <a:pos x="1328" y="436"/>
                </a:cxn>
                <a:cxn ang="0">
                  <a:pos x="1346" y="386"/>
                </a:cxn>
                <a:cxn ang="0">
                  <a:pos x="1506" y="466"/>
                </a:cxn>
                <a:cxn ang="0">
                  <a:pos x="1580" y="496"/>
                </a:cxn>
                <a:cxn ang="0">
                  <a:pos x="1590" y="576"/>
                </a:cxn>
                <a:cxn ang="0">
                  <a:pos x="1642" y="494"/>
                </a:cxn>
                <a:cxn ang="0">
                  <a:pos x="1550" y="376"/>
                </a:cxn>
                <a:cxn ang="0">
                  <a:pos x="1494" y="354"/>
                </a:cxn>
                <a:cxn ang="0">
                  <a:pos x="1534" y="286"/>
                </a:cxn>
                <a:cxn ang="0">
                  <a:pos x="1670" y="286"/>
                </a:cxn>
                <a:cxn ang="0">
                  <a:pos x="1694" y="250"/>
                </a:cxn>
                <a:cxn ang="0">
                  <a:pos x="1750" y="254"/>
                </a:cxn>
                <a:cxn ang="0">
                  <a:pos x="1776" y="378"/>
                </a:cxn>
                <a:cxn ang="0">
                  <a:pos x="1850" y="390"/>
                </a:cxn>
                <a:cxn ang="0">
                  <a:pos x="1846" y="354"/>
                </a:cxn>
                <a:cxn ang="0">
                  <a:pos x="1786" y="274"/>
                </a:cxn>
                <a:cxn ang="0">
                  <a:pos x="1906" y="218"/>
                </a:cxn>
                <a:cxn ang="0">
                  <a:pos x="1868" y="176"/>
                </a:cxn>
                <a:cxn ang="0">
                  <a:pos x="1962" y="182"/>
                </a:cxn>
                <a:cxn ang="0">
                  <a:pos x="1818" y="134"/>
                </a:cxn>
                <a:cxn ang="0">
                  <a:pos x="1660" y="130"/>
                </a:cxn>
                <a:cxn ang="0">
                  <a:pos x="1514" y="108"/>
                </a:cxn>
                <a:cxn ang="0">
                  <a:pos x="1354" y="68"/>
                </a:cxn>
                <a:cxn ang="0">
                  <a:pos x="1260" y="64"/>
                </a:cxn>
                <a:cxn ang="0">
                  <a:pos x="1136" y="94"/>
                </a:cxn>
                <a:cxn ang="0">
                  <a:pos x="924" y="56"/>
                </a:cxn>
                <a:cxn ang="0">
                  <a:pos x="764" y="0"/>
                </a:cxn>
                <a:cxn ang="0">
                  <a:pos x="618" y="32"/>
                </a:cxn>
                <a:cxn ang="0">
                  <a:pos x="552" y="76"/>
                </a:cxn>
                <a:cxn ang="0">
                  <a:pos x="502" y="68"/>
                </a:cxn>
                <a:cxn ang="0">
                  <a:pos x="486" y="82"/>
                </a:cxn>
                <a:cxn ang="0">
                  <a:pos x="446" y="114"/>
                </a:cxn>
                <a:cxn ang="0">
                  <a:pos x="400" y="116"/>
                </a:cxn>
                <a:cxn ang="0">
                  <a:pos x="334" y="128"/>
                </a:cxn>
                <a:cxn ang="0">
                  <a:pos x="250" y="142"/>
                </a:cxn>
                <a:cxn ang="0">
                  <a:pos x="198" y="166"/>
                </a:cxn>
                <a:cxn ang="0">
                  <a:pos x="132" y="210"/>
                </a:cxn>
                <a:cxn ang="0">
                  <a:pos x="134" y="172"/>
                </a:cxn>
                <a:cxn ang="0">
                  <a:pos x="28" y="114"/>
                </a:cxn>
                <a:cxn ang="0">
                  <a:pos x="20" y="148"/>
                </a:cxn>
                <a:cxn ang="0">
                  <a:pos x="30" y="192"/>
                </a:cxn>
                <a:cxn ang="0">
                  <a:pos x="38" y="246"/>
                </a:cxn>
                <a:cxn ang="0">
                  <a:pos x="16" y="300"/>
                </a:cxn>
                <a:cxn ang="0">
                  <a:pos x="68" y="338"/>
                </a:cxn>
                <a:cxn ang="0">
                  <a:pos x="110" y="386"/>
                </a:cxn>
                <a:cxn ang="0">
                  <a:pos x="178" y="440"/>
                </a:cxn>
                <a:cxn ang="0">
                  <a:pos x="230" y="464"/>
                </a:cxn>
                <a:cxn ang="0">
                  <a:pos x="206" y="520"/>
                </a:cxn>
                <a:cxn ang="0">
                  <a:pos x="284" y="570"/>
                </a:cxn>
                <a:cxn ang="0">
                  <a:pos x="364" y="606"/>
                </a:cxn>
                <a:cxn ang="0">
                  <a:pos x="350" y="526"/>
                </a:cxn>
                <a:cxn ang="0">
                  <a:pos x="332" y="478"/>
                </a:cxn>
                <a:cxn ang="0">
                  <a:pos x="402" y="416"/>
                </a:cxn>
                <a:cxn ang="0">
                  <a:pos x="516" y="406"/>
                </a:cxn>
                <a:cxn ang="0">
                  <a:pos x="684" y="382"/>
                </a:cxn>
                <a:cxn ang="0">
                  <a:pos x="836" y="436"/>
                </a:cxn>
              </a:cxnLst>
              <a:rect l="0" t="0" r="r" b="b"/>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6" name="Freeform 238"/>
            <p:cNvSpPr>
              <a:spLocks/>
            </p:cNvSpPr>
            <p:nvPr/>
          </p:nvSpPr>
          <p:spPr bwMode="auto">
            <a:xfrm>
              <a:off x="6420553" y="3032674"/>
              <a:ext cx="193828" cy="128472"/>
            </a:xfrm>
            <a:custGeom>
              <a:avLst/>
              <a:gdLst/>
              <a:ahLst/>
              <a:cxnLst>
                <a:cxn ang="0">
                  <a:pos x="0" y="26"/>
                </a:cxn>
                <a:cxn ang="0">
                  <a:pos x="14" y="26"/>
                </a:cxn>
                <a:cxn ang="0">
                  <a:pos x="16" y="16"/>
                </a:cxn>
                <a:cxn ang="0">
                  <a:pos x="22" y="14"/>
                </a:cxn>
                <a:cxn ang="0">
                  <a:pos x="22" y="4"/>
                </a:cxn>
                <a:cxn ang="0">
                  <a:pos x="32" y="6"/>
                </a:cxn>
                <a:cxn ang="0">
                  <a:pos x="36" y="0"/>
                </a:cxn>
                <a:cxn ang="0">
                  <a:pos x="44" y="6"/>
                </a:cxn>
                <a:cxn ang="0">
                  <a:pos x="44" y="10"/>
                </a:cxn>
                <a:cxn ang="0">
                  <a:pos x="36" y="14"/>
                </a:cxn>
                <a:cxn ang="0">
                  <a:pos x="32" y="16"/>
                </a:cxn>
                <a:cxn ang="0">
                  <a:pos x="40" y="16"/>
                </a:cxn>
                <a:cxn ang="0">
                  <a:pos x="46" y="18"/>
                </a:cxn>
                <a:cxn ang="0">
                  <a:pos x="44" y="28"/>
                </a:cxn>
                <a:cxn ang="0">
                  <a:pos x="58" y="28"/>
                </a:cxn>
                <a:cxn ang="0">
                  <a:pos x="64" y="30"/>
                </a:cxn>
                <a:cxn ang="0">
                  <a:pos x="78" y="30"/>
                </a:cxn>
                <a:cxn ang="0">
                  <a:pos x="84" y="26"/>
                </a:cxn>
                <a:cxn ang="0">
                  <a:pos x="84" y="30"/>
                </a:cxn>
                <a:cxn ang="0">
                  <a:pos x="88" y="32"/>
                </a:cxn>
                <a:cxn ang="0">
                  <a:pos x="98" y="38"/>
                </a:cxn>
                <a:cxn ang="0">
                  <a:pos x="102" y="44"/>
                </a:cxn>
                <a:cxn ang="0">
                  <a:pos x="108" y="48"/>
                </a:cxn>
                <a:cxn ang="0">
                  <a:pos x="112" y="58"/>
                </a:cxn>
                <a:cxn ang="0">
                  <a:pos x="106" y="60"/>
                </a:cxn>
                <a:cxn ang="0">
                  <a:pos x="98" y="62"/>
                </a:cxn>
                <a:cxn ang="0">
                  <a:pos x="90" y="64"/>
                </a:cxn>
                <a:cxn ang="0">
                  <a:pos x="82" y="66"/>
                </a:cxn>
                <a:cxn ang="0">
                  <a:pos x="76" y="68"/>
                </a:cxn>
                <a:cxn ang="0">
                  <a:pos x="74" y="68"/>
                </a:cxn>
                <a:cxn ang="0">
                  <a:pos x="70" y="68"/>
                </a:cxn>
                <a:cxn ang="0">
                  <a:pos x="66" y="64"/>
                </a:cxn>
                <a:cxn ang="0">
                  <a:pos x="60" y="58"/>
                </a:cxn>
                <a:cxn ang="0">
                  <a:pos x="58" y="50"/>
                </a:cxn>
                <a:cxn ang="0">
                  <a:pos x="54" y="40"/>
                </a:cxn>
                <a:cxn ang="0">
                  <a:pos x="48" y="40"/>
                </a:cxn>
                <a:cxn ang="0">
                  <a:pos x="44" y="46"/>
                </a:cxn>
                <a:cxn ang="0">
                  <a:pos x="40" y="50"/>
                </a:cxn>
                <a:cxn ang="0">
                  <a:pos x="34" y="56"/>
                </a:cxn>
                <a:cxn ang="0">
                  <a:pos x="30" y="60"/>
                </a:cxn>
                <a:cxn ang="0">
                  <a:pos x="20" y="66"/>
                </a:cxn>
                <a:cxn ang="0">
                  <a:pos x="12" y="66"/>
                </a:cxn>
                <a:cxn ang="0">
                  <a:pos x="16" y="56"/>
                </a:cxn>
                <a:cxn ang="0">
                  <a:pos x="16" y="46"/>
                </a:cxn>
                <a:cxn ang="0">
                  <a:pos x="12" y="42"/>
                </a:cxn>
                <a:cxn ang="0">
                  <a:pos x="6" y="38"/>
                </a:cxn>
                <a:cxn ang="0">
                  <a:pos x="0" y="32"/>
                </a:cxn>
                <a:cxn ang="0">
                  <a:pos x="0" y="26"/>
                </a:cxn>
              </a:cxnLst>
              <a:rect l="0" t="0" r="r" b="b"/>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7" name="Freeform 239"/>
            <p:cNvSpPr>
              <a:spLocks/>
            </p:cNvSpPr>
            <p:nvPr/>
          </p:nvSpPr>
          <p:spPr bwMode="auto">
            <a:xfrm>
              <a:off x="5666009" y="2934430"/>
              <a:ext cx="190367" cy="86908"/>
            </a:xfrm>
            <a:custGeom>
              <a:avLst/>
              <a:gdLst/>
              <a:ahLst/>
              <a:cxnLst>
                <a:cxn ang="0">
                  <a:pos x="36" y="36"/>
                </a:cxn>
                <a:cxn ang="0">
                  <a:pos x="44" y="34"/>
                </a:cxn>
                <a:cxn ang="0">
                  <a:pos x="50" y="34"/>
                </a:cxn>
                <a:cxn ang="0">
                  <a:pos x="60" y="36"/>
                </a:cxn>
                <a:cxn ang="0">
                  <a:pos x="64" y="40"/>
                </a:cxn>
                <a:cxn ang="0">
                  <a:pos x="66" y="42"/>
                </a:cxn>
                <a:cxn ang="0">
                  <a:pos x="66" y="44"/>
                </a:cxn>
                <a:cxn ang="0">
                  <a:pos x="78" y="44"/>
                </a:cxn>
                <a:cxn ang="0">
                  <a:pos x="86" y="44"/>
                </a:cxn>
                <a:cxn ang="0">
                  <a:pos x="88" y="38"/>
                </a:cxn>
                <a:cxn ang="0">
                  <a:pos x="96" y="42"/>
                </a:cxn>
                <a:cxn ang="0">
                  <a:pos x="100" y="46"/>
                </a:cxn>
                <a:cxn ang="0">
                  <a:pos x="110" y="46"/>
                </a:cxn>
                <a:cxn ang="0">
                  <a:pos x="106" y="40"/>
                </a:cxn>
                <a:cxn ang="0">
                  <a:pos x="104" y="36"/>
                </a:cxn>
                <a:cxn ang="0">
                  <a:pos x="108" y="32"/>
                </a:cxn>
                <a:cxn ang="0">
                  <a:pos x="98" y="30"/>
                </a:cxn>
                <a:cxn ang="0">
                  <a:pos x="92" y="22"/>
                </a:cxn>
                <a:cxn ang="0">
                  <a:pos x="76" y="16"/>
                </a:cxn>
                <a:cxn ang="0">
                  <a:pos x="62" y="16"/>
                </a:cxn>
                <a:cxn ang="0">
                  <a:pos x="52" y="10"/>
                </a:cxn>
                <a:cxn ang="0">
                  <a:pos x="40" y="8"/>
                </a:cxn>
                <a:cxn ang="0">
                  <a:pos x="30" y="6"/>
                </a:cxn>
                <a:cxn ang="0">
                  <a:pos x="18" y="2"/>
                </a:cxn>
                <a:cxn ang="0">
                  <a:pos x="0" y="0"/>
                </a:cxn>
                <a:cxn ang="0">
                  <a:pos x="6" y="4"/>
                </a:cxn>
                <a:cxn ang="0">
                  <a:pos x="12" y="8"/>
                </a:cxn>
                <a:cxn ang="0">
                  <a:pos x="20" y="12"/>
                </a:cxn>
                <a:cxn ang="0">
                  <a:pos x="24" y="14"/>
                </a:cxn>
                <a:cxn ang="0">
                  <a:pos x="30" y="16"/>
                </a:cxn>
                <a:cxn ang="0">
                  <a:pos x="32" y="20"/>
                </a:cxn>
                <a:cxn ang="0">
                  <a:pos x="34" y="24"/>
                </a:cxn>
                <a:cxn ang="0">
                  <a:pos x="34" y="26"/>
                </a:cxn>
                <a:cxn ang="0">
                  <a:pos x="36" y="30"/>
                </a:cxn>
                <a:cxn ang="0">
                  <a:pos x="36" y="32"/>
                </a:cxn>
                <a:cxn ang="0">
                  <a:pos x="36" y="36"/>
                </a:cxn>
              </a:cxnLst>
              <a:rect l="0" t="0" r="r" b="b"/>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8" name="Freeform 240"/>
            <p:cNvSpPr>
              <a:spLocks/>
            </p:cNvSpPr>
            <p:nvPr/>
          </p:nvSpPr>
          <p:spPr bwMode="auto">
            <a:xfrm>
              <a:off x="5780230" y="3017559"/>
              <a:ext cx="89991" cy="79350"/>
            </a:xfrm>
            <a:custGeom>
              <a:avLst/>
              <a:gdLst/>
              <a:ahLst/>
              <a:cxnLst>
                <a:cxn ang="0">
                  <a:pos x="0" y="0"/>
                </a:cxn>
                <a:cxn ang="0">
                  <a:pos x="20" y="0"/>
                </a:cxn>
                <a:cxn ang="0">
                  <a:pos x="26" y="6"/>
                </a:cxn>
                <a:cxn ang="0">
                  <a:pos x="28" y="6"/>
                </a:cxn>
                <a:cxn ang="0">
                  <a:pos x="30" y="10"/>
                </a:cxn>
                <a:cxn ang="0">
                  <a:pos x="32" y="16"/>
                </a:cxn>
                <a:cxn ang="0">
                  <a:pos x="38" y="22"/>
                </a:cxn>
                <a:cxn ang="0">
                  <a:pos x="40" y="22"/>
                </a:cxn>
                <a:cxn ang="0">
                  <a:pos x="48" y="26"/>
                </a:cxn>
                <a:cxn ang="0">
                  <a:pos x="52" y="38"/>
                </a:cxn>
                <a:cxn ang="0">
                  <a:pos x="48" y="42"/>
                </a:cxn>
                <a:cxn ang="0">
                  <a:pos x="42" y="38"/>
                </a:cxn>
                <a:cxn ang="0">
                  <a:pos x="38" y="34"/>
                </a:cxn>
                <a:cxn ang="0">
                  <a:pos x="32" y="30"/>
                </a:cxn>
                <a:cxn ang="0">
                  <a:pos x="24" y="32"/>
                </a:cxn>
                <a:cxn ang="0">
                  <a:pos x="20" y="26"/>
                </a:cxn>
                <a:cxn ang="0">
                  <a:pos x="16" y="22"/>
                </a:cxn>
                <a:cxn ang="0">
                  <a:pos x="12" y="20"/>
                </a:cxn>
                <a:cxn ang="0">
                  <a:pos x="2" y="18"/>
                </a:cxn>
                <a:cxn ang="0">
                  <a:pos x="2" y="10"/>
                </a:cxn>
                <a:cxn ang="0">
                  <a:pos x="0" y="0"/>
                </a:cxn>
              </a:cxnLst>
              <a:rect l="0" t="0" r="r" b="b"/>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09" name="Freeform 241"/>
            <p:cNvSpPr>
              <a:spLocks/>
            </p:cNvSpPr>
            <p:nvPr/>
          </p:nvSpPr>
          <p:spPr bwMode="auto">
            <a:xfrm>
              <a:off x="5814842" y="2994888"/>
              <a:ext cx="134987" cy="113357"/>
            </a:xfrm>
            <a:custGeom>
              <a:avLst/>
              <a:gdLst/>
              <a:ahLst/>
              <a:cxnLst>
                <a:cxn ang="0">
                  <a:pos x="52" y="2"/>
                </a:cxn>
                <a:cxn ang="0">
                  <a:pos x="48" y="6"/>
                </a:cxn>
                <a:cxn ang="0">
                  <a:pos x="42" y="12"/>
                </a:cxn>
                <a:cxn ang="0">
                  <a:pos x="36" y="12"/>
                </a:cxn>
                <a:cxn ang="0">
                  <a:pos x="32" y="8"/>
                </a:cxn>
                <a:cxn ang="0">
                  <a:pos x="28" y="6"/>
                </a:cxn>
                <a:cxn ang="0">
                  <a:pos x="22" y="0"/>
                </a:cxn>
                <a:cxn ang="0">
                  <a:pos x="18" y="4"/>
                </a:cxn>
                <a:cxn ang="0">
                  <a:pos x="20" y="8"/>
                </a:cxn>
                <a:cxn ang="0">
                  <a:pos x="24" y="14"/>
                </a:cxn>
                <a:cxn ang="0">
                  <a:pos x="20" y="14"/>
                </a:cxn>
                <a:cxn ang="0">
                  <a:pos x="14" y="14"/>
                </a:cxn>
                <a:cxn ang="0">
                  <a:pos x="10" y="10"/>
                </a:cxn>
                <a:cxn ang="0">
                  <a:pos x="2" y="6"/>
                </a:cxn>
                <a:cxn ang="0">
                  <a:pos x="0" y="12"/>
                </a:cxn>
                <a:cxn ang="0">
                  <a:pos x="6" y="18"/>
                </a:cxn>
                <a:cxn ang="0">
                  <a:pos x="8" y="18"/>
                </a:cxn>
                <a:cxn ang="0">
                  <a:pos x="10" y="24"/>
                </a:cxn>
                <a:cxn ang="0">
                  <a:pos x="12" y="28"/>
                </a:cxn>
                <a:cxn ang="0">
                  <a:pos x="14" y="30"/>
                </a:cxn>
                <a:cxn ang="0">
                  <a:pos x="20" y="34"/>
                </a:cxn>
                <a:cxn ang="0">
                  <a:pos x="28" y="38"/>
                </a:cxn>
                <a:cxn ang="0">
                  <a:pos x="32" y="50"/>
                </a:cxn>
                <a:cxn ang="0">
                  <a:pos x="36" y="46"/>
                </a:cxn>
                <a:cxn ang="0">
                  <a:pos x="42" y="42"/>
                </a:cxn>
                <a:cxn ang="0">
                  <a:pos x="46" y="38"/>
                </a:cxn>
                <a:cxn ang="0">
                  <a:pos x="54" y="38"/>
                </a:cxn>
                <a:cxn ang="0">
                  <a:pos x="54" y="44"/>
                </a:cxn>
                <a:cxn ang="0">
                  <a:pos x="56" y="46"/>
                </a:cxn>
                <a:cxn ang="0">
                  <a:pos x="56" y="52"/>
                </a:cxn>
                <a:cxn ang="0">
                  <a:pos x="58" y="54"/>
                </a:cxn>
                <a:cxn ang="0">
                  <a:pos x="60" y="56"/>
                </a:cxn>
                <a:cxn ang="0">
                  <a:pos x="64" y="56"/>
                </a:cxn>
                <a:cxn ang="0">
                  <a:pos x="68" y="60"/>
                </a:cxn>
                <a:cxn ang="0">
                  <a:pos x="72" y="28"/>
                </a:cxn>
                <a:cxn ang="0">
                  <a:pos x="78" y="28"/>
                </a:cxn>
                <a:cxn ang="0">
                  <a:pos x="64" y="18"/>
                </a:cxn>
                <a:cxn ang="0">
                  <a:pos x="62" y="14"/>
                </a:cxn>
                <a:cxn ang="0">
                  <a:pos x="56" y="8"/>
                </a:cxn>
                <a:cxn ang="0">
                  <a:pos x="56" y="6"/>
                </a:cxn>
                <a:cxn ang="0">
                  <a:pos x="52" y="2"/>
                </a:cxn>
              </a:cxnLst>
              <a:rect l="0" t="0" r="r" b="b"/>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0" name="Freeform 267"/>
            <p:cNvSpPr>
              <a:spLocks/>
            </p:cNvSpPr>
            <p:nvPr/>
          </p:nvSpPr>
          <p:spPr bwMode="auto">
            <a:xfrm>
              <a:off x="8580346" y="4525212"/>
              <a:ext cx="263052" cy="290951"/>
            </a:xfrm>
            <a:custGeom>
              <a:avLst/>
              <a:gdLst/>
              <a:ahLst/>
              <a:cxnLst>
                <a:cxn ang="0">
                  <a:pos x="4" y="76"/>
                </a:cxn>
                <a:cxn ang="0">
                  <a:pos x="0" y="84"/>
                </a:cxn>
                <a:cxn ang="0">
                  <a:pos x="4" y="126"/>
                </a:cxn>
                <a:cxn ang="0">
                  <a:pos x="24" y="130"/>
                </a:cxn>
                <a:cxn ang="0">
                  <a:pos x="32" y="126"/>
                </a:cxn>
                <a:cxn ang="0">
                  <a:pos x="38" y="118"/>
                </a:cxn>
                <a:cxn ang="0">
                  <a:pos x="42" y="118"/>
                </a:cxn>
                <a:cxn ang="0">
                  <a:pos x="42" y="104"/>
                </a:cxn>
                <a:cxn ang="0">
                  <a:pos x="52" y="98"/>
                </a:cxn>
                <a:cxn ang="0">
                  <a:pos x="82" y="106"/>
                </a:cxn>
                <a:cxn ang="0">
                  <a:pos x="88" y="114"/>
                </a:cxn>
                <a:cxn ang="0">
                  <a:pos x="92" y="126"/>
                </a:cxn>
                <a:cxn ang="0">
                  <a:pos x="92" y="130"/>
                </a:cxn>
                <a:cxn ang="0">
                  <a:pos x="98" y="138"/>
                </a:cxn>
                <a:cxn ang="0">
                  <a:pos x="120" y="146"/>
                </a:cxn>
                <a:cxn ang="0">
                  <a:pos x="136" y="152"/>
                </a:cxn>
                <a:cxn ang="0">
                  <a:pos x="142" y="154"/>
                </a:cxn>
                <a:cxn ang="0">
                  <a:pos x="150" y="152"/>
                </a:cxn>
                <a:cxn ang="0">
                  <a:pos x="150" y="146"/>
                </a:cxn>
                <a:cxn ang="0">
                  <a:pos x="144" y="138"/>
                </a:cxn>
                <a:cxn ang="0">
                  <a:pos x="136" y="132"/>
                </a:cxn>
                <a:cxn ang="0">
                  <a:pos x="130" y="122"/>
                </a:cxn>
                <a:cxn ang="0">
                  <a:pos x="124" y="118"/>
                </a:cxn>
                <a:cxn ang="0">
                  <a:pos x="118" y="116"/>
                </a:cxn>
                <a:cxn ang="0">
                  <a:pos x="112" y="104"/>
                </a:cxn>
                <a:cxn ang="0">
                  <a:pos x="108" y="98"/>
                </a:cxn>
                <a:cxn ang="0">
                  <a:pos x="96" y="84"/>
                </a:cxn>
                <a:cxn ang="0">
                  <a:pos x="112" y="84"/>
                </a:cxn>
                <a:cxn ang="0">
                  <a:pos x="122" y="82"/>
                </a:cxn>
                <a:cxn ang="0">
                  <a:pos x="126" y="76"/>
                </a:cxn>
                <a:cxn ang="0">
                  <a:pos x="116" y="72"/>
                </a:cxn>
                <a:cxn ang="0">
                  <a:pos x="96" y="62"/>
                </a:cxn>
                <a:cxn ang="0">
                  <a:pos x="90" y="58"/>
                </a:cxn>
                <a:cxn ang="0">
                  <a:pos x="82" y="58"/>
                </a:cxn>
                <a:cxn ang="0">
                  <a:pos x="80" y="52"/>
                </a:cxn>
                <a:cxn ang="0">
                  <a:pos x="80" y="44"/>
                </a:cxn>
                <a:cxn ang="0">
                  <a:pos x="56" y="22"/>
                </a:cxn>
                <a:cxn ang="0">
                  <a:pos x="4" y="0"/>
                </a:cxn>
              </a:cxnLst>
              <a:rect l="0" t="0" r="r" b="b"/>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1" name="Freeform 268"/>
            <p:cNvSpPr>
              <a:spLocks/>
            </p:cNvSpPr>
            <p:nvPr/>
          </p:nvSpPr>
          <p:spPr bwMode="auto">
            <a:xfrm>
              <a:off x="7313542" y="4245597"/>
              <a:ext cx="304587" cy="389194"/>
            </a:xfrm>
            <a:custGeom>
              <a:avLst/>
              <a:gdLst/>
              <a:ahLst/>
              <a:cxnLst>
                <a:cxn ang="0">
                  <a:pos x="36" y="46"/>
                </a:cxn>
                <a:cxn ang="0">
                  <a:pos x="22" y="28"/>
                </a:cxn>
                <a:cxn ang="0">
                  <a:pos x="6" y="14"/>
                </a:cxn>
                <a:cxn ang="0">
                  <a:pos x="0" y="4"/>
                </a:cxn>
                <a:cxn ang="0">
                  <a:pos x="4" y="0"/>
                </a:cxn>
                <a:cxn ang="0">
                  <a:pos x="10" y="0"/>
                </a:cxn>
                <a:cxn ang="0">
                  <a:pos x="18" y="6"/>
                </a:cxn>
                <a:cxn ang="0">
                  <a:pos x="36" y="6"/>
                </a:cxn>
                <a:cxn ang="0">
                  <a:pos x="44" y="14"/>
                </a:cxn>
                <a:cxn ang="0">
                  <a:pos x="52" y="28"/>
                </a:cxn>
                <a:cxn ang="0">
                  <a:pos x="62" y="34"/>
                </a:cxn>
                <a:cxn ang="0">
                  <a:pos x="70" y="38"/>
                </a:cxn>
                <a:cxn ang="0">
                  <a:pos x="82" y="52"/>
                </a:cxn>
                <a:cxn ang="0">
                  <a:pos x="90" y="62"/>
                </a:cxn>
                <a:cxn ang="0">
                  <a:pos x="98" y="62"/>
                </a:cxn>
                <a:cxn ang="0">
                  <a:pos x="108" y="72"/>
                </a:cxn>
                <a:cxn ang="0">
                  <a:pos x="120" y="82"/>
                </a:cxn>
                <a:cxn ang="0">
                  <a:pos x="124" y="84"/>
                </a:cxn>
                <a:cxn ang="0">
                  <a:pos x="128" y="86"/>
                </a:cxn>
                <a:cxn ang="0">
                  <a:pos x="124" y="94"/>
                </a:cxn>
                <a:cxn ang="0">
                  <a:pos x="140" y="102"/>
                </a:cxn>
                <a:cxn ang="0">
                  <a:pos x="138" y="118"/>
                </a:cxn>
                <a:cxn ang="0">
                  <a:pos x="146" y="122"/>
                </a:cxn>
                <a:cxn ang="0">
                  <a:pos x="152" y="134"/>
                </a:cxn>
                <a:cxn ang="0">
                  <a:pos x="152" y="138"/>
                </a:cxn>
                <a:cxn ang="0">
                  <a:pos x="158" y="138"/>
                </a:cxn>
                <a:cxn ang="0">
                  <a:pos x="162" y="144"/>
                </a:cxn>
                <a:cxn ang="0">
                  <a:pos x="174" y="152"/>
                </a:cxn>
                <a:cxn ang="0">
                  <a:pos x="174" y="192"/>
                </a:cxn>
                <a:cxn ang="0">
                  <a:pos x="170" y="206"/>
                </a:cxn>
                <a:cxn ang="0">
                  <a:pos x="160" y="204"/>
                </a:cxn>
                <a:cxn ang="0">
                  <a:pos x="152" y="206"/>
                </a:cxn>
                <a:cxn ang="0">
                  <a:pos x="146" y="204"/>
                </a:cxn>
                <a:cxn ang="0">
                  <a:pos x="140" y="192"/>
                </a:cxn>
                <a:cxn ang="0">
                  <a:pos x="124" y="180"/>
                </a:cxn>
                <a:cxn ang="0">
                  <a:pos x="112" y="168"/>
                </a:cxn>
                <a:cxn ang="0">
                  <a:pos x="98" y="150"/>
                </a:cxn>
                <a:cxn ang="0">
                  <a:pos x="94" y="138"/>
                </a:cxn>
                <a:cxn ang="0">
                  <a:pos x="82" y="114"/>
                </a:cxn>
                <a:cxn ang="0">
                  <a:pos x="66" y="94"/>
                </a:cxn>
                <a:cxn ang="0">
                  <a:pos x="64" y="82"/>
                </a:cxn>
                <a:cxn ang="0">
                  <a:pos x="60" y="70"/>
                </a:cxn>
                <a:cxn ang="0">
                  <a:pos x="48" y="62"/>
                </a:cxn>
                <a:cxn ang="0">
                  <a:pos x="40" y="54"/>
                </a:cxn>
              </a:cxnLst>
              <a:rect l="0" t="0" r="r" b="b"/>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2" name="Freeform 269"/>
            <p:cNvSpPr>
              <a:spLocks/>
            </p:cNvSpPr>
            <p:nvPr/>
          </p:nvSpPr>
          <p:spPr bwMode="auto">
            <a:xfrm>
              <a:off x="7704659" y="4302276"/>
              <a:ext cx="276897" cy="275836"/>
            </a:xfrm>
            <a:custGeom>
              <a:avLst/>
              <a:gdLst/>
              <a:ahLst/>
              <a:cxnLst>
                <a:cxn ang="0">
                  <a:pos x="126" y="2"/>
                </a:cxn>
                <a:cxn ang="0">
                  <a:pos x="114" y="0"/>
                </a:cxn>
                <a:cxn ang="0">
                  <a:pos x="102" y="4"/>
                </a:cxn>
                <a:cxn ang="0">
                  <a:pos x="92" y="14"/>
                </a:cxn>
                <a:cxn ang="0">
                  <a:pos x="84" y="40"/>
                </a:cxn>
                <a:cxn ang="0">
                  <a:pos x="82" y="52"/>
                </a:cxn>
                <a:cxn ang="0">
                  <a:pos x="74" y="50"/>
                </a:cxn>
                <a:cxn ang="0">
                  <a:pos x="66" y="44"/>
                </a:cxn>
                <a:cxn ang="0">
                  <a:pos x="58" y="42"/>
                </a:cxn>
                <a:cxn ang="0">
                  <a:pos x="50" y="50"/>
                </a:cxn>
                <a:cxn ang="0">
                  <a:pos x="40" y="54"/>
                </a:cxn>
                <a:cxn ang="0">
                  <a:pos x="28" y="54"/>
                </a:cxn>
                <a:cxn ang="0">
                  <a:pos x="16" y="50"/>
                </a:cxn>
                <a:cxn ang="0">
                  <a:pos x="14" y="46"/>
                </a:cxn>
                <a:cxn ang="0">
                  <a:pos x="14" y="34"/>
                </a:cxn>
                <a:cxn ang="0">
                  <a:pos x="4" y="44"/>
                </a:cxn>
                <a:cxn ang="0">
                  <a:pos x="0" y="60"/>
                </a:cxn>
                <a:cxn ang="0">
                  <a:pos x="4" y="72"/>
                </a:cxn>
                <a:cxn ang="0">
                  <a:pos x="2" y="78"/>
                </a:cxn>
                <a:cxn ang="0">
                  <a:pos x="8" y="86"/>
                </a:cxn>
                <a:cxn ang="0">
                  <a:pos x="10" y="92"/>
                </a:cxn>
                <a:cxn ang="0">
                  <a:pos x="18" y="96"/>
                </a:cxn>
                <a:cxn ang="0">
                  <a:pos x="18" y="102"/>
                </a:cxn>
                <a:cxn ang="0">
                  <a:pos x="16" y="108"/>
                </a:cxn>
                <a:cxn ang="0">
                  <a:pos x="18" y="110"/>
                </a:cxn>
                <a:cxn ang="0">
                  <a:pos x="20" y="120"/>
                </a:cxn>
                <a:cxn ang="0">
                  <a:pos x="28" y="126"/>
                </a:cxn>
                <a:cxn ang="0">
                  <a:pos x="42" y="128"/>
                </a:cxn>
                <a:cxn ang="0">
                  <a:pos x="44" y="134"/>
                </a:cxn>
                <a:cxn ang="0">
                  <a:pos x="54" y="134"/>
                </a:cxn>
                <a:cxn ang="0">
                  <a:pos x="62" y="130"/>
                </a:cxn>
                <a:cxn ang="0">
                  <a:pos x="72" y="130"/>
                </a:cxn>
                <a:cxn ang="0">
                  <a:pos x="82" y="134"/>
                </a:cxn>
                <a:cxn ang="0">
                  <a:pos x="88" y="140"/>
                </a:cxn>
                <a:cxn ang="0">
                  <a:pos x="88" y="146"/>
                </a:cxn>
                <a:cxn ang="0">
                  <a:pos x="98" y="144"/>
                </a:cxn>
                <a:cxn ang="0">
                  <a:pos x="112" y="138"/>
                </a:cxn>
                <a:cxn ang="0">
                  <a:pos x="120" y="134"/>
                </a:cxn>
                <a:cxn ang="0">
                  <a:pos x="116" y="130"/>
                </a:cxn>
                <a:cxn ang="0">
                  <a:pos x="118" y="124"/>
                </a:cxn>
                <a:cxn ang="0">
                  <a:pos x="122" y="114"/>
                </a:cxn>
                <a:cxn ang="0">
                  <a:pos x="120" y="106"/>
                </a:cxn>
                <a:cxn ang="0">
                  <a:pos x="126" y="94"/>
                </a:cxn>
                <a:cxn ang="0">
                  <a:pos x="136" y="82"/>
                </a:cxn>
                <a:cxn ang="0">
                  <a:pos x="142" y="60"/>
                </a:cxn>
                <a:cxn ang="0">
                  <a:pos x="148" y="56"/>
                </a:cxn>
                <a:cxn ang="0">
                  <a:pos x="160" y="56"/>
                </a:cxn>
                <a:cxn ang="0">
                  <a:pos x="150" y="46"/>
                </a:cxn>
                <a:cxn ang="0">
                  <a:pos x="144" y="34"/>
                </a:cxn>
                <a:cxn ang="0">
                  <a:pos x="148" y="28"/>
                </a:cxn>
                <a:cxn ang="0">
                  <a:pos x="138" y="22"/>
                </a:cxn>
                <a:cxn ang="0">
                  <a:pos x="136" y="8"/>
                </a:cxn>
              </a:cxnLst>
              <a:rect l="0" t="0" r="r" b="b"/>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3" name="Freeform 270"/>
            <p:cNvSpPr>
              <a:spLocks/>
            </p:cNvSpPr>
            <p:nvPr/>
          </p:nvSpPr>
          <p:spPr bwMode="auto">
            <a:xfrm>
              <a:off x="7701198" y="4816163"/>
              <a:ext cx="1100666" cy="974873"/>
            </a:xfrm>
            <a:custGeom>
              <a:avLst/>
              <a:gdLst/>
              <a:ahLst/>
              <a:cxnLst>
                <a:cxn ang="0">
                  <a:pos x="194" y="112"/>
                </a:cxn>
                <a:cxn ang="0">
                  <a:pos x="212" y="114"/>
                </a:cxn>
                <a:cxn ang="0">
                  <a:pos x="226" y="100"/>
                </a:cxn>
                <a:cxn ang="0">
                  <a:pos x="242" y="72"/>
                </a:cxn>
                <a:cxn ang="0">
                  <a:pos x="284" y="62"/>
                </a:cxn>
                <a:cxn ang="0">
                  <a:pos x="294" y="72"/>
                </a:cxn>
                <a:cxn ang="0">
                  <a:pos x="310" y="56"/>
                </a:cxn>
                <a:cxn ang="0">
                  <a:pos x="324" y="38"/>
                </a:cxn>
                <a:cxn ang="0">
                  <a:pos x="360" y="24"/>
                </a:cxn>
                <a:cxn ang="0">
                  <a:pos x="358" y="2"/>
                </a:cxn>
                <a:cxn ang="0">
                  <a:pos x="372" y="12"/>
                </a:cxn>
                <a:cxn ang="0">
                  <a:pos x="414" y="22"/>
                </a:cxn>
                <a:cxn ang="0">
                  <a:pos x="428" y="20"/>
                </a:cxn>
                <a:cxn ang="0">
                  <a:pos x="416" y="42"/>
                </a:cxn>
                <a:cxn ang="0">
                  <a:pos x="424" y="52"/>
                </a:cxn>
                <a:cxn ang="0">
                  <a:pos x="418" y="56"/>
                </a:cxn>
                <a:cxn ang="0">
                  <a:pos x="408" y="80"/>
                </a:cxn>
                <a:cxn ang="0">
                  <a:pos x="442" y="104"/>
                </a:cxn>
                <a:cxn ang="0">
                  <a:pos x="468" y="122"/>
                </a:cxn>
                <a:cxn ang="0">
                  <a:pos x="490" y="92"/>
                </a:cxn>
                <a:cxn ang="0">
                  <a:pos x="510" y="32"/>
                </a:cxn>
                <a:cxn ang="0">
                  <a:pos x="532" y="0"/>
                </a:cxn>
                <a:cxn ang="0">
                  <a:pos x="538" y="56"/>
                </a:cxn>
                <a:cxn ang="0">
                  <a:pos x="558" y="76"/>
                </a:cxn>
                <a:cxn ang="0">
                  <a:pos x="560" y="118"/>
                </a:cxn>
                <a:cxn ang="0">
                  <a:pos x="568" y="152"/>
                </a:cxn>
                <a:cxn ang="0">
                  <a:pos x="596" y="182"/>
                </a:cxn>
                <a:cxn ang="0">
                  <a:pos x="604" y="208"/>
                </a:cxn>
                <a:cxn ang="0">
                  <a:pos x="618" y="234"/>
                </a:cxn>
                <a:cxn ang="0">
                  <a:pos x="634" y="270"/>
                </a:cxn>
                <a:cxn ang="0">
                  <a:pos x="626" y="322"/>
                </a:cxn>
                <a:cxn ang="0">
                  <a:pos x="594" y="378"/>
                </a:cxn>
                <a:cxn ang="0">
                  <a:pos x="558" y="408"/>
                </a:cxn>
                <a:cxn ang="0">
                  <a:pos x="500" y="480"/>
                </a:cxn>
                <a:cxn ang="0">
                  <a:pos x="476" y="490"/>
                </a:cxn>
                <a:cxn ang="0">
                  <a:pos x="438" y="506"/>
                </a:cxn>
                <a:cxn ang="0">
                  <a:pos x="416" y="494"/>
                </a:cxn>
                <a:cxn ang="0">
                  <a:pos x="378" y="504"/>
                </a:cxn>
                <a:cxn ang="0">
                  <a:pos x="346" y="482"/>
                </a:cxn>
                <a:cxn ang="0">
                  <a:pos x="348" y="454"/>
                </a:cxn>
                <a:cxn ang="0">
                  <a:pos x="346" y="428"/>
                </a:cxn>
                <a:cxn ang="0">
                  <a:pos x="326" y="444"/>
                </a:cxn>
                <a:cxn ang="0">
                  <a:pos x="346" y="420"/>
                </a:cxn>
                <a:cxn ang="0">
                  <a:pos x="338" y="416"/>
                </a:cxn>
                <a:cxn ang="0">
                  <a:pos x="304" y="438"/>
                </a:cxn>
                <a:cxn ang="0">
                  <a:pos x="304" y="406"/>
                </a:cxn>
                <a:cxn ang="0">
                  <a:pos x="268" y="380"/>
                </a:cxn>
                <a:cxn ang="0">
                  <a:pos x="150" y="406"/>
                </a:cxn>
                <a:cxn ang="0">
                  <a:pos x="74" y="426"/>
                </a:cxn>
                <a:cxn ang="0">
                  <a:pos x="14" y="436"/>
                </a:cxn>
                <a:cxn ang="0">
                  <a:pos x="0" y="420"/>
                </a:cxn>
                <a:cxn ang="0">
                  <a:pos x="30" y="380"/>
                </a:cxn>
                <a:cxn ang="0">
                  <a:pos x="26" y="304"/>
                </a:cxn>
                <a:cxn ang="0">
                  <a:pos x="20" y="284"/>
                </a:cxn>
                <a:cxn ang="0">
                  <a:pos x="30" y="278"/>
                </a:cxn>
                <a:cxn ang="0">
                  <a:pos x="40" y="214"/>
                </a:cxn>
                <a:cxn ang="0">
                  <a:pos x="52" y="208"/>
                </a:cxn>
                <a:cxn ang="0">
                  <a:pos x="76" y="190"/>
                </a:cxn>
                <a:cxn ang="0">
                  <a:pos x="110" y="174"/>
                </a:cxn>
                <a:cxn ang="0">
                  <a:pos x="162" y="162"/>
                </a:cxn>
              </a:cxnLst>
              <a:rect l="0" t="0" r="r" b="b"/>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4" name="Freeform 272"/>
            <p:cNvSpPr>
              <a:spLocks/>
            </p:cNvSpPr>
            <p:nvPr/>
          </p:nvSpPr>
          <p:spPr bwMode="auto">
            <a:xfrm>
              <a:off x="8085392" y="4729256"/>
              <a:ext cx="110758" cy="71793"/>
            </a:xfrm>
            <a:custGeom>
              <a:avLst/>
              <a:gdLst/>
              <a:ahLst/>
              <a:cxnLst>
                <a:cxn ang="0">
                  <a:pos x="64" y="0"/>
                </a:cxn>
                <a:cxn ang="0">
                  <a:pos x="52" y="10"/>
                </a:cxn>
                <a:cxn ang="0">
                  <a:pos x="36" y="16"/>
                </a:cxn>
                <a:cxn ang="0">
                  <a:pos x="32" y="18"/>
                </a:cxn>
                <a:cxn ang="0">
                  <a:pos x="28" y="20"/>
                </a:cxn>
                <a:cxn ang="0">
                  <a:pos x="22" y="28"/>
                </a:cxn>
                <a:cxn ang="0">
                  <a:pos x="14" y="36"/>
                </a:cxn>
                <a:cxn ang="0">
                  <a:pos x="8" y="38"/>
                </a:cxn>
                <a:cxn ang="0">
                  <a:pos x="2" y="38"/>
                </a:cxn>
                <a:cxn ang="0">
                  <a:pos x="0" y="38"/>
                </a:cxn>
                <a:cxn ang="0">
                  <a:pos x="0" y="34"/>
                </a:cxn>
                <a:cxn ang="0">
                  <a:pos x="0" y="30"/>
                </a:cxn>
                <a:cxn ang="0">
                  <a:pos x="2" y="26"/>
                </a:cxn>
                <a:cxn ang="0">
                  <a:pos x="10" y="20"/>
                </a:cxn>
                <a:cxn ang="0">
                  <a:pos x="26" y="14"/>
                </a:cxn>
                <a:cxn ang="0">
                  <a:pos x="28" y="12"/>
                </a:cxn>
                <a:cxn ang="0">
                  <a:pos x="30" y="8"/>
                </a:cxn>
                <a:cxn ang="0">
                  <a:pos x="32" y="6"/>
                </a:cxn>
                <a:cxn ang="0">
                  <a:pos x="36" y="4"/>
                </a:cxn>
                <a:cxn ang="0">
                  <a:pos x="46" y="2"/>
                </a:cxn>
                <a:cxn ang="0">
                  <a:pos x="54" y="0"/>
                </a:cxn>
                <a:cxn ang="0">
                  <a:pos x="64" y="0"/>
                </a:cxn>
                <a:cxn ang="0">
                  <a:pos x="64" y="2"/>
                </a:cxn>
                <a:cxn ang="0">
                  <a:pos x="64" y="0"/>
                </a:cxn>
              </a:cxnLst>
              <a:rect l="0" t="0" r="r" b="b"/>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5" name="Freeform 273"/>
            <p:cNvSpPr>
              <a:spLocks/>
            </p:cNvSpPr>
            <p:nvPr/>
          </p:nvSpPr>
          <p:spPr bwMode="auto">
            <a:xfrm>
              <a:off x="7991939" y="4721699"/>
              <a:ext cx="86531" cy="18893"/>
            </a:xfrm>
            <a:custGeom>
              <a:avLst/>
              <a:gdLst/>
              <a:ahLst/>
              <a:cxnLst>
                <a:cxn ang="0">
                  <a:pos x="40" y="8"/>
                </a:cxn>
                <a:cxn ang="0">
                  <a:pos x="34" y="10"/>
                </a:cxn>
                <a:cxn ang="0">
                  <a:pos x="28" y="10"/>
                </a:cxn>
                <a:cxn ang="0">
                  <a:pos x="22" y="8"/>
                </a:cxn>
                <a:cxn ang="0">
                  <a:pos x="10" y="10"/>
                </a:cxn>
                <a:cxn ang="0">
                  <a:pos x="4" y="10"/>
                </a:cxn>
                <a:cxn ang="0">
                  <a:pos x="2" y="8"/>
                </a:cxn>
                <a:cxn ang="0">
                  <a:pos x="0" y="4"/>
                </a:cxn>
                <a:cxn ang="0">
                  <a:pos x="6" y="2"/>
                </a:cxn>
                <a:cxn ang="0">
                  <a:pos x="12" y="0"/>
                </a:cxn>
                <a:cxn ang="0">
                  <a:pos x="18" y="2"/>
                </a:cxn>
                <a:cxn ang="0">
                  <a:pos x="24" y="4"/>
                </a:cxn>
                <a:cxn ang="0">
                  <a:pos x="28" y="6"/>
                </a:cxn>
                <a:cxn ang="0">
                  <a:pos x="34" y="8"/>
                </a:cxn>
                <a:cxn ang="0">
                  <a:pos x="42" y="6"/>
                </a:cxn>
                <a:cxn ang="0">
                  <a:pos x="50" y="4"/>
                </a:cxn>
                <a:cxn ang="0">
                  <a:pos x="46" y="8"/>
                </a:cxn>
                <a:cxn ang="0">
                  <a:pos x="44" y="10"/>
                </a:cxn>
                <a:cxn ang="0">
                  <a:pos x="38" y="10"/>
                </a:cxn>
                <a:cxn ang="0">
                  <a:pos x="40" y="8"/>
                </a:cxn>
              </a:cxnLst>
              <a:rect l="0" t="0" r="r" b="b"/>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6" name="Freeform 274"/>
            <p:cNvSpPr>
              <a:spLocks/>
            </p:cNvSpPr>
            <p:nvPr/>
          </p:nvSpPr>
          <p:spPr bwMode="auto">
            <a:xfrm>
              <a:off x="7597362" y="4646127"/>
              <a:ext cx="280358" cy="94464"/>
            </a:xfrm>
            <a:custGeom>
              <a:avLst/>
              <a:gdLst/>
              <a:ahLst/>
              <a:cxnLst>
                <a:cxn ang="0">
                  <a:pos x="8" y="16"/>
                </a:cxn>
                <a:cxn ang="0">
                  <a:pos x="0" y="12"/>
                </a:cxn>
                <a:cxn ang="0">
                  <a:pos x="8" y="10"/>
                </a:cxn>
                <a:cxn ang="0">
                  <a:pos x="10" y="6"/>
                </a:cxn>
                <a:cxn ang="0">
                  <a:pos x="10" y="2"/>
                </a:cxn>
                <a:cxn ang="0">
                  <a:pos x="16" y="0"/>
                </a:cxn>
                <a:cxn ang="0">
                  <a:pos x="36" y="2"/>
                </a:cxn>
                <a:cxn ang="0">
                  <a:pos x="50" y="6"/>
                </a:cxn>
                <a:cxn ang="0">
                  <a:pos x="54" y="12"/>
                </a:cxn>
                <a:cxn ang="0">
                  <a:pos x="62" y="16"/>
                </a:cxn>
                <a:cxn ang="0">
                  <a:pos x="78" y="14"/>
                </a:cxn>
                <a:cxn ang="0">
                  <a:pos x="88" y="10"/>
                </a:cxn>
                <a:cxn ang="0">
                  <a:pos x="92" y="10"/>
                </a:cxn>
                <a:cxn ang="0">
                  <a:pos x="100" y="12"/>
                </a:cxn>
                <a:cxn ang="0">
                  <a:pos x="106" y="16"/>
                </a:cxn>
                <a:cxn ang="0">
                  <a:pos x="118" y="20"/>
                </a:cxn>
                <a:cxn ang="0">
                  <a:pos x="118" y="30"/>
                </a:cxn>
                <a:cxn ang="0">
                  <a:pos x="132" y="32"/>
                </a:cxn>
                <a:cxn ang="0">
                  <a:pos x="150" y="36"/>
                </a:cxn>
                <a:cxn ang="0">
                  <a:pos x="162" y="42"/>
                </a:cxn>
                <a:cxn ang="0">
                  <a:pos x="156" y="48"/>
                </a:cxn>
                <a:cxn ang="0">
                  <a:pos x="150" y="46"/>
                </a:cxn>
                <a:cxn ang="0">
                  <a:pos x="144" y="46"/>
                </a:cxn>
                <a:cxn ang="0">
                  <a:pos x="142" y="50"/>
                </a:cxn>
                <a:cxn ang="0">
                  <a:pos x="130" y="46"/>
                </a:cxn>
                <a:cxn ang="0">
                  <a:pos x="118" y="42"/>
                </a:cxn>
                <a:cxn ang="0">
                  <a:pos x="90" y="40"/>
                </a:cxn>
                <a:cxn ang="0">
                  <a:pos x="82" y="38"/>
                </a:cxn>
                <a:cxn ang="0">
                  <a:pos x="74" y="34"/>
                </a:cxn>
                <a:cxn ang="0">
                  <a:pos x="56" y="32"/>
                </a:cxn>
                <a:cxn ang="0">
                  <a:pos x="40" y="32"/>
                </a:cxn>
                <a:cxn ang="0">
                  <a:pos x="36" y="30"/>
                </a:cxn>
                <a:cxn ang="0">
                  <a:pos x="24" y="26"/>
                </a:cxn>
                <a:cxn ang="0">
                  <a:pos x="18" y="22"/>
                </a:cxn>
              </a:cxnLst>
              <a:rect l="0" t="0" r="r" b="b"/>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7" name="Freeform 275"/>
            <p:cNvSpPr>
              <a:spLocks/>
            </p:cNvSpPr>
            <p:nvPr/>
          </p:nvSpPr>
          <p:spPr bwMode="auto">
            <a:xfrm>
              <a:off x="7597362" y="4494984"/>
              <a:ext cx="41534" cy="49122"/>
            </a:xfrm>
            <a:custGeom>
              <a:avLst/>
              <a:gdLst/>
              <a:ahLst/>
              <a:cxnLst>
                <a:cxn ang="0">
                  <a:pos x="0" y="6"/>
                </a:cxn>
                <a:cxn ang="0">
                  <a:pos x="4" y="4"/>
                </a:cxn>
                <a:cxn ang="0">
                  <a:pos x="6" y="2"/>
                </a:cxn>
                <a:cxn ang="0">
                  <a:pos x="10" y="0"/>
                </a:cxn>
                <a:cxn ang="0">
                  <a:pos x="12" y="0"/>
                </a:cxn>
                <a:cxn ang="0">
                  <a:pos x="14" y="2"/>
                </a:cxn>
                <a:cxn ang="0">
                  <a:pos x="14" y="6"/>
                </a:cxn>
                <a:cxn ang="0">
                  <a:pos x="18" y="12"/>
                </a:cxn>
                <a:cxn ang="0">
                  <a:pos x="24" y="18"/>
                </a:cxn>
                <a:cxn ang="0">
                  <a:pos x="24" y="24"/>
                </a:cxn>
                <a:cxn ang="0">
                  <a:pos x="22" y="26"/>
                </a:cxn>
                <a:cxn ang="0">
                  <a:pos x="14" y="22"/>
                </a:cxn>
                <a:cxn ang="0">
                  <a:pos x="12" y="18"/>
                </a:cxn>
                <a:cxn ang="0">
                  <a:pos x="10" y="16"/>
                </a:cxn>
                <a:cxn ang="0">
                  <a:pos x="12" y="12"/>
                </a:cxn>
                <a:cxn ang="0">
                  <a:pos x="12" y="10"/>
                </a:cxn>
                <a:cxn ang="0">
                  <a:pos x="6" y="8"/>
                </a:cxn>
                <a:cxn ang="0">
                  <a:pos x="2" y="6"/>
                </a:cxn>
                <a:cxn ang="0">
                  <a:pos x="0" y="6"/>
                </a:cxn>
              </a:cxnLst>
              <a:rect l="0" t="0" r="r" b="b"/>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8" name="Freeform 276"/>
            <p:cNvSpPr>
              <a:spLocks/>
            </p:cNvSpPr>
            <p:nvPr/>
          </p:nvSpPr>
          <p:spPr bwMode="auto">
            <a:xfrm>
              <a:off x="7663125" y="4528991"/>
              <a:ext cx="20767" cy="18893"/>
            </a:xfrm>
            <a:custGeom>
              <a:avLst/>
              <a:gdLst/>
              <a:ahLst/>
              <a:cxnLst>
                <a:cxn ang="0">
                  <a:pos x="12" y="2"/>
                </a:cxn>
                <a:cxn ang="0">
                  <a:pos x="10" y="6"/>
                </a:cxn>
                <a:cxn ang="0">
                  <a:pos x="10" y="10"/>
                </a:cxn>
                <a:cxn ang="0">
                  <a:pos x="4" y="10"/>
                </a:cxn>
                <a:cxn ang="0">
                  <a:pos x="2" y="8"/>
                </a:cxn>
                <a:cxn ang="0">
                  <a:pos x="0" y="4"/>
                </a:cxn>
                <a:cxn ang="0">
                  <a:pos x="2" y="2"/>
                </a:cxn>
                <a:cxn ang="0">
                  <a:pos x="4" y="0"/>
                </a:cxn>
                <a:cxn ang="0">
                  <a:pos x="12" y="2"/>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19" name="Freeform 277"/>
            <p:cNvSpPr>
              <a:spLocks/>
            </p:cNvSpPr>
            <p:nvPr/>
          </p:nvSpPr>
          <p:spPr bwMode="auto">
            <a:xfrm>
              <a:off x="7413917" y="4472312"/>
              <a:ext cx="17306" cy="22671"/>
            </a:xfrm>
            <a:custGeom>
              <a:avLst/>
              <a:gdLst/>
              <a:ahLst/>
              <a:cxnLst>
                <a:cxn ang="0">
                  <a:pos x="6" y="0"/>
                </a:cxn>
                <a:cxn ang="0">
                  <a:pos x="6" y="6"/>
                </a:cxn>
                <a:cxn ang="0">
                  <a:pos x="10" y="8"/>
                </a:cxn>
                <a:cxn ang="0">
                  <a:pos x="10" y="12"/>
                </a:cxn>
                <a:cxn ang="0">
                  <a:pos x="6" y="12"/>
                </a:cxn>
                <a:cxn ang="0">
                  <a:pos x="4" y="10"/>
                </a:cxn>
                <a:cxn ang="0">
                  <a:pos x="2" y="8"/>
                </a:cxn>
                <a:cxn ang="0">
                  <a:pos x="0" y="4"/>
                </a:cxn>
                <a:cxn ang="0">
                  <a:pos x="2" y="0"/>
                </a:cxn>
                <a:cxn ang="0">
                  <a:pos x="4" y="0"/>
                </a:cxn>
                <a:cxn ang="0">
                  <a:pos x="6" y="0"/>
                </a:cxn>
              </a:cxnLst>
              <a:rect l="0" t="0" r="r" b="b"/>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0" name="Freeform 278"/>
            <p:cNvSpPr>
              <a:spLocks/>
            </p:cNvSpPr>
            <p:nvPr/>
          </p:nvSpPr>
          <p:spPr bwMode="auto">
            <a:xfrm>
              <a:off x="7375844" y="4389184"/>
              <a:ext cx="20767" cy="26450"/>
            </a:xfrm>
            <a:custGeom>
              <a:avLst/>
              <a:gdLst/>
              <a:ahLst/>
              <a:cxnLst>
                <a:cxn ang="0">
                  <a:pos x="12" y="8"/>
                </a:cxn>
                <a:cxn ang="0">
                  <a:pos x="10" y="12"/>
                </a:cxn>
                <a:cxn ang="0">
                  <a:pos x="8" y="14"/>
                </a:cxn>
                <a:cxn ang="0">
                  <a:pos x="4" y="12"/>
                </a:cxn>
                <a:cxn ang="0">
                  <a:pos x="0" y="8"/>
                </a:cxn>
                <a:cxn ang="0">
                  <a:pos x="0" y="6"/>
                </a:cxn>
                <a:cxn ang="0">
                  <a:pos x="0" y="0"/>
                </a:cxn>
                <a:cxn ang="0">
                  <a:pos x="6" y="4"/>
                </a:cxn>
                <a:cxn ang="0">
                  <a:pos x="10" y="6"/>
                </a:cxn>
                <a:cxn ang="0">
                  <a:pos x="12" y="8"/>
                </a:cxn>
              </a:cxnLst>
              <a:rect l="0" t="0" r="r" b="b"/>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1" name="Freeform 279"/>
            <p:cNvSpPr>
              <a:spLocks/>
            </p:cNvSpPr>
            <p:nvPr/>
          </p:nvSpPr>
          <p:spPr bwMode="auto">
            <a:xfrm>
              <a:off x="8272298" y="4827498"/>
              <a:ext cx="34612" cy="18893"/>
            </a:xfrm>
            <a:custGeom>
              <a:avLst/>
              <a:gdLst/>
              <a:ahLst/>
              <a:cxnLst>
                <a:cxn ang="0">
                  <a:pos x="0" y="0"/>
                </a:cxn>
                <a:cxn ang="0">
                  <a:pos x="0" y="8"/>
                </a:cxn>
                <a:cxn ang="0">
                  <a:pos x="4" y="10"/>
                </a:cxn>
                <a:cxn ang="0">
                  <a:pos x="10" y="10"/>
                </a:cxn>
                <a:cxn ang="0">
                  <a:pos x="14" y="10"/>
                </a:cxn>
                <a:cxn ang="0">
                  <a:pos x="16" y="6"/>
                </a:cxn>
                <a:cxn ang="0">
                  <a:pos x="20" y="2"/>
                </a:cxn>
                <a:cxn ang="0">
                  <a:pos x="16" y="0"/>
                </a:cxn>
                <a:cxn ang="0">
                  <a:pos x="10" y="0"/>
                </a:cxn>
                <a:cxn ang="0">
                  <a:pos x="0" y="0"/>
                </a:cxn>
              </a:cxnLst>
              <a:rect l="0" t="0" r="r" b="b"/>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2" name="Freeform 280"/>
            <p:cNvSpPr>
              <a:spLocks/>
            </p:cNvSpPr>
            <p:nvPr/>
          </p:nvSpPr>
          <p:spPr bwMode="auto">
            <a:xfrm>
              <a:off x="8338061" y="5836380"/>
              <a:ext cx="114220" cy="109579"/>
            </a:xfrm>
            <a:custGeom>
              <a:avLst/>
              <a:gdLst/>
              <a:ahLst/>
              <a:cxnLst>
                <a:cxn ang="0">
                  <a:pos x="18" y="2"/>
                </a:cxn>
                <a:cxn ang="0">
                  <a:pos x="24" y="8"/>
                </a:cxn>
                <a:cxn ang="0">
                  <a:pos x="28" y="10"/>
                </a:cxn>
                <a:cxn ang="0">
                  <a:pos x="32" y="12"/>
                </a:cxn>
                <a:cxn ang="0">
                  <a:pos x="40" y="12"/>
                </a:cxn>
                <a:cxn ang="0">
                  <a:pos x="46" y="10"/>
                </a:cxn>
                <a:cxn ang="0">
                  <a:pos x="58" y="6"/>
                </a:cxn>
                <a:cxn ang="0">
                  <a:pos x="66" y="6"/>
                </a:cxn>
                <a:cxn ang="0">
                  <a:pos x="66" y="8"/>
                </a:cxn>
                <a:cxn ang="0">
                  <a:pos x="64" y="12"/>
                </a:cxn>
                <a:cxn ang="0">
                  <a:pos x="60" y="16"/>
                </a:cxn>
                <a:cxn ang="0">
                  <a:pos x="56" y="24"/>
                </a:cxn>
                <a:cxn ang="0">
                  <a:pos x="54" y="32"/>
                </a:cxn>
                <a:cxn ang="0">
                  <a:pos x="50" y="34"/>
                </a:cxn>
                <a:cxn ang="0">
                  <a:pos x="46" y="36"/>
                </a:cxn>
                <a:cxn ang="0">
                  <a:pos x="42" y="42"/>
                </a:cxn>
                <a:cxn ang="0">
                  <a:pos x="38" y="48"/>
                </a:cxn>
                <a:cxn ang="0">
                  <a:pos x="34" y="50"/>
                </a:cxn>
                <a:cxn ang="0">
                  <a:pos x="32" y="52"/>
                </a:cxn>
                <a:cxn ang="0">
                  <a:pos x="30" y="50"/>
                </a:cxn>
                <a:cxn ang="0">
                  <a:pos x="28" y="46"/>
                </a:cxn>
                <a:cxn ang="0">
                  <a:pos x="18" y="54"/>
                </a:cxn>
                <a:cxn ang="0">
                  <a:pos x="16" y="56"/>
                </a:cxn>
                <a:cxn ang="0">
                  <a:pos x="10" y="58"/>
                </a:cxn>
                <a:cxn ang="0">
                  <a:pos x="4" y="56"/>
                </a:cxn>
                <a:cxn ang="0">
                  <a:pos x="0" y="52"/>
                </a:cxn>
                <a:cxn ang="0">
                  <a:pos x="0" y="48"/>
                </a:cxn>
                <a:cxn ang="0">
                  <a:pos x="0" y="42"/>
                </a:cxn>
                <a:cxn ang="0">
                  <a:pos x="0" y="38"/>
                </a:cxn>
                <a:cxn ang="0">
                  <a:pos x="2" y="36"/>
                </a:cxn>
                <a:cxn ang="0">
                  <a:pos x="6" y="32"/>
                </a:cxn>
                <a:cxn ang="0">
                  <a:pos x="8" y="32"/>
                </a:cxn>
                <a:cxn ang="0">
                  <a:pos x="8" y="28"/>
                </a:cxn>
                <a:cxn ang="0">
                  <a:pos x="6" y="20"/>
                </a:cxn>
                <a:cxn ang="0">
                  <a:pos x="8" y="16"/>
                </a:cxn>
                <a:cxn ang="0">
                  <a:pos x="12" y="8"/>
                </a:cxn>
                <a:cxn ang="0">
                  <a:pos x="18" y="0"/>
                </a:cxn>
                <a:cxn ang="0">
                  <a:pos x="18" y="4"/>
                </a:cxn>
                <a:cxn ang="0">
                  <a:pos x="18" y="2"/>
                </a:cxn>
              </a:cxnLst>
              <a:rect l="0" t="0" r="r" b="b"/>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3" name="Freeform 281"/>
            <p:cNvSpPr>
              <a:spLocks/>
            </p:cNvSpPr>
            <p:nvPr/>
          </p:nvSpPr>
          <p:spPr bwMode="auto">
            <a:xfrm>
              <a:off x="8794941" y="5843937"/>
              <a:ext cx="318431" cy="215379"/>
            </a:xfrm>
            <a:custGeom>
              <a:avLst/>
              <a:gdLst/>
              <a:ahLst/>
              <a:cxnLst>
                <a:cxn ang="0">
                  <a:pos x="110" y="42"/>
                </a:cxn>
                <a:cxn ang="0">
                  <a:pos x="120" y="32"/>
                </a:cxn>
                <a:cxn ang="0">
                  <a:pos x="132" y="24"/>
                </a:cxn>
                <a:cxn ang="0">
                  <a:pos x="138" y="22"/>
                </a:cxn>
                <a:cxn ang="0">
                  <a:pos x="144" y="18"/>
                </a:cxn>
                <a:cxn ang="0">
                  <a:pos x="154" y="6"/>
                </a:cxn>
                <a:cxn ang="0">
                  <a:pos x="162" y="2"/>
                </a:cxn>
                <a:cxn ang="0">
                  <a:pos x="166" y="0"/>
                </a:cxn>
                <a:cxn ang="0">
                  <a:pos x="172" y="2"/>
                </a:cxn>
                <a:cxn ang="0">
                  <a:pos x="168" y="6"/>
                </a:cxn>
                <a:cxn ang="0">
                  <a:pos x="166" y="14"/>
                </a:cxn>
                <a:cxn ang="0">
                  <a:pos x="172" y="12"/>
                </a:cxn>
                <a:cxn ang="0">
                  <a:pos x="176" y="10"/>
                </a:cxn>
                <a:cxn ang="0">
                  <a:pos x="184" y="6"/>
                </a:cxn>
                <a:cxn ang="0">
                  <a:pos x="184" y="16"/>
                </a:cxn>
                <a:cxn ang="0">
                  <a:pos x="178" y="18"/>
                </a:cxn>
                <a:cxn ang="0">
                  <a:pos x="176" y="22"/>
                </a:cxn>
                <a:cxn ang="0">
                  <a:pos x="172" y="28"/>
                </a:cxn>
                <a:cxn ang="0">
                  <a:pos x="168" y="32"/>
                </a:cxn>
                <a:cxn ang="0">
                  <a:pos x="164" y="34"/>
                </a:cxn>
                <a:cxn ang="0">
                  <a:pos x="158" y="36"/>
                </a:cxn>
                <a:cxn ang="0">
                  <a:pos x="140" y="46"/>
                </a:cxn>
                <a:cxn ang="0">
                  <a:pos x="132" y="52"/>
                </a:cxn>
                <a:cxn ang="0">
                  <a:pos x="130" y="54"/>
                </a:cxn>
                <a:cxn ang="0">
                  <a:pos x="128" y="56"/>
                </a:cxn>
                <a:cxn ang="0">
                  <a:pos x="128" y="60"/>
                </a:cxn>
                <a:cxn ang="0">
                  <a:pos x="122" y="64"/>
                </a:cxn>
                <a:cxn ang="0">
                  <a:pos x="114" y="64"/>
                </a:cxn>
                <a:cxn ang="0">
                  <a:pos x="102" y="66"/>
                </a:cxn>
                <a:cxn ang="0">
                  <a:pos x="94" y="70"/>
                </a:cxn>
                <a:cxn ang="0">
                  <a:pos x="86" y="78"/>
                </a:cxn>
                <a:cxn ang="0">
                  <a:pos x="74" y="90"/>
                </a:cxn>
                <a:cxn ang="0">
                  <a:pos x="70" y="94"/>
                </a:cxn>
                <a:cxn ang="0">
                  <a:pos x="66" y="98"/>
                </a:cxn>
                <a:cxn ang="0">
                  <a:pos x="54" y="100"/>
                </a:cxn>
                <a:cxn ang="0">
                  <a:pos x="50" y="104"/>
                </a:cxn>
                <a:cxn ang="0">
                  <a:pos x="42" y="110"/>
                </a:cxn>
                <a:cxn ang="0">
                  <a:pos x="36" y="112"/>
                </a:cxn>
                <a:cxn ang="0">
                  <a:pos x="28" y="114"/>
                </a:cxn>
                <a:cxn ang="0">
                  <a:pos x="20" y="112"/>
                </a:cxn>
                <a:cxn ang="0">
                  <a:pos x="10" y="108"/>
                </a:cxn>
                <a:cxn ang="0">
                  <a:pos x="2" y="102"/>
                </a:cxn>
                <a:cxn ang="0">
                  <a:pos x="0" y="100"/>
                </a:cxn>
                <a:cxn ang="0">
                  <a:pos x="0" y="96"/>
                </a:cxn>
                <a:cxn ang="0">
                  <a:pos x="8" y="90"/>
                </a:cxn>
                <a:cxn ang="0">
                  <a:pos x="20" y="84"/>
                </a:cxn>
                <a:cxn ang="0">
                  <a:pos x="30" y="78"/>
                </a:cxn>
                <a:cxn ang="0">
                  <a:pos x="40" y="72"/>
                </a:cxn>
                <a:cxn ang="0">
                  <a:pos x="62" y="60"/>
                </a:cxn>
                <a:cxn ang="0">
                  <a:pos x="68" y="58"/>
                </a:cxn>
                <a:cxn ang="0">
                  <a:pos x="72" y="58"/>
                </a:cxn>
                <a:cxn ang="0">
                  <a:pos x="82" y="58"/>
                </a:cxn>
                <a:cxn ang="0">
                  <a:pos x="96" y="52"/>
                </a:cxn>
                <a:cxn ang="0">
                  <a:pos x="110" y="42"/>
                </a:cxn>
              </a:cxnLst>
              <a:rect l="0" t="0" r="r" b="b"/>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4" name="Freeform 282"/>
            <p:cNvSpPr>
              <a:spLocks/>
            </p:cNvSpPr>
            <p:nvPr/>
          </p:nvSpPr>
          <p:spPr bwMode="auto">
            <a:xfrm>
              <a:off x="9120295" y="5636115"/>
              <a:ext cx="183444" cy="249386"/>
            </a:xfrm>
            <a:custGeom>
              <a:avLst/>
              <a:gdLst/>
              <a:ahLst/>
              <a:cxnLst>
                <a:cxn ang="0">
                  <a:pos x="2" y="130"/>
                </a:cxn>
                <a:cxn ang="0">
                  <a:pos x="0" y="122"/>
                </a:cxn>
                <a:cxn ang="0">
                  <a:pos x="6" y="120"/>
                </a:cxn>
                <a:cxn ang="0">
                  <a:pos x="18" y="114"/>
                </a:cxn>
                <a:cxn ang="0">
                  <a:pos x="24" y="104"/>
                </a:cxn>
                <a:cxn ang="0">
                  <a:pos x="12" y="94"/>
                </a:cxn>
                <a:cxn ang="0">
                  <a:pos x="14" y="86"/>
                </a:cxn>
                <a:cxn ang="0">
                  <a:pos x="18" y="84"/>
                </a:cxn>
                <a:cxn ang="0">
                  <a:pos x="26" y="84"/>
                </a:cxn>
                <a:cxn ang="0">
                  <a:pos x="34" y="78"/>
                </a:cxn>
                <a:cxn ang="0">
                  <a:pos x="44" y="68"/>
                </a:cxn>
                <a:cxn ang="0">
                  <a:pos x="52" y="54"/>
                </a:cxn>
                <a:cxn ang="0">
                  <a:pos x="58" y="34"/>
                </a:cxn>
                <a:cxn ang="0">
                  <a:pos x="52" y="30"/>
                </a:cxn>
                <a:cxn ang="0">
                  <a:pos x="52" y="22"/>
                </a:cxn>
                <a:cxn ang="0">
                  <a:pos x="52" y="16"/>
                </a:cxn>
                <a:cxn ang="0">
                  <a:pos x="54" y="4"/>
                </a:cxn>
                <a:cxn ang="0">
                  <a:pos x="58" y="0"/>
                </a:cxn>
                <a:cxn ang="0">
                  <a:pos x="64" y="8"/>
                </a:cxn>
                <a:cxn ang="0">
                  <a:pos x="70" y="20"/>
                </a:cxn>
                <a:cxn ang="0">
                  <a:pos x="68" y="26"/>
                </a:cxn>
                <a:cxn ang="0">
                  <a:pos x="62" y="30"/>
                </a:cxn>
                <a:cxn ang="0">
                  <a:pos x="60" y="38"/>
                </a:cxn>
                <a:cxn ang="0">
                  <a:pos x="60" y="46"/>
                </a:cxn>
                <a:cxn ang="0">
                  <a:pos x="66" y="46"/>
                </a:cxn>
                <a:cxn ang="0">
                  <a:pos x="74" y="38"/>
                </a:cxn>
                <a:cxn ang="0">
                  <a:pos x="74" y="44"/>
                </a:cxn>
                <a:cxn ang="0">
                  <a:pos x="70" y="52"/>
                </a:cxn>
                <a:cxn ang="0">
                  <a:pos x="72" y="60"/>
                </a:cxn>
                <a:cxn ang="0">
                  <a:pos x="78" y="64"/>
                </a:cxn>
                <a:cxn ang="0">
                  <a:pos x="88" y="60"/>
                </a:cxn>
                <a:cxn ang="0">
                  <a:pos x="96" y="56"/>
                </a:cxn>
                <a:cxn ang="0">
                  <a:pos x="104" y="60"/>
                </a:cxn>
                <a:cxn ang="0">
                  <a:pos x="104" y="64"/>
                </a:cxn>
                <a:cxn ang="0">
                  <a:pos x="96" y="70"/>
                </a:cxn>
                <a:cxn ang="0">
                  <a:pos x="76" y="88"/>
                </a:cxn>
                <a:cxn ang="0">
                  <a:pos x="68" y="86"/>
                </a:cxn>
                <a:cxn ang="0">
                  <a:pos x="58" y="92"/>
                </a:cxn>
                <a:cxn ang="0">
                  <a:pos x="44" y="108"/>
                </a:cxn>
                <a:cxn ang="0">
                  <a:pos x="18" y="128"/>
                </a:cxn>
                <a:cxn ang="0">
                  <a:pos x="6" y="132"/>
                </a:cxn>
              </a:cxnLst>
              <a:rect l="0" t="0" r="r" b="b"/>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5" name="Freeform 283"/>
            <p:cNvSpPr>
              <a:spLocks/>
            </p:cNvSpPr>
            <p:nvPr/>
          </p:nvSpPr>
          <p:spPr bwMode="auto">
            <a:xfrm>
              <a:off x="9154907" y="5141121"/>
              <a:ext cx="65763" cy="83128"/>
            </a:xfrm>
            <a:custGeom>
              <a:avLst/>
              <a:gdLst/>
              <a:ahLst/>
              <a:cxnLst>
                <a:cxn ang="0">
                  <a:pos x="38" y="42"/>
                </a:cxn>
                <a:cxn ang="0">
                  <a:pos x="36" y="44"/>
                </a:cxn>
                <a:cxn ang="0">
                  <a:pos x="32" y="42"/>
                </a:cxn>
                <a:cxn ang="0">
                  <a:pos x="26" y="40"/>
                </a:cxn>
                <a:cxn ang="0">
                  <a:pos x="14" y="32"/>
                </a:cxn>
                <a:cxn ang="0">
                  <a:pos x="6" y="20"/>
                </a:cxn>
                <a:cxn ang="0">
                  <a:pos x="0" y="12"/>
                </a:cxn>
                <a:cxn ang="0">
                  <a:pos x="0" y="0"/>
                </a:cxn>
                <a:cxn ang="0">
                  <a:pos x="8" y="4"/>
                </a:cxn>
                <a:cxn ang="0">
                  <a:pos x="12" y="10"/>
                </a:cxn>
                <a:cxn ang="0">
                  <a:pos x="16" y="16"/>
                </a:cxn>
                <a:cxn ang="0">
                  <a:pos x="20" y="22"/>
                </a:cxn>
                <a:cxn ang="0">
                  <a:pos x="24" y="24"/>
                </a:cxn>
                <a:cxn ang="0">
                  <a:pos x="28" y="26"/>
                </a:cxn>
                <a:cxn ang="0">
                  <a:pos x="32" y="28"/>
                </a:cxn>
                <a:cxn ang="0">
                  <a:pos x="34" y="32"/>
                </a:cxn>
                <a:cxn ang="0">
                  <a:pos x="38" y="42"/>
                </a:cxn>
              </a:cxnLst>
              <a:rect l="0" t="0" r="r" b="b"/>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6" name="Freeform 284"/>
            <p:cNvSpPr>
              <a:spLocks/>
            </p:cNvSpPr>
            <p:nvPr/>
          </p:nvSpPr>
          <p:spPr bwMode="auto">
            <a:xfrm>
              <a:off x="8794941" y="4589449"/>
              <a:ext cx="110758" cy="71793"/>
            </a:xfrm>
            <a:custGeom>
              <a:avLst/>
              <a:gdLst/>
              <a:ahLst/>
              <a:cxnLst>
                <a:cxn ang="0">
                  <a:pos x="36" y="38"/>
                </a:cxn>
                <a:cxn ang="0">
                  <a:pos x="34" y="38"/>
                </a:cxn>
                <a:cxn ang="0">
                  <a:pos x="30" y="38"/>
                </a:cxn>
                <a:cxn ang="0">
                  <a:pos x="22" y="38"/>
                </a:cxn>
                <a:cxn ang="0">
                  <a:pos x="10" y="36"/>
                </a:cxn>
                <a:cxn ang="0">
                  <a:pos x="2" y="32"/>
                </a:cxn>
                <a:cxn ang="0">
                  <a:pos x="0" y="28"/>
                </a:cxn>
                <a:cxn ang="0">
                  <a:pos x="0" y="26"/>
                </a:cxn>
                <a:cxn ang="0">
                  <a:pos x="0" y="24"/>
                </a:cxn>
                <a:cxn ang="0">
                  <a:pos x="2" y="22"/>
                </a:cxn>
                <a:cxn ang="0">
                  <a:pos x="24" y="22"/>
                </a:cxn>
                <a:cxn ang="0">
                  <a:pos x="28" y="24"/>
                </a:cxn>
                <a:cxn ang="0">
                  <a:pos x="30" y="24"/>
                </a:cxn>
                <a:cxn ang="0">
                  <a:pos x="38" y="22"/>
                </a:cxn>
                <a:cxn ang="0">
                  <a:pos x="42" y="18"/>
                </a:cxn>
                <a:cxn ang="0">
                  <a:pos x="46" y="14"/>
                </a:cxn>
                <a:cxn ang="0">
                  <a:pos x="52" y="10"/>
                </a:cxn>
                <a:cxn ang="0">
                  <a:pos x="52" y="4"/>
                </a:cxn>
                <a:cxn ang="0">
                  <a:pos x="52" y="0"/>
                </a:cxn>
                <a:cxn ang="0">
                  <a:pos x="54" y="0"/>
                </a:cxn>
                <a:cxn ang="0">
                  <a:pos x="56" y="2"/>
                </a:cxn>
                <a:cxn ang="0">
                  <a:pos x="60" y="4"/>
                </a:cxn>
                <a:cxn ang="0">
                  <a:pos x="62" y="8"/>
                </a:cxn>
                <a:cxn ang="0">
                  <a:pos x="64" y="10"/>
                </a:cxn>
                <a:cxn ang="0">
                  <a:pos x="62" y="12"/>
                </a:cxn>
                <a:cxn ang="0">
                  <a:pos x="60" y="16"/>
                </a:cxn>
                <a:cxn ang="0">
                  <a:pos x="58" y="18"/>
                </a:cxn>
                <a:cxn ang="0">
                  <a:pos x="58" y="20"/>
                </a:cxn>
                <a:cxn ang="0">
                  <a:pos x="54" y="26"/>
                </a:cxn>
                <a:cxn ang="0">
                  <a:pos x="46" y="32"/>
                </a:cxn>
                <a:cxn ang="0">
                  <a:pos x="40" y="36"/>
                </a:cxn>
                <a:cxn ang="0">
                  <a:pos x="34" y="38"/>
                </a:cxn>
                <a:cxn ang="0">
                  <a:pos x="36" y="38"/>
                </a:cxn>
              </a:cxnLst>
              <a:rect l="0" t="0" r="r" b="b"/>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7" name="Freeform 285"/>
            <p:cNvSpPr>
              <a:spLocks/>
            </p:cNvSpPr>
            <p:nvPr/>
          </p:nvSpPr>
          <p:spPr bwMode="auto">
            <a:xfrm>
              <a:off x="8396901" y="4631013"/>
              <a:ext cx="20767" cy="30229"/>
            </a:xfrm>
            <a:custGeom>
              <a:avLst/>
              <a:gdLst/>
              <a:ahLst/>
              <a:cxnLst>
                <a:cxn ang="0">
                  <a:pos x="12" y="10"/>
                </a:cxn>
                <a:cxn ang="0">
                  <a:pos x="12" y="14"/>
                </a:cxn>
                <a:cxn ang="0">
                  <a:pos x="12" y="16"/>
                </a:cxn>
                <a:cxn ang="0">
                  <a:pos x="6" y="16"/>
                </a:cxn>
                <a:cxn ang="0">
                  <a:pos x="2" y="14"/>
                </a:cxn>
                <a:cxn ang="0">
                  <a:pos x="0" y="10"/>
                </a:cxn>
                <a:cxn ang="0">
                  <a:pos x="2" y="4"/>
                </a:cxn>
                <a:cxn ang="0">
                  <a:pos x="8" y="0"/>
                </a:cxn>
                <a:cxn ang="0">
                  <a:pos x="10" y="6"/>
                </a:cxn>
                <a:cxn ang="0">
                  <a:pos x="10" y="8"/>
                </a:cxn>
                <a:cxn ang="0">
                  <a:pos x="12" y="10"/>
                </a:cxn>
              </a:cxnLst>
              <a:rect l="0" t="0" r="r" b="b"/>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8" name="Freeform 286"/>
            <p:cNvSpPr>
              <a:spLocks/>
            </p:cNvSpPr>
            <p:nvPr/>
          </p:nvSpPr>
          <p:spPr bwMode="auto">
            <a:xfrm>
              <a:off x="8306910" y="4687691"/>
              <a:ext cx="20767" cy="37786"/>
            </a:xfrm>
            <a:custGeom>
              <a:avLst/>
              <a:gdLst/>
              <a:ahLst/>
              <a:cxnLst>
                <a:cxn ang="0">
                  <a:pos x="6" y="2"/>
                </a:cxn>
                <a:cxn ang="0">
                  <a:pos x="8" y="2"/>
                </a:cxn>
                <a:cxn ang="0">
                  <a:pos x="8" y="0"/>
                </a:cxn>
                <a:cxn ang="0">
                  <a:pos x="10" y="2"/>
                </a:cxn>
                <a:cxn ang="0">
                  <a:pos x="12" y="4"/>
                </a:cxn>
                <a:cxn ang="0">
                  <a:pos x="10" y="6"/>
                </a:cxn>
                <a:cxn ang="0">
                  <a:pos x="8" y="12"/>
                </a:cxn>
                <a:cxn ang="0">
                  <a:pos x="0" y="20"/>
                </a:cxn>
                <a:cxn ang="0">
                  <a:pos x="0" y="10"/>
                </a:cxn>
                <a:cxn ang="0">
                  <a:pos x="2" y="6"/>
                </a:cxn>
                <a:cxn ang="0">
                  <a:pos x="4" y="4"/>
                </a:cxn>
                <a:cxn ang="0">
                  <a:pos x="6" y="2"/>
                </a:cxn>
              </a:cxnLst>
              <a:rect l="0" t="0" r="r" b="b"/>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29" name="Freeform 287"/>
            <p:cNvSpPr>
              <a:spLocks/>
            </p:cNvSpPr>
            <p:nvPr/>
          </p:nvSpPr>
          <p:spPr bwMode="auto">
            <a:xfrm>
              <a:off x="8227302" y="4536548"/>
              <a:ext cx="86531" cy="41564"/>
            </a:xfrm>
            <a:custGeom>
              <a:avLst/>
              <a:gdLst/>
              <a:ahLst/>
              <a:cxnLst>
                <a:cxn ang="0">
                  <a:pos x="42" y="22"/>
                </a:cxn>
                <a:cxn ang="0">
                  <a:pos x="40" y="20"/>
                </a:cxn>
                <a:cxn ang="0">
                  <a:pos x="38" y="16"/>
                </a:cxn>
                <a:cxn ang="0">
                  <a:pos x="34" y="14"/>
                </a:cxn>
                <a:cxn ang="0">
                  <a:pos x="30" y="14"/>
                </a:cxn>
                <a:cxn ang="0">
                  <a:pos x="24" y="12"/>
                </a:cxn>
                <a:cxn ang="0">
                  <a:pos x="16" y="12"/>
                </a:cxn>
                <a:cxn ang="0">
                  <a:pos x="10" y="12"/>
                </a:cxn>
                <a:cxn ang="0">
                  <a:pos x="2" y="12"/>
                </a:cxn>
                <a:cxn ang="0">
                  <a:pos x="0" y="10"/>
                </a:cxn>
                <a:cxn ang="0">
                  <a:pos x="8" y="4"/>
                </a:cxn>
                <a:cxn ang="0">
                  <a:pos x="14" y="4"/>
                </a:cxn>
                <a:cxn ang="0">
                  <a:pos x="18" y="2"/>
                </a:cxn>
                <a:cxn ang="0">
                  <a:pos x="24" y="2"/>
                </a:cxn>
                <a:cxn ang="0">
                  <a:pos x="28" y="0"/>
                </a:cxn>
                <a:cxn ang="0">
                  <a:pos x="28" y="2"/>
                </a:cxn>
                <a:cxn ang="0">
                  <a:pos x="30" y="2"/>
                </a:cxn>
                <a:cxn ang="0">
                  <a:pos x="34" y="0"/>
                </a:cxn>
                <a:cxn ang="0">
                  <a:pos x="38" y="2"/>
                </a:cxn>
                <a:cxn ang="0">
                  <a:pos x="44" y="6"/>
                </a:cxn>
                <a:cxn ang="0">
                  <a:pos x="48" y="10"/>
                </a:cxn>
                <a:cxn ang="0">
                  <a:pos x="50" y="16"/>
                </a:cxn>
                <a:cxn ang="0">
                  <a:pos x="48" y="18"/>
                </a:cxn>
                <a:cxn ang="0">
                  <a:pos x="46" y="20"/>
                </a:cxn>
                <a:cxn ang="0">
                  <a:pos x="42" y="22"/>
                </a:cxn>
              </a:cxnLst>
              <a:rect l="0" t="0" r="r" b="b"/>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0" name="Freeform 288"/>
            <p:cNvSpPr>
              <a:spLocks/>
            </p:cNvSpPr>
            <p:nvPr/>
          </p:nvSpPr>
          <p:spPr bwMode="auto">
            <a:xfrm>
              <a:off x="8223840" y="4374069"/>
              <a:ext cx="34612" cy="79350"/>
            </a:xfrm>
            <a:custGeom>
              <a:avLst/>
              <a:gdLst/>
              <a:ahLst/>
              <a:cxnLst>
                <a:cxn ang="0">
                  <a:pos x="2" y="22"/>
                </a:cxn>
                <a:cxn ang="0">
                  <a:pos x="2" y="18"/>
                </a:cxn>
                <a:cxn ang="0">
                  <a:pos x="2" y="14"/>
                </a:cxn>
                <a:cxn ang="0">
                  <a:pos x="0" y="10"/>
                </a:cxn>
                <a:cxn ang="0">
                  <a:pos x="2" y="4"/>
                </a:cxn>
                <a:cxn ang="0">
                  <a:pos x="0" y="0"/>
                </a:cxn>
                <a:cxn ang="0">
                  <a:pos x="4" y="0"/>
                </a:cxn>
                <a:cxn ang="0">
                  <a:pos x="6" y="8"/>
                </a:cxn>
                <a:cxn ang="0">
                  <a:pos x="4" y="16"/>
                </a:cxn>
                <a:cxn ang="0">
                  <a:pos x="8" y="16"/>
                </a:cxn>
                <a:cxn ang="0">
                  <a:pos x="8" y="8"/>
                </a:cxn>
                <a:cxn ang="0">
                  <a:pos x="16" y="8"/>
                </a:cxn>
                <a:cxn ang="0">
                  <a:pos x="16" y="12"/>
                </a:cxn>
                <a:cxn ang="0">
                  <a:pos x="16" y="14"/>
                </a:cxn>
                <a:cxn ang="0">
                  <a:pos x="14" y="16"/>
                </a:cxn>
                <a:cxn ang="0">
                  <a:pos x="12" y="18"/>
                </a:cxn>
                <a:cxn ang="0">
                  <a:pos x="12" y="22"/>
                </a:cxn>
                <a:cxn ang="0">
                  <a:pos x="20" y="32"/>
                </a:cxn>
                <a:cxn ang="0">
                  <a:pos x="16" y="32"/>
                </a:cxn>
                <a:cxn ang="0">
                  <a:pos x="14" y="30"/>
                </a:cxn>
                <a:cxn ang="0">
                  <a:pos x="12" y="28"/>
                </a:cxn>
                <a:cxn ang="0">
                  <a:pos x="8" y="28"/>
                </a:cxn>
                <a:cxn ang="0">
                  <a:pos x="6" y="28"/>
                </a:cxn>
                <a:cxn ang="0">
                  <a:pos x="4" y="30"/>
                </a:cxn>
                <a:cxn ang="0">
                  <a:pos x="4" y="34"/>
                </a:cxn>
                <a:cxn ang="0">
                  <a:pos x="4" y="38"/>
                </a:cxn>
                <a:cxn ang="0">
                  <a:pos x="6" y="42"/>
                </a:cxn>
                <a:cxn ang="0">
                  <a:pos x="2" y="40"/>
                </a:cxn>
                <a:cxn ang="0">
                  <a:pos x="2" y="34"/>
                </a:cxn>
                <a:cxn ang="0">
                  <a:pos x="2" y="22"/>
                </a:cxn>
              </a:cxnLst>
              <a:rect l="0" t="0" r="r" b="b"/>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1" name="Freeform 289"/>
            <p:cNvSpPr>
              <a:spLocks/>
            </p:cNvSpPr>
            <p:nvPr/>
          </p:nvSpPr>
          <p:spPr bwMode="auto">
            <a:xfrm>
              <a:off x="8178845" y="4547883"/>
              <a:ext cx="31151" cy="30229"/>
            </a:xfrm>
            <a:custGeom>
              <a:avLst/>
              <a:gdLst/>
              <a:ahLst/>
              <a:cxnLst>
                <a:cxn ang="0">
                  <a:pos x="16" y="4"/>
                </a:cxn>
                <a:cxn ang="0">
                  <a:pos x="18" y="6"/>
                </a:cxn>
                <a:cxn ang="0">
                  <a:pos x="18" y="10"/>
                </a:cxn>
                <a:cxn ang="0">
                  <a:pos x="18" y="12"/>
                </a:cxn>
                <a:cxn ang="0">
                  <a:pos x="16" y="14"/>
                </a:cxn>
                <a:cxn ang="0">
                  <a:pos x="10" y="16"/>
                </a:cxn>
                <a:cxn ang="0">
                  <a:pos x="2" y="12"/>
                </a:cxn>
                <a:cxn ang="0">
                  <a:pos x="0" y="8"/>
                </a:cxn>
                <a:cxn ang="0">
                  <a:pos x="0" y="4"/>
                </a:cxn>
                <a:cxn ang="0">
                  <a:pos x="10" y="0"/>
                </a:cxn>
                <a:cxn ang="0">
                  <a:pos x="18" y="4"/>
                </a:cxn>
                <a:cxn ang="0">
                  <a:pos x="16" y="4"/>
                </a:cxn>
              </a:cxnLst>
              <a:rect l="0" t="0" r="r" b="b"/>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2" name="Freeform 290"/>
            <p:cNvSpPr>
              <a:spLocks/>
            </p:cNvSpPr>
            <p:nvPr/>
          </p:nvSpPr>
          <p:spPr bwMode="auto">
            <a:xfrm>
              <a:off x="7888103" y="4717920"/>
              <a:ext cx="86531" cy="30229"/>
            </a:xfrm>
            <a:custGeom>
              <a:avLst/>
              <a:gdLst/>
              <a:ahLst/>
              <a:cxnLst>
                <a:cxn ang="0">
                  <a:pos x="50" y="12"/>
                </a:cxn>
                <a:cxn ang="0">
                  <a:pos x="48" y="12"/>
                </a:cxn>
                <a:cxn ang="0">
                  <a:pos x="42" y="12"/>
                </a:cxn>
                <a:cxn ang="0">
                  <a:pos x="38" y="10"/>
                </a:cxn>
                <a:cxn ang="0">
                  <a:pos x="34" y="14"/>
                </a:cxn>
                <a:cxn ang="0">
                  <a:pos x="30" y="16"/>
                </a:cxn>
                <a:cxn ang="0">
                  <a:pos x="20" y="16"/>
                </a:cxn>
                <a:cxn ang="0">
                  <a:pos x="16" y="16"/>
                </a:cxn>
                <a:cxn ang="0">
                  <a:pos x="14" y="14"/>
                </a:cxn>
                <a:cxn ang="0">
                  <a:pos x="12" y="10"/>
                </a:cxn>
                <a:cxn ang="0">
                  <a:pos x="8" y="12"/>
                </a:cxn>
                <a:cxn ang="0">
                  <a:pos x="6" y="14"/>
                </a:cxn>
                <a:cxn ang="0">
                  <a:pos x="2" y="12"/>
                </a:cxn>
                <a:cxn ang="0">
                  <a:pos x="0" y="10"/>
                </a:cxn>
                <a:cxn ang="0">
                  <a:pos x="2" y="6"/>
                </a:cxn>
                <a:cxn ang="0">
                  <a:pos x="6" y="4"/>
                </a:cxn>
                <a:cxn ang="0">
                  <a:pos x="10" y="2"/>
                </a:cxn>
                <a:cxn ang="0">
                  <a:pos x="14" y="2"/>
                </a:cxn>
                <a:cxn ang="0">
                  <a:pos x="14" y="6"/>
                </a:cxn>
                <a:cxn ang="0">
                  <a:pos x="32" y="10"/>
                </a:cxn>
                <a:cxn ang="0">
                  <a:pos x="38" y="10"/>
                </a:cxn>
                <a:cxn ang="0">
                  <a:pos x="34" y="6"/>
                </a:cxn>
                <a:cxn ang="0">
                  <a:pos x="32" y="4"/>
                </a:cxn>
                <a:cxn ang="0">
                  <a:pos x="34" y="2"/>
                </a:cxn>
                <a:cxn ang="0">
                  <a:pos x="38" y="0"/>
                </a:cxn>
                <a:cxn ang="0">
                  <a:pos x="42" y="4"/>
                </a:cxn>
                <a:cxn ang="0">
                  <a:pos x="50" y="8"/>
                </a:cxn>
                <a:cxn ang="0">
                  <a:pos x="50" y="12"/>
                </a:cxn>
              </a:cxnLst>
              <a:rect l="0" t="0" r="r" b="b"/>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3" name="Freeform 291"/>
            <p:cNvSpPr>
              <a:spLocks/>
            </p:cNvSpPr>
            <p:nvPr/>
          </p:nvSpPr>
          <p:spPr bwMode="auto">
            <a:xfrm>
              <a:off x="8057703" y="4098233"/>
              <a:ext cx="131526" cy="147365"/>
            </a:xfrm>
            <a:custGeom>
              <a:avLst/>
              <a:gdLst/>
              <a:ahLst/>
              <a:cxnLst>
                <a:cxn ang="0">
                  <a:pos x="60" y="52"/>
                </a:cxn>
                <a:cxn ang="0">
                  <a:pos x="54" y="58"/>
                </a:cxn>
                <a:cxn ang="0">
                  <a:pos x="58" y="64"/>
                </a:cxn>
                <a:cxn ang="0">
                  <a:pos x="62" y="72"/>
                </a:cxn>
                <a:cxn ang="0">
                  <a:pos x="58" y="78"/>
                </a:cxn>
                <a:cxn ang="0">
                  <a:pos x="52" y="78"/>
                </a:cxn>
                <a:cxn ang="0">
                  <a:pos x="48" y="76"/>
                </a:cxn>
                <a:cxn ang="0">
                  <a:pos x="42" y="74"/>
                </a:cxn>
                <a:cxn ang="0">
                  <a:pos x="34" y="62"/>
                </a:cxn>
                <a:cxn ang="0">
                  <a:pos x="34" y="52"/>
                </a:cxn>
                <a:cxn ang="0">
                  <a:pos x="32" y="44"/>
                </a:cxn>
                <a:cxn ang="0">
                  <a:pos x="24" y="48"/>
                </a:cxn>
                <a:cxn ang="0">
                  <a:pos x="18" y="46"/>
                </a:cxn>
                <a:cxn ang="0">
                  <a:pos x="12" y="44"/>
                </a:cxn>
                <a:cxn ang="0">
                  <a:pos x="8" y="56"/>
                </a:cxn>
                <a:cxn ang="0">
                  <a:pos x="4" y="66"/>
                </a:cxn>
                <a:cxn ang="0">
                  <a:pos x="0" y="66"/>
                </a:cxn>
                <a:cxn ang="0">
                  <a:pos x="2" y="54"/>
                </a:cxn>
                <a:cxn ang="0">
                  <a:pos x="0" y="42"/>
                </a:cxn>
                <a:cxn ang="0">
                  <a:pos x="6" y="34"/>
                </a:cxn>
                <a:cxn ang="0">
                  <a:pos x="14" y="28"/>
                </a:cxn>
                <a:cxn ang="0">
                  <a:pos x="18" y="24"/>
                </a:cxn>
                <a:cxn ang="0">
                  <a:pos x="26" y="24"/>
                </a:cxn>
                <a:cxn ang="0">
                  <a:pos x="30" y="28"/>
                </a:cxn>
                <a:cxn ang="0">
                  <a:pos x="36" y="30"/>
                </a:cxn>
                <a:cxn ang="0">
                  <a:pos x="40" y="24"/>
                </a:cxn>
                <a:cxn ang="0">
                  <a:pos x="44" y="18"/>
                </a:cxn>
                <a:cxn ang="0">
                  <a:pos x="52" y="14"/>
                </a:cxn>
                <a:cxn ang="0">
                  <a:pos x="54" y="0"/>
                </a:cxn>
                <a:cxn ang="0">
                  <a:pos x="62" y="6"/>
                </a:cxn>
                <a:cxn ang="0">
                  <a:pos x="70" y="26"/>
                </a:cxn>
                <a:cxn ang="0">
                  <a:pos x="74" y="52"/>
                </a:cxn>
                <a:cxn ang="0">
                  <a:pos x="70" y="62"/>
                </a:cxn>
                <a:cxn ang="0">
                  <a:pos x="68" y="66"/>
                </a:cxn>
                <a:cxn ang="0">
                  <a:pos x="62" y="52"/>
                </a:cxn>
              </a:cxnLst>
              <a:rect l="0" t="0" r="r" b="b"/>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4" name="Freeform 292"/>
            <p:cNvSpPr>
              <a:spLocks/>
            </p:cNvSpPr>
            <p:nvPr/>
          </p:nvSpPr>
          <p:spPr bwMode="auto">
            <a:xfrm>
              <a:off x="7926177" y="4064225"/>
              <a:ext cx="65763" cy="79350"/>
            </a:xfrm>
            <a:custGeom>
              <a:avLst/>
              <a:gdLst/>
              <a:ahLst/>
              <a:cxnLst>
                <a:cxn ang="0">
                  <a:pos x="4" y="42"/>
                </a:cxn>
                <a:cxn ang="0">
                  <a:pos x="0" y="42"/>
                </a:cxn>
                <a:cxn ang="0">
                  <a:pos x="2" y="38"/>
                </a:cxn>
                <a:cxn ang="0">
                  <a:pos x="6" y="34"/>
                </a:cxn>
                <a:cxn ang="0">
                  <a:pos x="14" y="24"/>
                </a:cxn>
                <a:cxn ang="0">
                  <a:pos x="24" y="16"/>
                </a:cxn>
                <a:cxn ang="0">
                  <a:pos x="30" y="8"/>
                </a:cxn>
                <a:cxn ang="0">
                  <a:pos x="32" y="4"/>
                </a:cxn>
                <a:cxn ang="0">
                  <a:pos x="34" y="0"/>
                </a:cxn>
                <a:cxn ang="0">
                  <a:pos x="34" y="4"/>
                </a:cxn>
                <a:cxn ang="0">
                  <a:pos x="36" y="6"/>
                </a:cxn>
                <a:cxn ang="0">
                  <a:pos x="38" y="10"/>
                </a:cxn>
                <a:cxn ang="0">
                  <a:pos x="36" y="12"/>
                </a:cxn>
                <a:cxn ang="0">
                  <a:pos x="32" y="14"/>
                </a:cxn>
                <a:cxn ang="0">
                  <a:pos x="32" y="16"/>
                </a:cxn>
                <a:cxn ang="0">
                  <a:pos x="30" y="18"/>
                </a:cxn>
                <a:cxn ang="0">
                  <a:pos x="22" y="18"/>
                </a:cxn>
                <a:cxn ang="0">
                  <a:pos x="20" y="28"/>
                </a:cxn>
                <a:cxn ang="0">
                  <a:pos x="14" y="36"/>
                </a:cxn>
                <a:cxn ang="0">
                  <a:pos x="10" y="40"/>
                </a:cxn>
                <a:cxn ang="0">
                  <a:pos x="4" y="42"/>
                </a:cxn>
              </a:cxnLst>
              <a:rect l="0" t="0" r="r" b="b"/>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5" name="Freeform 293"/>
            <p:cNvSpPr>
              <a:spLocks/>
            </p:cNvSpPr>
            <p:nvPr/>
          </p:nvSpPr>
          <p:spPr bwMode="auto">
            <a:xfrm>
              <a:off x="7974634" y="3799725"/>
              <a:ext cx="128065" cy="207822"/>
            </a:xfrm>
            <a:custGeom>
              <a:avLst/>
              <a:gdLst/>
              <a:ahLst/>
              <a:cxnLst>
                <a:cxn ang="0">
                  <a:pos x="8" y="38"/>
                </a:cxn>
                <a:cxn ang="0">
                  <a:pos x="6" y="20"/>
                </a:cxn>
                <a:cxn ang="0">
                  <a:pos x="6" y="4"/>
                </a:cxn>
                <a:cxn ang="0">
                  <a:pos x="10" y="0"/>
                </a:cxn>
                <a:cxn ang="0">
                  <a:pos x="14" y="6"/>
                </a:cxn>
                <a:cxn ang="0">
                  <a:pos x="20" y="10"/>
                </a:cxn>
                <a:cxn ang="0">
                  <a:pos x="24" y="8"/>
                </a:cxn>
                <a:cxn ang="0">
                  <a:pos x="28" y="8"/>
                </a:cxn>
                <a:cxn ang="0">
                  <a:pos x="32" y="18"/>
                </a:cxn>
                <a:cxn ang="0">
                  <a:pos x="36" y="30"/>
                </a:cxn>
                <a:cxn ang="0">
                  <a:pos x="36" y="44"/>
                </a:cxn>
                <a:cxn ang="0">
                  <a:pos x="28" y="54"/>
                </a:cxn>
                <a:cxn ang="0">
                  <a:pos x="28" y="70"/>
                </a:cxn>
                <a:cxn ang="0">
                  <a:pos x="36" y="82"/>
                </a:cxn>
                <a:cxn ang="0">
                  <a:pos x="40" y="84"/>
                </a:cxn>
                <a:cxn ang="0">
                  <a:pos x="46" y="80"/>
                </a:cxn>
                <a:cxn ang="0">
                  <a:pos x="54" y="86"/>
                </a:cxn>
                <a:cxn ang="0">
                  <a:pos x="60" y="92"/>
                </a:cxn>
                <a:cxn ang="0">
                  <a:pos x="64" y="88"/>
                </a:cxn>
                <a:cxn ang="0">
                  <a:pos x="64" y="94"/>
                </a:cxn>
                <a:cxn ang="0">
                  <a:pos x="64" y="98"/>
                </a:cxn>
                <a:cxn ang="0">
                  <a:pos x="68" y="100"/>
                </a:cxn>
                <a:cxn ang="0">
                  <a:pos x="74" y="106"/>
                </a:cxn>
                <a:cxn ang="0">
                  <a:pos x="72" y="110"/>
                </a:cxn>
                <a:cxn ang="0">
                  <a:pos x="68" y="106"/>
                </a:cxn>
                <a:cxn ang="0">
                  <a:pos x="60" y="98"/>
                </a:cxn>
                <a:cxn ang="0">
                  <a:pos x="50" y="90"/>
                </a:cxn>
                <a:cxn ang="0">
                  <a:pos x="48" y="96"/>
                </a:cxn>
                <a:cxn ang="0">
                  <a:pos x="44" y="100"/>
                </a:cxn>
                <a:cxn ang="0">
                  <a:pos x="38" y="90"/>
                </a:cxn>
                <a:cxn ang="0">
                  <a:pos x="30" y="90"/>
                </a:cxn>
                <a:cxn ang="0">
                  <a:pos x="22" y="90"/>
                </a:cxn>
                <a:cxn ang="0">
                  <a:pos x="16" y="84"/>
                </a:cxn>
                <a:cxn ang="0">
                  <a:pos x="20" y="76"/>
                </a:cxn>
                <a:cxn ang="0">
                  <a:pos x="16" y="72"/>
                </a:cxn>
                <a:cxn ang="0">
                  <a:pos x="12" y="74"/>
                </a:cxn>
                <a:cxn ang="0">
                  <a:pos x="2" y="70"/>
                </a:cxn>
                <a:cxn ang="0">
                  <a:pos x="0" y="52"/>
                </a:cxn>
                <a:cxn ang="0">
                  <a:pos x="4" y="46"/>
                </a:cxn>
              </a:cxnLst>
              <a:rect l="0" t="0" r="r" b="b"/>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6" name="Freeform 294"/>
            <p:cNvSpPr>
              <a:spLocks/>
            </p:cNvSpPr>
            <p:nvPr/>
          </p:nvSpPr>
          <p:spPr bwMode="auto">
            <a:xfrm>
              <a:off x="8109621" y="4011325"/>
              <a:ext cx="41534" cy="79350"/>
            </a:xfrm>
            <a:custGeom>
              <a:avLst/>
              <a:gdLst/>
              <a:ahLst/>
              <a:cxnLst>
                <a:cxn ang="0">
                  <a:pos x="22" y="28"/>
                </a:cxn>
                <a:cxn ang="0">
                  <a:pos x="14" y="28"/>
                </a:cxn>
                <a:cxn ang="0">
                  <a:pos x="14" y="36"/>
                </a:cxn>
                <a:cxn ang="0">
                  <a:pos x="18" y="40"/>
                </a:cxn>
                <a:cxn ang="0">
                  <a:pos x="18" y="42"/>
                </a:cxn>
                <a:cxn ang="0">
                  <a:pos x="14" y="42"/>
                </a:cxn>
                <a:cxn ang="0">
                  <a:pos x="12" y="42"/>
                </a:cxn>
                <a:cxn ang="0">
                  <a:pos x="10" y="42"/>
                </a:cxn>
                <a:cxn ang="0">
                  <a:pos x="10" y="38"/>
                </a:cxn>
                <a:cxn ang="0">
                  <a:pos x="12" y="36"/>
                </a:cxn>
                <a:cxn ang="0">
                  <a:pos x="12" y="32"/>
                </a:cxn>
                <a:cxn ang="0">
                  <a:pos x="8" y="32"/>
                </a:cxn>
                <a:cxn ang="0">
                  <a:pos x="6" y="30"/>
                </a:cxn>
                <a:cxn ang="0">
                  <a:pos x="2" y="24"/>
                </a:cxn>
                <a:cxn ang="0">
                  <a:pos x="2" y="22"/>
                </a:cxn>
                <a:cxn ang="0">
                  <a:pos x="10" y="22"/>
                </a:cxn>
                <a:cxn ang="0">
                  <a:pos x="12" y="20"/>
                </a:cxn>
                <a:cxn ang="0">
                  <a:pos x="14" y="18"/>
                </a:cxn>
                <a:cxn ang="0">
                  <a:pos x="12" y="14"/>
                </a:cxn>
                <a:cxn ang="0">
                  <a:pos x="6" y="10"/>
                </a:cxn>
                <a:cxn ang="0">
                  <a:pos x="2" y="6"/>
                </a:cxn>
                <a:cxn ang="0">
                  <a:pos x="0" y="2"/>
                </a:cxn>
                <a:cxn ang="0">
                  <a:pos x="4" y="0"/>
                </a:cxn>
                <a:cxn ang="0">
                  <a:pos x="12" y="0"/>
                </a:cxn>
                <a:cxn ang="0">
                  <a:pos x="16" y="2"/>
                </a:cxn>
                <a:cxn ang="0">
                  <a:pos x="16" y="8"/>
                </a:cxn>
                <a:cxn ang="0">
                  <a:pos x="20" y="8"/>
                </a:cxn>
                <a:cxn ang="0">
                  <a:pos x="20" y="16"/>
                </a:cxn>
                <a:cxn ang="0">
                  <a:pos x="24" y="22"/>
                </a:cxn>
                <a:cxn ang="0">
                  <a:pos x="22" y="28"/>
                </a:cxn>
              </a:cxnLst>
              <a:rect l="0" t="0" r="r" b="b"/>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7" name="Freeform 295"/>
            <p:cNvSpPr>
              <a:spLocks/>
            </p:cNvSpPr>
            <p:nvPr/>
          </p:nvSpPr>
          <p:spPr bwMode="auto">
            <a:xfrm>
              <a:off x="8043858" y="4033997"/>
              <a:ext cx="38074" cy="52900"/>
            </a:xfrm>
            <a:custGeom>
              <a:avLst/>
              <a:gdLst/>
              <a:ahLst/>
              <a:cxnLst>
                <a:cxn ang="0">
                  <a:pos x="10" y="4"/>
                </a:cxn>
                <a:cxn ang="0">
                  <a:pos x="12" y="4"/>
                </a:cxn>
                <a:cxn ang="0">
                  <a:pos x="14" y="4"/>
                </a:cxn>
                <a:cxn ang="0">
                  <a:pos x="20" y="6"/>
                </a:cxn>
                <a:cxn ang="0">
                  <a:pos x="22" y="10"/>
                </a:cxn>
                <a:cxn ang="0">
                  <a:pos x="20" y="16"/>
                </a:cxn>
                <a:cxn ang="0">
                  <a:pos x="14" y="22"/>
                </a:cxn>
                <a:cxn ang="0">
                  <a:pos x="2" y="28"/>
                </a:cxn>
                <a:cxn ang="0">
                  <a:pos x="2" y="14"/>
                </a:cxn>
                <a:cxn ang="0">
                  <a:pos x="0" y="4"/>
                </a:cxn>
                <a:cxn ang="0">
                  <a:pos x="2" y="2"/>
                </a:cxn>
                <a:cxn ang="0">
                  <a:pos x="4" y="0"/>
                </a:cxn>
                <a:cxn ang="0">
                  <a:pos x="8" y="4"/>
                </a:cxn>
                <a:cxn ang="0">
                  <a:pos x="10" y="4"/>
                </a:cxn>
              </a:cxnLst>
              <a:rect l="0" t="0" r="r" b="b"/>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8" name="Freeform 296"/>
            <p:cNvSpPr>
              <a:spLocks/>
            </p:cNvSpPr>
            <p:nvPr/>
          </p:nvSpPr>
          <p:spPr bwMode="auto">
            <a:xfrm>
              <a:off x="8971463" y="4627234"/>
              <a:ext cx="27690" cy="56679"/>
            </a:xfrm>
            <a:custGeom>
              <a:avLst/>
              <a:gdLst/>
              <a:ahLst/>
              <a:cxnLst>
                <a:cxn ang="0">
                  <a:pos x="16" y="18"/>
                </a:cxn>
                <a:cxn ang="0">
                  <a:pos x="16" y="24"/>
                </a:cxn>
                <a:cxn ang="0">
                  <a:pos x="14" y="28"/>
                </a:cxn>
                <a:cxn ang="0">
                  <a:pos x="12" y="30"/>
                </a:cxn>
                <a:cxn ang="0">
                  <a:pos x="10" y="30"/>
                </a:cxn>
                <a:cxn ang="0">
                  <a:pos x="8" y="30"/>
                </a:cxn>
                <a:cxn ang="0">
                  <a:pos x="6" y="26"/>
                </a:cxn>
                <a:cxn ang="0">
                  <a:pos x="4" y="18"/>
                </a:cxn>
                <a:cxn ang="0">
                  <a:pos x="2" y="12"/>
                </a:cxn>
                <a:cxn ang="0">
                  <a:pos x="0" y="6"/>
                </a:cxn>
                <a:cxn ang="0">
                  <a:pos x="0" y="0"/>
                </a:cxn>
                <a:cxn ang="0">
                  <a:pos x="8" y="12"/>
                </a:cxn>
                <a:cxn ang="0">
                  <a:pos x="10" y="18"/>
                </a:cxn>
                <a:cxn ang="0">
                  <a:pos x="14" y="18"/>
                </a:cxn>
                <a:cxn ang="0">
                  <a:pos x="16" y="18"/>
                </a:cxn>
              </a:cxnLst>
              <a:rect l="0" t="0" r="r" b="b"/>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39" name="Freeform 297"/>
            <p:cNvSpPr>
              <a:spLocks/>
            </p:cNvSpPr>
            <p:nvPr/>
          </p:nvSpPr>
          <p:spPr bwMode="auto">
            <a:xfrm>
              <a:off x="9068376" y="4706584"/>
              <a:ext cx="38074" cy="30229"/>
            </a:xfrm>
            <a:custGeom>
              <a:avLst/>
              <a:gdLst/>
              <a:ahLst/>
              <a:cxnLst>
                <a:cxn ang="0">
                  <a:pos x="22" y="14"/>
                </a:cxn>
                <a:cxn ang="0">
                  <a:pos x="20" y="16"/>
                </a:cxn>
                <a:cxn ang="0">
                  <a:pos x="18" y="16"/>
                </a:cxn>
                <a:cxn ang="0">
                  <a:pos x="12" y="14"/>
                </a:cxn>
                <a:cxn ang="0">
                  <a:pos x="6" y="10"/>
                </a:cxn>
                <a:cxn ang="0">
                  <a:pos x="0" y="2"/>
                </a:cxn>
                <a:cxn ang="0">
                  <a:pos x="0" y="0"/>
                </a:cxn>
                <a:cxn ang="0">
                  <a:pos x="6" y="2"/>
                </a:cxn>
                <a:cxn ang="0">
                  <a:pos x="12" y="4"/>
                </a:cxn>
                <a:cxn ang="0">
                  <a:pos x="20" y="8"/>
                </a:cxn>
                <a:cxn ang="0">
                  <a:pos x="22" y="14"/>
                </a:cxn>
              </a:cxnLst>
              <a:rect l="0" t="0" r="r" b="b"/>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0" name="Freeform 298"/>
            <p:cNvSpPr>
              <a:spLocks/>
            </p:cNvSpPr>
            <p:nvPr/>
          </p:nvSpPr>
          <p:spPr bwMode="auto">
            <a:xfrm>
              <a:off x="9127217" y="4733034"/>
              <a:ext cx="24229" cy="45343"/>
            </a:xfrm>
            <a:custGeom>
              <a:avLst/>
              <a:gdLst/>
              <a:ahLst/>
              <a:cxnLst>
                <a:cxn ang="0">
                  <a:pos x="2" y="0"/>
                </a:cxn>
                <a:cxn ang="0">
                  <a:pos x="6" y="6"/>
                </a:cxn>
                <a:cxn ang="0">
                  <a:pos x="10" y="12"/>
                </a:cxn>
                <a:cxn ang="0">
                  <a:pos x="12" y="18"/>
                </a:cxn>
                <a:cxn ang="0">
                  <a:pos x="14" y="24"/>
                </a:cxn>
                <a:cxn ang="0">
                  <a:pos x="12" y="24"/>
                </a:cxn>
                <a:cxn ang="0">
                  <a:pos x="8" y="22"/>
                </a:cxn>
                <a:cxn ang="0">
                  <a:pos x="2" y="16"/>
                </a:cxn>
                <a:cxn ang="0">
                  <a:pos x="0" y="12"/>
                </a:cxn>
                <a:cxn ang="0">
                  <a:pos x="0" y="8"/>
                </a:cxn>
                <a:cxn ang="0">
                  <a:pos x="0" y="2"/>
                </a:cxn>
                <a:cxn ang="0">
                  <a:pos x="4" y="2"/>
                </a:cxn>
                <a:cxn ang="0">
                  <a:pos x="2" y="0"/>
                </a:cxn>
              </a:cxnLst>
              <a:rect l="0" t="0" r="r" b="b"/>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1" name="Freeform 299"/>
            <p:cNvSpPr>
              <a:spLocks/>
            </p:cNvSpPr>
            <p:nvPr/>
          </p:nvSpPr>
          <p:spPr bwMode="auto">
            <a:xfrm>
              <a:off x="9141062" y="4801049"/>
              <a:ext cx="31151" cy="18893"/>
            </a:xfrm>
            <a:custGeom>
              <a:avLst/>
              <a:gdLst/>
              <a:ahLst/>
              <a:cxnLst>
                <a:cxn ang="0">
                  <a:pos x="18" y="10"/>
                </a:cxn>
                <a:cxn ang="0">
                  <a:pos x="10" y="10"/>
                </a:cxn>
                <a:cxn ang="0">
                  <a:pos x="4" y="8"/>
                </a:cxn>
                <a:cxn ang="0">
                  <a:pos x="0" y="2"/>
                </a:cxn>
                <a:cxn ang="0">
                  <a:pos x="0" y="0"/>
                </a:cxn>
                <a:cxn ang="0">
                  <a:pos x="6" y="0"/>
                </a:cxn>
                <a:cxn ang="0">
                  <a:pos x="12" y="4"/>
                </a:cxn>
                <a:cxn ang="0">
                  <a:pos x="16" y="6"/>
                </a:cxn>
                <a:cxn ang="0">
                  <a:pos x="18" y="10"/>
                </a:cxn>
              </a:cxnLst>
              <a:rect l="0" t="0" r="r" b="b"/>
              <a:pathLst>
                <a:path w="18" h="10">
                  <a:moveTo>
                    <a:pt x="18" y="10"/>
                  </a:moveTo>
                  <a:lnTo>
                    <a:pt x="10" y="10"/>
                  </a:lnTo>
                  <a:lnTo>
                    <a:pt x="4" y="8"/>
                  </a:lnTo>
                  <a:lnTo>
                    <a:pt x="0" y="2"/>
                  </a:lnTo>
                  <a:lnTo>
                    <a:pt x="0" y="0"/>
                  </a:lnTo>
                  <a:lnTo>
                    <a:pt x="6" y="0"/>
                  </a:lnTo>
                  <a:lnTo>
                    <a:pt x="12" y="4"/>
                  </a:lnTo>
                  <a:lnTo>
                    <a:pt x="16" y="6"/>
                  </a:lnTo>
                  <a:lnTo>
                    <a:pt x="18" y="1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2" name="Freeform 300"/>
            <p:cNvSpPr>
              <a:spLocks/>
            </p:cNvSpPr>
            <p:nvPr/>
          </p:nvSpPr>
          <p:spPr bwMode="auto">
            <a:xfrm>
              <a:off x="9016459" y="4710363"/>
              <a:ext cx="41534" cy="37786"/>
            </a:xfrm>
            <a:custGeom>
              <a:avLst/>
              <a:gdLst/>
              <a:ahLst/>
              <a:cxnLst>
                <a:cxn ang="0">
                  <a:pos x="6" y="0"/>
                </a:cxn>
                <a:cxn ang="0">
                  <a:pos x="6" y="2"/>
                </a:cxn>
                <a:cxn ang="0">
                  <a:pos x="8" y="4"/>
                </a:cxn>
                <a:cxn ang="0">
                  <a:pos x="14" y="8"/>
                </a:cxn>
                <a:cxn ang="0">
                  <a:pos x="20" y="12"/>
                </a:cxn>
                <a:cxn ang="0">
                  <a:pos x="24" y="14"/>
                </a:cxn>
                <a:cxn ang="0">
                  <a:pos x="24" y="16"/>
                </a:cxn>
                <a:cxn ang="0">
                  <a:pos x="22" y="20"/>
                </a:cxn>
                <a:cxn ang="0">
                  <a:pos x="20" y="20"/>
                </a:cxn>
                <a:cxn ang="0">
                  <a:pos x="16" y="18"/>
                </a:cxn>
                <a:cxn ang="0">
                  <a:pos x="14" y="14"/>
                </a:cxn>
                <a:cxn ang="0">
                  <a:pos x="10" y="14"/>
                </a:cxn>
                <a:cxn ang="0">
                  <a:pos x="10" y="12"/>
                </a:cxn>
                <a:cxn ang="0">
                  <a:pos x="8" y="8"/>
                </a:cxn>
                <a:cxn ang="0">
                  <a:pos x="6" y="8"/>
                </a:cxn>
                <a:cxn ang="0">
                  <a:pos x="6" y="4"/>
                </a:cxn>
                <a:cxn ang="0">
                  <a:pos x="0" y="4"/>
                </a:cxn>
                <a:cxn ang="0">
                  <a:pos x="0" y="0"/>
                </a:cxn>
                <a:cxn ang="0">
                  <a:pos x="6" y="0"/>
                </a:cxn>
              </a:cxnLst>
              <a:rect l="0" t="0" r="r" b="b"/>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3" name="Freeform 301"/>
            <p:cNvSpPr>
              <a:spLocks/>
            </p:cNvSpPr>
            <p:nvPr/>
          </p:nvSpPr>
          <p:spPr bwMode="auto">
            <a:xfrm>
              <a:off x="9269127" y="4997535"/>
              <a:ext cx="20767" cy="22671"/>
            </a:xfrm>
            <a:custGeom>
              <a:avLst/>
              <a:gdLst/>
              <a:ahLst/>
              <a:cxnLst>
                <a:cxn ang="0">
                  <a:pos x="12" y="8"/>
                </a:cxn>
                <a:cxn ang="0">
                  <a:pos x="10" y="10"/>
                </a:cxn>
                <a:cxn ang="0">
                  <a:pos x="8" y="12"/>
                </a:cxn>
                <a:cxn ang="0">
                  <a:pos x="4" y="12"/>
                </a:cxn>
                <a:cxn ang="0">
                  <a:pos x="2" y="8"/>
                </a:cxn>
                <a:cxn ang="0">
                  <a:pos x="0" y="0"/>
                </a:cxn>
                <a:cxn ang="0">
                  <a:pos x="2" y="0"/>
                </a:cxn>
                <a:cxn ang="0">
                  <a:pos x="6" y="2"/>
                </a:cxn>
                <a:cxn ang="0">
                  <a:pos x="10" y="6"/>
                </a:cxn>
                <a:cxn ang="0">
                  <a:pos x="12" y="8"/>
                </a:cxn>
              </a:cxnLst>
              <a:rect l="0" t="0" r="r" b="b"/>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4" name="Freeform 304"/>
            <p:cNvSpPr>
              <a:spLocks/>
            </p:cNvSpPr>
            <p:nvPr/>
          </p:nvSpPr>
          <p:spPr bwMode="auto">
            <a:xfrm>
              <a:off x="7981556" y="4381626"/>
              <a:ext cx="173061" cy="256944"/>
            </a:xfrm>
            <a:custGeom>
              <a:avLst/>
              <a:gdLst/>
              <a:ahLst/>
              <a:cxnLst>
                <a:cxn ang="0">
                  <a:pos x="12" y="28"/>
                </a:cxn>
                <a:cxn ang="0">
                  <a:pos x="18" y="22"/>
                </a:cxn>
                <a:cxn ang="0">
                  <a:pos x="28" y="10"/>
                </a:cxn>
                <a:cxn ang="0">
                  <a:pos x="34" y="6"/>
                </a:cxn>
                <a:cxn ang="0">
                  <a:pos x="38" y="8"/>
                </a:cxn>
                <a:cxn ang="0">
                  <a:pos x="60" y="12"/>
                </a:cxn>
                <a:cxn ang="0">
                  <a:pos x="84" y="12"/>
                </a:cxn>
                <a:cxn ang="0">
                  <a:pos x="90" y="8"/>
                </a:cxn>
                <a:cxn ang="0">
                  <a:pos x="100" y="0"/>
                </a:cxn>
                <a:cxn ang="0">
                  <a:pos x="90" y="16"/>
                </a:cxn>
                <a:cxn ang="0">
                  <a:pos x="82" y="24"/>
                </a:cxn>
                <a:cxn ang="0">
                  <a:pos x="70" y="24"/>
                </a:cxn>
                <a:cxn ang="0">
                  <a:pos x="26" y="22"/>
                </a:cxn>
                <a:cxn ang="0">
                  <a:pos x="22" y="26"/>
                </a:cxn>
                <a:cxn ang="0">
                  <a:pos x="22" y="38"/>
                </a:cxn>
                <a:cxn ang="0">
                  <a:pos x="28" y="52"/>
                </a:cxn>
                <a:cxn ang="0">
                  <a:pos x="34" y="54"/>
                </a:cxn>
                <a:cxn ang="0">
                  <a:pos x="40" y="50"/>
                </a:cxn>
                <a:cxn ang="0">
                  <a:pos x="54" y="44"/>
                </a:cxn>
                <a:cxn ang="0">
                  <a:pos x="68" y="40"/>
                </a:cxn>
                <a:cxn ang="0">
                  <a:pos x="72" y="42"/>
                </a:cxn>
                <a:cxn ang="0">
                  <a:pos x="62" y="48"/>
                </a:cxn>
                <a:cxn ang="0">
                  <a:pos x="50" y="56"/>
                </a:cxn>
                <a:cxn ang="0">
                  <a:pos x="44" y="66"/>
                </a:cxn>
                <a:cxn ang="0">
                  <a:pos x="48" y="76"/>
                </a:cxn>
                <a:cxn ang="0">
                  <a:pos x="54" y="98"/>
                </a:cxn>
                <a:cxn ang="0">
                  <a:pos x="60" y="104"/>
                </a:cxn>
                <a:cxn ang="0">
                  <a:pos x="64" y="106"/>
                </a:cxn>
                <a:cxn ang="0">
                  <a:pos x="54" y="114"/>
                </a:cxn>
                <a:cxn ang="0">
                  <a:pos x="44" y="118"/>
                </a:cxn>
                <a:cxn ang="0">
                  <a:pos x="32" y="88"/>
                </a:cxn>
                <a:cxn ang="0">
                  <a:pos x="32" y="78"/>
                </a:cxn>
                <a:cxn ang="0">
                  <a:pos x="24" y="78"/>
                </a:cxn>
                <a:cxn ang="0">
                  <a:pos x="22" y="120"/>
                </a:cxn>
                <a:cxn ang="0">
                  <a:pos x="18" y="132"/>
                </a:cxn>
                <a:cxn ang="0">
                  <a:pos x="8" y="136"/>
                </a:cxn>
                <a:cxn ang="0">
                  <a:pos x="6" y="130"/>
                </a:cxn>
                <a:cxn ang="0">
                  <a:pos x="6" y="116"/>
                </a:cxn>
                <a:cxn ang="0">
                  <a:pos x="10" y="102"/>
                </a:cxn>
                <a:cxn ang="0">
                  <a:pos x="4" y="94"/>
                </a:cxn>
                <a:cxn ang="0">
                  <a:pos x="0" y="90"/>
                </a:cxn>
                <a:cxn ang="0">
                  <a:pos x="4" y="66"/>
                </a:cxn>
                <a:cxn ang="0">
                  <a:pos x="12" y="44"/>
                </a:cxn>
              </a:cxnLst>
              <a:rect l="0" t="0" r="r" b="b"/>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5" name="Freeform 305"/>
            <p:cNvSpPr>
              <a:spLocks/>
            </p:cNvSpPr>
            <p:nvPr/>
          </p:nvSpPr>
          <p:spPr bwMode="auto">
            <a:xfrm>
              <a:off x="7728887" y="4196476"/>
              <a:ext cx="263052" cy="211600"/>
            </a:xfrm>
            <a:custGeom>
              <a:avLst/>
              <a:gdLst/>
              <a:ahLst/>
              <a:cxnLst>
                <a:cxn ang="0">
                  <a:pos x="68" y="62"/>
                </a:cxn>
                <a:cxn ang="0">
                  <a:pos x="68" y="58"/>
                </a:cxn>
                <a:cxn ang="0">
                  <a:pos x="70" y="56"/>
                </a:cxn>
                <a:cxn ang="0">
                  <a:pos x="74" y="54"/>
                </a:cxn>
                <a:cxn ang="0">
                  <a:pos x="70" y="48"/>
                </a:cxn>
                <a:cxn ang="0">
                  <a:pos x="76" y="42"/>
                </a:cxn>
                <a:cxn ang="0">
                  <a:pos x="86" y="40"/>
                </a:cxn>
                <a:cxn ang="0">
                  <a:pos x="92" y="26"/>
                </a:cxn>
                <a:cxn ang="0">
                  <a:pos x="106" y="4"/>
                </a:cxn>
                <a:cxn ang="0">
                  <a:pos x="114" y="0"/>
                </a:cxn>
                <a:cxn ang="0">
                  <a:pos x="122" y="8"/>
                </a:cxn>
                <a:cxn ang="0">
                  <a:pos x="124" y="20"/>
                </a:cxn>
                <a:cxn ang="0">
                  <a:pos x="138" y="26"/>
                </a:cxn>
                <a:cxn ang="0">
                  <a:pos x="152" y="28"/>
                </a:cxn>
                <a:cxn ang="0">
                  <a:pos x="150" y="34"/>
                </a:cxn>
                <a:cxn ang="0">
                  <a:pos x="140" y="36"/>
                </a:cxn>
                <a:cxn ang="0">
                  <a:pos x="132" y="38"/>
                </a:cxn>
                <a:cxn ang="0">
                  <a:pos x="138" y="44"/>
                </a:cxn>
                <a:cxn ang="0">
                  <a:pos x="132" y="48"/>
                </a:cxn>
                <a:cxn ang="0">
                  <a:pos x="122" y="60"/>
                </a:cxn>
                <a:cxn ang="0">
                  <a:pos x="106" y="56"/>
                </a:cxn>
                <a:cxn ang="0">
                  <a:pos x="94" y="56"/>
                </a:cxn>
                <a:cxn ang="0">
                  <a:pos x="82" y="64"/>
                </a:cxn>
                <a:cxn ang="0">
                  <a:pos x="74" y="82"/>
                </a:cxn>
                <a:cxn ang="0">
                  <a:pos x="70" y="104"/>
                </a:cxn>
                <a:cxn ang="0">
                  <a:pos x="64" y="108"/>
                </a:cxn>
                <a:cxn ang="0">
                  <a:pos x="56" y="104"/>
                </a:cxn>
                <a:cxn ang="0">
                  <a:pos x="48" y="98"/>
                </a:cxn>
                <a:cxn ang="0">
                  <a:pos x="42" y="100"/>
                </a:cxn>
                <a:cxn ang="0">
                  <a:pos x="28" y="108"/>
                </a:cxn>
                <a:cxn ang="0">
                  <a:pos x="20" y="112"/>
                </a:cxn>
                <a:cxn ang="0">
                  <a:pos x="8" y="108"/>
                </a:cxn>
                <a:cxn ang="0">
                  <a:pos x="0" y="104"/>
                </a:cxn>
                <a:cxn ang="0">
                  <a:pos x="0" y="92"/>
                </a:cxn>
                <a:cxn ang="0">
                  <a:pos x="0" y="94"/>
                </a:cxn>
                <a:cxn ang="0">
                  <a:pos x="8" y="100"/>
                </a:cxn>
                <a:cxn ang="0">
                  <a:pos x="20" y="90"/>
                </a:cxn>
                <a:cxn ang="0">
                  <a:pos x="30" y="78"/>
                </a:cxn>
                <a:cxn ang="0">
                  <a:pos x="46" y="72"/>
                </a:cxn>
                <a:cxn ang="0">
                  <a:pos x="54" y="66"/>
                </a:cxn>
                <a:cxn ang="0">
                  <a:pos x="58" y="58"/>
                </a:cxn>
              </a:cxnLst>
              <a:rect l="0" t="0" r="r" b="b"/>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6" name="Freeform 306"/>
            <p:cNvSpPr>
              <a:spLocks/>
            </p:cNvSpPr>
            <p:nvPr/>
          </p:nvSpPr>
          <p:spPr bwMode="auto">
            <a:xfrm>
              <a:off x="7829263" y="4287162"/>
              <a:ext cx="27690" cy="26450"/>
            </a:xfrm>
            <a:custGeom>
              <a:avLst/>
              <a:gdLst/>
              <a:ahLst/>
              <a:cxnLst>
                <a:cxn ang="0">
                  <a:pos x="12" y="0"/>
                </a:cxn>
                <a:cxn ang="0">
                  <a:pos x="12" y="4"/>
                </a:cxn>
                <a:cxn ang="0">
                  <a:pos x="16" y="6"/>
                </a:cxn>
                <a:cxn ang="0">
                  <a:pos x="16" y="10"/>
                </a:cxn>
                <a:cxn ang="0">
                  <a:pos x="12" y="8"/>
                </a:cxn>
                <a:cxn ang="0">
                  <a:pos x="10" y="6"/>
                </a:cxn>
                <a:cxn ang="0">
                  <a:pos x="10" y="10"/>
                </a:cxn>
                <a:cxn ang="0">
                  <a:pos x="12" y="12"/>
                </a:cxn>
                <a:cxn ang="0">
                  <a:pos x="10" y="14"/>
                </a:cxn>
                <a:cxn ang="0">
                  <a:pos x="0" y="10"/>
                </a:cxn>
                <a:cxn ang="0">
                  <a:pos x="10" y="0"/>
                </a:cxn>
                <a:cxn ang="0">
                  <a:pos x="12" y="0"/>
                </a:cxn>
              </a:cxnLst>
              <a:rect l="0" t="0" r="r" b="b"/>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7" name="Freeform 307"/>
            <p:cNvSpPr>
              <a:spLocks/>
            </p:cNvSpPr>
            <p:nvPr/>
          </p:nvSpPr>
          <p:spPr bwMode="auto">
            <a:xfrm>
              <a:off x="8310371" y="4453419"/>
              <a:ext cx="276897" cy="309844"/>
            </a:xfrm>
            <a:custGeom>
              <a:avLst/>
              <a:gdLst/>
              <a:ahLst/>
              <a:cxnLst>
                <a:cxn ang="0">
                  <a:pos x="160" y="114"/>
                </a:cxn>
                <a:cxn ang="0">
                  <a:pos x="156" y="122"/>
                </a:cxn>
                <a:cxn ang="0">
                  <a:pos x="160" y="164"/>
                </a:cxn>
                <a:cxn ang="0">
                  <a:pos x="148" y="158"/>
                </a:cxn>
                <a:cxn ang="0">
                  <a:pos x="144" y="144"/>
                </a:cxn>
                <a:cxn ang="0">
                  <a:pos x="120" y="148"/>
                </a:cxn>
                <a:cxn ang="0">
                  <a:pos x="104" y="148"/>
                </a:cxn>
                <a:cxn ang="0">
                  <a:pos x="102" y="144"/>
                </a:cxn>
                <a:cxn ang="0">
                  <a:pos x="110" y="134"/>
                </a:cxn>
                <a:cxn ang="0">
                  <a:pos x="120" y="126"/>
                </a:cxn>
                <a:cxn ang="0">
                  <a:pos x="118" y="112"/>
                </a:cxn>
                <a:cxn ang="0">
                  <a:pos x="116" y="100"/>
                </a:cxn>
                <a:cxn ang="0">
                  <a:pos x="104" y="90"/>
                </a:cxn>
                <a:cxn ang="0">
                  <a:pos x="74" y="80"/>
                </a:cxn>
                <a:cxn ang="0">
                  <a:pos x="62" y="70"/>
                </a:cxn>
                <a:cxn ang="0">
                  <a:pos x="54" y="66"/>
                </a:cxn>
                <a:cxn ang="0">
                  <a:pos x="46" y="60"/>
                </a:cxn>
                <a:cxn ang="0">
                  <a:pos x="42" y="66"/>
                </a:cxn>
                <a:cxn ang="0">
                  <a:pos x="34" y="72"/>
                </a:cxn>
                <a:cxn ang="0">
                  <a:pos x="32" y="66"/>
                </a:cxn>
                <a:cxn ang="0">
                  <a:pos x="26" y="54"/>
                </a:cxn>
                <a:cxn ang="0">
                  <a:pos x="20" y="48"/>
                </a:cxn>
                <a:cxn ang="0">
                  <a:pos x="20" y="42"/>
                </a:cxn>
                <a:cxn ang="0">
                  <a:pos x="28" y="42"/>
                </a:cxn>
                <a:cxn ang="0">
                  <a:pos x="34" y="42"/>
                </a:cxn>
                <a:cxn ang="0">
                  <a:pos x="46" y="40"/>
                </a:cxn>
                <a:cxn ang="0">
                  <a:pos x="54" y="36"/>
                </a:cxn>
                <a:cxn ang="0">
                  <a:pos x="40" y="36"/>
                </a:cxn>
                <a:cxn ang="0">
                  <a:pos x="26" y="38"/>
                </a:cxn>
                <a:cxn ang="0">
                  <a:pos x="18" y="32"/>
                </a:cxn>
                <a:cxn ang="0">
                  <a:pos x="16" y="28"/>
                </a:cxn>
                <a:cxn ang="0">
                  <a:pos x="6" y="22"/>
                </a:cxn>
                <a:cxn ang="0">
                  <a:pos x="0" y="12"/>
                </a:cxn>
                <a:cxn ang="0">
                  <a:pos x="14" y="4"/>
                </a:cxn>
                <a:cxn ang="0">
                  <a:pos x="30" y="0"/>
                </a:cxn>
                <a:cxn ang="0">
                  <a:pos x="36" y="2"/>
                </a:cxn>
                <a:cxn ang="0">
                  <a:pos x="50" y="4"/>
                </a:cxn>
                <a:cxn ang="0">
                  <a:pos x="56" y="16"/>
                </a:cxn>
                <a:cxn ang="0">
                  <a:pos x="58" y="38"/>
                </a:cxn>
                <a:cxn ang="0">
                  <a:pos x="62" y="40"/>
                </a:cxn>
                <a:cxn ang="0">
                  <a:pos x="66" y="54"/>
                </a:cxn>
                <a:cxn ang="0">
                  <a:pos x="72" y="54"/>
                </a:cxn>
                <a:cxn ang="0">
                  <a:pos x="78" y="48"/>
                </a:cxn>
                <a:cxn ang="0">
                  <a:pos x="88" y="38"/>
                </a:cxn>
                <a:cxn ang="0">
                  <a:pos x="100" y="28"/>
                </a:cxn>
                <a:cxn ang="0">
                  <a:pos x="108" y="20"/>
                </a:cxn>
                <a:cxn ang="0">
                  <a:pos x="116" y="20"/>
                </a:cxn>
                <a:cxn ang="0">
                  <a:pos x="128" y="26"/>
                </a:cxn>
                <a:cxn ang="0">
                  <a:pos x="142" y="34"/>
                </a:cxn>
                <a:cxn ang="0">
                  <a:pos x="160" y="38"/>
                </a:cxn>
              </a:cxnLst>
              <a:rect l="0" t="0" r="r" b="b"/>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8" name="Freeform 308"/>
            <p:cNvSpPr>
              <a:spLocks/>
            </p:cNvSpPr>
            <p:nvPr/>
          </p:nvSpPr>
          <p:spPr bwMode="auto">
            <a:xfrm>
              <a:off x="7971172" y="4763263"/>
              <a:ext cx="41534" cy="26450"/>
            </a:xfrm>
            <a:custGeom>
              <a:avLst/>
              <a:gdLst/>
              <a:ahLst/>
              <a:cxnLst>
                <a:cxn ang="0">
                  <a:pos x="16" y="12"/>
                </a:cxn>
                <a:cxn ang="0">
                  <a:pos x="8" y="8"/>
                </a:cxn>
                <a:cxn ang="0">
                  <a:pos x="0" y="2"/>
                </a:cxn>
                <a:cxn ang="0">
                  <a:pos x="4" y="0"/>
                </a:cxn>
                <a:cxn ang="0">
                  <a:pos x="10" y="0"/>
                </a:cxn>
                <a:cxn ang="0">
                  <a:pos x="12" y="0"/>
                </a:cxn>
                <a:cxn ang="0">
                  <a:pos x="16" y="0"/>
                </a:cxn>
                <a:cxn ang="0">
                  <a:pos x="18" y="4"/>
                </a:cxn>
                <a:cxn ang="0">
                  <a:pos x="22" y="4"/>
                </a:cxn>
                <a:cxn ang="0">
                  <a:pos x="24" y="10"/>
                </a:cxn>
                <a:cxn ang="0">
                  <a:pos x="22" y="12"/>
                </a:cxn>
                <a:cxn ang="0">
                  <a:pos x="20" y="14"/>
                </a:cxn>
                <a:cxn ang="0">
                  <a:pos x="18" y="14"/>
                </a:cxn>
                <a:cxn ang="0">
                  <a:pos x="16" y="12"/>
                </a:cxn>
              </a:cxnLst>
              <a:rect l="0" t="0" r="r" b="b"/>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49" name="Freeform 309"/>
            <p:cNvSpPr>
              <a:spLocks/>
            </p:cNvSpPr>
            <p:nvPr/>
          </p:nvSpPr>
          <p:spPr bwMode="auto">
            <a:xfrm>
              <a:off x="8237686" y="5673901"/>
              <a:ext cx="38074" cy="15115"/>
            </a:xfrm>
            <a:custGeom>
              <a:avLst/>
              <a:gdLst/>
              <a:ahLst/>
              <a:cxnLst>
                <a:cxn ang="0">
                  <a:pos x="8" y="2"/>
                </a:cxn>
                <a:cxn ang="0">
                  <a:pos x="4" y="2"/>
                </a:cxn>
                <a:cxn ang="0">
                  <a:pos x="2" y="4"/>
                </a:cxn>
                <a:cxn ang="0">
                  <a:pos x="0" y="6"/>
                </a:cxn>
                <a:cxn ang="0">
                  <a:pos x="4" y="8"/>
                </a:cxn>
                <a:cxn ang="0">
                  <a:pos x="8" y="8"/>
                </a:cxn>
                <a:cxn ang="0">
                  <a:pos x="12" y="8"/>
                </a:cxn>
                <a:cxn ang="0">
                  <a:pos x="16" y="6"/>
                </a:cxn>
                <a:cxn ang="0">
                  <a:pos x="22" y="2"/>
                </a:cxn>
                <a:cxn ang="0">
                  <a:pos x="20" y="0"/>
                </a:cxn>
                <a:cxn ang="0">
                  <a:pos x="16" y="0"/>
                </a:cxn>
                <a:cxn ang="0">
                  <a:pos x="8" y="2"/>
                </a:cxn>
              </a:cxnLst>
              <a:rect l="0" t="0" r="r" b="b"/>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0" name="Freeform 310"/>
            <p:cNvSpPr>
              <a:spLocks/>
            </p:cNvSpPr>
            <p:nvPr/>
          </p:nvSpPr>
          <p:spPr bwMode="auto">
            <a:xfrm>
              <a:off x="8878010" y="4540327"/>
              <a:ext cx="51918" cy="68015"/>
            </a:xfrm>
            <a:custGeom>
              <a:avLst/>
              <a:gdLst/>
              <a:ahLst/>
              <a:cxnLst>
                <a:cxn ang="0">
                  <a:pos x="30" y="26"/>
                </a:cxn>
                <a:cxn ang="0">
                  <a:pos x="30" y="36"/>
                </a:cxn>
                <a:cxn ang="0">
                  <a:pos x="26" y="36"/>
                </a:cxn>
                <a:cxn ang="0">
                  <a:pos x="22" y="32"/>
                </a:cxn>
                <a:cxn ang="0">
                  <a:pos x="20" y="26"/>
                </a:cxn>
                <a:cxn ang="0">
                  <a:pos x="18" y="18"/>
                </a:cxn>
                <a:cxn ang="0">
                  <a:pos x="14" y="14"/>
                </a:cxn>
                <a:cxn ang="0">
                  <a:pos x="6" y="8"/>
                </a:cxn>
                <a:cxn ang="0">
                  <a:pos x="0" y="6"/>
                </a:cxn>
                <a:cxn ang="0">
                  <a:pos x="0" y="0"/>
                </a:cxn>
                <a:cxn ang="0">
                  <a:pos x="14" y="12"/>
                </a:cxn>
                <a:cxn ang="0">
                  <a:pos x="30" y="26"/>
                </a:cxn>
              </a:cxnLst>
              <a:rect l="0" t="0" r="r" b="b"/>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1" name="Freeform 311"/>
            <p:cNvSpPr>
              <a:spLocks/>
            </p:cNvSpPr>
            <p:nvPr/>
          </p:nvSpPr>
          <p:spPr bwMode="auto">
            <a:xfrm>
              <a:off x="8441898" y="4460977"/>
              <a:ext cx="20767" cy="22671"/>
            </a:xfrm>
            <a:custGeom>
              <a:avLst/>
              <a:gdLst/>
              <a:ahLst/>
              <a:cxnLst>
                <a:cxn ang="0">
                  <a:pos x="12" y="12"/>
                </a:cxn>
                <a:cxn ang="0">
                  <a:pos x="10" y="12"/>
                </a:cxn>
                <a:cxn ang="0">
                  <a:pos x="6" y="12"/>
                </a:cxn>
                <a:cxn ang="0">
                  <a:pos x="4" y="8"/>
                </a:cxn>
                <a:cxn ang="0">
                  <a:pos x="0" y="4"/>
                </a:cxn>
                <a:cxn ang="0">
                  <a:pos x="0" y="0"/>
                </a:cxn>
                <a:cxn ang="0">
                  <a:pos x="4" y="2"/>
                </a:cxn>
                <a:cxn ang="0">
                  <a:pos x="8" y="4"/>
                </a:cxn>
                <a:cxn ang="0">
                  <a:pos x="12" y="12"/>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2" name="Freeform 312"/>
            <p:cNvSpPr>
              <a:spLocks/>
            </p:cNvSpPr>
            <p:nvPr/>
          </p:nvSpPr>
          <p:spPr bwMode="auto">
            <a:xfrm>
              <a:off x="8445358" y="4502541"/>
              <a:ext cx="24229" cy="7557"/>
            </a:xfrm>
            <a:custGeom>
              <a:avLst/>
              <a:gdLst/>
              <a:ahLst/>
              <a:cxnLst>
                <a:cxn ang="0">
                  <a:pos x="14" y="0"/>
                </a:cxn>
                <a:cxn ang="0">
                  <a:pos x="14" y="4"/>
                </a:cxn>
                <a:cxn ang="0">
                  <a:pos x="0" y="2"/>
                </a:cxn>
                <a:cxn ang="0">
                  <a:pos x="0" y="0"/>
                </a:cxn>
                <a:cxn ang="0">
                  <a:pos x="14" y="0"/>
                </a:cxn>
              </a:cxnLst>
              <a:rect l="0" t="0" r="r" b="b"/>
              <a:pathLst>
                <a:path w="14" h="4">
                  <a:moveTo>
                    <a:pt x="14" y="0"/>
                  </a:moveTo>
                  <a:lnTo>
                    <a:pt x="14" y="4"/>
                  </a:lnTo>
                  <a:lnTo>
                    <a:pt x="0" y="2"/>
                  </a:lnTo>
                  <a:lnTo>
                    <a:pt x="0" y="0"/>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3" name="Freeform 313"/>
            <p:cNvSpPr>
              <a:spLocks/>
            </p:cNvSpPr>
            <p:nvPr/>
          </p:nvSpPr>
          <p:spPr bwMode="auto">
            <a:xfrm>
              <a:off x="8389979" y="4661241"/>
              <a:ext cx="17306" cy="22671"/>
            </a:xfrm>
            <a:custGeom>
              <a:avLst/>
              <a:gdLst/>
              <a:ahLst/>
              <a:cxnLst>
                <a:cxn ang="0">
                  <a:pos x="10" y="6"/>
                </a:cxn>
                <a:cxn ang="0">
                  <a:pos x="8" y="10"/>
                </a:cxn>
                <a:cxn ang="0">
                  <a:pos x="4" y="12"/>
                </a:cxn>
                <a:cxn ang="0">
                  <a:pos x="2" y="12"/>
                </a:cxn>
                <a:cxn ang="0">
                  <a:pos x="0" y="10"/>
                </a:cxn>
                <a:cxn ang="0">
                  <a:pos x="0" y="6"/>
                </a:cxn>
                <a:cxn ang="0">
                  <a:pos x="2" y="0"/>
                </a:cxn>
                <a:cxn ang="0">
                  <a:pos x="10" y="6"/>
                </a:cxn>
              </a:cxnLst>
              <a:rect l="0" t="0" r="r" b="b"/>
              <a:pathLst>
                <a:path w="10" h="12">
                  <a:moveTo>
                    <a:pt x="10" y="6"/>
                  </a:moveTo>
                  <a:lnTo>
                    <a:pt x="8" y="10"/>
                  </a:lnTo>
                  <a:lnTo>
                    <a:pt x="4" y="12"/>
                  </a:lnTo>
                  <a:lnTo>
                    <a:pt x="2" y="12"/>
                  </a:lnTo>
                  <a:lnTo>
                    <a:pt x="0" y="10"/>
                  </a:lnTo>
                  <a:lnTo>
                    <a:pt x="0" y="6"/>
                  </a:lnTo>
                  <a:lnTo>
                    <a:pt x="2" y="0"/>
                  </a:lnTo>
                  <a:lnTo>
                    <a:pt x="10"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4" name="Freeform 314"/>
            <p:cNvSpPr>
              <a:spLocks/>
            </p:cNvSpPr>
            <p:nvPr/>
          </p:nvSpPr>
          <p:spPr bwMode="auto">
            <a:xfrm>
              <a:off x="8296526" y="4442084"/>
              <a:ext cx="27690" cy="11336"/>
            </a:xfrm>
            <a:custGeom>
              <a:avLst/>
              <a:gdLst/>
              <a:ahLst/>
              <a:cxnLst>
                <a:cxn ang="0">
                  <a:pos x="16" y="6"/>
                </a:cxn>
                <a:cxn ang="0">
                  <a:pos x="8" y="6"/>
                </a:cxn>
                <a:cxn ang="0">
                  <a:pos x="4" y="6"/>
                </a:cxn>
                <a:cxn ang="0">
                  <a:pos x="0" y="6"/>
                </a:cxn>
                <a:cxn ang="0">
                  <a:pos x="4" y="2"/>
                </a:cxn>
                <a:cxn ang="0">
                  <a:pos x="8" y="0"/>
                </a:cxn>
                <a:cxn ang="0">
                  <a:pos x="12" y="0"/>
                </a:cxn>
                <a:cxn ang="0">
                  <a:pos x="14" y="2"/>
                </a:cxn>
                <a:cxn ang="0">
                  <a:pos x="16" y="6"/>
                </a:cxn>
              </a:cxnLst>
              <a:rect l="0" t="0" r="r" b="b"/>
              <a:pathLst>
                <a:path w="16" h="6">
                  <a:moveTo>
                    <a:pt x="16" y="6"/>
                  </a:moveTo>
                  <a:lnTo>
                    <a:pt x="8" y="6"/>
                  </a:lnTo>
                  <a:lnTo>
                    <a:pt x="4" y="6"/>
                  </a:lnTo>
                  <a:lnTo>
                    <a:pt x="0" y="6"/>
                  </a:lnTo>
                  <a:lnTo>
                    <a:pt x="4" y="2"/>
                  </a:lnTo>
                  <a:lnTo>
                    <a:pt x="8" y="0"/>
                  </a:lnTo>
                  <a:lnTo>
                    <a:pt x="12" y="0"/>
                  </a:lnTo>
                  <a:lnTo>
                    <a:pt x="14" y="2"/>
                  </a:lnTo>
                  <a:lnTo>
                    <a:pt x="16" y="6"/>
                  </a:lnTo>
                  <a:close/>
                </a:path>
              </a:pathLst>
            </a:custGeom>
            <a:solidFill>
              <a:schemeClr val="tx2">
                <a:lumMod val="40000"/>
                <a:lumOff val="60000"/>
              </a:schemeClr>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5" name="Freeform 315"/>
            <p:cNvSpPr>
              <a:spLocks/>
            </p:cNvSpPr>
            <p:nvPr/>
          </p:nvSpPr>
          <p:spPr bwMode="auto">
            <a:xfrm>
              <a:off x="8133849" y="4506319"/>
              <a:ext cx="17306" cy="7557"/>
            </a:xfrm>
            <a:custGeom>
              <a:avLst/>
              <a:gdLst/>
              <a:ahLst/>
              <a:cxnLst>
                <a:cxn ang="0">
                  <a:pos x="10" y="0"/>
                </a:cxn>
                <a:cxn ang="0">
                  <a:pos x="8" y="2"/>
                </a:cxn>
                <a:cxn ang="0">
                  <a:pos x="4" y="4"/>
                </a:cxn>
                <a:cxn ang="0">
                  <a:pos x="2" y="2"/>
                </a:cxn>
                <a:cxn ang="0">
                  <a:pos x="0" y="0"/>
                </a:cxn>
                <a:cxn ang="0">
                  <a:pos x="6" y="0"/>
                </a:cxn>
                <a:cxn ang="0">
                  <a:pos x="10" y="0"/>
                </a:cxn>
              </a:cxnLst>
              <a:rect l="0" t="0" r="r" b="b"/>
              <a:pathLst>
                <a:path w="10" h="4">
                  <a:moveTo>
                    <a:pt x="10" y="0"/>
                  </a:moveTo>
                  <a:lnTo>
                    <a:pt x="8" y="2"/>
                  </a:lnTo>
                  <a:lnTo>
                    <a:pt x="4" y="4"/>
                  </a:lnTo>
                  <a:lnTo>
                    <a:pt x="2" y="2"/>
                  </a:lnTo>
                  <a:lnTo>
                    <a:pt x="0" y="0"/>
                  </a:lnTo>
                  <a:lnTo>
                    <a:pt x="6" y="0"/>
                  </a:lnTo>
                  <a:lnTo>
                    <a:pt x="10"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6" name="Freeform 316"/>
            <p:cNvSpPr>
              <a:spLocks/>
            </p:cNvSpPr>
            <p:nvPr/>
          </p:nvSpPr>
          <p:spPr bwMode="auto">
            <a:xfrm>
              <a:off x="8068086" y="4068004"/>
              <a:ext cx="31151" cy="64235"/>
            </a:xfrm>
            <a:custGeom>
              <a:avLst/>
              <a:gdLst/>
              <a:ahLst/>
              <a:cxnLst>
                <a:cxn ang="0">
                  <a:pos x="18" y="6"/>
                </a:cxn>
                <a:cxn ang="0">
                  <a:pos x="16" y="12"/>
                </a:cxn>
                <a:cxn ang="0">
                  <a:pos x="14" y="14"/>
                </a:cxn>
                <a:cxn ang="0">
                  <a:pos x="12" y="18"/>
                </a:cxn>
                <a:cxn ang="0">
                  <a:pos x="12" y="24"/>
                </a:cxn>
                <a:cxn ang="0">
                  <a:pos x="12" y="26"/>
                </a:cxn>
                <a:cxn ang="0">
                  <a:pos x="12" y="28"/>
                </a:cxn>
                <a:cxn ang="0">
                  <a:pos x="14" y="32"/>
                </a:cxn>
                <a:cxn ang="0">
                  <a:pos x="14" y="34"/>
                </a:cxn>
                <a:cxn ang="0">
                  <a:pos x="10" y="34"/>
                </a:cxn>
                <a:cxn ang="0">
                  <a:pos x="6" y="28"/>
                </a:cxn>
                <a:cxn ang="0">
                  <a:pos x="2" y="24"/>
                </a:cxn>
                <a:cxn ang="0">
                  <a:pos x="0" y="18"/>
                </a:cxn>
                <a:cxn ang="0">
                  <a:pos x="2" y="16"/>
                </a:cxn>
                <a:cxn ang="0">
                  <a:pos x="6" y="16"/>
                </a:cxn>
                <a:cxn ang="0">
                  <a:pos x="6" y="8"/>
                </a:cxn>
                <a:cxn ang="0">
                  <a:pos x="8" y="2"/>
                </a:cxn>
                <a:cxn ang="0">
                  <a:pos x="10" y="0"/>
                </a:cxn>
                <a:cxn ang="0">
                  <a:pos x="12" y="0"/>
                </a:cxn>
                <a:cxn ang="0">
                  <a:pos x="16" y="2"/>
                </a:cxn>
                <a:cxn ang="0">
                  <a:pos x="18" y="4"/>
                </a:cxn>
                <a:cxn ang="0">
                  <a:pos x="18" y="6"/>
                </a:cxn>
              </a:cxnLst>
              <a:rect l="0" t="0" r="r" b="b"/>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7" name="Freeform 317"/>
            <p:cNvSpPr>
              <a:spLocks/>
            </p:cNvSpPr>
            <p:nvPr/>
          </p:nvSpPr>
          <p:spPr bwMode="auto">
            <a:xfrm>
              <a:off x="8102699" y="4094454"/>
              <a:ext cx="24229" cy="22671"/>
            </a:xfrm>
            <a:custGeom>
              <a:avLst/>
              <a:gdLst/>
              <a:ahLst/>
              <a:cxnLst>
                <a:cxn ang="0">
                  <a:pos x="14" y="0"/>
                </a:cxn>
                <a:cxn ang="0">
                  <a:pos x="12" y="4"/>
                </a:cxn>
                <a:cxn ang="0">
                  <a:pos x="10" y="8"/>
                </a:cxn>
                <a:cxn ang="0">
                  <a:pos x="8" y="10"/>
                </a:cxn>
                <a:cxn ang="0">
                  <a:pos x="4" y="12"/>
                </a:cxn>
                <a:cxn ang="0">
                  <a:pos x="2" y="10"/>
                </a:cxn>
                <a:cxn ang="0">
                  <a:pos x="0" y="8"/>
                </a:cxn>
                <a:cxn ang="0">
                  <a:pos x="2" y="4"/>
                </a:cxn>
                <a:cxn ang="0">
                  <a:pos x="6" y="0"/>
                </a:cxn>
                <a:cxn ang="0">
                  <a:pos x="10" y="0"/>
                </a:cxn>
                <a:cxn ang="0">
                  <a:pos x="14" y="0"/>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8" name="Freeform 318"/>
            <p:cNvSpPr>
              <a:spLocks/>
            </p:cNvSpPr>
            <p:nvPr/>
          </p:nvSpPr>
          <p:spPr bwMode="auto">
            <a:xfrm>
              <a:off x="8081932" y="4011325"/>
              <a:ext cx="20767" cy="30229"/>
            </a:xfrm>
            <a:custGeom>
              <a:avLst/>
              <a:gdLst/>
              <a:ahLst/>
              <a:cxnLst>
                <a:cxn ang="0">
                  <a:pos x="0" y="8"/>
                </a:cxn>
                <a:cxn ang="0">
                  <a:pos x="0" y="0"/>
                </a:cxn>
                <a:cxn ang="0">
                  <a:pos x="2" y="0"/>
                </a:cxn>
                <a:cxn ang="0">
                  <a:pos x="6" y="4"/>
                </a:cxn>
                <a:cxn ang="0">
                  <a:pos x="8" y="6"/>
                </a:cxn>
                <a:cxn ang="0">
                  <a:pos x="12" y="10"/>
                </a:cxn>
                <a:cxn ang="0">
                  <a:pos x="12" y="14"/>
                </a:cxn>
                <a:cxn ang="0">
                  <a:pos x="12" y="16"/>
                </a:cxn>
                <a:cxn ang="0">
                  <a:pos x="10" y="14"/>
                </a:cxn>
                <a:cxn ang="0">
                  <a:pos x="6" y="8"/>
                </a:cxn>
                <a:cxn ang="0">
                  <a:pos x="0" y="8"/>
                </a:cxn>
              </a:cxnLst>
              <a:rect l="0" t="0" r="r" b="b"/>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59" name="Freeform 319"/>
            <p:cNvSpPr>
              <a:spLocks/>
            </p:cNvSpPr>
            <p:nvPr/>
          </p:nvSpPr>
          <p:spPr bwMode="auto">
            <a:xfrm>
              <a:off x="7998862" y="3981097"/>
              <a:ext cx="34612" cy="37786"/>
            </a:xfrm>
            <a:custGeom>
              <a:avLst/>
              <a:gdLst/>
              <a:ahLst/>
              <a:cxnLst>
                <a:cxn ang="0">
                  <a:pos x="16" y="20"/>
                </a:cxn>
                <a:cxn ang="0">
                  <a:pos x="12" y="16"/>
                </a:cxn>
                <a:cxn ang="0">
                  <a:pos x="6" y="10"/>
                </a:cxn>
                <a:cxn ang="0">
                  <a:pos x="0" y="0"/>
                </a:cxn>
                <a:cxn ang="0">
                  <a:pos x="6" y="0"/>
                </a:cxn>
                <a:cxn ang="0">
                  <a:pos x="14" y="4"/>
                </a:cxn>
                <a:cxn ang="0">
                  <a:pos x="18" y="4"/>
                </a:cxn>
                <a:cxn ang="0">
                  <a:pos x="20" y="8"/>
                </a:cxn>
                <a:cxn ang="0">
                  <a:pos x="20" y="12"/>
                </a:cxn>
                <a:cxn ang="0">
                  <a:pos x="20" y="16"/>
                </a:cxn>
                <a:cxn ang="0">
                  <a:pos x="18" y="20"/>
                </a:cxn>
                <a:cxn ang="0">
                  <a:pos x="16" y="20"/>
                </a:cxn>
              </a:cxnLst>
              <a:rect l="0" t="0" r="r" b="b"/>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0" name="Freeform 320"/>
            <p:cNvSpPr>
              <a:spLocks/>
            </p:cNvSpPr>
            <p:nvPr/>
          </p:nvSpPr>
          <p:spPr bwMode="auto">
            <a:xfrm>
              <a:off x="9016459" y="4672577"/>
              <a:ext cx="24229" cy="30229"/>
            </a:xfrm>
            <a:custGeom>
              <a:avLst/>
              <a:gdLst/>
              <a:ahLst/>
              <a:cxnLst>
                <a:cxn ang="0">
                  <a:pos x="14" y="12"/>
                </a:cxn>
                <a:cxn ang="0">
                  <a:pos x="12" y="14"/>
                </a:cxn>
                <a:cxn ang="0">
                  <a:pos x="10" y="16"/>
                </a:cxn>
                <a:cxn ang="0">
                  <a:pos x="8" y="14"/>
                </a:cxn>
                <a:cxn ang="0">
                  <a:pos x="4" y="12"/>
                </a:cxn>
                <a:cxn ang="0">
                  <a:pos x="0" y="4"/>
                </a:cxn>
                <a:cxn ang="0">
                  <a:pos x="0" y="0"/>
                </a:cxn>
                <a:cxn ang="0">
                  <a:pos x="8" y="4"/>
                </a:cxn>
                <a:cxn ang="0">
                  <a:pos x="12" y="8"/>
                </a:cxn>
                <a:cxn ang="0">
                  <a:pos x="14" y="12"/>
                </a:cxn>
              </a:cxnLst>
              <a:rect l="0" t="0" r="r" b="b"/>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1" name="Freeform 321"/>
            <p:cNvSpPr>
              <a:spLocks/>
            </p:cNvSpPr>
            <p:nvPr/>
          </p:nvSpPr>
          <p:spPr bwMode="auto">
            <a:xfrm>
              <a:off x="9092605" y="4767041"/>
              <a:ext cx="34612" cy="22671"/>
            </a:xfrm>
            <a:custGeom>
              <a:avLst/>
              <a:gdLst/>
              <a:ahLst/>
              <a:cxnLst>
                <a:cxn ang="0">
                  <a:pos x="20" y="8"/>
                </a:cxn>
                <a:cxn ang="0">
                  <a:pos x="20" y="12"/>
                </a:cxn>
                <a:cxn ang="0">
                  <a:pos x="16" y="12"/>
                </a:cxn>
                <a:cxn ang="0">
                  <a:pos x="6" y="10"/>
                </a:cxn>
                <a:cxn ang="0">
                  <a:pos x="2" y="6"/>
                </a:cxn>
                <a:cxn ang="0">
                  <a:pos x="0" y="2"/>
                </a:cxn>
                <a:cxn ang="0">
                  <a:pos x="0" y="0"/>
                </a:cxn>
                <a:cxn ang="0">
                  <a:pos x="2" y="0"/>
                </a:cxn>
                <a:cxn ang="0">
                  <a:pos x="10" y="2"/>
                </a:cxn>
                <a:cxn ang="0">
                  <a:pos x="18" y="4"/>
                </a:cxn>
                <a:cxn ang="0">
                  <a:pos x="20" y="6"/>
                </a:cxn>
                <a:cxn ang="0">
                  <a:pos x="20" y="8"/>
                </a:cxn>
              </a:cxnLst>
              <a:rect l="0" t="0" r="r" b="b"/>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2" name="Freeform 322"/>
            <p:cNvSpPr>
              <a:spLocks/>
            </p:cNvSpPr>
            <p:nvPr/>
          </p:nvSpPr>
          <p:spPr bwMode="auto">
            <a:xfrm>
              <a:off x="9262205" y="4955970"/>
              <a:ext cx="13845" cy="26450"/>
            </a:xfrm>
            <a:custGeom>
              <a:avLst/>
              <a:gdLst/>
              <a:ahLst/>
              <a:cxnLst>
                <a:cxn ang="0">
                  <a:pos x="4" y="0"/>
                </a:cxn>
                <a:cxn ang="0">
                  <a:pos x="4" y="4"/>
                </a:cxn>
                <a:cxn ang="0">
                  <a:pos x="6" y="6"/>
                </a:cxn>
                <a:cxn ang="0">
                  <a:pos x="8" y="6"/>
                </a:cxn>
                <a:cxn ang="0">
                  <a:pos x="8" y="8"/>
                </a:cxn>
                <a:cxn ang="0">
                  <a:pos x="6" y="12"/>
                </a:cxn>
                <a:cxn ang="0">
                  <a:pos x="4" y="14"/>
                </a:cxn>
                <a:cxn ang="0">
                  <a:pos x="2" y="14"/>
                </a:cxn>
                <a:cxn ang="0">
                  <a:pos x="0" y="10"/>
                </a:cxn>
                <a:cxn ang="0">
                  <a:pos x="0" y="6"/>
                </a:cxn>
                <a:cxn ang="0">
                  <a:pos x="0" y="0"/>
                </a:cxn>
                <a:cxn ang="0">
                  <a:pos x="4" y="0"/>
                </a:cxn>
              </a:cxnLst>
              <a:rect l="0" t="0" r="r" b="b"/>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3" name="Freeform 70"/>
            <p:cNvSpPr>
              <a:spLocks/>
            </p:cNvSpPr>
            <p:nvPr/>
          </p:nvSpPr>
          <p:spPr bwMode="auto">
            <a:xfrm flipV="1">
              <a:off x="2937124" y="3925555"/>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4" name="Freeform 70"/>
            <p:cNvSpPr>
              <a:spLocks/>
            </p:cNvSpPr>
            <p:nvPr/>
          </p:nvSpPr>
          <p:spPr bwMode="auto">
            <a:xfrm flipV="1">
              <a:off x="6182959" y="5134919"/>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nvGrpSpPr>
            <p:cNvPr id="265" name="Group 298"/>
            <p:cNvGrpSpPr/>
            <p:nvPr/>
          </p:nvGrpSpPr>
          <p:grpSpPr>
            <a:xfrm>
              <a:off x="6625132" y="4196961"/>
              <a:ext cx="45791" cy="122727"/>
              <a:chOff x="6334953" y="5480253"/>
              <a:chExt cx="53594" cy="142494"/>
            </a:xfrm>
            <a:grpFill/>
          </p:grpSpPr>
          <p:sp>
            <p:nvSpPr>
              <p:cNvPr id="279" name="Freeform 70"/>
              <p:cNvSpPr>
                <a:spLocks/>
              </p:cNvSpPr>
              <p:nvPr/>
            </p:nvSpPr>
            <p:spPr bwMode="auto">
              <a:xfrm flipV="1">
                <a:off x="6379403" y="54802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0" name="Freeform 70"/>
              <p:cNvSpPr>
                <a:spLocks/>
              </p:cNvSpPr>
              <p:nvPr/>
            </p:nvSpPr>
            <p:spPr bwMode="auto">
              <a:xfrm flipV="1">
                <a:off x="6369878" y="55564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81" name="Freeform 70"/>
              <p:cNvSpPr>
                <a:spLocks/>
              </p:cNvSpPr>
              <p:nvPr/>
            </p:nvSpPr>
            <p:spPr bwMode="auto">
              <a:xfrm flipV="1">
                <a:off x="6334953" y="561360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66" name="Freeform 70"/>
            <p:cNvSpPr>
              <a:spLocks/>
            </p:cNvSpPr>
            <p:nvPr/>
          </p:nvSpPr>
          <p:spPr bwMode="auto">
            <a:xfrm flipV="1">
              <a:off x="2977815" y="3974777"/>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nvGrpSpPr>
            <p:cNvPr id="267" name="Group 300"/>
            <p:cNvGrpSpPr/>
            <p:nvPr/>
          </p:nvGrpSpPr>
          <p:grpSpPr>
            <a:xfrm rot="2700000">
              <a:off x="6036287" y="4632248"/>
              <a:ext cx="46159" cy="121747"/>
              <a:chOff x="6334953" y="5480253"/>
              <a:chExt cx="53594" cy="142494"/>
            </a:xfrm>
            <a:grpFill/>
          </p:grpSpPr>
          <p:sp>
            <p:nvSpPr>
              <p:cNvPr id="276" name="Freeform 70"/>
              <p:cNvSpPr>
                <a:spLocks/>
              </p:cNvSpPr>
              <p:nvPr/>
            </p:nvSpPr>
            <p:spPr bwMode="auto">
              <a:xfrm flipV="1">
                <a:off x="6379403" y="54802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7" name="Freeform 70"/>
              <p:cNvSpPr>
                <a:spLocks/>
              </p:cNvSpPr>
              <p:nvPr/>
            </p:nvSpPr>
            <p:spPr bwMode="auto">
              <a:xfrm flipV="1">
                <a:off x="6369878" y="555645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8" name="Freeform 70"/>
              <p:cNvSpPr>
                <a:spLocks/>
              </p:cNvSpPr>
              <p:nvPr/>
            </p:nvSpPr>
            <p:spPr bwMode="auto">
              <a:xfrm flipV="1">
                <a:off x="6334953" y="5613603"/>
                <a:ext cx="9144" cy="9144"/>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68" name="Freeform 70"/>
            <p:cNvSpPr>
              <a:spLocks/>
            </p:cNvSpPr>
            <p:nvPr/>
          </p:nvSpPr>
          <p:spPr bwMode="auto">
            <a:xfrm flipV="1">
              <a:off x="3042920" y="4021265"/>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69" name="Freeform 70"/>
            <p:cNvSpPr>
              <a:spLocks/>
            </p:cNvSpPr>
            <p:nvPr/>
          </p:nvSpPr>
          <p:spPr bwMode="auto">
            <a:xfrm flipV="1">
              <a:off x="2928986" y="3848987"/>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0" name="Freeform 269"/>
            <p:cNvSpPr>
              <a:spLocks/>
            </p:cNvSpPr>
            <p:nvPr/>
          </p:nvSpPr>
          <p:spPr bwMode="auto">
            <a:xfrm flipV="1">
              <a:off x="2934411" y="3870864"/>
              <a:ext cx="7812" cy="7876"/>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1" name="Freeform 198"/>
            <p:cNvSpPr>
              <a:spLocks/>
            </p:cNvSpPr>
            <p:nvPr/>
          </p:nvSpPr>
          <p:spPr bwMode="auto">
            <a:xfrm rot="15130454" flipV="1">
              <a:off x="5230085" y="2956207"/>
              <a:ext cx="47652" cy="26393"/>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2" name="Freeform 271"/>
            <p:cNvSpPr>
              <a:spLocks/>
            </p:cNvSpPr>
            <p:nvPr/>
          </p:nvSpPr>
          <p:spPr bwMode="auto">
            <a:xfrm>
              <a:off x="5277183" y="3651492"/>
              <a:ext cx="436666" cy="661595"/>
            </a:xfrm>
            <a:custGeom>
              <a:avLst/>
              <a:gdLst/>
              <a:ahLst/>
              <a:cxnLst>
                <a:cxn ang="0">
                  <a:pos x="20" y="220"/>
                </a:cxn>
                <a:cxn ang="0">
                  <a:pos x="24" y="232"/>
                </a:cxn>
                <a:cxn ang="0">
                  <a:pos x="28" y="248"/>
                </a:cxn>
                <a:cxn ang="0">
                  <a:pos x="40" y="260"/>
                </a:cxn>
                <a:cxn ang="0">
                  <a:pos x="42" y="266"/>
                </a:cxn>
                <a:cxn ang="0">
                  <a:pos x="52" y="274"/>
                </a:cxn>
                <a:cxn ang="0">
                  <a:pos x="54" y="282"/>
                </a:cxn>
                <a:cxn ang="0">
                  <a:pos x="62" y="290"/>
                </a:cxn>
                <a:cxn ang="0">
                  <a:pos x="80" y="308"/>
                </a:cxn>
                <a:cxn ang="0">
                  <a:pos x="88" y="316"/>
                </a:cxn>
                <a:cxn ang="0">
                  <a:pos x="88" y="326"/>
                </a:cxn>
                <a:cxn ang="0">
                  <a:pos x="98" y="336"/>
                </a:cxn>
                <a:cxn ang="0">
                  <a:pos x="112" y="342"/>
                </a:cxn>
                <a:cxn ang="0">
                  <a:pos x="116" y="338"/>
                </a:cxn>
                <a:cxn ang="0">
                  <a:pos x="124" y="338"/>
                </a:cxn>
                <a:cxn ang="0">
                  <a:pos x="134" y="342"/>
                </a:cxn>
                <a:cxn ang="0">
                  <a:pos x="146" y="354"/>
                </a:cxn>
                <a:cxn ang="0">
                  <a:pos x="156" y="350"/>
                </a:cxn>
                <a:cxn ang="0">
                  <a:pos x="186" y="350"/>
                </a:cxn>
                <a:cxn ang="0">
                  <a:pos x="198" y="342"/>
                </a:cxn>
                <a:cxn ang="0">
                  <a:pos x="228" y="338"/>
                </a:cxn>
                <a:cxn ang="0">
                  <a:pos x="220" y="324"/>
                </a:cxn>
                <a:cxn ang="0">
                  <a:pos x="212" y="314"/>
                </a:cxn>
                <a:cxn ang="0">
                  <a:pos x="206" y="296"/>
                </a:cxn>
                <a:cxn ang="0">
                  <a:pos x="190" y="284"/>
                </a:cxn>
                <a:cxn ang="0">
                  <a:pos x="180" y="274"/>
                </a:cxn>
                <a:cxn ang="0">
                  <a:pos x="182" y="270"/>
                </a:cxn>
                <a:cxn ang="0">
                  <a:pos x="192" y="266"/>
                </a:cxn>
                <a:cxn ang="0">
                  <a:pos x="198" y="252"/>
                </a:cxn>
                <a:cxn ang="0">
                  <a:pos x="198" y="234"/>
                </a:cxn>
                <a:cxn ang="0">
                  <a:pos x="204" y="224"/>
                </a:cxn>
                <a:cxn ang="0">
                  <a:pos x="212" y="212"/>
                </a:cxn>
                <a:cxn ang="0">
                  <a:pos x="222" y="190"/>
                </a:cxn>
                <a:cxn ang="0">
                  <a:pos x="232" y="170"/>
                </a:cxn>
                <a:cxn ang="0">
                  <a:pos x="232" y="138"/>
                </a:cxn>
                <a:cxn ang="0">
                  <a:pos x="236" y="126"/>
                </a:cxn>
                <a:cxn ang="0">
                  <a:pos x="238" y="108"/>
                </a:cxn>
                <a:cxn ang="0">
                  <a:pos x="254" y="102"/>
                </a:cxn>
                <a:cxn ang="0">
                  <a:pos x="264" y="92"/>
                </a:cxn>
                <a:cxn ang="0">
                  <a:pos x="258" y="84"/>
                </a:cxn>
                <a:cxn ang="0">
                  <a:pos x="250" y="76"/>
                </a:cxn>
                <a:cxn ang="0">
                  <a:pos x="242" y="58"/>
                </a:cxn>
                <a:cxn ang="0">
                  <a:pos x="236" y="28"/>
                </a:cxn>
                <a:cxn ang="0">
                  <a:pos x="230" y="12"/>
                </a:cxn>
                <a:cxn ang="0">
                  <a:pos x="216" y="4"/>
                </a:cxn>
                <a:cxn ang="0">
                  <a:pos x="206" y="0"/>
                </a:cxn>
                <a:cxn ang="0">
                  <a:pos x="194" y="10"/>
                </a:cxn>
                <a:cxn ang="0">
                  <a:pos x="178" y="22"/>
                </a:cxn>
                <a:cxn ang="0">
                  <a:pos x="44" y="16"/>
                </a:cxn>
                <a:cxn ang="0">
                  <a:pos x="32" y="54"/>
                </a:cxn>
                <a:cxn ang="0">
                  <a:pos x="34" y="130"/>
                </a:cxn>
                <a:cxn ang="0">
                  <a:pos x="18" y="136"/>
                </a:cxn>
                <a:cxn ang="0">
                  <a:pos x="12" y="150"/>
                </a:cxn>
                <a:cxn ang="0">
                  <a:pos x="6" y="164"/>
                </a:cxn>
                <a:cxn ang="0">
                  <a:pos x="4" y="186"/>
                </a:cxn>
                <a:cxn ang="0">
                  <a:pos x="0" y="194"/>
                </a:cxn>
                <a:cxn ang="0">
                  <a:pos x="10" y="198"/>
                </a:cxn>
                <a:cxn ang="0">
                  <a:pos x="14" y="208"/>
                </a:cxn>
                <a:cxn ang="0">
                  <a:pos x="18" y="218"/>
                </a:cxn>
              </a:cxnLst>
              <a:rect l="0" t="0" r="r" b="b"/>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w="6350" cmpd="sng">
              <a:solidFill>
                <a:srgbClr val="FFFFFF"/>
              </a:solidFill>
              <a:prstDash val="solid"/>
              <a:round/>
              <a:headEnd/>
              <a:tailEnd/>
            </a:ln>
          </p:spPr>
          <p:txBody>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273" name="Freeform 272"/>
            <p:cNvSpPr>
              <a:spLocks noChangeAspect="1"/>
            </p:cNvSpPr>
            <p:nvPr/>
          </p:nvSpPr>
          <p:spPr bwMode="auto">
            <a:xfrm>
              <a:off x="5323797" y="4023348"/>
              <a:ext cx="350088" cy="307534"/>
            </a:xfrm>
            <a:custGeom>
              <a:avLst/>
              <a:gdLst>
                <a:gd name="T0" fmla="*/ 83 w 105"/>
                <a:gd name="T1" fmla="*/ 1 h 92"/>
                <a:gd name="T2" fmla="*/ 84 w 105"/>
                <a:gd name="T3" fmla="*/ 2 h 92"/>
                <a:gd name="T4" fmla="*/ 82 w 105"/>
                <a:gd name="T5" fmla="*/ 7 h 92"/>
                <a:gd name="T6" fmla="*/ 83 w 105"/>
                <a:gd name="T7" fmla="*/ 16 h 92"/>
                <a:gd name="T8" fmla="*/ 89 w 105"/>
                <a:gd name="T9" fmla="*/ 24 h 92"/>
                <a:gd name="T10" fmla="*/ 88 w 105"/>
                <a:gd name="T11" fmla="*/ 26 h 92"/>
                <a:gd name="T12" fmla="*/ 88 w 105"/>
                <a:gd name="T13" fmla="*/ 30 h 92"/>
                <a:gd name="T14" fmla="*/ 91 w 105"/>
                <a:gd name="T15" fmla="*/ 30 h 92"/>
                <a:gd name="T16" fmla="*/ 91 w 105"/>
                <a:gd name="T17" fmla="*/ 38 h 92"/>
                <a:gd name="T18" fmla="*/ 83 w 105"/>
                <a:gd name="T19" fmla="*/ 41 h 92"/>
                <a:gd name="T20" fmla="*/ 80 w 105"/>
                <a:gd name="T21" fmla="*/ 47 h 92"/>
                <a:gd name="T22" fmla="*/ 85 w 105"/>
                <a:gd name="T23" fmla="*/ 49 h 92"/>
                <a:gd name="T24" fmla="*/ 91 w 105"/>
                <a:gd name="T25" fmla="*/ 57 h 92"/>
                <a:gd name="T26" fmla="*/ 95 w 105"/>
                <a:gd name="T27" fmla="*/ 62 h 92"/>
                <a:gd name="T28" fmla="*/ 100 w 105"/>
                <a:gd name="T29" fmla="*/ 75 h 92"/>
                <a:gd name="T30" fmla="*/ 102 w 105"/>
                <a:gd name="T31" fmla="*/ 75 h 92"/>
                <a:gd name="T32" fmla="*/ 105 w 105"/>
                <a:gd name="T33" fmla="*/ 77 h 92"/>
                <a:gd name="T34" fmla="*/ 104 w 105"/>
                <a:gd name="T35" fmla="*/ 82 h 92"/>
                <a:gd name="T36" fmla="*/ 102 w 105"/>
                <a:gd name="T37" fmla="*/ 83 h 92"/>
                <a:gd name="T38" fmla="*/ 92 w 105"/>
                <a:gd name="T39" fmla="*/ 82 h 92"/>
                <a:gd name="T40" fmla="*/ 81 w 105"/>
                <a:gd name="T41" fmla="*/ 90 h 92"/>
                <a:gd name="T42" fmla="*/ 78 w 105"/>
                <a:gd name="T43" fmla="*/ 89 h 92"/>
                <a:gd name="T44" fmla="*/ 69 w 105"/>
                <a:gd name="T45" fmla="*/ 92 h 92"/>
                <a:gd name="T46" fmla="*/ 67 w 105"/>
                <a:gd name="T47" fmla="*/ 89 h 92"/>
                <a:gd name="T48" fmla="*/ 64 w 105"/>
                <a:gd name="T49" fmla="*/ 90 h 92"/>
                <a:gd name="T50" fmla="*/ 61 w 105"/>
                <a:gd name="T51" fmla="*/ 89 h 92"/>
                <a:gd name="T52" fmla="*/ 57 w 105"/>
                <a:gd name="T53" fmla="*/ 91 h 92"/>
                <a:gd name="T54" fmla="*/ 55 w 105"/>
                <a:gd name="T55" fmla="*/ 88 h 92"/>
                <a:gd name="T56" fmla="*/ 51 w 105"/>
                <a:gd name="T57" fmla="*/ 84 h 92"/>
                <a:gd name="T58" fmla="*/ 47 w 105"/>
                <a:gd name="T59" fmla="*/ 78 h 92"/>
                <a:gd name="T60" fmla="*/ 43 w 105"/>
                <a:gd name="T61" fmla="*/ 81 h 92"/>
                <a:gd name="T62" fmla="*/ 40 w 105"/>
                <a:gd name="T63" fmla="*/ 80 h 92"/>
                <a:gd name="T64" fmla="*/ 35 w 105"/>
                <a:gd name="T65" fmla="*/ 82 h 92"/>
                <a:gd name="T66" fmla="*/ 26 w 105"/>
                <a:gd name="T67" fmla="*/ 71 h 92"/>
                <a:gd name="T68" fmla="*/ 25 w 105"/>
                <a:gd name="T69" fmla="*/ 67 h 92"/>
                <a:gd name="T70" fmla="*/ 19 w 105"/>
                <a:gd name="T71" fmla="*/ 62 h 92"/>
                <a:gd name="T72" fmla="*/ 18 w 105"/>
                <a:gd name="T73" fmla="*/ 56 h 92"/>
                <a:gd name="T74" fmla="*/ 14 w 105"/>
                <a:gd name="T75" fmla="*/ 51 h 92"/>
                <a:gd name="T76" fmla="*/ 8 w 105"/>
                <a:gd name="T77" fmla="*/ 46 h 92"/>
                <a:gd name="T78" fmla="*/ 9 w 105"/>
                <a:gd name="T79" fmla="*/ 44 h 92"/>
                <a:gd name="T80" fmla="*/ 0 w 105"/>
                <a:gd name="T81" fmla="*/ 38 h 92"/>
                <a:gd name="T82" fmla="*/ 0 w 105"/>
                <a:gd name="T83" fmla="*/ 34 h 92"/>
                <a:gd name="T84" fmla="*/ 3 w 105"/>
                <a:gd name="T85" fmla="*/ 30 h 92"/>
                <a:gd name="T86" fmla="*/ 5 w 105"/>
                <a:gd name="T87" fmla="*/ 24 h 92"/>
                <a:gd name="T88" fmla="*/ 8 w 105"/>
                <a:gd name="T89" fmla="*/ 17 h 92"/>
                <a:gd name="T90" fmla="*/ 14 w 105"/>
                <a:gd name="T91" fmla="*/ 17 h 92"/>
                <a:gd name="T92" fmla="*/ 14 w 105"/>
                <a:gd name="T93" fmla="*/ 17 h 92"/>
                <a:gd name="T94" fmla="*/ 18 w 105"/>
                <a:gd name="T95" fmla="*/ 25 h 92"/>
                <a:gd name="T96" fmla="*/ 22 w 105"/>
                <a:gd name="T97" fmla="*/ 27 h 92"/>
                <a:gd name="T98" fmla="*/ 29 w 105"/>
                <a:gd name="T99" fmla="*/ 26 h 92"/>
                <a:gd name="T100" fmla="*/ 37 w 105"/>
                <a:gd name="T101" fmla="*/ 30 h 92"/>
                <a:gd name="T102" fmla="*/ 49 w 105"/>
                <a:gd name="T103" fmla="*/ 25 h 92"/>
                <a:gd name="T104" fmla="*/ 50 w 105"/>
                <a:gd name="T105" fmla="*/ 22 h 92"/>
                <a:gd name="T106" fmla="*/ 53 w 105"/>
                <a:gd name="T107" fmla="*/ 20 h 92"/>
                <a:gd name="T108" fmla="*/ 60 w 105"/>
                <a:gd name="T109" fmla="*/ 26 h 92"/>
                <a:gd name="T110" fmla="*/ 65 w 105"/>
                <a:gd name="T111" fmla="*/ 25 h 92"/>
                <a:gd name="T112" fmla="*/ 77 w 105"/>
                <a:gd name="T113" fmla="*/ 12 h 92"/>
                <a:gd name="T114" fmla="*/ 76 w 105"/>
                <a:gd name="T115" fmla="*/ 9 h 92"/>
                <a:gd name="T116" fmla="*/ 76 w 105"/>
                <a:gd name="T117" fmla="*/ 7 h 92"/>
                <a:gd name="T118" fmla="*/ 75 w 105"/>
                <a:gd name="T119" fmla="*/ 3 h 92"/>
                <a:gd name="T120" fmla="*/ 80 w 105"/>
                <a:gd name="T121" fmla="*/ 1 h 92"/>
                <a:gd name="T122" fmla="*/ 83 w 105"/>
                <a:gd name="T123"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92">
                  <a:moveTo>
                    <a:pt x="83" y="1"/>
                  </a:moveTo>
                  <a:cubicBezTo>
                    <a:pt x="83" y="1"/>
                    <a:pt x="84" y="0"/>
                    <a:pt x="84" y="2"/>
                  </a:cubicBezTo>
                  <a:cubicBezTo>
                    <a:pt x="84" y="3"/>
                    <a:pt x="82" y="6"/>
                    <a:pt x="82" y="7"/>
                  </a:cubicBezTo>
                  <a:cubicBezTo>
                    <a:pt x="82" y="8"/>
                    <a:pt x="83" y="13"/>
                    <a:pt x="83" y="16"/>
                  </a:cubicBezTo>
                  <a:cubicBezTo>
                    <a:pt x="84" y="17"/>
                    <a:pt x="90" y="24"/>
                    <a:pt x="89" y="24"/>
                  </a:cubicBezTo>
                  <a:cubicBezTo>
                    <a:pt x="89" y="26"/>
                    <a:pt x="88" y="25"/>
                    <a:pt x="88" y="26"/>
                  </a:cubicBezTo>
                  <a:cubicBezTo>
                    <a:pt x="88" y="30"/>
                    <a:pt x="88" y="30"/>
                    <a:pt x="88" y="30"/>
                  </a:cubicBezTo>
                  <a:cubicBezTo>
                    <a:pt x="91" y="30"/>
                    <a:pt x="91" y="30"/>
                    <a:pt x="91" y="30"/>
                  </a:cubicBezTo>
                  <a:cubicBezTo>
                    <a:pt x="90" y="32"/>
                    <a:pt x="91" y="38"/>
                    <a:pt x="91" y="38"/>
                  </a:cubicBezTo>
                  <a:cubicBezTo>
                    <a:pt x="91" y="43"/>
                    <a:pt x="86" y="40"/>
                    <a:pt x="83" y="41"/>
                  </a:cubicBezTo>
                  <a:cubicBezTo>
                    <a:pt x="82" y="43"/>
                    <a:pt x="80" y="46"/>
                    <a:pt x="80" y="47"/>
                  </a:cubicBezTo>
                  <a:cubicBezTo>
                    <a:pt x="80" y="49"/>
                    <a:pt x="83" y="49"/>
                    <a:pt x="85" y="49"/>
                  </a:cubicBezTo>
                  <a:cubicBezTo>
                    <a:pt x="86" y="50"/>
                    <a:pt x="90" y="54"/>
                    <a:pt x="91" y="57"/>
                  </a:cubicBezTo>
                  <a:cubicBezTo>
                    <a:pt x="92" y="58"/>
                    <a:pt x="94" y="60"/>
                    <a:pt x="95" y="62"/>
                  </a:cubicBezTo>
                  <a:cubicBezTo>
                    <a:pt x="96" y="63"/>
                    <a:pt x="98" y="75"/>
                    <a:pt x="100" y="75"/>
                  </a:cubicBezTo>
                  <a:cubicBezTo>
                    <a:pt x="102" y="76"/>
                    <a:pt x="101" y="74"/>
                    <a:pt x="102" y="75"/>
                  </a:cubicBezTo>
                  <a:cubicBezTo>
                    <a:pt x="103" y="75"/>
                    <a:pt x="104" y="76"/>
                    <a:pt x="105" y="77"/>
                  </a:cubicBezTo>
                  <a:cubicBezTo>
                    <a:pt x="104" y="82"/>
                    <a:pt x="104" y="82"/>
                    <a:pt x="104" y="82"/>
                  </a:cubicBezTo>
                  <a:cubicBezTo>
                    <a:pt x="104" y="82"/>
                    <a:pt x="103" y="83"/>
                    <a:pt x="102" y="83"/>
                  </a:cubicBezTo>
                  <a:cubicBezTo>
                    <a:pt x="92" y="82"/>
                    <a:pt x="92" y="82"/>
                    <a:pt x="92" y="82"/>
                  </a:cubicBezTo>
                  <a:cubicBezTo>
                    <a:pt x="87" y="83"/>
                    <a:pt x="85" y="90"/>
                    <a:pt x="81" y="90"/>
                  </a:cubicBezTo>
                  <a:cubicBezTo>
                    <a:pt x="80" y="90"/>
                    <a:pt x="79" y="89"/>
                    <a:pt x="78" y="89"/>
                  </a:cubicBezTo>
                  <a:cubicBezTo>
                    <a:pt x="75" y="89"/>
                    <a:pt x="70" y="91"/>
                    <a:pt x="69" y="92"/>
                  </a:cubicBezTo>
                  <a:cubicBezTo>
                    <a:pt x="69" y="91"/>
                    <a:pt x="68" y="89"/>
                    <a:pt x="67" y="89"/>
                  </a:cubicBezTo>
                  <a:cubicBezTo>
                    <a:pt x="65" y="89"/>
                    <a:pt x="65" y="90"/>
                    <a:pt x="64" y="90"/>
                  </a:cubicBezTo>
                  <a:cubicBezTo>
                    <a:pt x="63" y="90"/>
                    <a:pt x="62" y="89"/>
                    <a:pt x="61" y="89"/>
                  </a:cubicBezTo>
                  <a:cubicBezTo>
                    <a:pt x="60" y="89"/>
                    <a:pt x="59" y="91"/>
                    <a:pt x="57" y="91"/>
                  </a:cubicBezTo>
                  <a:cubicBezTo>
                    <a:pt x="56" y="91"/>
                    <a:pt x="56" y="88"/>
                    <a:pt x="55" y="88"/>
                  </a:cubicBezTo>
                  <a:cubicBezTo>
                    <a:pt x="54" y="86"/>
                    <a:pt x="51" y="86"/>
                    <a:pt x="51" y="84"/>
                  </a:cubicBezTo>
                  <a:cubicBezTo>
                    <a:pt x="49" y="82"/>
                    <a:pt x="48" y="79"/>
                    <a:pt x="47" y="78"/>
                  </a:cubicBezTo>
                  <a:cubicBezTo>
                    <a:pt x="45" y="78"/>
                    <a:pt x="44" y="81"/>
                    <a:pt x="43" y="81"/>
                  </a:cubicBezTo>
                  <a:cubicBezTo>
                    <a:pt x="42" y="81"/>
                    <a:pt x="41" y="80"/>
                    <a:pt x="40" y="80"/>
                  </a:cubicBezTo>
                  <a:cubicBezTo>
                    <a:pt x="39" y="80"/>
                    <a:pt x="36" y="82"/>
                    <a:pt x="35" y="82"/>
                  </a:cubicBezTo>
                  <a:cubicBezTo>
                    <a:pt x="32" y="81"/>
                    <a:pt x="26" y="72"/>
                    <a:pt x="26" y="71"/>
                  </a:cubicBezTo>
                  <a:cubicBezTo>
                    <a:pt x="25" y="69"/>
                    <a:pt x="26" y="68"/>
                    <a:pt x="25" y="67"/>
                  </a:cubicBezTo>
                  <a:cubicBezTo>
                    <a:pt x="24" y="65"/>
                    <a:pt x="20" y="64"/>
                    <a:pt x="19" y="62"/>
                  </a:cubicBezTo>
                  <a:cubicBezTo>
                    <a:pt x="17" y="59"/>
                    <a:pt x="19" y="59"/>
                    <a:pt x="18" y="56"/>
                  </a:cubicBezTo>
                  <a:cubicBezTo>
                    <a:pt x="17" y="55"/>
                    <a:pt x="16" y="52"/>
                    <a:pt x="14" y="51"/>
                  </a:cubicBezTo>
                  <a:cubicBezTo>
                    <a:pt x="12" y="49"/>
                    <a:pt x="8" y="47"/>
                    <a:pt x="8" y="46"/>
                  </a:cubicBezTo>
                  <a:cubicBezTo>
                    <a:pt x="8" y="45"/>
                    <a:pt x="9" y="46"/>
                    <a:pt x="9" y="44"/>
                  </a:cubicBezTo>
                  <a:cubicBezTo>
                    <a:pt x="9" y="40"/>
                    <a:pt x="1" y="38"/>
                    <a:pt x="0" y="38"/>
                  </a:cubicBezTo>
                  <a:cubicBezTo>
                    <a:pt x="0" y="34"/>
                    <a:pt x="0" y="34"/>
                    <a:pt x="0" y="34"/>
                  </a:cubicBezTo>
                  <a:cubicBezTo>
                    <a:pt x="1" y="33"/>
                    <a:pt x="3" y="32"/>
                    <a:pt x="3" y="30"/>
                  </a:cubicBezTo>
                  <a:cubicBezTo>
                    <a:pt x="3" y="28"/>
                    <a:pt x="5" y="26"/>
                    <a:pt x="5" y="24"/>
                  </a:cubicBezTo>
                  <a:cubicBezTo>
                    <a:pt x="5" y="22"/>
                    <a:pt x="8" y="21"/>
                    <a:pt x="8" y="17"/>
                  </a:cubicBezTo>
                  <a:cubicBezTo>
                    <a:pt x="10" y="17"/>
                    <a:pt x="13" y="16"/>
                    <a:pt x="14" y="17"/>
                  </a:cubicBezTo>
                  <a:cubicBezTo>
                    <a:pt x="15" y="17"/>
                    <a:pt x="15" y="17"/>
                    <a:pt x="14" y="17"/>
                  </a:cubicBezTo>
                  <a:cubicBezTo>
                    <a:pt x="15" y="19"/>
                    <a:pt x="19" y="22"/>
                    <a:pt x="18" y="25"/>
                  </a:cubicBezTo>
                  <a:cubicBezTo>
                    <a:pt x="19" y="26"/>
                    <a:pt x="20" y="27"/>
                    <a:pt x="22" y="27"/>
                  </a:cubicBezTo>
                  <a:cubicBezTo>
                    <a:pt x="23" y="27"/>
                    <a:pt x="28" y="26"/>
                    <a:pt x="29" y="26"/>
                  </a:cubicBezTo>
                  <a:cubicBezTo>
                    <a:pt x="38" y="26"/>
                    <a:pt x="30" y="29"/>
                    <a:pt x="37" y="30"/>
                  </a:cubicBezTo>
                  <a:cubicBezTo>
                    <a:pt x="46" y="30"/>
                    <a:pt x="38" y="26"/>
                    <a:pt x="49" y="25"/>
                  </a:cubicBezTo>
                  <a:cubicBezTo>
                    <a:pt x="50" y="25"/>
                    <a:pt x="50" y="23"/>
                    <a:pt x="50" y="22"/>
                  </a:cubicBezTo>
                  <a:cubicBezTo>
                    <a:pt x="50" y="21"/>
                    <a:pt x="52" y="20"/>
                    <a:pt x="53" y="20"/>
                  </a:cubicBezTo>
                  <a:cubicBezTo>
                    <a:pt x="54" y="20"/>
                    <a:pt x="59" y="26"/>
                    <a:pt x="60" y="26"/>
                  </a:cubicBezTo>
                  <a:cubicBezTo>
                    <a:pt x="61" y="26"/>
                    <a:pt x="63" y="26"/>
                    <a:pt x="65" y="25"/>
                  </a:cubicBezTo>
                  <a:cubicBezTo>
                    <a:pt x="69" y="22"/>
                    <a:pt x="77" y="13"/>
                    <a:pt x="77" y="12"/>
                  </a:cubicBezTo>
                  <a:cubicBezTo>
                    <a:pt x="77" y="11"/>
                    <a:pt x="76" y="10"/>
                    <a:pt x="76" y="9"/>
                  </a:cubicBezTo>
                  <a:cubicBezTo>
                    <a:pt x="76" y="8"/>
                    <a:pt x="76" y="8"/>
                    <a:pt x="76" y="7"/>
                  </a:cubicBezTo>
                  <a:cubicBezTo>
                    <a:pt x="77" y="5"/>
                    <a:pt x="76" y="4"/>
                    <a:pt x="75" y="3"/>
                  </a:cubicBezTo>
                  <a:cubicBezTo>
                    <a:pt x="75" y="2"/>
                    <a:pt x="81" y="4"/>
                    <a:pt x="80" y="1"/>
                  </a:cubicBezTo>
                  <a:lnTo>
                    <a:pt x="83" y="1"/>
                  </a:lnTo>
                  <a:close/>
                </a:path>
              </a:pathLst>
            </a:custGeom>
            <a:grpFill/>
            <a:ln w="6350">
              <a:solidFill>
                <a:srgbClr val="FFFFFF"/>
              </a:solidFill>
            </a:ln>
          </p:spPr>
          <p:txBody>
            <a:bodyPr vert="horz" wrap="square" lIns="80682" tIns="40341" rIns="80682" bIns="40341" numCol="1" anchor="t" anchorCtr="0" compatLnSpc="1">
              <a:prstTxWarp prst="textNoShape">
                <a:avLst/>
              </a:prstTxWarp>
            </a:bodyPr>
            <a:lstStyle>
              <a:defPPr>
                <a:defRPr lang="en-US"/>
              </a:defPPr>
              <a:lvl1pPr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1pPr>
              <a:lvl2pPr marL="4572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2pPr>
              <a:lvl3pPr marL="9144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3pPr>
              <a:lvl4pPr marL="13716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4pPr>
              <a:lvl5pPr marL="1828800" algn="l" rtl="0" fontAlgn="base">
                <a:spcBef>
                  <a:spcPct val="0"/>
                </a:spcBef>
                <a:spcAft>
                  <a:spcPct val="0"/>
                </a:spcAft>
                <a:defRPr sz="1400" b="1" kern="1200">
                  <a:solidFill>
                    <a:schemeClr val="accent1"/>
                  </a:solidFill>
                  <a:latin typeface="Garamond" pitchFamily="18" charset="0"/>
                  <a:ea typeface="ＭＳ Ｐゴシック" pitchFamily="34" charset="-128"/>
                  <a:cs typeface="+mn-cs"/>
                </a:defRPr>
              </a:lvl5pPr>
              <a:lvl6pPr marL="2286000" algn="l" defTabSz="914400" rtl="0" eaLnBrk="1" latinLnBrk="0" hangingPunct="1">
                <a:defRPr sz="1400" b="1" kern="1200">
                  <a:solidFill>
                    <a:schemeClr val="accent1"/>
                  </a:solidFill>
                  <a:latin typeface="Garamond" pitchFamily="18" charset="0"/>
                  <a:ea typeface="ＭＳ Ｐゴシック" pitchFamily="34" charset="-128"/>
                  <a:cs typeface="+mn-cs"/>
                </a:defRPr>
              </a:lvl6pPr>
              <a:lvl7pPr marL="2743200" algn="l" defTabSz="914400" rtl="0" eaLnBrk="1" latinLnBrk="0" hangingPunct="1">
                <a:defRPr sz="1400" b="1" kern="1200">
                  <a:solidFill>
                    <a:schemeClr val="accent1"/>
                  </a:solidFill>
                  <a:latin typeface="Garamond" pitchFamily="18" charset="0"/>
                  <a:ea typeface="ＭＳ Ｐゴシック" pitchFamily="34" charset="-128"/>
                  <a:cs typeface="+mn-cs"/>
                </a:defRPr>
              </a:lvl7pPr>
              <a:lvl8pPr marL="3200400" algn="l" defTabSz="914400" rtl="0" eaLnBrk="1" latinLnBrk="0" hangingPunct="1">
                <a:defRPr sz="1400" b="1" kern="1200">
                  <a:solidFill>
                    <a:schemeClr val="accent1"/>
                  </a:solidFill>
                  <a:latin typeface="Garamond" pitchFamily="18" charset="0"/>
                  <a:ea typeface="ＭＳ Ｐゴシック" pitchFamily="34" charset="-128"/>
                  <a:cs typeface="+mn-cs"/>
                </a:defRPr>
              </a:lvl8pPr>
              <a:lvl9pPr marL="3657600" algn="l" defTabSz="914400" rtl="0" eaLnBrk="1" latinLnBrk="0" hangingPunct="1">
                <a:defRPr sz="1400" b="1" kern="1200">
                  <a:solidFill>
                    <a:schemeClr val="accent1"/>
                  </a:solidFill>
                  <a:latin typeface="Garamond" pitchFamily="18" charset="0"/>
                  <a:ea typeface="ＭＳ Ｐゴシック"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35" b="1" i="0" u="none" strike="noStrike" kern="1200" cap="none" spc="0" normalizeH="0" baseline="0" noProof="0" dirty="0">
                <a:ln>
                  <a:noFill/>
                </a:ln>
                <a:solidFill>
                  <a:srgbClr val="69CDE7"/>
                </a:solidFill>
                <a:effectLst/>
                <a:uLnTx/>
                <a:uFillTx/>
                <a:latin typeface="Calibri" panose="020F0502020204030204" pitchFamily="34" charset="0"/>
              </a:endParaRPr>
            </a:p>
          </p:txBody>
        </p:sp>
        <p:sp>
          <p:nvSpPr>
            <p:cNvPr id="274" name="Freeform 130"/>
            <p:cNvSpPr>
              <a:spLocks/>
            </p:cNvSpPr>
            <p:nvPr/>
          </p:nvSpPr>
          <p:spPr bwMode="auto">
            <a:xfrm>
              <a:off x="2148100" y="3848100"/>
              <a:ext cx="112500" cy="122767"/>
            </a:xfrm>
            <a:custGeom>
              <a:avLst/>
              <a:gdLst/>
              <a:ahLst/>
              <a:cxnLst>
                <a:cxn ang="0">
                  <a:pos x="81" y="34"/>
                </a:cxn>
                <a:cxn ang="0">
                  <a:pos x="75" y="37"/>
                </a:cxn>
                <a:cxn ang="0">
                  <a:pos x="69" y="37"/>
                </a:cxn>
                <a:cxn ang="0">
                  <a:pos x="58" y="37"/>
                </a:cxn>
                <a:cxn ang="0">
                  <a:pos x="63" y="0"/>
                </a:cxn>
                <a:cxn ang="0">
                  <a:pos x="36" y="0"/>
                </a:cxn>
                <a:cxn ang="0">
                  <a:pos x="32" y="1"/>
                </a:cxn>
                <a:cxn ang="0">
                  <a:pos x="27" y="7"/>
                </a:cxn>
                <a:cxn ang="0">
                  <a:pos x="24" y="15"/>
                </a:cxn>
                <a:cxn ang="0">
                  <a:pos x="26" y="20"/>
                </a:cxn>
                <a:cxn ang="0">
                  <a:pos x="27" y="24"/>
                </a:cxn>
                <a:cxn ang="0">
                  <a:pos x="32" y="25"/>
                </a:cxn>
                <a:cxn ang="0">
                  <a:pos x="33" y="32"/>
                </a:cxn>
                <a:cxn ang="0">
                  <a:pos x="33" y="38"/>
                </a:cxn>
                <a:cxn ang="0">
                  <a:pos x="11" y="38"/>
                </a:cxn>
                <a:cxn ang="0">
                  <a:pos x="7" y="45"/>
                </a:cxn>
                <a:cxn ang="0">
                  <a:pos x="5" y="51"/>
                </a:cxn>
                <a:cxn ang="0">
                  <a:pos x="0" y="67"/>
                </a:cxn>
                <a:cxn ang="0">
                  <a:pos x="9" y="75"/>
                </a:cxn>
                <a:cxn ang="0">
                  <a:pos x="15" y="78"/>
                </a:cxn>
                <a:cxn ang="0">
                  <a:pos x="19" y="81"/>
                </a:cxn>
                <a:cxn ang="0">
                  <a:pos x="30" y="81"/>
                </a:cxn>
                <a:cxn ang="0">
                  <a:pos x="33" y="81"/>
                </a:cxn>
                <a:cxn ang="0">
                  <a:pos x="38" y="82"/>
                </a:cxn>
                <a:cxn ang="0">
                  <a:pos x="44" y="81"/>
                </a:cxn>
                <a:cxn ang="0">
                  <a:pos x="46" y="74"/>
                </a:cxn>
                <a:cxn ang="0">
                  <a:pos x="52" y="74"/>
                </a:cxn>
                <a:cxn ang="0">
                  <a:pos x="57" y="65"/>
                </a:cxn>
                <a:cxn ang="0">
                  <a:pos x="60" y="58"/>
                </a:cxn>
                <a:cxn ang="0">
                  <a:pos x="71" y="50"/>
                </a:cxn>
                <a:cxn ang="0">
                  <a:pos x="75" y="41"/>
                </a:cxn>
                <a:cxn ang="0">
                  <a:pos x="81" y="34"/>
                </a:cxn>
              </a:cxnLst>
              <a:rect l="0" t="0" r="r" b="b"/>
              <a:pathLst>
                <a:path w="81" h="82">
                  <a:moveTo>
                    <a:pt x="81" y="34"/>
                  </a:moveTo>
                  <a:lnTo>
                    <a:pt x="75" y="37"/>
                  </a:lnTo>
                  <a:lnTo>
                    <a:pt x="69" y="37"/>
                  </a:lnTo>
                  <a:lnTo>
                    <a:pt x="58" y="37"/>
                  </a:lnTo>
                  <a:lnTo>
                    <a:pt x="63" y="0"/>
                  </a:lnTo>
                  <a:lnTo>
                    <a:pt x="36" y="0"/>
                  </a:lnTo>
                  <a:lnTo>
                    <a:pt x="32" y="1"/>
                  </a:lnTo>
                  <a:lnTo>
                    <a:pt x="27" y="7"/>
                  </a:lnTo>
                  <a:lnTo>
                    <a:pt x="24" y="15"/>
                  </a:lnTo>
                  <a:lnTo>
                    <a:pt x="26" y="20"/>
                  </a:lnTo>
                  <a:lnTo>
                    <a:pt x="27" y="24"/>
                  </a:lnTo>
                  <a:lnTo>
                    <a:pt x="32" y="25"/>
                  </a:lnTo>
                  <a:lnTo>
                    <a:pt x="33" y="32"/>
                  </a:lnTo>
                  <a:lnTo>
                    <a:pt x="33" y="38"/>
                  </a:lnTo>
                  <a:lnTo>
                    <a:pt x="11" y="38"/>
                  </a:lnTo>
                  <a:lnTo>
                    <a:pt x="7" y="45"/>
                  </a:lnTo>
                  <a:lnTo>
                    <a:pt x="5" y="51"/>
                  </a:lnTo>
                  <a:lnTo>
                    <a:pt x="0" y="67"/>
                  </a:lnTo>
                  <a:lnTo>
                    <a:pt x="9" y="75"/>
                  </a:lnTo>
                  <a:lnTo>
                    <a:pt x="15" y="78"/>
                  </a:lnTo>
                  <a:lnTo>
                    <a:pt x="19" y="81"/>
                  </a:lnTo>
                  <a:lnTo>
                    <a:pt x="30" y="81"/>
                  </a:lnTo>
                  <a:lnTo>
                    <a:pt x="33" y="81"/>
                  </a:lnTo>
                  <a:lnTo>
                    <a:pt x="38" y="82"/>
                  </a:lnTo>
                  <a:lnTo>
                    <a:pt x="44" y="81"/>
                  </a:lnTo>
                  <a:lnTo>
                    <a:pt x="46" y="74"/>
                  </a:lnTo>
                  <a:lnTo>
                    <a:pt x="52" y="74"/>
                  </a:lnTo>
                  <a:lnTo>
                    <a:pt x="57" y="65"/>
                  </a:lnTo>
                  <a:lnTo>
                    <a:pt x="60" y="58"/>
                  </a:lnTo>
                  <a:lnTo>
                    <a:pt x="71" y="50"/>
                  </a:lnTo>
                  <a:lnTo>
                    <a:pt x="75" y="41"/>
                  </a:lnTo>
                  <a:lnTo>
                    <a:pt x="81" y="34"/>
                  </a:lnTo>
                  <a:close/>
                </a:path>
              </a:pathLst>
            </a:custGeom>
            <a:solidFill>
              <a:srgbClr val="003A70"/>
            </a:solidFill>
            <a:ln w="9525">
              <a:noFill/>
              <a:prstDash val="solid"/>
              <a:round/>
              <a:headEnd/>
              <a:tailEnd/>
            </a:ln>
          </p:spPr>
          <p:txBody>
            <a:bodyPr vert="horz" wrap="square" lIns="80682" tIns="40341" rIns="80682" bIns="40341" numCol="1" anchor="t"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sp>
          <p:nvSpPr>
            <p:cNvPr id="275" name="Freeform 253"/>
            <p:cNvSpPr>
              <a:spLocks/>
            </p:cNvSpPr>
            <p:nvPr/>
          </p:nvSpPr>
          <p:spPr bwMode="auto">
            <a:xfrm>
              <a:off x="7396611" y="3667475"/>
              <a:ext cx="242285" cy="294729"/>
            </a:xfrm>
            <a:custGeom>
              <a:avLst/>
              <a:gdLst/>
              <a:ahLst/>
              <a:cxnLst>
                <a:cxn ang="0">
                  <a:pos x="102" y="124"/>
                </a:cxn>
                <a:cxn ang="0">
                  <a:pos x="94" y="116"/>
                </a:cxn>
                <a:cxn ang="0">
                  <a:pos x="88" y="102"/>
                </a:cxn>
                <a:cxn ang="0">
                  <a:pos x="86" y="94"/>
                </a:cxn>
                <a:cxn ang="0">
                  <a:pos x="74" y="84"/>
                </a:cxn>
                <a:cxn ang="0">
                  <a:pos x="66" y="76"/>
                </a:cxn>
                <a:cxn ang="0">
                  <a:pos x="58" y="82"/>
                </a:cxn>
                <a:cxn ang="0">
                  <a:pos x="52" y="88"/>
                </a:cxn>
                <a:cxn ang="0">
                  <a:pos x="48" y="84"/>
                </a:cxn>
                <a:cxn ang="0">
                  <a:pos x="44" y="80"/>
                </a:cxn>
                <a:cxn ang="0">
                  <a:pos x="36" y="84"/>
                </a:cxn>
                <a:cxn ang="0">
                  <a:pos x="26" y="70"/>
                </a:cxn>
                <a:cxn ang="0">
                  <a:pos x="26" y="58"/>
                </a:cxn>
                <a:cxn ang="0">
                  <a:pos x="18" y="56"/>
                </a:cxn>
                <a:cxn ang="0">
                  <a:pos x="12" y="56"/>
                </a:cxn>
                <a:cxn ang="0">
                  <a:pos x="6" y="44"/>
                </a:cxn>
                <a:cxn ang="0">
                  <a:pos x="0" y="38"/>
                </a:cxn>
                <a:cxn ang="0">
                  <a:pos x="10" y="28"/>
                </a:cxn>
                <a:cxn ang="0">
                  <a:pos x="12" y="22"/>
                </a:cxn>
                <a:cxn ang="0">
                  <a:pos x="20" y="22"/>
                </a:cxn>
                <a:cxn ang="0">
                  <a:pos x="26" y="20"/>
                </a:cxn>
                <a:cxn ang="0">
                  <a:pos x="20" y="8"/>
                </a:cxn>
                <a:cxn ang="0">
                  <a:pos x="22" y="2"/>
                </a:cxn>
                <a:cxn ang="0">
                  <a:pos x="28" y="4"/>
                </a:cxn>
                <a:cxn ang="0">
                  <a:pos x="32" y="16"/>
                </a:cxn>
                <a:cxn ang="0">
                  <a:pos x="42" y="24"/>
                </a:cxn>
                <a:cxn ang="0">
                  <a:pos x="70" y="34"/>
                </a:cxn>
                <a:cxn ang="0">
                  <a:pos x="66" y="44"/>
                </a:cxn>
                <a:cxn ang="0">
                  <a:pos x="60" y="50"/>
                </a:cxn>
                <a:cxn ang="0">
                  <a:pos x="70" y="64"/>
                </a:cxn>
                <a:cxn ang="0">
                  <a:pos x="88" y="78"/>
                </a:cxn>
                <a:cxn ang="0">
                  <a:pos x="96" y="88"/>
                </a:cxn>
                <a:cxn ang="0">
                  <a:pos x="104" y="92"/>
                </a:cxn>
                <a:cxn ang="0">
                  <a:pos x="114" y="104"/>
                </a:cxn>
                <a:cxn ang="0">
                  <a:pos x="134" y="132"/>
                </a:cxn>
                <a:cxn ang="0">
                  <a:pos x="138" y="146"/>
                </a:cxn>
                <a:cxn ang="0">
                  <a:pos x="132" y="148"/>
                </a:cxn>
                <a:cxn ang="0">
                  <a:pos x="124" y="146"/>
                </a:cxn>
                <a:cxn ang="0">
                  <a:pos x="118" y="150"/>
                </a:cxn>
                <a:cxn ang="0">
                  <a:pos x="110" y="154"/>
                </a:cxn>
              </a:cxnLst>
              <a:rect l="0" t="0" r="r" b="b"/>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solidFill>
              <a:srgbClr val="003A70"/>
            </a:solidFill>
            <a:ln w="6350" cmpd="sng">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808080"/>
                </a:solidFill>
                <a:effectLst/>
                <a:uLnTx/>
                <a:uFillTx/>
                <a:latin typeface="Calibri" panose="020F0502020204030204" pitchFamily="34" charset="0"/>
                <a:cs typeface="+mn-cs"/>
              </a:endParaRPr>
            </a:p>
          </p:txBody>
        </p:sp>
      </p:grpSp>
      <p:sp>
        <p:nvSpPr>
          <p:cNvPr id="282" name="TextBox 281"/>
          <p:cNvSpPr txBox="1"/>
          <p:nvPr/>
        </p:nvSpPr>
        <p:spPr>
          <a:xfrm>
            <a:off x="4041652" y="6964687"/>
            <a:ext cx="3141309" cy="830997"/>
          </a:xfrm>
          <a:prstGeom prst="rect">
            <a:avLst/>
          </a:prstGeom>
          <a:noFill/>
          <a:ln>
            <a:solidFill>
              <a:schemeClr val="tx2"/>
            </a:solidFill>
          </a:ln>
        </p:spPr>
        <p:txBody>
          <a:bodyPr wrap="none" rtlCol="0">
            <a:spAutoFit/>
          </a:bodyPr>
          <a:lstStyle/>
          <a:p>
            <a:r>
              <a:rPr lang="en-US" sz="2400" b="1" dirty="0">
                <a:solidFill>
                  <a:schemeClr val="tx2">
                    <a:lumMod val="60000"/>
                    <a:lumOff val="40000"/>
                  </a:schemeClr>
                </a:solidFill>
                <a:latin typeface="Calibri" pitchFamily="34" charset="0"/>
              </a:rPr>
              <a:t>CHAI Programs</a:t>
            </a:r>
          </a:p>
          <a:p>
            <a:r>
              <a:rPr lang="en-US" sz="2400" b="1" dirty="0">
                <a:solidFill>
                  <a:schemeClr val="tx2"/>
                </a:solidFill>
                <a:latin typeface="Calibri" pitchFamily="34" charset="0"/>
              </a:rPr>
              <a:t>CHAI Malaria Programs</a:t>
            </a:r>
          </a:p>
        </p:txBody>
      </p:sp>
      <p:sp>
        <p:nvSpPr>
          <p:cNvPr id="283" name="Oval 282"/>
          <p:cNvSpPr/>
          <p:nvPr/>
        </p:nvSpPr>
        <p:spPr bwMode="auto">
          <a:xfrm>
            <a:off x="914400" y="4495800"/>
            <a:ext cx="751502" cy="408300"/>
          </a:xfrm>
          <a:prstGeom prst="ellipse">
            <a:avLst/>
          </a:prstGeom>
          <a:noFill/>
          <a:ln w="47625" cap="flat" cmpd="sng" algn="ctr">
            <a:solidFill>
              <a:srgbClr val="FF0000"/>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84" name="Oval 283"/>
          <p:cNvSpPr/>
          <p:nvPr/>
        </p:nvSpPr>
        <p:spPr bwMode="auto">
          <a:xfrm>
            <a:off x="8462837" y="4269912"/>
            <a:ext cx="394353" cy="408300"/>
          </a:xfrm>
          <a:prstGeom prst="ellipse">
            <a:avLst/>
          </a:prstGeom>
          <a:noFill/>
          <a:ln w="47625" cap="flat" cmpd="sng" algn="ctr">
            <a:solidFill>
              <a:srgbClr val="FF0000"/>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85" name="Oval 284"/>
          <p:cNvSpPr/>
          <p:nvPr/>
        </p:nvSpPr>
        <p:spPr bwMode="auto">
          <a:xfrm>
            <a:off x="1474862" y="3965590"/>
            <a:ext cx="394353" cy="408300"/>
          </a:xfrm>
          <a:prstGeom prst="ellipse">
            <a:avLst/>
          </a:prstGeom>
          <a:noFill/>
          <a:ln w="47625" cap="flat" cmpd="sng" algn="ctr">
            <a:solidFill>
              <a:srgbClr val="FF0000"/>
            </a:solidFill>
            <a:prstDash val="solid"/>
            <a:round/>
            <a:headEnd type="none" w="med" len="med"/>
            <a:tailEnd type="none" w="med" len="med"/>
          </a:ln>
          <a:effectLst/>
        </p:spPr>
        <p:txBody>
          <a:bodyPr vert="horz" wrap="square" lIns="99440" tIns="49721" rIns="99440" bIns="49721"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18066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500"/>
                                        <p:tgtEl>
                                          <p:spTgt spid="284"/>
                                        </p:tgtEl>
                                      </p:cBhvr>
                                    </p:animEffect>
                                  </p:childTnLst>
                                  <p:subTnLst>
                                    <p:set>
                                      <p:cBhvr override="childStyle">
                                        <p:cTn dur="1" fill="hold" display="0" masterRel="nextClick" afterEffect="1"/>
                                        <p:tgtEl>
                                          <p:spTgt spid="284"/>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285"/>
                                        </p:tgtEl>
                                        <p:attrNameLst>
                                          <p:attrName>style.visibility</p:attrName>
                                        </p:attrNameLst>
                                      </p:cBhvr>
                                      <p:to>
                                        <p:strVal val="visible"/>
                                      </p:to>
                                    </p:set>
                                    <p:animEffect transition="in" filter="fade">
                                      <p:cBhvr>
                                        <p:cTn id="13" dur="500"/>
                                        <p:tgtEl>
                                          <p:spTgt spid="285"/>
                                        </p:tgtEl>
                                      </p:cBhvr>
                                    </p:animEffect>
                                  </p:childTnLst>
                                  <p:subTnLst>
                                    <p:set>
                                      <p:cBhvr override="childStyle">
                                        <p:cTn dur="1" fill="hold" display="0" masterRel="nextClick" afterEffect="1"/>
                                        <p:tgtEl>
                                          <p:spTgt spid="2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p:bldP spid="284" grpId="0" animBg="1"/>
      <p:bldP spid="2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 y="-19370"/>
            <a:ext cx="10972800" cy="1097280"/>
          </a:xfrm>
        </p:spPr>
        <p:txBody>
          <a:bodyPr/>
          <a:lstStyle/>
          <a:p>
            <a:r>
              <a:rPr lang="en-US" dirty="0"/>
              <a:t>Panama: malaria declines have plateaued, with remaining malaria cases concentrated in indigenous communities</a:t>
            </a:r>
            <a:endParaRPr lang="es-HN" dirty="0"/>
          </a:p>
        </p:txBody>
      </p:sp>
      <p:sp>
        <p:nvSpPr>
          <p:cNvPr id="58" name="Rectangle 10"/>
          <p:cNvSpPr>
            <a:spLocks noChangeArrowheads="1"/>
          </p:cNvSpPr>
          <p:nvPr>
            <p:custDataLst>
              <p:tags r:id="rId1"/>
            </p:custDataLst>
          </p:nvPr>
        </p:nvSpPr>
        <p:spPr bwMode="auto">
          <a:xfrm>
            <a:off x="1294474" y="2796055"/>
            <a:ext cx="373370" cy="275189"/>
          </a:xfrm>
          <a:prstGeom prst="rect">
            <a:avLst/>
          </a:prstGeom>
          <a:noFill/>
          <a:ln w="9525" algn="ctr">
            <a:noFill/>
            <a:round/>
            <a:headEnd/>
            <a:tailEnd/>
          </a:ln>
        </p:spPr>
        <p:txBody>
          <a:bodyPr wrap="none" lIns="30473" tIns="0" rIns="30473" bIns="0" anchor="b"/>
          <a:lstStyle/>
          <a:p>
            <a:pPr algn="ctr" defTabSz="1097008" eaLnBrk="0" fontAlgn="base" hangingPunct="0">
              <a:spcBef>
                <a:spcPct val="0"/>
              </a:spcBef>
              <a:spcAft>
                <a:spcPct val="0"/>
              </a:spcAft>
            </a:pPr>
            <a:r>
              <a:rPr lang="en-US" sz="1700" b="1" dirty="0">
                <a:solidFill>
                  <a:srgbClr val="FFFFFF"/>
                </a:solidFill>
                <a:latin typeface="Calibri" pitchFamily="34" charset="0"/>
                <a:cs typeface="Arial" charset="0"/>
                <a:sym typeface="Arial" charset="0"/>
              </a:rPr>
              <a:t>62%</a:t>
            </a:r>
            <a:endParaRPr lang="en-US" sz="1700" b="1" dirty="0">
              <a:solidFill>
                <a:srgbClr val="FFFFFF"/>
              </a:solidFill>
              <a:latin typeface="Calibri" pitchFamily="34" charset="0"/>
              <a:ea typeface="MS PGothic" pitchFamily="34" charset="-128"/>
              <a:cs typeface="Arial" charset="0"/>
              <a:sym typeface="Arial" charset="0"/>
            </a:endParaRPr>
          </a:p>
        </p:txBody>
      </p:sp>
      <p:graphicFrame>
        <p:nvGraphicFramePr>
          <p:cNvPr id="14" name="Chart 13"/>
          <p:cNvGraphicFramePr>
            <a:graphicFrameLocks/>
          </p:cNvGraphicFramePr>
          <p:nvPr>
            <p:extLst>
              <p:ext uri="{D42A27DB-BD31-4B8C-83A1-F6EECF244321}">
                <p14:modId xmlns:p14="http://schemas.microsoft.com/office/powerpoint/2010/main" val="1569992035"/>
              </p:ext>
            </p:extLst>
          </p:nvPr>
        </p:nvGraphicFramePr>
        <p:xfrm>
          <a:off x="457201" y="3905251"/>
          <a:ext cx="10515602" cy="430911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descr="C:\Users\SNgai\Box Sync\SN\CHAI\Panama\Descriptive analysis\Images\Incidence map 2016 new.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277" t="23131" r="5397" b="32111"/>
          <a:stretch/>
        </p:blipFill>
        <p:spPr bwMode="auto">
          <a:xfrm>
            <a:off x="838200" y="1147768"/>
            <a:ext cx="8689802" cy="329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0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access to care and dependency on microscopy resulted in significant delays in malaria diagnosis and treatment prior to 2016</a:t>
            </a:r>
            <a:endParaRPr lang="es-HN" dirty="0"/>
          </a:p>
        </p:txBody>
      </p:sp>
      <p:sp>
        <p:nvSpPr>
          <p:cNvPr id="3" name="Slide Number Placeholder 2"/>
          <p:cNvSpPr>
            <a:spLocks noGrp="1"/>
          </p:cNvSpPr>
          <p:nvPr>
            <p:ph type="sldNum" sz="quarter" idx="10"/>
          </p:nvPr>
        </p:nvSpPr>
        <p:spPr/>
        <p:txBody>
          <a:bodyPr/>
          <a:lstStyle/>
          <a:p>
            <a:pPr defTabSz="1097008">
              <a:defRPr/>
            </a:pPr>
            <a:fld id="{8EE1A134-AC5E-4EA2-B3A4-E7AFA212C9FB}" type="slidenum">
              <a:rPr lang="en-US"/>
              <a:pPr defTabSz="1097008">
                <a:defRPr/>
              </a:pPr>
              <a:t>7</a:t>
            </a:fld>
            <a:endParaRPr lang="en-US" dirty="0"/>
          </a:p>
        </p:txBody>
      </p:sp>
      <p:pic>
        <p:nvPicPr>
          <p:cNvPr id="5" name="Picture 4"/>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46365" y="1605890"/>
            <a:ext cx="6123305" cy="2862677"/>
          </a:xfrm>
          <a:prstGeom prst="rect">
            <a:avLst/>
          </a:prstGeom>
        </p:spPr>
      </p:pic>
      <p:sp>
        <p:nvSpPr>
          <p:cNvPr id="6" name="Rectangle 5"/>
          <p:cNvSpPr/>
          <p:nvPr/>
        </p:nvSpPr>
        <p:spPr bwMode="auto">
          <a:xfrm>
            <a:off x="181537" y="1209839"/>
            <a:ext cx="5311241" cy="369646"/>
          </a:xfrm>
          <a:prstGeom prst="rect">
            <a:avLst/>
          </a:prstGeom>
          <a:noFill/>
          <a:ln w="9525" cap="flat" cmpd="sng" algn="ctr">
            <a:noFill/>
            <a:prstDash val="solid"/>
            <a:round/>
            <a:headEnd type="none" w="med" len="med"/>
            <a:tailEnd type="none" w="med" len="med"/>
          </a:ln>
          <a:effectLst/>
        </p:spPr>
        <p:txBody>
          <a:bodyPr vert="horz" wrap="square" lIns="119299" tIns="59651" rIns="119299" bIns="59651" numCol="1" rtlCol="0" anchor="ctr" anchorCtr="0" compatLnSpc="1">
            <a:prstTxWarp prst="textNoShape">
              <a:avLst/>
            </a:prstTxWarp>
          </a:bodyPr>
          <a:lstStyle/>
          <a:p>
            <a:pPr defTabSz="1097008" eaLnBrk="0" fontAlgn="base" hangingPunct="0">
              <a:spcBef>
                <a:spcPct val="0"/>
              </a:spcBef>
              <a:spcAft>
                <a:spcPct val="0"/>
              </a:spcAft>
            </a:pPr>
            <a:r>
              <a:rPr lang="en-US" sz="1900" b="1" dirty="0">
                <a:solidFill>
                  <a:srgbClr val="000000"/>
                </a:solidFill>
                <a:latin typeface="Calibri" panose="020F0502020204030204" pitchFamily="34" charset="0"/>
                <a:ea typeface="Microsoft YaHei Light" panose="020B0502040204020203" pitchFamily="34" charset="-122"/>
                <a:cs typeface="Calibri" panose="020F0502020204030204" pitchFamily="34" charset="0"/>
              </a:rPr>
              <a:t>Time in minutes to nearest health facility: </a:t>
            </a:r>
            <a:endParaRPr lang="es-HN" sz="1900" b="1" dirty="0">
              <a:solidFill>
                <a:srgbClr val="000000"/>
              </a:solidFill>
              <a:latin typeface="Calibri" panose="020F0502020204030204" pitchFamily="34" charset="0"/>
              <a:ea typeface="Microsoft YaHei Light" panose="020B0502040204020203" pitchFamily="34" charset="-122"/>
              <a:cs typeface="Calibri" panose="020F0502020204030204" pitchFamily="34" charset="0"/>
            </a:endParaRPr>
          </a:p>
        </p:txBody>
      </p:sp>
      <p:sp>
        <p:nvSpPr>
          <p:cNvPr id="7" name="TextBox 6"/>
          <p:cNvSpPr txBox="1"/>
          <p:nvPr/>
        </p:nvSpPr>
        <p:spPr>
          <a:xfrm>
            <a:off x="12917" y="4271534"/>
            <a:ext cx="3557250" cy="261586"/>
          </a:xfrm>
          <a:prstGeom prst="rect">
            <a:avLst/>
          </a:prstGeom>
          <a:noFill/>
        </p:spPr>
        <p:txBody>
          <a:bodyPr wrap="square" lIns="91418" tIns="45708" rIns="91418" bIns="45708" rtlCol="0">
            <a:spAutoFit/>
          </a:bodyPr>
          <a:lstStyle/>
          <a:p>
            <a:pPr defTabSz="1097008" fontAlgn="base">
              <a:spcBef>
                <a:spcPct val="0"/>
              </a:spcBef>
              <a:spcAft>
                <a:spcPct val="0"/>
              </a:spcAft>
            </a:pPr>
            <a:r>
              <a:rPr lang="en-US" sz="1100" b="1" dirty="0">
                <a:solidFill>
                  <a:srgbClr val="000000"/>
                </a:solidFill>
                <a:latin typeface="Calibri" panose="020F0502020204030204" pitchFamily="34" charset="0"/>
                <a:cs typeface="Calibri" panose="020F0502020204030204" pitchFamily="34" charset="0"/>
              </a:rPr>
              <a:t>Credit: K. Battle, MAP, Oxford University</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17618" y="3293477"/>
            <a:ext cx="597182" cy="729890"/>
          </a:xfrm>
          <a:prstGeom prst="rect">
            <a:avLst/>
          </a:prstGeom>
        </p:spPr>
      </p:pic>
      <p:sp>
        <p:nvSpPr>
          <p:cNvPr id="10" name="Rectangle 9"/>
          <p:cNvSpPr/>
          <p:nvPr/>
        </p:nvSpPr>
        <p:spPr bwMode="auto">
          <a:xfrm>
            <a:off x="6403117" y="1524000"/>
            <a:ext cx="4342054" cy="5529203"/>
          </a:xfrm>
          <a:prstGeom prst="rect">
            <a:avLst/>
          </a:prstGeom>
          <a:solidFill>
            <a:schemeClr val="bg1"/>
          </a:solidFill>
          <a:ln w="9525" cap="flat" cmpd="sng" algn="ctr">
            <a:noFill/>
            <a:prstDash val="dash"/>
            <a:round/>
            <a:headEnd type="none" w="med" len="med"/>
            <a:tailEnd type="none" w="med" len="med"/>
          </a:ln>
          <a:effectLst/>
        </p:spPr>
        <p:txBody>
          <a:bodyPr vert="horz" wrap="square" lIns="119299" tIns="109700" rIns="119299" bIns="59651" numCol="1" rtlCol="0" anchor="t" anchorCtr="0" compatLnSpc="1">
            <a:prstTxWarp prst="textNoShape">
              <a:avLst/>
            </a:prstTxWarp>
          </a:bodyPr>
          <a:lstStyle/>
          <a:p>
            <a:pPr marL="342815" indent="-342815" defTabSz="1097008" eaLnBrk="0" fontAlgn="base" hangingPunct="0">
              <a:spcBef>
                <a:spcPct val="0"/>
              </a:spcBef>
              <a:buFont typeface="Arial" panose="020B0604020202020204" pitchFamily="34" charset="0"/>
              <a:buChar char="•"/>
            </a:pPr>
            <a:r>
              <a:rPr lang="en-US" sz="2400" b="1" dirty="0">
                <a:solidFill>
                  <a:srgbClr val="000000"/>
                </a:solidFill>
                <a:latin typeface="Calibri" panose="020F0502020204030204" pitchFamily="34" charset="0"/>
                <a:cs typeface="Calibri" panose="020F0502020204030204" pitchFamily="34" charset="0"/>
              </a:rPr>
              <a:t>80%</a:t>
            </a:r>
            <a:r>
              <a:rPr lang="en-US" sz="2400" dirty="0">
                <a:solidFill>
                  <a:srgbClr val="000000"/>
                </a:solidFill>
                <a:latin typeface="Calibri" panose="020F0502020204030204" pitchFamily="34" charset="0"/>
                <a:cs typeface="Calibri" panose="020F0502020204030204" pitchFamily="34" charset="0"/>
              </a:rPr>
              <a:t> of reported malaria cases diagnosed via </a:t>
            </a:r>
            <a:r>
              <a:rPr lang="en-US" sz="2400" b="1" dirty="0">
                <a:solidFill>
                  <a:srgbClr val="000000"/>
                </a:solidFill>
                <a:latin typeface="Calibri" panose="020F0502020204030204" pitchFamily="34" charset="0"/>
                <a:cs typeface="Calibri" panose="020F0502020204030204" pitchFamily="34" charset="0"/>
              </a:rPr>
              <a:t>active case detection </a:t>
            </a:r>
            <a:r>
              <a:rPr lang="en-US" sz="2400" dirty="0">
                <a:solidFill>
                  <a:srgbClr val="000000"/>
                </a:solidFill>
                <a:latin typeface="Calibri" panose="020F0502020204030204" pitchFamily="34" charset="0"/>
                <a:cs typeface="Calibri" panose="020F0502020204030204" pitchFamily="34" charset="0"/>
              </a:rPr>
              <a:t>through biweekly community visits by malaria technicians </a:t>
            </a:r>
          </a:p>
          <a:p>
            <a:pPr marL="342815" indent="-342815" defTabSz="1097008" eaLnBrk="0" fontAlgn="base" hangingPunct="0">
              <a:spcBef>
                <a:spcPct val="0"/>
              </a:spcBef>
              <a:buFont typeface="Arial" panose="020B0604020202020204" pitchFamily="34" charset="0"/>
              <a:buChar char="•"/>
            </a:pPr>
            <a:endParaRPr lang="en-US" sz="2400" dirty="0">
              <a:solidFill>
                <a:srgbClr val="000000"/>
              </a:solidFill>
              <a:latin typeface="Calibri" panose="020F0502020204030204" pitchFamily="34" charset="0"/>
              <a:cs typeface="Calibri" panose="020F0502020204030204" pitchFamily="34" charset="0"/>
            </a:endParaRPr>
          </a:p>
          <a:p>
            <a:pPr marL="342815" indent="-342815" defTabSz="1097008" eaLnBrk="0" fontAlgn="base" hangingPunct="0">
              <a:spcBef>
                <a:spcPct val="0"/>
              </a:spcBef>
              <a:buFont typeface="Arial" panose="020B0604020202020204" pitchFamily="34" charset="0"/>
              <a:buChar char="•"/>
            </a:pPr>
            <a:r>
              <a:rPr lang="en-US" sz="2400" b="1" dirty="0">
                <a:solidFill>
                  <a:srgbClr val="000000"/>
                </a:solidFill>
                <a:latin typeface="Calibri" panose="020F0502020204030204" pitchFamily="34" charset="0"/>
                <a:cs typeface="Calibri" panose="020F0502020204030204" pitchFamily="34" charset="0"/>
              </a:rPr>
              <a:t>Reliance on microscopy </a:t>
            </a:r>
            <a:r>
              <a:rPr lang="en-US" sz="2400" dirty="0">
                <a:solidFill>
                  <a:srgbClr val="000000"/>
                </a:solidFill>
                <a:latin typeface="Calibri" panose="020F0502020204030204" pitchFamily="34" charset="0"/>
                <a:cs typeface="Calibri" panose="020F0502020204030204" pitchFamily="34" charset="0"/>
              </a:rPr>
              <a:t>for diagnosis resulted in significant </a:t>
            </a:r>
            <a:r>
              <a:rPr lang="en-US" sz="2400" b="1" dirty="0">
                <a:solidFill>
                  <a:srgbClr val="000000"/>
                </a:solidFill>
                <a:latin typeface="Calibri" panose="020F0502020204030204" pitchFamily="34" charset="0"/>
                <a:cs typeface="Calibri" panose="020F0502020204030204" pitchFamily="34" charset="0"/>
              </a:rPr>
              <a:t>delays from 4 days up to 1 month </a:t>
            </a:r>
            <a:r>
              <a:rPr lang="en-US" sz="2400" dirty="0">
                <a:solidFill>
                  <a:srgbClr val="000000"/>
                </a:solidFill>
                <a:latin typeface="Calibri" panose="020F0502020204030204" pitchFamily="34" charset="0"/>
                <a:cs typeface="Calibri" panose="020F0502020204030204" pitchFamily="34" charset="0"/>
              </a:rPr>
              <a:t>for slide reading and return of results to patient</a:t>
            </a:r>
          </a:p>
          <a:p>
            <a:pPr marL="342815" indent="-342815" defTabSz="1097008" eaLnBrk="0" fontAlgn="base" hangingPunct="0">
              <a:spcBef>
                <a:spcPct val="0"/>
              </a:spcBef>
              <a:buFont typeface="Arial" panose="020B0604020202020204" pitchFamily="34" charset="0"/>
              <a:buChar char="•"/>
            </a:pPr>
            <a:endParaRPr lang="en-US" sz="2400" dirty="0">
              <a:solidFill>
                <a:srgbClr val="000000"/>
              </a:solidFill>
              <a:latin typeface="Calibri" panose="020F0502020204030204" pitchFamily="34" charset="0"/>
              <a:cs typeface="Calibri" panose="020F0502020204030204" pitchFamily="34" charset="0"/>
            </a:endParaRPr>
          </a:p>
          <a:p>
            <a:pPr marL="342815" indent="-342815" defTabSz="1097008" eaLnBrk="0" fontAlgn="base" hangingPunct="0">
              <a:spcBef>
                <a:spcPct val="0"/>
              </a:spcBef>
              <a:buFont typeface="Arial" panose="020B0604020202020204" pitchFamily="34" charset="0"/>
              <a:buChar char="•"/>
            </a:pPr>
            <a:r>
              <a:rPr lang="en-US" sz="2400" b="1" dirty="0">
                <a:solidFill>
                  <a:srgbClr val="000000"/>
                </a:solidFill>
                <a:latin typeface="Calibri" panose="020F0502020204030204" pitchFamily="34" charset="0"/>
                <a:cs typeface="Calibri" panose="020F0502020204030204" pitchFamily="34" charset="0"/>
              </a:rPr>
              <a:t>Understaffed program </a:t>
            </a:r>
            <a:r>
              <a:rPr lang="en-US" sz="2400" dirty="0">
                <a:solidFill>
                  <a:srgbClr val="000000"/>
                </a:solidFill>
                <a:latin typeface="Calibri" panose="020F0502020204030204" pitchFamily="34" charset="0"/>
                <a:cs typeface="Calibri" panose="020F0502020204030204" pitchFamily="34" charset="0"/>
              </a:rPr>
              <a:t>meant a single </a:t>
            </a:r>
            <a:r>
              <a:rPr lang="en-US" sz="2400" dirty="0" err="1">
                <a:solidFill>
                  <a:srgbClr val="000000"/>
                </a:solidFill>
                <a:latin typeface="Calibri" panose="020F0502020204030204" pitchFamily="34" charset="0"/>
                <a:cs typeface="Calibri" panose="020F0502020204030204" pitchFamily="34" charset="0"/>
              </a:rPr>
              <a:t>microscopist</a:t>
            </a:r>
            <a:r>
              <a:rPr lang="en-US" sz="2400" dirty="0">
                <a:solidFill>
                  <a:srgbClr val="000000"/>
                </a:solidFill>
                <a:latin typeface="Calibri" panose="020F0502020204030204" pitchFamily="34" charset="0"/>
                <a:cs typeface="Calibri" panose="020F0502020204030204" pitchFamily="34" charset="0"/>
              </a:rPr>
              <a:t> in </a:t>
            </a:r>
            <a:r>
              <a:rPr lang="en-US" sz="2400" dirty="0" err="1">
                <a:solidFill>
                  <a:srgbClr val="000000"/>
                </a:solidFill>
                <a:latin typeface="Calibri" panose="020F0502020204030204" pitchFamily="34" charset="0"/>
                <a:cs typeface="Calibri" panose="020F0502020204030204" pitchFamily="34" charset="0"/>
              </a:rPr>
              <a:t>Guna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Yala</a:t>
            </a:r>
            <a:r>
              <a:rPr lang="en-US" sz="2400" dirty="0">
                <a:solidFill>
                  <a:srgbClr val="000000"/>
                </a:solidFill>
                <a:latin typeface="Calibri" panose="020F0502020204030204" pitchFamily="34" charset="0"/>
                <a:cs typeface="Calibri" panose="020F0502020204030204" pitchFamily="34" charset="0"/>
              </a:rPr>
              <a:t> was responsible for reading </a:t>
            </a:r>
            <a:r>
              <a:rPr lang="en-US" sz="2400" b="1" dirty="0">
                <a:solidFill>
                  <a:srgbClr val="000000"/>
                </a:solidFill>
                <a:latin typeface="Calibri" panose="020F0502020204030204" pitchFamily="34" charset="0"/>
                <a:cs typeface="Calibri" panose="020F0502020204030204" pitchFamily="34" charset="0"/>
              </a:rPr>
              <a:t>4450 slides in 2016</a:t>
            </a:r>
          </a:p>
        </p:txBody>
      </p:sp>
      <p:sp>
        <p:nvSpPr>
          <p:cNvPr id="13" name="TextBox 12"/>
          <p:cNvSpPr txBox="1"/>
          <p:nvPr/>
        </p:nvSpPr>
        <p:spPr>
          <a:xfrm>
            <a:off x="1218439" y="1971177"/>
            <a:ext cx="1090421" cy="369308"/>
          </a:xfrm>
          <a:prstGeom prst="rect">
            <a:avLst/>
          </a:prstGeom>
          <a:noFill/>
        </p:spPr>
        <p:txBody>
          <a:bodyPr wrap="square" lIns="91418" tIns="45708" rIns="91418" bIns="45708" rtlCol="0">
            <a:spAutoFit/>
          </a:bodyPr>
          <a:lstStyle/>
          <a:p>
            <a:pPr algn="ctr" defTabSz="1097008" fontAlgn="base">
              <a:spcBef>
                <a:spcPct val="0"/>
              </a:spcBef>
              <a:spcAft>
                <a:spcPct val="0"/>
              </a:spcAft>
            </a:pPr>
            <a:r>
              <a:rPr lang="en-US" sz="900" b="1" dirty="0">
                <a:solidFill>
                  <a:srgbClr val="000000"/>
                </a:solidFill>
                <a:latin typeface="Calibri" panose="020F0502020204030204" pitchFamily="34" charset="0"/>
                <a:cs typeface="Calibri" panose="020F0502020204030204" pitchFamily="34" charset="0"/>
              </a:rPr>
              <a:t>Comarca </a:t>
            </a:r>
            <a:br>
              <a:rPr lang="en-US" sz="900" b="1" dirty="0">
                <a:solidFill>
                  <a:srgbClr val="000000"/>
                </a:solidFill>
                <a:latin typeface="Calibri" panose="020F0502020204030204" pitchFamily="34" charset="0"/>
                <a:cs typeface="Calibri" panose="020F0502020204030204" pitchFamily="34" charset="0"/>
              </a:rPr>
            </a:br>
            <a:r>
              <a:rPr lang="en-US" sz="900" b="1" dirty="0">
                <a:solidFill>
                  <a:srgbClr val="000000"/>
                </a:solidFill>
                <a:latin typeface="Calibri" panose="020F0502020204030204" pitchFamily="34" charset="0"/>
                <a:cs typeface="Calibri" panose="020F0502020204030204" pitchFamily="34" charset="0"/>
              </a:rPr>
              <a:t>Ngäbe-Buglé</a:t>
            </a:r>
          </a:p>
        </p:txBody>
      </p:sp>
      <p:cxnSp>
        <p:nvCxnSpPr>
          <p:cNvPr id="16" name="Straight Connector 15"/>
          <p:cNvCxnSpPr>
            <a:stCxn id="13" idx="2"/>
          </p:cNvCxnSpPr>
          <p:nvPr/>
        </p:nvCxnSpPr>
        <p:spPr bwMode="auto">
          <a:xfrm flipH="1">
            <a:off x="1645920" y="2340485"/>
            <a:ext cx="117730" cy="424365"/>
          </a:xfrm>
          <a:prstGeom prst="line">
            <a:avLst/>
          </a:prstGeom>
          <a:solidFill>
            <a:srgbClr val="99CCFF"/>
          </a:solidFill>
          <a:ln w="9525" cap="flat" cmpd="sng" algn="ctr">
            <a:solidFill>
              <a:schemeClr val="tx1"/>
            </a:solidFill>
            <a:prstDash val="solid"/>
            <a:round/>
            <a:headEnd type="none" w="med" len="med"/>
            <a:tailEnd type="none" w="med" len="med"/>
          </a:ln>
          <a:effectLst/>
        </p:spPr>
      </p:cxnSp>
      <p:sp>
        <p:nvSpPr>
          <p:cNvPr id="17" name="TextBox 16"/>
          <p:cNvSpPr txBox="1"/>
          <p:nvPr/>
        </p:nvSpPr>
        <p:spPr>
          <a:xfrm>
            <a:off x="4312655" y="3960403"/>
            <a:ext cx="1097280" cy="369308"/>
          </a:xfrm>
          <a:prstGeom prst="rect">
            <a:avLst/>
          </a:prstGeom>
          <a:noFill/>
        </p:spPr>
        <p:txBody>
          <a:bodyPr wrap="square" lIns="91418" tIns="45708" rIns="91418" bIns="45708" rtlCol="0">
            <a:spAutoFit/>
          </a:bodyPr>
          <a:lstStyle/>
          <a:p>
            <a:pPr algn="ctr" defTabSz="1097008" eaLnBrk="0" fontAlgn="base" hangingPunct="0">
              <a:spcBef>
                <a:spcPct val="0"/>
              </a:spcBef>
              <a:spcAft>
                <a:spcPct val="0"/>
              </a:spcAft>
            </a:pPr>
            <a:r>
              <a:rPr lang="en-US" sz="900" b="1" dirty="0">
                <a:solidFill>
                  <a:srgbClr val="000000"/>
                </a:solidFill>
                <a:latin typeface="Calibri" panose="020F0502020204030204" pitchFamily="34" charset="0"/>
                <a:cs typeface="Calibri" panose="020F0502020204030204" pitchFamily="34" charset="0"/>
              </a:rPr>
              <a:t>Comarca Emberá Wounaam</a:t>
            </a:r>
          </a:p>
        </p:txBody>
      </p:sp>
      <p:cxnSp>
        <p:nvCxnSpPr>
          <p:cNvPr id="19" name="Straight Connector 18"/>
          <p:cNvCxnSpPr/>
          <p:nvPr/>
        </p:nvCxnSpPr>
        <p:spPr bwMode="auto">
          <a:xfrm flipH="1">
            <a:off x="4900403" y="3702718"/>
            <a:ext cx="349764" cy="278733"/>
          </a:xfrm>
          <a:prstGeom prst="line">
            <a:avLst/>
          </a:prstGeom>
          <a:solidFill>
            <a:srgbClr val="99CCFF"/>
          </a:solidFill>
          <a:ln w="9525" cap="flat" cmpd="sng" algn="ctr">
            <a:solidFill>
              <a:schemeClr val="tx1"/>
            </a:solidFill>
            <a:prstDash val="solid"/>
            <a:round/>
            <a:headEnd type="none" w="med" len="med"/>
            <a:tailEnd type="none" w="med" len="med"/>
          </a:ln>
          <a:effectLst/>
        </p:spPr>
      </p:cxnSp>
      <p:sp>
        <p:nvSpPr>
          <p:cNvPr id="22" name="TextBox 21"/>
          <p:cNvSpPr txBox="1"/>
          <p:nvPr/>
        </p:nvSpPr>
        <p:spPr>
          <a:xfrm>
            <a:off x="4492618" y="1628608"/>
            <a:ext cx="1097280" cy="230808"/>
          </a:xfrm>
          <a:prstGeom prst="rect">
            <a:avLst/>
          </a:prstGeom>
          <a:noFill/>
        </p:spPr>
        <p:txBody>
          <a:bodyPr wrap="square" lIns="91418" tIns="45708" rIns="91418" bIns="45708" rtlCol="0">
            <a:spAutoFit/>
          </a:bodyPr>
          <a:lstStyle/>
          <a:p>
            <a:pPr algn="ctr" defTabSz="1097008" eaLnBrk="0" fontAlgn="base" hangingPunct="0">
              <a:spcBef>
                <a:spcPct val="0"/>
              </a:spcBef>
              <a:spcAft>
                <a:spcPct val="0"/>
              </a:spcAft>
            </a:pPr>
            <a:r>
              <a:rPr lang="en-US" sz="900" b="1" dirty="0" err="1">
                <a:solidFill>
                  <a:srgbClr val="000000"/>
                </a:solidFill>
                <a:latin typeface="Calibri" panose="020F0502020204030204" pitchFamily="34" charset="0"/>
                <a:cs typeface="Calibri" panose="020F0502020204030204" pitchFamily="34" charset="0"/>
              </a:rPr>
              <a:t>Guna</a:t>
            </a:r>
            <a:r>
              <a:rPr lang="en-US" sz="900" b="1" dirty="0">
                <a:solidFill>
                  <a:srgbClr val="000000"/>
                </a:solidFill>
                <a:latin typeface="Calibri" panose="020F0502020204030204" pitchFamily="34" charset="0"/>
                <a:cs typeface="Calibri" panose="020F0502020204030204" pitchFamily="34" charset="0"/>
              </a:rPr>
              <a:t> </a:t>
            </a:r>
            <a:r>
              <a:rPr lang="en-US" sz="900" b="1" dirty="0" err="1">
                <a:solidFill>
                  <a:srgbClr val="000000"/>
                </a:solidFill>
                <a:latin typeface="Calibri" panose="020F0502020204030204" pitchFamily="34" charset="0"/>
                <a:cs typeface="Calibri" panose="020F0502020204030204" pitchFamily="34" charset="0"/>
              </a:rPr>
              <a:t>Yala</a:t>
            </a:r>
            <a:endParaRPr lang="en-US" sz="900" b="1" dirty="0">
              <a:solidFill>
                <a:srgbClr val="000000"/>
              </a:solidFill>
              <a:latin typeface="Calibri" panose="020F0502020204030204" pitchFamily="34" charset="0"/>
              <a:cs typeface="Calibri" panose="020F0502020204030204" pitchFamily="34" charset="0"/>
            </a:endParaRPr>
          </a:p>
        </p:txBody>
      </p:sp>
      <p:sp>
        <p:nvSpPr>
          <p:cNvPr id="23" name="TextBox 22"/>
          <p:cNvSpPr txBox="1"/>
          <p:nvPr/>
        </p:nvSpPr>
        <p:spPr>
          <a:xfrm>
            <a:off x="5158601" y="1698248"/>
            <a:ext cx="967307" cy="369308"/>
          </a:xfrm>
          <a:prstGeom prst="rect">
            <a:avLst/>
          </a:prstGeom>
          <a:noFill/>
        </p:spPr>
        <p:txBody>
          <a:bodyPr wrap="square" lIns="91418" tIns="45708" rIns="91418" bIns="45708" rtlCol="0">
            <a:spAutoFit/>
          </a:bodyPr>
          <a:lstStyle/>
          <a:p>
            <a:pPr algn="ctr" defTabSz="1097008" eaLnBrk="0" fontAlgn="base" hangingPunct="0">
              <a:spcBef>
                <a:spcPct val="0"/>
              </a:spcBef>
              <a:spcAft>
                <a:spcPct val="0"/>
              </a:spcAft>
            </a:pPr>
            <a:r>
              <a:rPr lang="en-US" sz="900" b="1" dirty="0" err="1">
                <a:solidFill>
                  <a:srgbClr val="000000"/>
                </a:solidFill>
                <a:latin typeface="Calibri" panose="020F0502020204030204" pitchFamily="34" charset="0"/>
                <a:cs typeface="Calibri" panose="020F0502020204030204" pitchFamily="34" charset="0"/>
              </a:rPr>
              <a:t>Guna</a:t>
            </a:r>
            <a:r>
              <a:rPr lang="en-US" sz="900" b="1" dirty="0">
                <a:solidFill>
                  <a:srgbClr val="000000"/>
                </a:solidFill>
                <a:latin typeface="Calibri" panose="020F0502020204030204" pitchFamily="34" charset="0"/>
                <a:cs typeface="Calibri" panose="020F0502020204030204" pitchFamily="34" charset="0"/>
              </a:rPr>
              <a:t> de Madungandi</a:t>
            </a:r>
          </a:p>
        </p:txBody>
      </p:sp>
      <p:sp>
        <p:nvSpPr>
          <p:cNvPr id="24" name="TextBox 23"/>
          <p:cNvSpPr txBox="1"/>
          <p:nvPr/>
        </p:nvSpPr>
        <p:spPr>
          <a:xfrm>
            <a:off x="5521388" y="2035480"/>
            <a:ext cx="1020886" cy="369308"/>
          </a:xfrm>
          <a:prstGeom prst="rect">
            <a:avLst/>
          </a:prstGeom>
          <a:noFill/>
        </p:spPr>
        <p:txBody>
          <a:bodyPr wrap="square" lIns="91418" tIns="45708" rIns="91418" bIns="45708" rtlCol="0">
            <a:spAutoFit/>
          </a:bodyPr>
          <a:lstStyle/>
          <a:p>
            <a:pPr algn="ctr" defTabSz="1097008" eaLnBrk="0" fontAlgn="base" hangingPunct="0">
              <a:spcBef>
                <a:spcPct val="0"/>
              </a:spcBef>
              <a:spcAft>
                <a:spcPct val="0"/>
              </a:spcAft>
            </a:pPr>
            <a:r>
              <a:rPr lang="en-US" sz="900" b="1" dirty="0" err="1">
                <a:solidFill>
                  <a:srgbClr val="000000"/>
                </a:solidFill>
                <a:latin typeface="Calibri" panose="020F0502020204030204" pitchFamily="34" charset="0"/>
                <a:cs typeface="Calibri" panose="020F0502020204030204" pitchFamily="34" charset="0"/>
              </a:rPr>
              <a:t>Guna</a:t>
            </a:r>
            <a:r>
              <a:rPr lang="en-US" sz="900" b="1" dirty="0">
                <a:solidFill>
                  <a:srgbClr val="000000"/>
                </a:solidFill>
                <a:latin typeface="Calibri" panose="020F0502020204030204" pitchFamily="34" charset="0"/>
                <a:cs typeface="Calibri" panose="020F0502020204030204" pitchFamily="34" charset="0"/>
              </a:rPr>
              <a:t> de Wargandi</a:t>
            </a:r>
          </a:p>
        </p:txBody>
      </p:sp>
      <p:cxnSp>
        <p:nvCxnSpPr>
          <p:cNvPr id="25" name="Straight Connector 24"/>
          <p:cNvCxnSpPr>
            <a:stCxn id="22" idx="2"/>
          </p:cNvCxnSpPr>
          <p:nvPr/>
        </p:nvCxnSpPr>
        <p:spPr bwMode="auto">
          <a:xfrm flipH="1">
            <a:off x="4900410" y="1859416"/>
            <a:ext cx="140848" cy="176062"/>
          </a:xfrm>
          <a:prstGeom prst="line">
            <a:avLst/>
          </a:prstGeom>
          <a:solidFill>
            <a:srgbClr val="99CC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H="1">
            <a:off x="5006283" y="2035480"/>
            <a:ext cx="371447" cy="315965"/>
          </a:xfrm>
          <a:prstGeom prst="line">
            <a:avLst/>
          </a:prstGeom>
          <a:solidFill>
            <a:srgbClr val="99CCFF"/>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H="1">
            <a:off x="5589898" y="2395748"/>
            <a:ext cx="170822" cy="194334"/>
          </a:xfrm>
          <a:prstGeom prst="line">
            <a:avLst/>
          </a:prstGeom>
          <a:solidFill>
            <a:srgbClr val="99CCFF"/>
          </a:solidFill>
          <a:ln w="9525" cap="flat" cmpd="sng" algn="ctr">
            <a:solidFill>
              <a:schemeClr val="tx1"/>
            </a:solidFill>
            <a:prstDash val="solid"/>
            <a:round/>
            <a:headEnd type="none" w="med" len="med"/>
            <a:tailEnd type="none" w="med" len="med"/>
          </a:ln>
          <a:effectLst/>
        </p:spPr>
      </p:cxnSp>
      <p:pic>
        <p:nvPicPr>
          <p:cNvPr id="42" name="Picture 41"/>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6000"/>
                    </a14:imgEffect>
                    <a14:imgEffect>
                      <a14:saturation sat="111000"/>
                    </a14:imgEffect>
                    <a14:imgEffect>
                      <a14:brightnessContrast bright="2000"/>
                    </a14:imgEffect>
                  </a14:imgLayer>
                </a14:imgProps>
              </a:ext>
              <a:ext uri="{28A0092B-C50C-407E-A947-70E740481C1C}">
                <a14:useLocalDpi xmlns:a14="http://schemas.microsoft.com/office/drawing/2010/main"/>
              </a:ext>
            </a:extLst>
          </a:blip>
          <a:srcRect/>
          <a:stretch/>
        </p:blipFill>
        <p:spPr>
          <a:xfrm>
            <a:off x="320982" y="4663440"/>
            <a:ext cx="5439739" cy="3340262"/>
          </a:xfrm>
          <a:prstGeom prst="rect">
            <a:avLst/>
          </a:prstGeom>
          <a:ln w="34925" cmpd="dbl">
            <a:solidFill>
              <a:srgbClr val="C00000"/>
            </a:solidFill>
          </a:ln>
          <a:effectLst>
            <a:outerShdw blurRad="50800" dist="38100" dir="2700000" algn="tl" rotWithShape="0">
              <a:srgbClr val="C00000">
                <a:alpha val="40000"/>
              </a:srgbClr>
            </a:outerShdw>
          </a:effectLst>
        </p:spPr>
      </p:pic>
      <p:sp>
        <p:nvSpPr>
          <p:cNvPr id="43" name="TextBox 42"/>
          <p:cNvSpPr txBox="1"/>
          <p:nvPr/>
        </p:nvSpPr>
        <p:spPr>
          <a:xfrm>
            <a:off x="1371600" y="7659815"/>
            <a:ext cx="4452892" cy="276975"/>
          </a:xfrm>
          <a:prstGeom prst="rect">
            <a:avLst/>
          </a:prstGeom>
          <a:noFill/>
        </p:spPr>
        <p:txBody>
          <a:bodyPr wrap="square" lIns="91418" tIns="45708" rIns="91418" bIns="45708" rtlCol="0">
            <a:spAutoFit/>
          </a:bodyPr>
          <a:lstStyle/>
          <a:p>
            <a:pPr defTabSz="1097008" fontAlgn="base">
              <a:spcBef>
                <a:spcPct val="0"/>
              </a:spcBef>
              <a:spcAft>
                <a:spcPct val="0"/>
              </a:spcAft>
            </a:pPr>
            <a:r>
              <a:rPr lang="en-US" sz="1200" b="1" i="1" dirty="0" err="1">
                <a:solidFill>
                  <a:srgbClr val="FFFFFF"/>
                </a:solidFill>
                <a:latin typeface="Calibri" panose="020F0502020204030204" pitchFamily="34" charset="0"/>
                <a:cs typeface="Calibri" panose="020F0502020204030204" pitchFamily="34" charset="0"/>
              </a:rPr>
              <a:t>Ailigandi</a:t>
            </a:r>
            <a:r>
              <a:rPr lang="en-US" sz="1200" b="1" i="1" dirty="0">
                <a:solidFill>
                  <a:srgbClr val="FFFFFF"/>
                </a:solidFill>
                <a:latin typeface="Calibri" panose="020F0502020204030204" pitchFamily="34" charset="0"/>
                <a:cs typeface="Calibri" panose="020F0502020204030204" pitchFamily="34" charset="0"/>
              </a:rPr>
              <a:t>, 1 of the 365 islands of the archipelago, in </a:t>
            </a:r>
            <a:r>
              <a:rPr lang="en-US" sz="1200" b="1" i="1" dirty="0" err="1">
                <a:solidFill>
                  <a:srgbClr val="FFFFFF"/>
                </a:solidFill>
                <a:latin typeface="Calibri" panose="020F0502020204030204" pitchFamily="34" charset="0"/>
                <a:cs typeface="Calibri" panose="020F0502020204030204" pitchFamily="34" charset="0"/>
              </a:rPr>
              <a:t>Guna</a:t>
            </a:r>
            <a:r>
              <a:rPr lang="en-US" sz="1200" b="1" i="1" dirty="0">
                <a:solidFill>
                  <a:srgbClr val="FFFFFF"/>
                </a:solidFill>
                <a:latin typeface="Calibri" panose="020F0502020204030204" pitchFamily="34" charset="0"/>
                <a:cs typeface="Calibri" panose="020F0502020204030204" pitchFamily="34" charset="0"/>
              </a:rPr>
              <a:t> </a:t>
            </a:r>
            <a:r>
              <a:rPr lang="en-US" sz="1200" b="1" i="1" dirty="0" err="1">
                <a:solidFill>
                  <a:srgbClr val="FFFFFF"/>
                </a:solidFill>
                <a:latin typeface="Calibri" panose="020F0502020204030204" pitchFamily="34" charset="0"/>
                <a:cs typeface="Calibri" panose="020F0502020204030204" pitchFamily="34" charset="0"/>
              </a:rPr>
              <a:t>Yala</a:t>
            </a:r>
            <a:r>
              <a:rPr lang="en-US" sz="1200" b="1" i="1" dirty="0">
                <a:solidFill>
                  <a:srgbClr val="FFFFFF"/>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3679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4" y="0"/>
            <a:ext cx="10716445" cy="1090464"/>
          </a:xfrm>
        </p:spPr>
        <p:txBody>
          <a:bodyPr anchor="ctr"/>
          <a:lstStyle/>
          <a:p>
            <a:pPr marL="231746"/>
            <a:r>
              <a:rPr lang="en-US" sz="3000" b="0" dirty="0">
                <a:latin typeface="Calibri" panose="020F0502020204030204" pitchFamily="34" charset="0"/>
              </a:rPr>
              <a:t>Community health workers launched in 2016 to extend diagnosis, treatment, and surveillance to communities in </a:t>
            </a:r>
            <a:r>
              <a:rPr lang="en-US" sz="3000" b="0" dirty="0" err="1">
                <a:latin typeface="Calibri" panose="020F0502020204030204" pitchFamily="34" charset="0"/>
              </a:rPr>
              <a:t>Guna</a:t>
            </a:r>
            <a:r>
              <a:rPr lang="en-US" sz="3000" b="0" dirty="0">
                <a:latin typeface="Calibri" panose="020F0502020204030204" pitchFamily="34" charset="0"/>
              </a:rPr>
              <a:t> </a:t>
            </a:r>
            <a:r>
              <a:rPr lang="en-US" sz="3000" b="0" dirty="0" err="1">
                <a:latin typeface="Calibri" panose="020F0502020204030204" pitchFamily="34" charset="0"/>
              </a:rPr>
              <a:t>Yala</a:t>
            </a:r>
            <a:r>
              <a:rPr lang="en-US" sz="3000" b="0" dirty="0">
                <a:latin typeface="Calibri" panose="020F0502020204030204" pitchFamily="34" charset="0"/>
              </a:rPr>
              <a:t>.</a:t>
            </a:r>
          </a:p>
        </p:txBody>
      </p:sp>
      <p:sp>
        <p:nvSpPr>
          <p:cNvPr id="4" name="Slide Number Placeholder 3"/>
          <p:cNvSpPr>
            <a:spLocks noGrp="1"/>
          </p:cNvSpPr>
          <p:nvPr>
            <p:ph type="sldNum" sz="quarter" idx="10"/>
          </p:nvPr>
        </p:nvSpPr>
        <p:spPr/>
        <p:txBody>
          <a:bodyPr/>
          <a:lstStyle/>
          <a:p>
            <a:pPr>
              <a:defRPr/>
            </a:pPr>
            <a:fld id="{EEF6273D-CB7A-48D1-9BBF-7C537EBB948E}" type="slidenum">
              <a:rPr lang="en-US" altLang="en-US" smtClean="0">
                <a:solidFill>
                  <a:srgbClr val="000000"/>
                </a:solidFill>
              </a:rPr>
              <a:pPr>
                <a:defRPr/>
              </a:pPr>
              <a:t>8</a:t>
            </a:fld>
            <a:endParaRPr lang="en-US" altLang="en-US">
              <a:solidFill>
                <a:srgbClr val="000000"/>
              </a:solidFill>
            </a:endParaRPr>
          </a:p>
        </p:txBody>
      </p:sp>
      <p:sp>
        <p:nvSpPr>
          <p:cNvPr id="9" name="Rectangle 8"/>
          <p:cNvSpPr/>
          <p:nvPr/>
        </p:nvSpPr>
        <p:spPr bwMode="auto">
          <a:xfrm>
            <a:off x="76202" y="1295403"/>
            <a:ext cx="4572001" cy="6378702"/>
          </a:xfrm>
          <a:prstGeom prst="rect">
            <a:avLst/>
          </a:prstGeom>
          <a:solidFill>
            <a:schemeClr val="bg1"/>
          </a:solidFill>
          <a:ln w="9525" cap="flat" cmpd="sng" algn="ctr">
            <a:noFill/>
            <a:prstDash val="dash"/>
            <a:round/>
            <a:headEnd type="none" w="med" len="med"/>
            <a:tailEnd type="none" w="med" len="med"/>
          </a:ln>
          <a:effectLst/>
        </p:spPr>
        <p:txBody>
          <a:bodyPr vert="horz" wrap="square" lIns="99426" tIns="91428" rIns="99426" bIns="49713" numCol="1" rtlCol="0" anchor="t" anchorCtr="0" compatLnSpc="1">
            <a:prstTxWarp prst="textNoShape">
              <a:avLst/>
            </a:prstTxWarp>
          </a:bodyPr>
          <a:lstStyle/>
          <a:p>
            <a:pPr marL="285714" indent="-285714" eaLnBrk="0" fontAlgn="base" hangingPunct="0">
              <a:spcBef>
                <a:spcPct val="0"/>
              </a:spcBef>
              <a:spcAft>
                <a:spcPts val="10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Collaboration between CHAI, </a:t>
            </a:r>
            <a:r>
              <a:rPr lang="en-US" sz="2400" dirty="0" err="1">
                <a:latin typeface="Calibri" panose="020F0502020204030204" pitchFamily="34" charset="0"/>
                <a:cs typeface="Calibri" panose="020F0502020204030204" pitchFamily="34" charset="0"/>
              </a:rPr>
              <a:t>Guna</a:t>
            </a:r>
            <a:r>
              <a:rPr lang="en-US" sz="2400" dirty="0">
                <a:latin typeface="Calibri" panose="020F0502020204030204" pitchFamily="34" charset="0"/>
                <a:cs typeface="Calibri" panose="020F0502020204030204" pitchFamily="34" charset="0"/>
              </a:rPr>
              <a:t> authorities, and MOH</a:t>
            </a:r>
          </a:p>
          <a:p>
            <a:pPr marL="285714" indent="-285714" eaLnBrk="0" fontAlgn="base" hangingPunct="0">
              <a:spcBef>
                <a:spcPct val="0"/>
              </a:spcBef>
              <a:spcAft>
                <a:spcPts val="10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One CHW per target community (42 total)</a:t>
            </a:r>
          </a:p>
          <a:p>
            <a:pPr marL="285714" indent="-285714" eaLnBrk="0" fontAlgn="base" hangingPunct="0">
              <a:spcBef>
                <a:spcPct val="0"/>
              </a:spcBef>
              <a:spcAft>
                <a:spcPts val="10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CHW would:</a:t>
            </a:r>
          </a:p>
          <a:p>
            <a:pPr marL="742856" lvl="1" indent="-285714" eaLnBrk="0" hangingPunct="0">
              <a:spcAft>
                <a:spcPts val="1000"/>
              </a:spcAft>
              <a:buFont typeface="Wingdings" panose="05000000000000000000" pitchFamily="2" charset="2"/>
              <a:buChar char="ü"/>
            </a:pPr>
            <a:r>
              <a:rPr lang="en-US" sz="2400" dirty="0">
                <a:latin typeface="Calibri" panose="020F0502020204030204" pitchFamily="34" charset="0"/>
                <a:cs typeface="Calibri" panose="020F0502020204030204" pitchFamily="34" charset="0"/>
              </a:rPr>
              <a:t>Perform an RDT</a:t>
            </a:r>
          </a:p>
          <a:p>
            <a:pPr marL="742856" lvl="1" indent="-285714" eaLnBrk="0" hangingPunct="0">
              <a:spcAft>
                <a:spcPts val="1000"/>
              </a:spcAft>
              <a:buFont typeface="Wingdings" panose="05000000000000000000" pitchFamily="2" charset="2"/>
              <a:buChar char="ü"/>
            </a:pPr>
            <a:r>
              <a:rPr lang="en-US" sz="2400" dirty="0">
                <a:latin typeface="Calibri" panose="020F0502020204030204" pitchFamily="34" charset="0"/>
                <a:cs typeface="Calibri" panose="020F0502020204030204" pitchFamily="34" charset="0"/>
              </a:rPr>
              <a:t>Prepare a slide for microscopy</a:t>
            </a:r>
          </a:p>
          <a:p>
            <a:pPr marL="742856" lvl="1" indent="-285714" eaLnBrk="0" hangingPunct="0">
              <a:spcAft>
                <a:spcPts val="1000"/>
              </a:spcAft>
              <a:buFont typeface="Wingdings" panose="05000000000000000000" pitchFamily="2" charset="2"/>
              <a:buChar char="ü"/>
            </a:pPr>
            <a:r>
              <a:rPr lang="en-US" sz="2400" dirty="0">
                <a:latin typeface="Calibri" panose="020F0502020204030204" pitchFamily="34" charset="0"/>
                <a:cs typeface="Calibri" panose="020F0502020204030204" pitchFamily="34" charset="0"/>
              </a:rPr>
              <a:t>Administer treatment</a:t>
            </a:r>
          </a:p>
          <a:p>
            <a:pPr marL="742856" lvl="1" indent="-285714" eaLnBrk="0" hangingPunct="0">
              <a:spcAft>
                <a:spcPts val="1000"/>
              </a:spcAft>
              <a:buFont typeface="Wingdings" panose="05000000000000000000" pitchFamily="2" charset="2"/>
              <a:buChar char="ü"/>
            </a:pPr>
            <a:r>
              <a:rPr lang="en-US" sz="2400" dirty="0">
                <a:latin typeface="Calibri" panose="020F0502020204030204" pitchFamily="34" charset="0"/>
                <a:cs typeface="Calibri" panose="020F0502020204030204" pitchFamily="34" charset="0"/>
              </a:rPr>
              <a:t>Report on those tested using a updated paper notification form</a:t>
            </a:r>
          </a:p>
          <a:p>
            <a:pPr marL="285714" indent="-285714" eaLnBrk="0" fontAlgn="base" hangingPunct="0">
              <a:spcBef>
                <a:spcPct val="0"/>
              </a:spcBef>
              <a:spcAft>
                <a:spcPts val="10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CHWs were first trained in October 2016, provided with refresher trainings and paid $50/month</a:t>
            </a:r>
          </a:p>
        </p:txBody>
      </p:sp>
      <p:grpSp>
        <p:nvGrpSpPr>
          <p:cNvPr id="3" name="Group 2"/>
          <p:cNvGrpSpPr/>
          <p:nvPr/>
        </p:nvGrpSpPr>
        <p:grpSpPr>
          <a:xfrm>
            <a:off x="4572000" y="1460105"/>
            <a:ext cx="6629400" cy="6769499"/>
            <a:chOff x="4085492" y="1320530"/>
            <a:chExt cx="5038656" cy="5169231"/>
          </a:xfrm>
        </p:grpSpPr>
        <p:grpSp>
          <p:nvGrpSpPr>
            <p:cNvPr id="5" name="Group 4"/>
            <p:cNvGrpSpPr/>
            <p:nvPr/>
          </p:nvGrpSpPr>
          <p:grpSpPr>
            <a:xfrm>
              <a:off x="4085492" y="1320530"/>
              <a:ext cx="5038656" cy="3444217"/>
              <a:chOff x="5181600" y="4343400"/>
              <a:chExt cx="3286865" cy="2179228"/>
            </a:xfrm>
          </p:grpSpPr>
          <p:pic>
            <p:nvPicPr>
              <p:cNvPr id="6" name="Picture 4" descr="C:\Users\SNgai\Box Sync\SN\CHAI\Panama\ASTMH\Community map.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967" t="17833" r="2273" b="12800"/>
              <a:stretch/>
            </p:blipFill>
            <p:spPr bwMode="auto">
              <a:xfrm>
                <a:off x="5181600" y="4712318"/>
                <a:ext cx="3200400" cy="1810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8"/>
              <p:cNvSpPr txBox="1">
                <a:spLocks noChangeArrowheads="1"/>
              </p:cNvSpPr>
              <p:nvPr/>
            </p:nvSpPr>
            <p:spPr bwMode="auto">
              <a:xfrm>
                <a:off x="5268066" y="4343400"/>
                <a:ext cx="3200399" cy="533400"/>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1600" b="1" dirty="0">
                    <a:solidFill>
                      <a:srgbClr val="000000"/>
                    </a:solidFill>
                    <a:latin typeface="Century Gothic" panose="020B0502020202020204" pitchFamily="34" charset="0"/>
                    <a:cs typeface="Arial" pitchFamily="34" charset="0"/>
                  </a:rPr>
                  <a:t>Target and active CHW communities, Guna Yala, </a:t>
                </a:r>
                <a:endParaRPr lang="en-US" altLang="en-US" sz="1600" dirty="0">
                  <a:latin typeface="Century Gothic" panose="020B0502020202020204" pitchFamily="34" charset="0"/>
                  <a:cs typeface="Arial" pitchFamily="34" charset="0"/>
                </a:endParaRPr>
              </a:p>
            </p:txBody>
          </p:sp>
        </p:grpSp>
        <p:graphicFrame>
          <p:nvGraphicFramePr>
            <p:cNvPr id="8" name="Chart 7"/>
            <p:cNvGraphicFramePr/>
            <p:nvPr>
              <p:extLst/>
            </p:nvPr>
          </p:nvGraphicFramePr>
          <p:xfrm>
            <a:off x="4409049" y="3951861"/>
            <a:ext cx="3751385" cy="25379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825350" y="3737236"/>
              <a:ext cx="769028" cy="528795"/>
            </a:xfrm>
            <a:prstGeom prst="rect">
              <a:avLst/>
            </a:prstGeom>
            <a:noFill/>
          </p:spPr>
          <p:txBody>
            <a:bodyPr wrap="none" rtlCol="0">
              <a:spAutoFit/>
            </a:bodyPr>
            <a:lstStyle/>
            <a:p>
              <a:pPr algn="ctr"/>
              <a:r>
                <a:rPr lang="en-US" sz="1300" dirty="0">
                  <a:latin typeface="Century Gothic" panose="020B0502020202020204" pitchFamily="34" charset="0"/>
                </a:rPr>
                <a:t>Targeted, </a:t>
              </a:r>
            </a:p>
            <a:p>
              <a:pPr algn="ctr"/>
              <a:r>
                <a:rPr lang="en-US" sz="1300" dirty="0">
                  <a:latin typeface="Century Gothic" panose="020B0502020202020204" pitchFamily="34" charset="0"/>
                </a:rPr>
                <a:t>Inactive</a:t>
              </a:r>
            </a:p>
            <a:p>
              <a:pPr algn="ctr"/>
              <a:r>
                <a:rPr lang="en-US" sz="1300" dirty="0">
                  <a:latin typeface="Century Gothic" panose="020B0502020202020204" pitchFamily="34" charset="0"/>
                </a:rPr>
                <a:t>8%</a:t>
              </a:r>
            </a:p>
          </p:txBody>
        </p:sp>
        <p:sp>
          <p:nvSpPr>
            <p:cNvPr id="12" name="TextBox 11"/>
            <p:cNvSpPr txBox="1"/>
            <p:nvPr/>
          </p:nvSpPr>
          <p:spPr>
            <a:xfrm>
              <a:off x="5302922" y="3737236"/>
              <a:ext cx="994424" cy="376032"/>
            </a:xfrm>
            <a:prstGeom prst="rect">
              <a:avLst/>
            </a:prstGeom>
            <a:noFill/>
          </p:spPr>
          <p:txBody>
            <a:bodyPr wrap="none" rtlCol="0">
              <a:spAutoFit/>
            </a:bodyPr>
            <a:lstStyle/>
            <a:p>
              <a:pPr algn="ctr"/>
              <a:r>
                <a:rPr lang="en-US" sz="1300" dirty="0">
                  <a:latin typeface="Century Gothic" panose="020B0502020202020204" pitchFamily="34" charset="0"/>
                </a:rPr>
                <a:t>Non-Targeted</a:t>
              </a:r>
            </a:p>
            <a:p>
              <a:pPr algn="ctr"/>
              <a:r>
                <a:rPr lang="en-US" sz="1300" dirty="0">
                  <a:latin typeface="Century Gothic" panose="020B0502020202020204" pitchFamily="34" charset="0"/>
                </a:rPr>
                <a:t>12%</a:t>
              </a:r>
            </a:p>
          </p:txBody>
        </p:sp>
        <p:sp>
          <p:nvSpPr>
            <p:cNvPr id="13" name="TextBox 12"/>
            <p:cNvSpPr txBox="1"/>
            <p:nvPr/>
          </p:nvSpPr>
          <p:spPr>
            <a:xfrm>
              <a:off x="5667256" y="5271951"/>
              <a:ext cx="1166212" cy="376032"/>
            </a:xfrm>
            <a:prstGeom prst="rect">
              <a:avLst/>
            </a:prstGeom>
            <a:noFill/>
          </p:spPr>
          <p:txBody>
            <a:bodyPr wrap="none" rtlCol="0">
              <a:spAutoFit/>
            </a:bodyPr>
            <a:lstStyle/>
            <a:p>
              <a:pPr algn="ctr"/>
              <a:r>
                <a:rPr lang="en-US" sz="1300" dirty="0">
                  <a:latin typeface="Century Gothic" panose="020B0502020202020204" pitchFamily="34" charset="0"/>
                </a:rPr>
                <a:t>Targeted, Active</a:t>
              </a:r>
            </a:p>
            <a:p>
              <a:pPr algn="ctr"/>
              <a:r>
                <a:rPr lang="en-US" sz="1300" dirty="0">
                  <a:latin typeface="Century Gothic" panose="020B0502020202020204" pitchFamily="34" charset="0"/>
                </a:rPr>
                <a:t>79%</a:t>
              </a:r>
            </a:p>
          </p:txBody>
        </p:sp>
      </p:grpSp>
      <p:pic>
        <p:nvPicPr>
          <p:cNvPr id="14" name="Picture 13"/>
          <p:cNvPicPr/>
          <p:nvPr/>
        </p:nvPicPr>
        <p:blipFill rotWithShape="1">
          <a:blip r:embed="rId5" cstate="email">
            <a:extLst>
              <a:ext uri="{28A0092B-C50C-407E-A947-70E740481C1C}">
                <a14:useLocalDpi xmlns:a14="http://schemas.microsoft.com/office/drawing/2010/main"/>
              </a:ext>
            </a:extLst>
          </a:blip>
          <a:srcRect l="1" t="-132" r="-140"/>
          <a:stretch/>
        </p:blipFill>
        <p:spPr bwMode="auto">
          <a:xfrm>
            <a:off x="4572000" y="1498202"/>
            <a:ext cx="7924800" cy="6426598"/>
          </a:xfrm>
          <a:prstGeom prst="rect">
            <a:avLst/>
          </a:prstGeom>
          <a:noFill/>
        </p:spPr>
      </p:pic>
    </p:spTree>
    <p:extLst>
      <p:ext uri="{BB962C8B-B14F-4D97-AF65-F5344CB8AC3E}">
        <p14:creationId xmlns:p14="http://schemas.microsoft.com/office/powerpoint/2010/main" val="2038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5" y="0"/>
            <a:ext cx="10320208" cy="1090464"/>
          </a:xfrm>
        </p:spPr>
        <p:txBody>
          <a:bodyPr anchor="ctr"/>
          <a:lstStyle/>
          <a:p>
            <a:pPr marL="231746"/>
            <a:r>
              <a:rPr lang="en-US" sz="3000" b="0" dirty="0">
                <a:latin typeface="Calibri" panose="020F0502020204030204" pitchFamily="34" charset="0"/>
              </a:rPr>
              <a:t>CHWs increased access to nearly 100% of the population at risk and shifted case management away from active detection</a:t>
            </a:r>
          </a:p>
        </p:txBody>
      </p:sp>
      <p:sp>
        <p:nvSpPr>
          <p:cNvPr id="20" name="Rectangle 19"/>
          <p:cNvSpPr/>
          <p:nvPr/>
        </p:nvSpPr>
        <p:spPr bwMode="auto">
          <a:xfrm>
            <a:off x="76200" y="1066802"/>
            <a:ext cx="5440219" cy="6863814"/>
          </a:xfrm>
          <a:prstGeom prst="rect">
            <a:avLst/>
          </a:prstGeom>
          <a:noFill/>
          <a:ln w="9525" cap="flat" cmpd="sng" algn="ctr">
            <a:noFill/>
            <a:prstDash val="solid"/>
            <a:round/>
            <a:headEnd type="none" w="med" len="med"/>
            <a:tailEnd type="none" w="med" len="med"/>
          </a:ln>
          <a:effectLst/>
        </p:spPr>
        <p:txBody>
          <a:bodyPr vert="horz" wrap="square" lIns="99426" tIns="49713" rIns="99426" bIns="49713" numCol="1" rtlCol="0" anchor="ctr" anchorCtr="0" compatLnSpc="1">
            <a:prstTxWarp prst="textNoShape">
              <a:avLst/>
            </a:prstTxWarp>
          </a:bodyPr>
          <a:lstStyle/>
          <a:p>
            <a:pPr defTabSz="914283" eaLnBrk="0" fontAlgn="base" hangingPunct="0">
              <a:spcBef>
                <a:spcPct val="0"/>
              </a:spcBef>
              <a:spcAft>
                <a:spcPct val="0"/>
              </a:spcAft>
            </a:pPr>
            <a:endParaRPr lang="en-US" sz="2400">
              <a:latin typeface="Verdana"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2799681451"/>
              </p:ext>
            </p:extLst>
          </p:nvPr>
        </p:nvGraphicFramePr>
        <p:xfrm>
          <a:off x="171512" y="1333956"/>
          <a:ext cx="3943290" cy="593521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209611" y="7269170"/>
            <a:ext cx="3752789" cy="615543"/>
          </a:xfrm>
          <a:prstGeom prst="rect">
            <a:avLst/>
          </a:prstGeom>
          <a:noFill/>
        </p:spPr>
        <p:txBody>
          <a:bodyPr wrap="square" lIns="91428" tIns="45715" rIns="91428" bIns="45715" rtlCol="0">
            <a:spAutoFit/>
          </a:bodyPr>
          <a:lstStyle/>
          <a:p>
            <a:r>
              <a:rPr lang="en-US" sz="1700" dirty="0">
                <a:latin typeface="Calibri" panose="020F0502020204030204" pitchFamily="34" charset="0"/>
                <a:cs typeface="Calibri" panose="020F0502020204030204" pitchFamily="34" charset="0"/>
              </a:rPr>
              <a:t>At risk population is defined using a cut off of &gt;1 predicted case per 1000. </a:t>
            </a:r>
          </a:p>
        </p:txBody>
      </p:sp>
      <p:graphicFrame>
        <p:nvGraphicFramePr>
          <p:cNvPr id="10" name="Chart 9"/>
          <p:cNvGraphicFramePr>
            <a:graphicFrameLocks/>
          </p:cNvGraphicFramePr>
          <p:nvPr>
            <p:extLst>
              <p:ext uri="{D42A27DB-BD31-4B8C-83A1-F6EECF244321}">
                <p14:modId xmlns:p14="http://schemas.microsoft.com/office/powerpoint/2010/main" val="948433838"/>
              </p:ext>
            </p:extLst>
          </p:nvPr>
        </p:nvGraphicFramePr>
        <p:xfrm>
          <a:off x="4114800" y="1524002"/>
          <a:ext cx="6858000" cy="635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34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k1d9XEDRQuHC8lhCj_yN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heme/theme1.xml><?xml version="1.0" encoding="utf-8"?>
<a:theme xmlns:a="http://schemas.openxmlformats.org/drawingml/2006/main" name="GMAL powerpoint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GMAL powerpoint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GMAL powerpoint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HAI">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GMAL powerpoint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DAT Malaria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marL="231775" indent="-231775">
          <a:buFont typeface="Arial" pitchFamily="34" charset="0"/>
          <a:buChar char="•"/>
          <a:defRPr sz="2400" dirty="0" smtClean="0">
            <a:latin typeface="Franklin Gothic Book"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GMAL powerpoint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GMAL powerpoint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GMAL powerpoint template">
  <a:themeElements>
    <a:clrScheme name="">
      <a:dk1>
        <a:srgbClr val="000000"/>
      </a:dk1>
      <a:lt1>
        <a:srgbClr val="FFFFFF"/>
      </a:lt1>
      <a:dk2>
        <a:srgbClr val="284A8C"/>
      </a:dk2>
      <a:lt2>
        <a:srgbClr val="B2B2B2"/>
      </a:lt2>
      <a:accent1>
        <a:srgbClr val="C3C3EB"/>
      </a:accent1>
      <a:accent2>
        <a:srgbClr val="C0D192"/>
      </a:accent2>
      <a:accent3>
        <a:srgbClr val="FFFFFF"/>
      </a:accent3>
      <a:accent4>
        <a:srgbClr val="000000"/>
      </a:accent4>
      <a:accent5>
        <a:srgbClr val="DEDEF3"/>
      </a:accent5>
      <a:accent6>
        <a:srgbClr val="AEBD84"/>
      </a:accent6>
      <a:hlink>
        <a:srgbClr val="788DCC"/>
      </a:hlink>
      <a:folHlink>
        <a:srgbClr val="BF071A"/>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GMAL powerpoint template">
  <a:themeElements>
    <a:clrScheme name="RB-inspired colours">
      <a:dk1>
        <a:srgbClr val="000000"/>
      </a:dk1>
      <a:lt1>
        <a:srgbClr val="FFFFFF"/>
      </a:lt1>
      <a:dk2>
        <a:srgbClr val="716D6D"/>
      </a:dk2>
      <a:lt2>
        <a:srgbClr val="003F56"/>
      </a:lt2>
      <a:accent1>
        <a:srgbClr val="FFFFFF"/>
      </a:accent1>
      <a:accent2>
        <a:srgbClr val="DFD6CF"/>
      </a:accent2>
      <a:accent3>
        <a:srgbClr val="003F56"/>
      </a:accent3>
      <a:accent4>
        <a:srgbClr val="A3DCFF"/>
      </a:accent4>
      <a:accent5>
        <a:srgbClr val="DFD6CF"/>
      </a:accent5>
      <a:accent6>
        <a:srgbClr val="0091EA"/>
      </a:accent6>
      <a:hlink>
        <a:srgbClr val="003F56"/>
      </a:hlink>
      <a:folHlink>
        <a:srgbClr val="A3D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GMAL powerpoint template">
  <a:themeElements>
    <a:clrScheme name="RB-inspired colours">
      <a:dk1>
        <a:srgbClr val="000000"/>
      </a:dk1>
      <a:lt1>
        <a:srgbClr val="FFFFFF"/>
      </a:lt1>
      <a:dk2>
        <a:srgbClr val="716D6D"/>
      </a:dk2>
      <a:lt2>
        <a:srgbClr val="003F56"/>
      </a:lt2>
      <a:accent1>
        <a:srgbClr val="FFFFFF"/>
      </a:accent1>
      <a:accent2>
        <a:srgbClr val="DFD6CF"/>
      </a:accent2>
      <a:accent3>
        <a:srgbClr val="003F56"/>
      </a:accent3>
      <a:accent4>
        <a:srgbClr val="A3DCFF"/>
      </a:accent4>
      <a:accent5>
        <a:srgbClr val="DFD6CF"/>
      </a:accent5>
      <a:accent6>
        <a:srgbClr val="0091EA"/>
      </a:accent6>
      <a:hlink>
        <a:srgbClr val="003F56"/>
      </a:hlink>
      <a:folHlink>
        <a:srgbClr val="A3D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GMAL powerpoint template</Template>
  <TotalTime>36154</TotalTime>
  <Words>1550</Words>
  <Application>Microsoft Office PowerPoint</Application>
  <PresentationFormat>Custom</PresentationFormat>
  <Paragraphs>222</Paragraphs>
  <Slides>21</Slides>
  <Notes>6</Notes>
  <HiddenSlides>0</HiddenSlides>
  <MMClips>0</MMClips>
  <ScaleCrop>false</ScaleCrop>
  <HeadingPairs>
    <vt:vector size="8" baseType="variant">
      <vt:variant>
        <vt:lpstr>Fonts Used</vt:lpstr>
      </vt:variant>
      <vt:variant>
        <vt:i4>11</vt:i4>
      </vt:variant>
      <vt:variant>
        <vt:lpstr>Theme</vt:lpstr>
      </vt:variant>
      <vt:variant>
        <vt:i4>12</vt:i4>
      </vt:variant>
      <vt:variant>
        <vt:lpstr>Embedded OLE Servers</vt:lpstr>
      </vt:variant>
      <vt:variant>
        <vt:i4>2</vt:i4>
      </vt:variant>
      <vt:variant>
        <vt:lpstr>Slide Titles</vt:lpstr>
      </vt:variant>
      <vt:variant>
        <vt:i4>21</vt:i4>
      </vt:variant>
    </vt:vector>
  </HeadingPairs>
  <TitlesOfParts>
    <vt:vector size="46" baseType="lpstr">
      <vt:lpstr>Microsoft YaHei Light</vt:lpstr>
      <vt:lpstr>MS PGothic</vt:lpstr>
      <vt:lpstr>MS PGothic</vt:lpstr>
      <vt:lpstr>Arial</vt:lpstr>
      <vt:lpstr>Calibri</vt:lpstr>
      <vt:lpstr>Century Gothic</vt:lpstr>
      <vt:lpstr>Franklin Gothic Book</vt:lpstr>
      <vt:lpstr>Franklin Gothic Medium</vt:lpstr>
      <vt:lpstr>Marlett</vt:lpstr>
      <vt:lpstr>Verdana</vt:lpstr>
      <vt:lpstr>Wingdings</vt:lpstr>
      <vt:lpstr>GMAL powerpoint template</vt:lpstr>
      <vt:lpstr>3_GMAL powerpoint template</vt:lpstr>
      <vt:lpstr>1_Office Theme</vt:lpstr>
      <vt:lpstr>1_DAT Malaria Template</vt:lpstr>
      <vt:lpstr>1_GMAL powerpoint template</vt:lpstr>
      <vt:lpstr>2_GMAL powerpoint template</vt:lpstr>
      <vt:lpstr>4_GMAL powerpoint template</vt:lpstr>
      <vt:lpstr>5_GMAL powerpoint template</vt:lpstr>
      <vt:lpstr>8_GMAL powerpoint template</vt:lpstr>
      <vt:lpstr>6_GMAL powerpoint template</vt:lpstr>
      <vt:lpstr>7_GMAL powerpoint template</vt:lpstr>
      <vt:lpstr>CHAI</vt:lpstr>
      <vt:lpstr>think-cell Slide</vt:lpstr>
      <vt:lpstr>Chart</vt:lpstr>
      <vt:lpstr>Increasing access to malaria case management IDM Disease Modeling Symposium 15 April 2019  Justin M. Cohen, PhD, MPH </vt:lpstr>
      <vt:lpstr>Business as usual systems lead to only a small fraction of incident malaria infections being cured</vt:lpstr>
      <vt:lpstr>Improved access to effective case management leads to more infections cured</vt:lpstr>
      <vt:lpstr>CHAI builds stronger government-owned systems to enhance impact and sustainability</vt:lpstr>
      <vt:lpstr>CHAI program countries</vt:lpstr>
      <vt:lpstr>Panama: malaria declines have plateaued, with remaining malaria cases concentrated in indigenous communities</vt:lpstr>
      <vt:lpstr>Weak access to care and dependency on microscopy resulted in significant delays in malaria diagnosis and treatment prior to 2016</vt:lpstr>
      <vt:lpstr>Community health workers launched in 2016 to extend diagnosis, treatment, and surveillance to communities in Guna Yala.</vt:lpstr>
      <vt:lpstr>CHWs increased access to nearly 100% of the population at risk and shifted case management away from active detection</vt:lpstr>
      <vt:lpstr>Slide positivity rates among those tested by CHWs appears to be declining over time</vt:lpstr>
      <vt:lpstr>More specific data on village-level malaria permits more tailored understanding of transmission drivers</vt:lpstr>
      <vt:lpstr>CHAI program countries</vt:lpstr>
      <vt:lpstr>Cambodia’s Village Malaria Worker program covered 2,539 villages &amp; reported 41% of national cases until it stalled in 2015/2016</vt:lpstr>
      <vt:lpstr>Over 2018, 3,247 VMWs were registered into a new electronic payment scheme to restart the program</vt:lpstr>
      <vt:lpstr>Risk stratification of ~15,000 villages to inform the allocation of VMWs to new villages</vt:lpstr>
      <vt:lpstr>CHAI program countries</vt:lpstr>
      <vt:lpstr>Evaluating where to place a new cadre of CHWs</vt:lpstr>
      <vt:lpstr>Optimal allocation of a pre-determined number of CHWs</vt:lpstr>
      <vt:lpstr>Number of CHWs required to maximize malaria treatment</vt:lpstr>
      <vt:lpstr>Improved access to effective case management leads to more infections cured</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dc:creator>
  <cp:lastModifiedBy>Adrianna Tohara</cp:lastModifiedBy>
  <cp:revision>506</cp:revision>
  <dcterms:created xsi:type="dcterms:W3CDTF">2016-09-20T12:02:07Z</dcterms:created>
  <dcterms:modified xsi:type="dcterms:W3CDTF">2019-04-15T23:05:41Z</dcterms:modified>
</cp:coreProperties>
</file>