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Gardy_0419_IDMOD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Gardy_0419_IDMOD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Gardy_0419_IDMOD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Gardy_0419_IDMO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Gardy_0419_IDMOD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Gardy_0419_IDMOD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Gardy_0419_IDMOD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Gardy_0419_IDMOD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Gardy_0419_IDMOD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Gardy_0419_IDMOD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Gardy_0419_IDMOD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Gardy_0419_IDMOD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Gardy_0419_IDMOD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Gardy_0419_IDMOD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Gardy_0419_IDMOD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Gardy_0419_IDMOD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Gardy_0419_IDMOD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Gardy_0419_IDMOD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Gardy_0419_IDMOD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Gardy_0419_IDMOD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Gardy_0419_IDMOD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Gardy_0419_IDMO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Gardy_0419_IDMOD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Gardy_0419_IDMOD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Gardy_0419_IDMOD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Gardy_0419_IDMOD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Gardy_0419_IDMOD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Gardy_0419_IDMOD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Gardy_0419_IDMOD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Gardy_0419_IDMOD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Gardy_0419_IDMOD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hape 2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Gardy_0419_IDMOD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Gardy_0419_IDMOD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Gardy_0419_IDMOD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Gardy_0419_IDMOD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Gardy_0419_IDMOD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Gardy_0419_IDMOD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Gardy_0419_IDMOD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Gardy_0419_IDMOD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hape 2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Gardy_0419_IDMOD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Gardy_0419_IDMOD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Gardy_0419_IDMO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Gardy_0419_IDMOD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Gardy_0419_IDMOD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Gardy_0419_IDMO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