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28" r:id="rId2"/>
    <p:sldId id="527" r:id="rId3"/>
    <p:sldId id="548" r:id="rId4"/>
    <p:sldId id="540" r:id="rId5"/>
    <p:sldId id="531" r:id="rId6"/>
    <p:sldId id="539" r:id="rId7"/>
    <p:sldId id="541" r:id="rId8"/>
    <p:sldId id="543" r:id="rId9"/>
    <p:sldId id="544" r:id="rId10"/>
    <p:sldId id="545" r:id="rId11"/>
    <p:sldId id="533" r:id="rId12"/>
    <p:sldId id="529" r:id="rId13"/>
    <p:sldId id="549" r:id="rId14"/>
    <p:sldId id="526" r:id="rId15"/>
    <p:sldId id="535" r:id="rId16"/>
    <p:sldId id="546" r:id="rId17"/>
    <p:sldId id="547" r:id="rId18"/>
    <p:sldId id="532" r:id="rId19"/>
  </p:sldIdLst>
  <p:sldSz cx="9144000" cy="5143500" type="screen16x9"/>
  <p:notesSz cx="9236075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02D00D-63C3-48A8-ABA8-8D6FE1389CBE}">
          <p14:sldIdLst>
            <p14:sldId id="528"/>
            <p14:sldId id="527"/>
            <p14:sldId id="548"/>
            <p14:sldId id="540"/>
            <p14:sldId id="531"/>
            <p14:sldId id="539"/>
            <p14:sldId id="541"/>
            <p14:sldId id="543"/>
            <p14:sldId id="544"/>
            <p14:sldId id="545"/>
            <p14:sldId id="533"/>
            <p14:sldId id="529"/>
            <p14:sldId id="549"/>
            <p14:sldId id="526"/>
            <p14:sldId id="535"/>
            <p14:sldId id="546"/>
            <p14:sldId id="547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  <p15:guide id="3" pos="29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  <p:cmAuthor id="1" name="Brittany Hagedorn" initials="BH" lastIdx="4" clrIdx="1">
    <p:extLst>
      <p:ext uri="{19B8F6BF-5375-455C-9EA6-DF929625EA0E}">
        <p15:presenceInfo xmlns:p15="http://schemas.microsoft.com/office/powerpoint/2012/main" userId="S-1-5-21-2745946910-598402113-219853104-38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C30"/>
    <a:srgbClr val="CDE0F7"/>
    <a:srgbClr val="4F7220"/>
    <a:srgbClr val="344D7E"/>
    <a:srgbClr val="6479A2"/>
    <a:srgbClr val="C8961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4" autoAdjust="0"/>
    <p:restoredTop sz="87268" autoAdjust="0"/>
  </p:normalViewPr>
  <p:slideViewPr>
    <p:cSldViewPr snapToGrid="0">
      <p:cViewPr varScale="1">
        <p:scale>
          <a:sx n="78" d="100"/>
          <a:sy n="78" d="100"/>
        </p:scale>
        <p:origin x="1000" y="56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0"/>
    </p:cViewPr>
  </p:sorterViewPr>
  <p:notesViewPr>
    <p:cSldViewPr snapToGrid="0" showGuides="1">
      <p:cViewPr varScale="1">
        <p:scale>
          <a:sx n="117" d="100"/>
          <a:sy n="117" d="100"/>
        </p:scale>
        <p:origin x="-2214" y="-102"/>
      </p:cViewPr>
      <p:guideLst>
        <p:guide orient="horz" pos="2208"/>
        <p:guide pos="292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81A24-91CA-4AC4-84A7-483D581BD95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AE2CA3-DCA6-45FA-AAD7-0D0F7896DE4C}">
      <dgm:prSet phldrT="[Text]"/>
      <dgm:spPr/>
      <dgm:t>
        <a:bodyPr/>
        <a:lstStyle/>
        <a:p>
          <a:r>
            <a:rPr lang="en-US" dirty="0"/>
            <a:t>Cost Effectiveness</a:t>
          </a:r>
        </a:p>
      </dgm:t>
    </dgm:pt>
    <dgm:pt modelId="{5373585B-B5DD-4BB5-B078-47786B2DE130}" type="parTrans" cxnId="{0014E464-3320-460D-B408-C0ADFEF15DD6}">
      <dgm:prSet/>
      <dgm:spPr/>
      <dgm:t>
        <a:bodyPr/>
        <a:lstStyle/>
        <a:p>
          <a:endParaRPr lang="en-US"/>
        </a:p>
      </dgm:t>
    </dgm:pt>
    <dgm:pt modelId="{B491C05B-085D-4927-81D9-13AC609D49F4}" type="sibTrans" cxnId="{0014E464-3320-460D-B408-C0ADFEF15DD6}">
      <dgm:prSet/>
      <dgm:spPr/>
      <dgm:t>
        <a:bodyPr/>
        <a:lstStyle/>
        <a:p>
          <a:endParaRPr lang="en-US"/>
        </a:p>
      </dgm:t>
    </dgm:pt>
    <dgm:pt modelId="{967473D8-C82D-4A27-B64A-62D7E92CCC0A}">
      <dgm:prSet phldrT="[Text]"/>
      <dgm:spPr/>
      <dgm:t>
        <a:bodyPr/>
        <a:lstStyle/>
        <a:p>
          <a:r>
            <a:rPr lang="en-US" dirty="0"/>
            <a:t>Total Costs</a:t>
          </a:r>
        </a:p>
      </dgm:t>
    </dgm:pt>
    <dgm:pt modelId="{8B476039-AF69-4EA1-B450-51674A078267}" type="parTrans" cxnId="{9C908F55-4BD6-4051-ABAE-455601DC3A9F}">
      <dgm:prSet/>
      <dgm:spPr/>
      <dgm:t>
        <a:bodyPr/>
        <a:lstStyle/>
        <a:p>
          <a:endParaRPr lang="en-US"/>
        </a:p>
      </dgm:t>
    </dgm:pt>
    <dgm:pt modelId="{3989B609-6036-4C20-A472-5DA68D1154C9}" type="sibTrans" cxnId="{9C908F55-4BD6-4051-ABAE-455601DC3A9F}">
      <dgm:prSet/>
      <dgm:spPr/>
      <dgm:t>
        <a:bodyPr/>
        <a:lstStyle/>
        <a:p>
          <a:endParaRPr lang="en-US"/>
        </a:p>
      </dgm:t>
    </dgm:pt>
    <dgm:pt modelId="{D86709FC-D0DB-49FD-94FF-EA23004DB26A}">
      <dgm:prSet phldrT="[Text]"/>
      <dgm:spPr/>
      <dgm:t>
        <a:bodyPr/>
        <a:lstStyle/>
        <a:p>
          <a:r>
            <a:rPr lang="en-US" dirty="0"/>
            <a:t>Cost Vaccination</a:t>
          </a:r>
        </a:p>
      </dgm:t>
    </dgm:pt>
    <dgm:pt modelId="{BAE9995A-53F4-4EBD-AE1B-CFF7AECE8FD2}" type="parTrans" cxnId="{E36B8010-E73D-4443-B878-A296B89790AE}">
      <dgm:prSet/>
      <dgm:spPr/>
      <dgm:t>
        <a:bodyPr/>
        <a:lstStyle/>
        <a:p>
          <a:endParaRPr lang="en-US"/>
        </a:p>
      </dgm:t>
    </dgm:pt>
    <dgm:pt modelId="{FAE1DC3F-EAC5-4977-838A-056BA100A184}" type="sibTrans" cxnId="{E36B8010-E73D-4443-B878-A296B89790AE}">
      <dgm:prSet/>
      <dgm:spPr/>
      <dgm:t>
        <a:bodyPr/>
        <a:lstStyle/>
        <a:p>
          <a:endParaRPr lang="en-US"/>
        </a:p>
      </dgm:t>
    </dgm:pt>
    <dgm:pt modelId="{1C92EDDE-65CC-4D38-9172-E9F95C1250A1}">
      <dgm:prSet phldrT="[Text]"/>
      <dgm:spPr/>
      <dgm:t>
        <a:bodyPr/>
        <a:lstStyle/>
        <a:p>
          <a:r>
            <a:rPr lang="en-US" dirty="0"/>
            <a:t>Cost ES Surveillance</a:t>
          </a:r>
        </a:p>
      </dgm:t>
    </dgm:pt>
    <dgm:pt modelId="{783B0135-B050-4798-B6CE-FB71E3B71378}" type="parTrans" cxnId="{61916AC6-534F-46AF-ADFE-B8B762C36534}">
      <dgm:prSet/>
      <dgm:spPr/>
      <dgm:t>
        <a:bodyPr/>
        <a:lstStyle/>
        <a:p>
          <a:endParaRPr lang="en-US"/>
        </a:p>
      </dgm:t>
    </dgm:pt>
    <dgm:pt modelId="{FAEC9276-35E6-47DF-9E48-736ECEF4E6B2}" type="sibTrans" cxnId="{61916AC6-534F-46AF-ADFE-B8B762C36534}">
      <dgm:prSet/>
      <dgm:spPr/>
      <dgm:t>
        <a:bodyPr/>
        <a:lstStyle/>
        <a:p>
          <a:endParaRPr lang="en-US"/>
        </a:p>
      </dgm:t>
    </dgm:pt>
    <dgm:pt modelId="{4EBE31C8-B5F3-4A30-BB96-0F1BB7A9A0BB}">
      <dgm:prSet phldrT="[Text]"/>
      <dgm:spPr/>
      <dgm:t>
        <a:bodyPr/>
        <a:lstStyle/>
        <a:p>
          <a:r>
            <a:rPr lang="en-US" dirty="0"/>
            <a:t>Simulated Cases</a:t>
          </a:r>
        </a:p>
      </dgm:t>
    </dgm:pt>
    <dgm:pt modelId="{2B1447BF-A68F-403B-B1D2-438CFF98E2D9}" type="parTrans" cxnId="{844B58F7-164A-44AE-AF3D-8B512A0508C8}">
      <dgm:prSet/>
      <dgm:spPr/>
      <dgm:t>
        <a:bodyPr/>
        <a:lstStyle/>
        <a:p>
          <a:endParaRPr lang="en-US"/>
        </a:p>
      </dgm:t>
    </dgm:pt>
    <dgm:pt modelId="{A338487A-45F7-4F81-A1AB-F1D1FE0E259D}" type="sibTrans" cxnId="{844B58F7-164A-44AE-AF3D-8B512A0508C8}">
      <dgm:prSet/>
      <dgm:spPr/>
      <dgm:t>
        <a:bodyPr/>
        <a:lstStyle/>
        <a:p>
          <a:endParaRPr lang="en-US"/>
        </a:p>
      </dgm:t>
    </dgm:pt>
    <dgm:pt modelId="{451E8F1D-F524-4F23-90B8-C4D30BB11982}">
      <dgm:prSet phldrT="[Text]"/>
      <dgm:spPr/>
      <dgm:t>
        <a:bodyPr/>
        <a:lstStyle/>
        <a:p>
          <a:r>
            <a:rPr lang="en-US" dirty="0"/>
            <a:t>Cost per Case Treatment</a:t>
          </a:r>
        </a:p>
      </dgm:t>
    </dgm:pt>
    <dgm:pt modelId="{2487BA63-4638-4A8A-969A-DAE2FF02BF43}" type="parTrans" cxnId="{3E9C1B02-3C43-4FA8-9F1E-DC9C570AAC0D}">
      <dgm:prSet/>
      <dgm:spPr/>
      <dgm:t>
        <a:bodyPr/>
        <a:lstStyle/>
        <a:p>
          <a:endParaRPr lang="en-US"/>
        </a:p>
      </dgm:t>
    </dgm:pt>
    <dgm:pt modelId="{8F608405-56A5-4C84-8F76-A4B29C943BB0}" type="sibTrans" cxnId="{3E9C1B02-3C43-4FA8-9F1E-DC9C570AAC0D}">
      <dgm:prSet/>
      <dgm:spPr/>
      <dgm:t>
        <a:bodyPr/>
        <a:lstStyle/>
        <a:p>
          <a:endParaRPr lang="en-US"/>
        </a:p>
      </dgm:t>
    </dgm:pt>
    <dgm:pt modelId="{F17F728B-E2F1-445E-A868-8C0EBF6CAE51}">
      <dgm:prSet phldrT="[Text]"/>
      <dgm:spPr/>
      <dgm:t>
        <a:bodyPr/>
        <a:lstStyle/>
        <a:p>
          <a:r>
            <a:rPr lang="en-US" dirty="0"/>
            <a:t>Vaccine per Dose</a:t>
          </a:r>
        </a:p>
      </dgm:t>
    </dgm:pt>
    <dgm:pt modelId="{66D80EAB-E3E6-47D3-B5F2-1B15950B0BF0}" type="parTrans" cxnId="{F150B384-3067-4542-B517-6C20B38E7779}">
      <dgm:prSet/>
      <dgm:spPr/>
      <dgm:t>
        <a:bodyPr/>
        <a:lstStyle/>
        <a:p>
          <a:endParaRPr lang="en-US"/>
        </a:p>
      </dgm:t>
    </dgm:pt>
    <dgm:pt modelId="{BA561764-6C39-48E5-94CC-ED742CE465D0}" type="sibTrans" cxnId="{F150B384-3067-4542-B517-6C20B38E7779}">
      <dgm:prSet/>
      <dgm:spPr/>
      <dgm:t>
        <a:bodyPr/>
        <a:lstStyle/>
        <a:p>
          <a:endParaRPr lang="en-US"/>
        </a:p>
      </dgm:t>
    </dgm:pt>
    <dgm:pt modelId="{6E5FE2E5-6692-4494-B004-3A984778144A}">
      <dgm:prSet phldrT="[Text]"/>
      <dgm:spPr/>
      <dgm:t>
        <a:bodyPr/>
        <a:lstStyle/>
        <a:p>
          <a:r>
            <a:rPr lang="en-US" dirty="0"/>
            <a:t>Sample Collection</a:t>
          </a:r>
        </a:p>
      </dgm:t>
    </dgm:pt>
    <dgm:pt modelId="{653E8B36-8FF9-43BB-B01D-3EB11DE56CA1}" type="parTrans" cxnId="{3B4F88A7-6D0C-4B29-ABF9-424593DC9065}">
      <dgm:prSet/>
      <dgm:spPr/>
      <dgm:t>
        <a:bodyPr/>
        <a:lstStyle/>
        <a:p>
          <a:endParaRPr lang="en-US"/>
        </a:p>
      </dgm:t>
    </dgm:pt>
    <dgm:pt modelId="{540D9D89-F71A-42A5-972B-6D63C0200C64}" type="sibTrans" cxnId="{3B4F88A7-6D0C-4B29-ABF9-424593DC9065}">
      <dgm:prSet/>
      <dgm:spPr/>
      <dgm:t>
        <a:bodyPr/>
        <a:lstStyle/>
        <a:p>
          <a:endParaRPr lang="en-US"/>
        </a:p>
      </dgm:t>
    </dgm:pt>
    <dgm:pt modelId="{57593F84-96D9-4AE9-B60C-7F709EB5705C}">
      <dgm:prSet phldrT="[Text]"/>
      <dgm:spPr/>
      <dgm:t>
        <a:bodyPr/>
        <a:lstStyle/>
        <a:p>
          <a:r>
            <a:rPr lang="en-US" dirty="0"/>
            <a:t>Transport Rate</a:t>
          </a:r>
        </a:p>
      </dgm:t>
    </dgm:pt>
    <dgm:pt modelId="{531B4904-BD49-4F75-AC9A-DD4C78833FF9}" type="parTrans" cxnId="{8696802E-5E6D-49F9-93E8-960E1CE1D74E}">
      <dgm:prSet/>
      <dgm:spPr/>
      <dgm:t>
        <a:bodyPr/>
        <a:lstStyle/>
        <a:p>
          <a:endParaRPr lang="en-US"/>
        </a:p>
      </dgm:t>
    </dgm:pt>
    <dgm:pt modelId="{F0185F24-8803-469E-8835-76D62C5BFA63}" type="sibTrans" cxnId="{8696802E-5E6D-49F9-93E8-960E1CE1D74E}">
      <dgm:prSet/>
      <dgm:spPr/>
      <dgm:t>
        <a:bodyPr/>
        <a:lstStyle/>
        <a:p>
          <a:endParaRPr lang="en-US"/>
        </a:p>
      </dgm:t>
    </dgm:pt>
    <dgm:pt modelId="{378C950B-706A-4170-B847-0194BEC27079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5A13039A-D6C7-47C7-A4BF-B8EA87B243F6}" type="parTrans" cxnId="{038E5657-00AA-4220-903A-DF9A6B8121FB}">
      <dgm:prSet/>
      <dgm:spPr/>
      <dgm:t>
        <a:bodyPr/>
        <a:lstStyle/>
        <a:p>
          <a:endParaRPr lang="en-US"/>
        </a:p>
      </dgm:t>
    </dgm:pt>
    <dgm:pt modelId="{5DFFE469-C1FD-4C68-B6C4-3ADFD4442D4E}" type="sibTrans" cxnId="{038E5657-00AA-4220-903A-DF9A6B8121FB}">
      <dgm:prSet/>
      <dgm:spPr/>
      <dgm:t>
        <a:bodyPr/>
        <a:lstStyle/>
        <a:p>
          <a:endParaRPr lang="en-US"/>
        </a:p>
      </dgm:t>
    </dgm:pt>
    <dgm:pt modelId="{9714FB46-B368-4D8B-BA50-9C02A7368FCE}">
      <dgm:prSet phldrT="[Text]"/>
      <dgm:spPr/>
      <dgm:t>
        <a:bodyPr/>
        <a:lstStyle/>
        <a:p>
          <a:r>
            <a:rPr lang="en-US" dirty="0"/>
            <a:t>Labor</a:t>
          </a:r>
        </a:p>
      </dgm:t>
    </dgm:pt>
    <dgm:pt modelId="{3D1195FE-C1EB-4BD5-8EAB-C54AF9EB685B}" type="parTrans" cxnId="{91DE6441-CBA0-464B-9B4C-65E991C6A39A}">
      <dgm:prSet/>
      <dgm:spPr/>
      <dgm:t>
        <a:bodyPr/>
        <a:lstStyle/>
        <a:p>
          <a:endParaRPr lang="en-US"/>
        </a:p>
      </dgm:t>
    </dgm:pt>
    <dgm:pt modelId="{B1255203-0949-486D-BC57-49D99D8B5502}" type="sibTrans" cxnId="{91DE6441-CBA0-464B-9B4C-65E991C6A39A}">
      <dgm:prSet/>
      <dgm:spPr/>
      <dgm:t>
        <a:bodyPr/>
        <a:lstStyle/>
        <a:p>
          <a:endParaRPr lang="en-US"/>
        </a:p>
      </dgm:t>
    </dgm:pt>
    <dgm:pt modelId="{06DAEBA1-49C2-41D1-9ECA-9D56A294D0C3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F3D2346F-3B0E-4908-813A-B5492382020D}" type="parTrans" cxnId="{0C51E78B-A3F5-4C92-8F37-4F3156619160}">
      <dgm:prSet/>
      <dgm:spPr/>
      <dgm:t>
        <a:bodyPr/>
        <a:lstStyle/>
        <a:p>
          <a:endParaRPr lang="en-US"/>
        </a:p>
      </dgm:t>
    </dgm:pt>
    <dgm:pt modelId="{E247021F-D67D-41F4-8DF0-BF0EDB1219AF}" type="sibTrans" cxnId="{0C51E78B-A3F5-4C92-8F37-4F3156619160}">
      <dgm:prSet/>
      <dgm:spPr/>
      <dgm:t>
        <a:bodyPr/>
        <a:lstStyle/>
        <a:p>
          <a:endParaRPr lang="en-US"/>
        </a:p>
      </dgm:t>
    </dgm:pt>
    <dgm:pt modelId="{E0AE72F8-26AD-42E9-88DF-90FCAEF2198F}">
      <dgm:prSet phldrT="[Text]"/>
      <dgm:spPr/>
      <dgm:t>
        <a:bodyPr/>
        <a:lstStyle/>
        <a:p>
          <a:r>
            <a:rPr lang="en-US" dirty="0"/>
            <a:t>PCR Equipment</a:t>
          </a:r>
        </a:p>
      </dgm:t>
    </dgm:pt>
    <dgm:pt modelId="{17BDF611-49DA-4F46-92A7-33D67D83AE1E}" type="parTrans" cxnId="{6FC026BD-11E0-4CF8-8AEF-1D37F45C57A9}">
      <dgm:prSet/>
      <dgm:spPr/>
      <dgm:t>
        <a:bodyPr/>
        <a:lstStyle/>
        <a:p>
          <a:endParaRPr lang="en-US"/>
        </a:p>
      </dgm:t>
    </dgm:pt>
    <dgm:pt modelId="{3951F774-CBDD-4A9F-B932-5B1B545536EC}" type="sibTrans" cxnId="{6FC026BD-11E0-4CF8-8AEF-1D37F45C57A9}">
      <dgm:prSet/>
      <dgm:spPr/>
      <dgm:t>
        <a:bodyPr/>
        <a:lstStyle/>
        <a:p>
          <a:endParaRPr lang="en-US"/>
        </a:p>
      </dgm:t>
    </dgm:pt>
    <dgm:pt modelId="{68C0EE0F-D7D6-4A01-82DC-3FE699EFD53B}">
      <dgm:prSet phldrT="[Text]"/>
      <dgm:spPr/>
      <dgm:t>
        <a:bodyPr/>
        <a:lstStyle/>
        <a:p>
          <a:r>
            <a:rPr lang="en-US" dirty="0"/>
            <a:t>PCR Consumables</a:t>
          </a:r>
        </a:p>
      </dgm:t>
    </dgm:pt>
    <dgm:pt modelId="{E52C2E4F-2E97-4671-9F97-CE614F7BDEDA}" type="parTrans" cxnId="{A10EF033-11A1-45A0-B9CD-E06A1B81F0FB}">
      <dgm:prSet/>
      <dgm:spPr/>
      <dgm:t>
        <a:bodyPr/>
        <a:lstStyle/>
        <a:p>
          <a:endParaRPr lang="en-US"/>
        </a:p>
      </dgm:t>
    </dgm:pt>
    <dgm:pt modelId="{B6943DCD-6ED3-4A18-93F4-B98380EDE329}" type="sibTrans" cxnId="{A10EF033-11A1-45A0-B9CD-E06A1B81F0FB}">
      <dgm:prSet/>
      <dgm:spPr/>
      <dgm:t>
        <a:bodyPr/>
        <a:lstStyle/>
        <a:p>
          <a:endParaRPr lang="en-US"/>
        </a:p>
      </dgm:t>
    </dgm:pt>
    <dgm:pt modelId="{D822EF3B-B138-49B3-8CF3-8B201A15D2A8}">
      <dgm:prSet phldrT="[Text]"/>
      <dgm:spPr/>
      <dgm:t>
        <a:bodyPr/>
        <a:lstStyle/>
        <a:p>
          <a:r>
            <a:rPr lang="en-US" dirty="0"/>
            <a:t>Labor</a:t>
          </a:r>
        </a:p>
      </dgm:t>
    </dgm:pt>
    <dgm:pt modelId="{99A5D60B-21AE-4754-9A65-86C7D534306C}" type="parTrans" cxnId="{27C66777-0A3C-4B04-898F-F52F2EBC8055}">
      <dgm:prSet/>
      <dgm:spPr/>
      <dgm:t>
        <a:bodyPr/>
        <a:lstStyle/>
        <a:p>
          <a:endParaRPr lang="en-US"/>
        </a:p>
      </dgm:t>
    </dgm:pt>
    <dgm:pt modelId="{B2FCC6D7-000E-4BD8-BF45-2C735CCAB0D4}" type="sibTrans" cxnId="{27C66777-0A3C-4B04-898F-F52F2EBC8055}">
      <dgm:prSet/>
      <dgm:spPr/>
      <dgm:t>
        <a:bodyPr/>
        <a:lstStyle/>
        <a:p>
          <a:endParaRPr lang="en-US"/>
        </a:p>
      </dgm:t>
    </dgm:pt>
    <dgm:pt modelId="{CA89CFA4-35C8-4403-BEF7-C16FC63EDFFC}">
      <dgm:prSet phldrT="[Text]"/>
      <dgm:spPr/>
      <dgm:t>
        <a:bodyPr/>
        <a:lstStyle/>
        <a:p>
          <a:r>
            <a:rPr lang="en-US" dirty="0"/>
            <a:t>Labor</a:t>
          </a:r>
        </a:p>
      </dgm:t>
    </dgm:pt>
    <dgm:pt modelId="{329FEE93-240E-46E9-8240-B342A038E97D}" type="parTrans" cxnId="{0834ED08-99C7-4C29-B33E-B4374D4BD53D}">
      <dgm:prSet/>
      <dgm:spPr/>
      <dgm:t>
        <a:bodyPr/>
        <a:lstStyle/>
        <a:p>
          <a:endParaRPr lang="en-US"/>
        </a:p>
      </dgm:t>
    </dgm:pt>
    <dgm:pt modelId="{7BDD0C7B-51D9-48F7-B0AE-8099D5FCC168}" type="sibTrans" cxnId="{0834ED08-99C7-4C29-B33E-B4374D4BD53D}">
      <dgm:prSet/>
      <dgm:spPr/>
      <dgm:t>
        <a:bodyPr/>
        <a:lstStyle/>
        <a:p>
          <a:endParaRPr lang="en-US"/>
        </a:p>
      </dgm:t>
    </dgm:pt>
    <dgm:pt modelId="{0ABA0FF9-7341-4C93-B857-1984FC43F02B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9D395844-65D8-4F3D-B03F-7F39C5F6B271}" type="parTrans" cxnId="{172F453A-88C6-4A9C-9B31-B7B6EE9AC898}">
      <dgm:prSet/>
      <dgm:spPr/>
      <dgm:t>
        <a:bodyPr/>
        <a:lstStyle/>
        <a:p>
          <a:endParaRPr lang="en-US"/>
        </a:p>
      </dgm:t>
    </dgm:pt>
    <dgm:pt modelId="{956FA7FA-ADF5-444A-955F-48008F877AAC}" type="sibTrans" cxnId="{172F453A-88C6-4A9C-9B31-B7B6EE9AC898}">
      <dgm:prSet/>
      <dgm:spPr/>
      <dgm:t>
        <a:bodyPr/>
        <a:lstStyle/>
        <a:p>
          <a:endParaRPr lang="en-US"/>
        </a:p>
      </dgm:t>
    </dgm:pt>
    <dgm:pt modelId="{4D2E7A89-0DB3-46A7-B0A8-59455C955263}">
      <dgm:prSet phldrT="[Text]"/>
      <dgm:spPr/>
      <dgm:t>
        <a:bodyPr/>
        <a:lstStyle/>
        <a:p>
          <a:r>
            <a:rPr lang="en-US" dirty="0"/>
            <a:t>Supply Chain Rate</a:t>
          </a:r>
        </a:p>
      </dgm:t>
    </dgm:pt>
    <dgm:pt modelId="{7860C438-CD23-461A-B02F-21726EE81C85}" type="parTrans" cxnId="{2B43F46D-BD05-41C4-A198-6CE9FB1392BB}">
      <dgm:prSet/>
      <dgm:spPr/>
      <dgm:t>
        <a:bodyPr/>
        <a:lstStyle/>
        <a:p>
          <a:endParaRPr lang="en-US"/>
        </a:p>
      </dgm:t>
    </dgm:pt>
    <dgm:pt modelId="{82CC7709-F3A5-4F6A-9401-F0F51A569B7B}" type="sibTrans" cxnId="{2B43F46D-BD05-41C4-A198-6CE9FB1392BB}">
      <dgm:prSet/>
      <dgm:spPr/>
      <dgm:t>
        <a:bodyPr/>
        <a:lstStyle/>
        <a:p>
          <a:endParaRPr lang="en-US"/>
        </a:p>
      </dgm:t>
    </dgm:pt>
    <dgm:pt modelId="{90A3517D-BAB1-427E-B75F-8726A19A2E1B}">
      <dgm:prSet phldrT="[Text]"/>
      <dgm:spPr/>
      <dgm:t>
        <a:bodyPr/>
        <a:lstStyle/>
        <a:p>
          <a:r>
            <a:rPr lang="en-US" dirty="0"/>
            <a:t>Overhead Rate</a:t>
          </a:r>
        </a:p>
      </dgm:t>
    </dgm:pt>
    <dgm:pt modelId="{78E184B5-CA61-4C3A-AEC9-29EC74919442}" type="parTrans" cxnId="{1740D9AE-1B6E-4E4F-B2D2-E98F4231BEA4}">
      <dgm:prSet/>
      <dgm:spPr/>
      <dgm:t>
        <a:bodyPr/>
        <a:lstStyle/>
        <a:p>
          <a:endParaRPr lang="en-US"/>
        </a:p>
      </dgm:t>
    </dgm:pt>
    <dgm:pt modelId="{A8918E98-6E0C-4B27-88ED-BB4D2079B830}" type="sibTrans" cxnId="{1740D9AE-1B6E-4E4F-B2D2-E98F4231BEA4}">
      <dgm:prSet/>
      <dgm:spPr/>
      <dgm:t>
        <a:bodyPr/>
        <a:lstStyle/>
        <a:p>
          <a:endParaRPr lang="en-US"/>
        </a:p>
      </dgm:t>
    </dgm:pt>
    <dgm:pt modelId="{20D57168-3606-47F5-924B-32A5C66007F4}">
      <dgm:prSet phldrT="[Text]"/>
      <dgm:spPr/>
      <dgm:t>
        <a:bodyPr/>
        <a:lstStyle/>
        <a:p>
          <a:r>
            <a:rPr lang="en-US" dirty="0"/>
            <a:t>Delivery per Dose</a:t>
          </a:r>
        </a:p>
      </dgm:t>
    </dgm:pt>
    <dgm:pt modelId="{6E211A5C-7292-4F38-B7DA-18597CE4346E}" type="sibTrans" cxnId="{AF1FDD47-6B98-4F07-9BC5-646AFCAB5BAF}">
      <dgm:prSet/>
      <dgm:spPr/>
      <dgm:t>
        <a:bodyPr/>
        <a:lstStyle/>
        <a:p>
          <a:endParaRPr lang="en-US"/>
        </a:p>
      </dgm:t>
    </dgm:pt>
    <dgm:pt modelId="{06E1AF18-7920-4275-8DD1-1F4004455F3E}" type="parTrans" cxnId="{AF1FDD47-6B98-4F07-9BC5-646AFCAB5BAF}">
      <dgm:prSet/>
      <dgm:spPr/>
      <dgm:t>
        <a:bodyPr/>
        <a:lstStyle/>
        <a:p>
          <a:endParaRPr lang="en-US"/>
        </a:p>
      </dgm:t>
    </dgm:pt>
    <dgm:pt modelId="{14AEE105-AFC2-48C7-8251-C559E171A9EC}" type="pres">
      <dgm:prSet presAssocID="{B0281A24-91CA-4AC4-84A7-483D581BD9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437F00-0A3C-4946-9A41-1012E57B4075}" type="pres">
      <dgm:prSet presAssocID="{42AE2CA3-DCA6-45FA-AAD7-0D0F7896DE4C}" presName="hierRoot1" presStyleCnt="0"/>
      <dgm:spPr/>
    </dgm:pt>
    <dgm:pt modelId="{38FE3890-2607-44B5-971A-CDA8E5E405C6}" type="pres">
      <dgm:prSet presAssocID="{42AE2CA3-DCA6-45FA-AAD7-0D0F7896DE4C}" presName="composite" presStyleCnt="0"/>
      <dgm:spPr/>
    </dgm:pt>
    <dgm:pt modelId="{F6E5A58D-9BF1-4A1C-9A7E-1EBA8D7B4BCF}" type="pres">
      <dgm:prSet presAssocID="{42AE2CA3-DCA6-45FA-AAD7-0D0F7896DE4C}" presName="image" presStyleLbl="node0" presStyleIdx="0" presStyleCnt="1"/>
      <dgm:spPr>
        <a:solidFill>
          <a:schemeClr val="bg1"/>
        </a:solidFill>
      </dgm:spPr>
    </dgm:pt>
    <dgm:pt modelId="{99579538-2FD1-4A24-8A46-DF967EE8C3E8}" type="pres">
      <dgm:prSet presAssocID="{42AE2CA3-DCA6-45FA-AAD7-0D0F7896DE4C}" presName="text" presStyleLbl="revTx" presStyleIdx="0" presStyleCnt="20">
        <dgm:presLayoutVars>
          <dgm:chPref val="3"/>
        </dgm:presLayoutVars>
      </dgm:prSet>
      <dgm:spPr/>
    </dgm:pt>
    <dgm:pt modelId="{9AF196D8-22E4-47BE-8578-FA9E6BFECC75}" type="pres">
      <dgm:prSet presAssocID="{42AE2CA3-DCA6-45FA-AAD7-0D0F7896DE4C}" presName="hierChild2" presStyleCnt="0"/>
      <dgm:spPr/>
    </dgm:pt>
    <dgm:pt modelId="{5930CDF6-AA65-4055-9234-8A8B32689CB9}" type="pres">
      <dgm:prSet presAssocID="{8B476039-AF69-4EA1-B450-51674A078267}" presName="Name10" presStyleLbl="parChTrans1D2" presStyleIdx="0" presStyleCnt="2"/>
      <dgm:spPr/>
    </dgm:pt>
    <dgm:pt modelId="{A18A77F8-A0AE-479B-8A98-82F9F2BFE258}" type="pres">
      <dgm:prSet presAssocID="{967473D8-C82D-4A27-B64A-62D7E92CCC0A}" presName="hierRoot2" presStyleCnt="0"/>
      <dgm:spPr/>
    </dgm:pt>
    <dgm:pt modelId="{B1B2CF0E-C472-4C9C-B818-6848A5E92D90}" type="pres">
      <dgm:prSet presAssocID="{967473D8-C82D-4A27-B64A-62D7E92CCC0A}" presName="composite2" presStyleCnt="0"/>
      <dgm:spPr/>
    </dgm:pt>
    <dgm:pt modelId="{32DF547B-FEC3-4558-8BFB-BF77B150C117}" type="pres">
      <dgm:prSet presAssocID="{967473D8-C82D-4A27-B64A-62D7E92CCC0A}" presName="image2" presStyleLbl="node2" presStyleIdx="0" presStyleCnt="2"/>
      <dgm:spPr>
        <a:solidFill>
          <a:schemeClr val="bg1"/>
        </a:solidFill>
      </dgm:spPr>
    </dgm:pt>
    <dgm:pt modelId="{8548C308-3972-402E-8DCC-82FDE0988991}" type="pres">
      <dgm:prSet presAssocID="{967473D8-C82D-4A27-B64A-62D7E92CCC0A}" presName="text2" presStyleLbl="revTx" presStyleIdx="1" presStyleCnt="20">
        <dgm:presLayoutVars>
          <dgm:chPref val="3"/>
        </dgm:presLayoutVars>
      </dgm:prSet>
      <dgm:spPr/>
    </dgm:pt>
    <dgm:pt modelId="{B491E229-1E26-4465-8BE8-BBBECF27C82C}" type="pres">
      <dgm:prSet presAssocID="{967473D8-C82D-4A27-B64A-62D7E92CCC0A}" presName="hierChild3" presStyleCnt="0"/>
      <dgm:spPr/>
    </dgm:pt>
    <dgm:pt modelId="{7CDFD7A2-92BE-43A9-B447-205B2548C91A}" type="pres">
      <dgm:prSet presAssocID="{BAE9995A-53F4-4EBD-AE1B-CFF7AECE8FD2}" presName="Name17" presStyleLbl="parChTrans1D3" presStyleIdx="0" presStyleCnt="3"/>
      <dgm:spPr/>
    </dgm:pt>
    <dgm:pt modelId="{5517C161-9776-4C11-A867-0A93BB175975}" type="pres">
      <dgm:prSet presAssocID="{D86709FC-D0DB-49FD-94FF-EA23004DB26A}" presName="hierRoot3" presStyleCnt="0"/>
      <dgm:spPr/>
    </dgm:pt>
    <dgm:pt modelId="{3EFF51C6-0FDE-45C1-85AE-CFFB2DA8BBEE}" type="pres">
      <dgm:prSet presAssocID="{D86709FC-D0DB-49FD-94FF-EA23004DB26A}" presName="composite3" presStyleCnt="0"/>
      <dgm:spPr/>
    </dgm:pt>
    <dgm:pt modelId="{0D4FEAE8-3F88-40AD-ADD6-BE2E349A6B94}" type="pres">
      <dgm:prSet presAssocID="{D86709FC-D0DB-49FD-94FF-EA23004DB26A}" presName="image3" presStyleLbl="node3" presStyleIdx="0" presStyleCnt="3"/>
      <dgm:spPr>
        <a:solidFill>
          <a:schemeClr val="bg1"/>
        </a:solidFill>
      </dgm:spPr>
    </dgm:pt>
    <dgm:pt modelId="{642CA532-6CC9-4EF3-9540-18BD217BAC88}" type="pres">
      <dgm:prSet presAssocID="{D86709FC-D0DB-49FD-94FF-EA23004DB26A}" presName="text3" presStyleLbl="revTx" presStyleIdx="2" presStyleCnt="20">
        <dgm:presLayoutVars>
          <dgm:chPref val="3"/>
        </dgm:presLayoutVars>
      </dgm:prSet>
      <dgm:spPr/>
    </dgm:pt>
    <dgm:pt modelId="{BF4EA111-3113-4FF7-A616-96E45FD2895E}" type="pres">
      <dgm:prSet presAssocID="{D86709FC-D0DB-49FD-94FF-EA23004DB26A}" presName="hierChild4" presStyleCnt="0"/>
      <dgm:spPr/>
    </dgm:pt>
    <dgm:pt modelId="{2E305C7B-D127-47A2-B616-2A095D72BB3E}" type="pres">
      <dgm:prSet presAssocID="{66D80EAB-E3E6-47D3-B5F2-1B15950B0BF0}" presName="Name23" presStyleLbl="parChTrans1D4" presStyleIdx="0" presStyleCnt="14"/>
      <dgm:spPr/>
    </dgm:pt>
    <dgm:pt modelId="{8ECE1BA2-4D8A-485D-AE34-B7126C988CAD}" type="pres">
      <dgm:prSet presAssocID="{F17F728B-E2F1-445E-A868-8C0EBF6CAE51}" presName="hierRoot4" presStyleCnt="0"/>
      <dgm:spPr/>
    </dgm:pt>
    <dgm:pt modelId="{5917287A-3FC3-4392-BE2F-11CE7F732B29}" type="pres">
      <dgm:prSet presAssocID="{F17F728B-E2F1-445E-A868-8C0EBF6CAE51}" presName="composite4" presStyleCnt="0"/>
      <dgm:spPr/>
    </dgm:pt>
    <dgm:pt modelId="{EF21CC8C-9D0A-42F2-9759-42F70C57AD0D}" type="pres">
      <dgm:prSet presAssocID="{F17F728B-E2F1-445E-A868-8C0EBF6CAE51}" presName="image4" presStyleLbl="node4" presStyleIdx="0" presStyleCnt="14"/>
      <dgm:spPr>
        <a:solidFill>
          <a:srgbClr val="77AC30"/>
        </a:solidFill>
      </dgm:spPr>
    </dgm:pt>
    <dgm:pt modelId="{ED7D72C8-2681-4327-939D-129B9117F7B4}" type="pres">
      <dgm:prSet presAssocID="{F17F728B-E2F1-445E-A868-8C0EBF6CAE51}" presName="text4" presStyleLbl="revTx" presStyleIdx="3" presStyleCnt="20">
        <dgm:presLayoutVars>
          <dgm:chPref val="3"/>
        </dgm:presLayoutVars>
      </dgm:prSet>
      <dgm:spPr/>
    </dgm:pt>
    <dgm:pt modelId="{1C73F1EA-A99D-42ED-BD92-5F61E38DCA96}" type="pres">
      <dgm:prSet presAssocID="{F17F728B-E2F1-445E-A868-8C0EBF6CAE51}" presName="hierChild5" presStyleCnt="0"/>
      <dgm:spPr/>
    </dgm:pt>
    <dgm:pt modelId="{01B4F77A-888D-4537-962C-FF238AA96E7B}" type="pres">
      <dgm:prSet presAssocID="{06E1AF18-7920-4275-8DD1-1F4004455F3E}" presName="Name23" presStyleLbl="parChTrans1D4" presStyleIdx="1" presStyleCnt="14"/>
      <dgm:spPr/>
    </dgm:pt>
    <dgm:pt modelId="{0B3C6CA9-968F-4CB7-BE72-D810E0FADB48}" type="pres">
      <dgm:prSet presAssocID="{20D57168-3606-47F5-924B-32A5C66007F4}" presName="hierRoot4" presStyleCnt="0"/>
      <dgm:spPr/>
    </dgm:pt>
    <dgm:pt modelId="{857B7D6E-8132-4AFF-B061-8FC974E521E2}" type="pres">
      <dgm:prSet presAssocID="{20D57168-3606-47F5-924B-32A5C66007F4}" presName="composite4" presStyleCnt="0"/>
      <dgm:spPr/>
    </dgm:pt>
    <dgm:pt modelId="{387BAB95-F4D9-451E-AFE4-12EBE06F791B}" type="pres">
      <dgm:prSet presAssocID="{20D57168-3606-47F5-924B-32A5C66007F4}" presName="image4" presStyleLbl="node4" presStyleIdx="1" presStyleCnt="14"/>
      <dgm:spPr>
        <a:solidFill>
          <a:srgbClr val="77AC30"/>
        </a:solidFill>
      </dgm:spPr>
    </dgm:pt>
    <dgm:pt modelId="{8606800F-21A0-428E-AA2D-80EB00CE8E44}" type="pres">
      <dgm:prSet presAssocID="{20D57168-3606-47F5-924B-32A5C66007F4}" presName="text4" presStyleLbl="revTx" presStyleIdx="4" presStyleCnt="20">
        <dgm:presLayoutVars>
          <dgm:chPref val="3"/>
        </dgm:presLayoutVars>
      </dgm:prSet>
      <dgm:spPr/>
    </dgm:pt>
    <dgm:pt modelId="{03903B76-A349-4050-8176-31631606C64E}" type="pres">
      <dgm:prSet presAssocID="{20D57168-3606-47F5-924B-32A5C66007F4}" presName="hierChild5" presStyleCnt="0"/>
      <dgm:spPr/>
    </dgm:pt>
    <dgm:pt modelId="{E9C00214-C219-4C6E-B0AB-D7107AAB5D6C}" type="pres">
      <dgm:prSet presAssocID="{329FEE93-240E-46E9-8240-B342A038E97D}" presName="Name23" presStyleLbl="parChTrans1D4" presStyleIdx="2" presStyleCnt="14"/>
      <dgm:spPr/>
    </dgm:pt>
    <dgm:pt modelId="{44A9134F-F4E7-4026-B5CB-59072C99818E}" type="pres">
      <dgm:prSet presAssocID="{CA89CFA4-35C8-4403-BEF7-C16FC63EDFFC}" presName="hierRoot4" presStyleCnt="0"/>
      <dgm:spPr/>
    </dgm:pt>
    <dgm:pt modelId="{B89265C9-BD48-4BA7-A071-A91A1D7A546B}" type="pres">
      <dgm:prSet presAssocID="{CA89CFA4-35C8-4403-BEF7-C16FC63EDFFC}" presName="composite4" presStyleCnt="0"/>
      <dgm:spPr/>
    </dgm:pt>
    <dgm:pt modelId="{D006019B-CC3A-4748-A96F-5C4EE338989D}" type="pres">
      <dgm:prSet presAssocID="{CA89CFA4-35C8-4403-BEF7-C16FC63EDFFC}" presName="image4" presStyleLbl="node4" presStyleIdx="2" presStyleCnt="14"/>
      <dgm:spPr>
        <a:solidFill>
          <a:schemeClr val="bg1"/>
        </a:solidFill>
      </dgm:spPr>
    </dgm:pt>
    <dgm:pt modelId="{0DD793FB-8028-4A7A-82F8-BD6BB282CB46}" type="pres">
      <dgm:prSet presAssocID="{CA89CFA4-35C8-4403-BEF7-C16FC63EDFFC}" presName="text4" presStyleLbl="revTx" presStyleIdx="5" presStyleCnt="20">
        <dgm:presLayoutVars>
          <dgm:chPref val="3"/>
        </dgm:presLayoutVars>
      </dgm:prSet>
      <dgm:spPr/>
    </dgm:pt>
    <dgm:pt modelId="{C2B10C70-26D5-46B0-BA31-85F1837DC22D}" type="pres">
      <dgm:prSet presAssocID="{CA89CFA4-35C8-4403-BEF7-C16FC63EDFFC}" presName="hierChild5" presStyleCnt="0"/>
      <dgm:spPr/>
    </dgm:pt>
    <dgm:pt modelId="{585C8EBF-7AFD-4A05-831C-1D5D76E02773}" type="pres">
      <dgm:prSet presAssocID="{9D395844-65D8-4F3D-B03F-7F39C5F6B271}" presName="Name23" presStyleLbl="parChTrans1D4" presStyleIdx="3" presStyleCnt="14"/>
      <dgm:spPr/>
    </dgm:pt>
    <dgm:pt modelId="{8B9A0756-B33A-47F5-A19E-F29197FE273B}" type="pres">
      <dgm:prSet presAssocID="{0ABA0FF9-7341-4C93-B857-1984FC43F02B}" presName="hierRoot4" presStyleCnt="0"/>
      <dgm:spPr/>
    </dgm:pt>
    <dgm:pt modelId="{613F956E-F3EC-485E-A40B-954CB5856E4C}" type="pres">
      <dgm:prSet presAssocID="{0ABA0FF9-7341-4C93-B857-1984FC43F02B}" presName="composite4" presStyleCnt="0"/>
      <dgm:spPr/>
    </dgm:pt>
    <dgm:pt modelId="{AA88BA22-F53A-4256-AFD5-FDD4E44F1A8B}" type="pres">
      <dgm:prSet presAssocID="{0ABA0FF9-7341-4C93-B857-1984FC43F02B}" presName="image4" presStyleLbl="node4" presStyleIdx="3" presStyleCnt="14"/>
      <dgm:spPr>
        <a:solidFill>
          <a:schemeClr val="bg1"/>
        </a:solidFill>
      </dgm:spPr>
    </dgm:pt>
    <dgm:pt modelId="{BDD7CF25-0290-48E4-B0D2-2E679F6EDD6F}" type="pres">
      <dgm:prSet presAssocID="{0ABA0FF9-7341-4C93-B857-1984FC43F02B}" presName="text4" presStyleLbl="revTx" presStyleIdx="6" presStyleCnt="20">
        <dgm:presLayoutVars>
          <dgm:chPref val="3"/>
        </dgm:presLayoutVars>
      </dgm:prSet>
      <dgm:spPr/>
    </dgm:pt>
    <dgm:pt modelId="{EABAF74C-80C7-4A5B-B960-2D3AE6F3DD19}" type="pres">
      <dgm:prSet presAssocID="{0ABA0FF9-7341-4C93-B857-1984FC43F02B}" presName="hierChild5" presStyleCnt="0"/>
      <dgm:spPr/>
    </dgm:pt>
    <dgm:pt modelId="{06B87AE1-6D67-4E92-A4D2-9D8726335EFD}" type="pres">
      <dgm:prSet presAssocID="{7860C438-CD23-461A-B02F-21726EE81C85}" presName="Name23" presStyleLbl="parChTrans1D4" presStyleIdx="4" presStyleCnt="14"/>
      <dgm:spPr/>
    </dgm:pt>
    <dgm:pt modelId="{D193ADA8-D8F7-4B10-B930-AD8424ED437E}" type="pres">
      <dgm:prSet presAssocID="{4D2E7A89-0DB3-46A7-B0A8-59455C955263}" presName="hierRoot4" presStyleCnt="0"/>
      <dgm:spPr/>
    </dgm:pt>
    <dgm:pt modelId="{5957C56B-9FE4-4E26-864A-B56C0A77DBCE}" type="pres">
      <dgm:prSet presAssocID="{4D2E7A89-0DB3-46A7-B0A8-59455C955263}" presName="composite4" presStyleCnt="0"/>
      <dgm:spPr/>
    </dgm:pt>
    <dgm:pt modelId="{212F6790-741F-4FCB-B431-FD48AA9517BB}" type="pres">
      <dgm:prSet presAssocID="{4D2E7A89-0DB3-46A7-B0A8-59455C955263}" presName="image4" presStyleLbl="node4" presStyleIdx="4" presStyleCnt="14"/>
      <dgm:spPr>
        <a:solidFill>
          <a:schemeClr val="bg1"/>
        </a:solidFill>
      </dgm:spPr>
    </dgm:pt>
    <dgm:pt modelId="{08E5C8C4-4AED-4AA3-A674-9BECD73B2AE7}" type="pres">
      <dgm:prSet presAssocID="{4D2E7A89-0DB3-46A7-B0A8-59455C955263}" presName="text4" presStyleLbl="revTx" presStyleIdx="7" presStyleCnt="20">
        <dgm:presLayoutVars>
          <dgm:chPref val="3"/>
        </dgm:presLayoutVars>
      </dgm:prSet>
      <dgm:spPr/>
    </dgm:pt>
    <dgm:pt modelId="{FEC4A2A9-F0C6-4BA0-9E8F-35E4B74BB00C}" type="pres">
      <dgm:prSet presAssocID="{4D2E7A89-0DB3-46A7-B0A8-59455C955263}" presName="hierChild5" presStyleCnt="0"/>
      <dgm:spPr/>
    </dgm:pt>
    <dgm:pt modelId="{63A5D606-249F-4253-AA28-C6A3E60AF1A8}" type="pres">
      <dgm:prSet presAssocID="{78E184B5-CA61-4C3A-AEC9-29EC74919442}" presName="Name23" presStyleLbl="parChTrans1D4" presStyleIdx="5" presStyleCnt="14"/>
      <dgm:spPr/>
    </dgm:pt>
    <dgm:pt modelId="{D73EB9C8-4B8B-4DE2-BCC8-2986FB6EC912}" type="pres">
      <dgm:prSet presAssocID="{90A3517D-BAB1-427E-B75F-8726A19A2E1B}" presName="hierRoot4" presStyleCnt="0"/>
      <dgm:spPr/>
    </dgm:pt>
    <dgm:pt modelId="{311AFCA9-2D99-4ECE-8068-8078CD826535}" type="pres">
      <dgm:prSet presAssocID="{90A3517D-BAB1-427E-B75F-8726A19A2E1B}" presName="composite4" presStyleCnt="0"/>
      <dgm:spPr/>
    </dgm:pt>
    <dgm:pt modelId="{BCBAC1F3-F980-49C3-84E9-8EBD721AB03D}" type="pres">
      <dgm:prSet presAssocID="{90A3517D-BAB1-427E-B75F-8726A19A2E1B}" presName="image4" presStyleLbl="node4" presStyleIdx="5" presStyleCnt="14"/>
      <dgm:spPr>
        <a:solidFill>
          <a:schemeClr val="bg1"/>
        </a:solidFill>
      </dgm:spPr>
    </dgm:pt>
    <dgm:pt modelId="{7A5F3F2D-2456-4408-BB70-45F408FC2D4B}" type="pres">
      <dgm:prSet presAssocID="{90A3517D-BAB1-427E-B75F-8726A19A2E1B}" presName="text4" presStyleLbl="revTx" presStyleIdx="8" presStyleCnt="20">
        <dgm:presLayoutVars>
          <dgm:chPref val="3"/>
        </dgm:presLayoutVars>
      </dgm:prSet>
      <dgm:spPr/>
    </dgm:pt>
    <dgm:pt modelId="{AC956547-93B1-454A-B77A-E73B1B0AFAB9}" type="pres">
      <dgm:prSet presAssocID="{90A3517D-BAB1-427E-B75F-8726A19A2E1B}" presName="hierChild5" presStyleCnt="0"/>
      <dgm:spPr/>
    </dgm:pt>
    <dgm:pt modelId="{DF4FCC3B-A9AE-48BF-9D3D-2899D4BC96CF}" type="pres">
      <dgm:prSet presAssocID="{783B0135-B050-4798-B6CE-FB71E3B71378}" presName="Name17" presStyleLbl="parChTrans1D3" presStyleIdx="1" presStyleCnt="3"/>
      <dgm:spPr/>
    </dgm:pt>
    <dgm:pt modelId="{10E77326-5107-4819-809A-AE3E9B48CAC7}" type="pres">
      <dgm:prSet presAssocID="{1C92EDDE-65CC-4D38-9172-E9F95C1250A1}" presName="hierRoot3" presStyleCnt="0"/>
      <dgm:spPr/>
    </dgm:pt>
    <dgm:pt modelId="{E5756B96-9837-42C2-A8C0-26F48287A9C9}" type="pres">
      <dgm:prSet presAssocID="{1C92EDDE-65CC-4D38-9172-E9F95C1250A1}" presName="composite3" presStyleCnt="0"/>
      <dgm:spPr/>
    </dgm:pt>
    <dgm:pt modelId="{E28DC3BA-6DCA-43EA-BB83-70B31CFA796E}" type="pres">
      <dgm:prSet presAssocID="{1C92EDDE-65CC-4D38-9172-E9F95C1250A1}" presName="image3" presStyleLbl="node3" presStyleIdx="1" presStyleCnt="3"/>
      <dgm:spPr>
        <a:solidFill>
          <a:schemeClr val="bg1"/>
        </a:solidFill>
      </dgm:spPr>
    </dgm:pt>
    <dgm:pt modelId="{1BBD30C0-6F88-46B3-86F7-0042022FBC50}" type="pres">
      <dgm:prSet presAssocID="{1C92EDDE-65CC-4D38-9172-E9F95C1250A1}" presName="text3" presStyleLbl="revTx" presStyleIdx="9" presStyleCnt="20">
        <dgm:presLayoutVars>
          <dgm:chPref val="3"/>
        </dgm:presLayoutVars>
      </dgm:prSet>
      <dgm:spPr/>
    </dgm:pt>
    <dgm:pt modelId="{B9D14B13-FF26-4657-8D96-E1F4612D3AA0}" type="pres">
      <dgm:prSet presAssocID="{1C92EDDE-65CC-4D38-9172-E9F95C1250A1}" presName="hierChild4" presStyleCnt="0"/>
      <dgm:spPr/>
    </dgm:pt>
    <dgm:pt modelId="{88AA8E41-F428-4429-9B15-217ED9953330}" type="pres">
      <dgm:prSet presAssocID="{653E8B36-8FF9-43BB-B01D-3EB11DE56CA1}" presName="Name23" presStyleLbl="parChTrans1D4" presStyleIdx="6" presStyleCnt="14"/>
      <dgm:spPr/>
    </dgm:pt>
    <dgm:pt modelId="{4FED2A35-38EE-4451-85E5-2817C1DB0172}" type="pres">
      <dgm:prSet presAssocID="{6E5FE2E5-6692-4494-B004-3A984778144A}" presName="hierRoot4" presStyleCnt="0"/>
      <dgm:spPr/>
    </dgm:pt>
    <dgm:pt modelId="{532A229B-D366-4BC0-8F72-548AF8184F1F}" type="pres">
      <dgm:prSet presAssocID="{6E5FE2E5-6692-4494-B004-3A984778144A}" presName="composite4" presStyleCnt="0"/>
      <dgm:spPr/>
    </dgm:pt>
    <dgm:pt modelId="{54F78DCB-F1FA-4146-A74E-7FB959942487}" type="pres">
      <dgm:prSet presAssocID="{6E5FE2E5-6692-4494-B004-3A984778144A}" presName="image4" presStyleLbl="node4" presStyleIdx="6" presStyleCnt="14"/>
      <dgm:spPr>
        <a:solidFill>
          <a:schemeClr val="accent6"/>
        </a:solidFill>
      </dgm:spPr>
    </dgm:pt>
    <dgm:pt modelId="{ADDD842E-06BD-4FED-93B0-571EEDAAE1C1}" type="pres">
      <dgm:prSet presAssocID="{6E5FE2E5-6692-4494-B004-3A984778144A}" presName="text4" presStyleLbl="revTx" presStyleIdx="10" presStyleCnt="20">
        <dgm:presLayoutVars>
          <dgm:chPref val="3"/>
        </dgm:presLayoutVars>
      </dgm:prSet>
      <dgm:spPr/>
    </dgm:pt>
    <dgm:pt modelId="{C5C7E21A-9C6D-410B-96DE-57FF4F9ECB39}" type="pres">
      <dgm:prSet presAssocID="{6E5FE2E5-6692-4494-B004-3A984778144A}" presName="hierChild5" presStyleCnt="0"/>
      <dgm:spPr/>
    </dgm:pt>
    <dgm:pt modelId="{383E7112-D6B1-4A17-BEAA-1A6507B8C108}" type="pres">
      <dgm:prSet presAssocID="{3D1195FE-C1EB-4BD5-8EAB-C54AF9EB685B}" presName="Name23" presStyleLbl="parChTrans1D4" presStyleIdx="7" presStyleCnt="14"/>
      <dgm:spPr/>
    </dgm:pt>
    <dgm:pt modelId="{C2FC2503-E1B8-4035-B26F-46ED07582561}" type="pres">
      <dgm:prSet presAssocID="{9714FB46-B368-4D8B-BA50-9C02A7368FCE}" presName="hierRoot4" presStyleCnt="0"/>
      <dgm:spPr/>
    </dgm:pt>
    <dgm:pt modelId="{32D20E16-868A-4E75-A73F-BBBE4C7760E0}" type="pres">
      <dgm:prSet presAssocID="{9714FB46-B368-4D8B-BA50-9C02A7368FCE}" presName="composite4" presStyleCnt="0"/>
      <dgm:spPr/>
    </dgm:pt>
    <dgm:pt modelId="{C2385901-4875-40B2-B214-3E703FCBDF87}" type="pres">
      <dgm:prSet presAssocID="{9714FB46-B368-4D8B-BA50-9C02A7368FCE}" presName="image4" presStyleLbl="node4" presStyleIdx="7" presStyleCnt="14"/>
      <dgm:spPr>
        <a:solidFill>
          <a:schemeClr val="bg1"/>
        </a:solidFill>
      </dgm:spPr>
    </dgm:pt>
    <dgm:pt modelId="{83995460-9562-430C-AF6A-8F9DFCCA25B5}" type="pres">
      <dgm:prSet presAssocID="{9714FB46-B368-4D8B-BA50-9C02A7368FCE}" presName="text4" presStyleLbl="revTx" presStyleIdx="11" presStyleCnt="20">
        <dgm:presLayoutVars>
          <dgm:chPref val="3"/>
        </dgm:presLayoutVars>
      </dgm:prSet>
      <dgm:spPr/>
    </dgm:pt>
    <dgm:pt modelId="{9FB0158F-2EA5-4BEC-AD26-4665167292AD}" type="pres">
      <dgm:prSet presAssocID="{9714FB46-B368-4D8B-BA50-9C02A7368FCE}" presName="hierChild5" presStyleCnt="0"/>
      <dgm:spPr/>
    </dgm:pt>
    <dgm:pt modelId="{E6AADC72-6538-4081-9CD7-C2DC6C9304AD}" type="pres">
      <dgm:prSet presAssocID="{F3D2346F-3B0E-4908-813A-B5492382020D}" presName="Name23" presStyleLbl="parChTrans1D4" presStyleIdx="8" presStyleCnt="14"/>
      <dgm:spPr/>
    </dgm:pt>
    <dgm:pt modelId="{0514CE52-8F19-4B65-B2BD-2B5A9E0950C0}" type="pres">
      <dgm:prSet presAssocID="{06DAEBA1-49C2-41D1-9ECA-9D56A294D0C3}" presName="hierRoot4" presStyleCnt="0"/>
      <dgm:spPr/>
    </dgm:pt>
    <dgm:pt modelId="{B8943800-8B05-43F3-BFD0-306474349E3C}" type="pres">
      <dgm:prSet presAssocID="{06DAEBA1-49C2-41D1-9ECA-9D56A294D0C3}" presName="composite4" presStyleCnt="0"/>
      <dgm:spPr/>
    </dgm:pt>
    <dgm:pt modelId="{92F41CAF-53AD-4232-BBC6-0C5DCDEBA652}" type="pres">
      <dgm:prSet presAssocID="{06DAEBA1-49C2-41D1-9ECA-9D56A294D0C3}" presName="image4" presStyleLbl="node4" presStyleIdx="8" presStyleCnt="14"/>
      <dgm:spPr>
        <a:solidFill>
          <a:schemeClr val="bg1"/>
        </a:solidFill>
      </dgm:spPr>
    </dgm:pt>
    <dgm:pt modelId="{6F3D513A-C6F2-460B-8DF3-86B3E3675FBC}" type="pres">
      <dgm:prSet presAssocID="{06DAEBA1-49C2-41D1-9ECA-9D56A294D0C3}" presName="text4" presStyleLbl="revTx" presStyleIdx="12" presStyleCnt="20">
        <dgm:presLayoutVars>
          <dgm:chPref val="3"/>
        </dgm:presLayoutVars>
      </dgm:prSet>
      <dgm:spPr/>
    </dgm:pt>
    <dgm:pt modelId="{65D15EA7-FFD4-46EC-BE87-91FFA4595FE0}" type="pres">
      <dgm:prSet presAssocID="{06DAEBA1-49C2-41D1-9ECA-9D56A294D0C3}" presName="hierChild5" presStyleCnt="0"/>
      <dgm:spPr/>
    </dgm:pt>
    <dgm:pt modelId="{1EDA20D2-7122-4357-B839-2A1FE0AAFAE8}" type="pres">
      <dgm:prSet presAssocID="{531B4904-BD49-4F75-AC9A-DD4C78833FF9}" presName="Name23" presStyleLbl="parChTrans1D4" presStyleIdx="9" presStyleCnt="14"/>
      <dgm:spPr/>
    </dgm:pt>
    <dgm:pt modelId="{6CE7CADA-C633-47B3-8EA9-D57E6612E6C4}" type="pres">
      <dgm:prSet presAssocID="{57593F84-96D9-4AE9-B60C-7F709EB5705C}" presName="hierRoot4" presStyleCnt="0"/>
      <dgm:spPr/>
    </dgm:pt>
    <dgm:pt modelId="{A28C1058-6AF4-47C6-BFC8-95526267AE0D}" type="pres">
      <dgm:prSet presAssocID="{57593F84-96D9-4AE9-B60C-7F709EB5705C}" presName="composite4" presStyleCnt="0"/>
      <dgm:spPr/>
    </dgm:pt>
    <dgm:pt modelId="{361A380B-8F1B-4835-9AE2-C0D1AF693337}" type="pres">
      <dgm:prSet presAssocID="{57593F84-96D9-4AE9-B60C-7F709EB5705C}" presName="image4" presStyleLbl="node4" presStyleIdx="9" presStyleCnt="14"/>
      <dgm:spPr>
        <a:solidFill>
          <a:schemeClr val="bg1"/>
        </a:solidFill>
      </dgm:spPr>
    </dgm:pt>
    <dgm:pt modelId="{63F9F7CF-9A75-4253-860D-850D56BFE5F5}" type="pres">
      <dgm:prSet presAssocID="{57593F84-96D9-4AE9-B60C-7F709EB5705C}" presName="text4" presStyleLbl="revTx" presStyleIdx="13" presStyleCnt="20">
        <dgm:presLayoutVars>
          <dgm:chPref val="3"/>
        </dgm:presLayoutVars>
      </dgm:prSet>
      <dgm:spPr/>
    </dgm:pt>
    <dgm:pt modelId="{C0DA9D52-DA67-41FC-BB20-6E20150FDB8C}" type="pres">
      <dgm:prSet presAssocID="{57593F84-96D9-4AE9-B60C-7F709EB5705C}" presName="hierChild5" presStyleCnt="0"/>
      <dgm:spPr/>
    </dgm:pt>
    <dgm:pt modelId="{4AA4725C-E0E0-491B-80FE-E1303AA17C47}" type="pres">
      <dgm:prSet presAssocID="{5A13039A-D6C7-47C7-A4BF-B8EA87B243F6}" presName="Name23" presStyleLbl="parChTrans1D4" presStyleIdx="10" presStyleCnt="14"/>
      <dgm:spPr/>
    </dgm:pt>
    <dgm:pt modelId="{CD5173F4-6F29-44C2-BE63-C12A1266F23D}" type="pres">
      <dgm:prSet presAssocID="{378C950B-706A-4170-B847-0194BEC27079}" presName="hierRoot4" presStyleCnt="0"/>
      <dgm:spPr/>
    </dgm:pt>
    <dgm:pt modelId="{3D2582A1-B0F7-454B-ACD4-349A21DD4E24}" type="pres">
      <dgm:prSet presAssocID="{378C950B-706A-4170-B847-0194BEC27079}" presName="composite4" presStyleCnt="0"/>
      <dgm:spPr/>
    </dgm:pt>
    <dgm:pt modelId="{E44B1795-56CB-4CF8-889D-ED8888AB8F0D}" type="pres">
      <dgm:prSet presAssocID="{378C950B-706A-4170-B847-0194BEC27079}" presName="image4" presStyleLbl="node4" presStyleIdx="10" presStyleCnt="14"/>
      <dgm:spPr>
        <a:solidFill>
          <a:schemeClr val="bg1"/>
        </a:solidFill>
      </dgm:spPr>
    </dgm:pt>
    <dgm:pt modelId="{A37AE9CF-90F9-4136-9514-81DEA7012F67}" type="pres">
      <dgm:prSet presAssocID="{378C950B-706A-4170-B847-0194BEC27079}" presName="text4" presStyleLbl="revTx" presStyleIdx="14" presStyleCnt="20">
        <dgm:presLayoutVars>
          <dgm:chPref val="3"/>
        </dgm:presLayoutVars>
      </dgm:prSet>
      <dgm:spPr/>
    </dgm:pt>
    <dgm:pt modelId="{D796DC01-2842-4DEB-AA96-BA2F7FEE11F7}" type="pres">
      <dgm:prSet presAssocID="{378C950B-706A-4170-B847-0194BEC27079}" presName="hierChild5" presStyleCnt="0"/>
      <dgm:spPr/>
    </dgm:pt>
    <dgm:pt modelId="{EB8CF0F2-7712-4FDE-BAA9-5878C62B87F5}" type="pres">
      <dgm:prSet presAssocID="{17BDF611-49DA-4F46-92A7-33D67D83AE1E}" presName="Name23" presStyleLbl="parChTrans1D4" presStyleIdx="11" presStyleCnt="14"/>
      <dgm:spPr/>
    </dgm:pt>
    <dgm:pt modelId="{A68D51A8-F781-43DF-AB9F-B1C9125087A9}" type="pres">
      <dgm:prSet presAssocID="{E0AE72F8-26AD-42E9-88DF-90FCAEF2198F}" presName="hierRoot4" presStyleCnt="0"/>
      <dgm:spPr/>
    </dgm:pt>
    <dgm:pt modelId="{7F1ED22A-9287-45DB-BDA7-D212F94A3D88}" type="pres">
      <dgm:prSet presAssocID="{E0AE72F8-26AD-42E9-88DF-90FCAEF2198F}" presName="composite4" presStyleCnt="0"/>
      <dgm:spPr/>
    </dgm:pt>
    <dgm:pt modelId="{6286A2B5-C492-4B89-9FAE-D301EA7AFE6C}" type="pres">
      <dgm:prSet presAssocID="{E0AE72F8-26AD-42E9-88DF-90FCAEF2198F}" presName="image4" presStyleLbl="node4" presStyleIdx="11" presStyleCnt="14"/>
      <dgm:spPr>
        <a:solidFill>
          <a:schemeClr val="accent6"/>
        </a:solidFill>
      </dgm:spPr>
    </dgm:pt>
    <dgm:pt modelId="{90B8746B-819A-476E-8540-753B3C3A696C}" type="pres">
      <dgm:prSet presAssocID="{E0AE72F8-26AD-42E9-88DF-90FCAEF2198F}" presName="text4" presStyleLbl="revTx" presStyleIdx="15" presStyleCnt="20">
        <dgm:presLayoutVars>
          <dgm:chPref val="3"/>
        </dgm:presLayoutVars>
      </dgm:prSet>
      <dgm:spPr/>
    </dgm:pt>
    <dgm:pt modelId="{2188D39F-B412-4EB0-B742-85FA1AE470BF}" type="pres">
      <dgm:prSet presAssocID="{E0AE72F8-26AD-42E9-88DF-90FCAEF2198F}" presName="hierChild5" presStyleCnt="0"/>
      <dgm:spPr/>
    </dgm:pt>
    <dgm:pt modelId="{5FF643CC-8A41-448B-9B24-C8E9E542E23A}" type="pres">
      <dgm:prSet presAssocID="{E52C2E4F-2E97-4671-9F97-CE614F7BDEDA}" presName="Name23" presStyleLbl="parChTrans1D4" presStyleIdx="12" presStyleCnt="14"/>
      <dgm:spPr/>
    </dgm:pt>
    <dgm:pt modelId="{4360BF17-931D-4366-BA92-035487CA970F}" type="pres">
      <dgm:prSet presAssocID="{68C0EE0F-D7D6-4A01-82DC-3FE699EFD53B}" presName="hierRoot4" presStyleCnt="0"/>
      <dgm:spPr/>
    </dgm:pt>
    <dgm:pt modelId="{0AA611AB-A338-4E30-B048-9274312789BC}" type="pres">
      <dgm:prSet presAssocID="{68C0EE0F-D7D6-4A01-82DC-3FE699EFD53B}" presName="composite4" presStyleCnt="0"/>
      <dgm:spPr/>
    </dgm:pt>
    <dgm:pt modelId="{063B6634-85C9-46ED-8ADF-A2DD2C69EC3A}" type="pres">
      <dgm:prSet presAssocID="{68C0EE0F-D7D6-4A01-82DC-3FE699EFD53B}" presName="image4" presStyleLbl="node4" presStyleIdx="12" presStyleCnt="14"/>
      <dgm:spPr>
        <a:solidFill>
          <a:schemeClr val="accent6"/>
        </a:solidFill>
      </dgm:spPr>
    </dgm:pt>
    <dgm:pt modelId="{AD26B340-3D1E-492C-ACC2-D85794285463}" type="pres">
      <dgm:prSet presAssocID="{68C0EE0F-D7D6-4A01-82DC-3FE699EFD53B}" presName="text4" presStyleLbl="revTx" presStyleIdx="16" presStyleCnt="20">
        <dgm:presLayoutVars>
          <dgm:chPref val="3"/>
        </dgm:presLayoutVars>
      </dgm:prSet>
      <dgm:spPr/>
    </dgm:pt>
    <dgm:pt modelId="{69FB7CC5-8CC0-441A-85D8-3C68ED24F9D7}" type="pres">
      <dgm:prSet presAssocID="{68C0EE0F-D7D6-4A01-82DC-3FE699EFD53B}" presName="hierChild5" presStyleCnt="0"/>
      <dgm:spPr/>
    </dgm:pt>
    <dgm:pt modelId="{0DA57808-E4FD-4978-8A80-9CA3F9C4F416}" type="pres">
      <dgm:prSet presAssocID="{99A5D60B-21AE-4754-9A65-86C7D534306C}" presName="Name23" presStyleLbl="parChTrans1D4" presStyleIdx="13" presStyleCnt="14"/>
      <dgm:spPr/>
    </dgm:pt>
    <dgm:pt modelId="{3DC90C4A-6301-4F57-A3AE-DAA65D182A66}" type="pres">
      <dgm:prSet presAssocID="{D822EF3B-B138-49B3-8CF3-8B201A15D2A8}" presName="hierRoot4" presStyleCnt="0"/>
      <dgm:spPr/>
    </dgm:pt>
    <dgm:pt modelId="{B56B9DDB-91C7-4BBC-B68B-F9102A7F3C86}" type="pres">
      <dgm:prSet presAssocID="{D822EF3B-B138-49B3-8CF3-8B201A15D2A8}" presName="composite4" presStyleCnt="0"/>
      <dgm:spPr/>
    </dgm:pt>
    <dgm:pt modelId="{574A6CC8-3775-4906-BCBE-58C3779D0E7B}" type="pres">
      <dgm:prSet presAssocID="{D822EF3B-B138-49B3-8CF3-8B201A15D2A8}" presName="image4" presStyleLbl="node4" presStyleIdx="13" presStyleCnt="14"/>
      <dgm:spPr>
        <a:solidFill>
          <a:schemeClr val="accent6"/>
        </a:solidFill>
      </dgm:spPr>
    </dgm:pt>
    <dgm:pt modelId="{BA3EECCA-B04A-4D4C-83DB-6613D22F178E}" type="pres">
      <dgm:prSet presAssocID="{D822EF3B-B138-49B3-8CF3-8B201A15D2A8}" presName="text4" presStyleLbl="revTx" presStyleIdx="17" presStyleCnt="20">
        <dgm:presLayoutVars>
          <dgm:chPref val="3"/>
        </dgm:presLayoutVars>
      </dgm:prSet>
      <dgm:spPr/>
    </dgm:pt>
    <dgm:pt modelId="{A21D0D31-A5D9-4E0E-AD04-2520736DDB5D}" type="pres">
      <dgm:prSet presAssocID="{D822EF3B-B138-49B3-8CF3-8B201A15D2A8}" presName="hierChild5" presStyleCnt="0"/>
      <dgm:spPr/>
    </dgm:pt>
    <dgm:pt modelId="{CBB58219-2CFC-4EA6-A800-56442F33153F}" type="pres">
      <dgm:prSet presAssocID="{2487BA63-4638-4A8A-969A-DAE2FF02BF43}" presName="Name17" presStyleLbl="parChTrans1D3" presStyleIdx="2" presStyleCnt="3"/>
      <dgm:spPr/>
    </dgm:pt>
    <dgm:pt modelId="{4465E2B5-6CB2-4665-9ACD-154AAC44E2EA}" type="pres">
      <dgm:prSet presAssocID="{451E8F1D-F524-4F23-90B8-C4D30BB11982}" presName="hierRoot3" presStyleCnt="0"/>
      <dgm:spPr/>
    </dgm:pt>
    <dgm:pt modelId="{9A4FB4FF-4CB3-4633-B602-ED46B86E56A4}" type="pres">
      <dgm:prSet presAssocID="{451E8F1D-F524-4F23-90B8-C4D30BB11982}" presName="composite3" presStyleCnt="0"/>
      <dgm:spPr/>
    </dgm:pt>
    <dgm:pt modelId="{62005F6D-62A4-415D-93E4-D619C4FB1DD1}" type="pres">
      <dgm:prSet presAssocID="{451E8F1D-F524-4F23-90B8-C4D30BB11982}" presName="image3" presStyleLbl="node3" presStyleIdx="2" presStyleCnt="3"/>
      <dgm:spPr>
        <a:solidFill>
          <a:srgbClr val="77AC30"/>
        </a:solidFill>
      </dgm:spPr>
    </dgm:pt>
    <dgm:pt modelId="{66BCB2D5-E006-4CE9-A835-87F79FBFEDC8}" type="pres">
      <dgm:prSet presAssocID="{451E8F1D-F524-4F23-90B8-C4D30BB11982}" presName="text3" presStyleLbl="revTx" presStyleIdx="18" presStyleCnt="20">
        <dgm:presLayoutVars>
          <dgm:chPref val="3"/>
        </dgm:presLayoutVars>
      </dgm:prSet>
      <dgm:spPr/>
    </dgm:pt>
    <dgm:pt modelId="{A84B5F01-2C6A-410D-ADAA-A29DC5804D76}" type="pres">
      <dgm:prSet presAssocID="{451E8F1D-F524-4F23-90B8-C4D30BB11982}" presName="hierChild4" presStyleCnt="0"/>
      <dgm:spPr/>
    </dgm:pt>
    <dgm:pt modelId="{C2E08A1E-F3BE-4214-80E9-D10E13CEDF89}" type="pres">
      <dgm:prSet presAssocID="{2B1447BF-A68F-403B-B1D2-438CFF98E2D9}" presName="Name10" presStyleLbl="parChTrans1D2" presStyleIdx="1" presStyleCnt="2"/>
      <dgm:spPr/>
    </dgm:pt>
    <dgm:pt modelId="{D9520AB8-CD00-4D34-AB7F-0FC00BA544F5}" type="pres">
      <dgm:prSet presAssocID="{4EBE31C8-B5F3-4A30-BB96-0F1BB7A9A0BB}" presName="hierRoot2" presStyleCnt="0"/>
      <dgm:spPr/>
    </dgm:pt>
    <dgm:pt modelId="{F1B7DEE4-4CB4-4AF5-B289-B44FEB89EC21}" type="pres">
      <dgm:prSet presAssocID="{4EBE31C8-B5F3-4A30-BB96-0F1BB7A9A0BB}" presName="composite2" presStyleCnt="0"/>
      <dgm:spPr/>
    </dgm:pt>
    <dgm:pt modelId="{86B13DE6-6865-4CC6-9422-2278F89B0C40}" type="pres">
      <dgm:prSet presAssocID="{4EBE31C8-B5F3-4A30-BB96-0F1BB7A9A0BB}" presName="image2" presStyleLbl="node2" presStyleIdx="1" presStyleCnt="2"/>
      <dgm:spPr>
        <a:solidFill>
          <a:schemeClr val="bg1"/>
        </a:solidFill>
      </dgm:spPr>
    </dgm:pt>
    <dgm:pt modelId="{8F04CE3A-7858-440F-AD45-25EA7D278D58}" type="pres">
      <dgm:prSet presAssocID="{4EBE31C8-B5F3-4A30-BB96-0F1BB7A9A0BB}" presName="text2" presStyleLbl="revTx" presStyleIdx="19" presStyleCnt="20">
        <dgm:presLayoutVars>
          <dgm:chPref val="3"/>
        </dgm:presLayoutVars>
      </dgm:prSet>
      <dgm:spPr/>
    </dgm:pt>
    <dgm:pt modelId="{3033038B-882A-40D8-8A8D-066F138EA24D}" type="pres">
      <dgm:prSet presAssocID="{4EBE31C8-B5F3-4A30-BB96-0F1BB7A9A0BB}" presName="hierChild3" presStyleCnt="0"/>
      <dgm:spPr/>
    </dgm:pt>
  </dgm:ptLst>
  <dgm:cxnLst>
    <dgm:cxn modelId="{221E4400-FDCB-46DB-9123-1D79C9CC4DCE}" type="presOf" srcId="{D86709FC-D0DB-49FD-94FF-EA23004DB26A}" destId="{642CA532-6CC9-4EF3-9540-18BD217BAC88}" srcOrd="0" destOrd="0" presId="urn:microsoft.com/office/officeart/2009/layout/CirclePictureHierarchy"/>
    <dgm:cxn modelId="{3E9C1B02-3C43-4FA8-9F1E-DC9C570AAC0D}" srcId="{967473D8-C82D-4A27-B64A-62D7E92CCC0A}" destId="{451E8F1D-F524-4F23-90B8-C4D30BB11982}" srcOrd="2" destOrd="0" parTransId="{2487BA63-4638-4A8A-969A-DAE2FF02BF43}" sibTransId="{8F608405-56A5-4C84-8F76-A4B29C943BB0}"/>
    <dgm:cxn modelId="{0834ED08-99C7-4C29-B33E-B4374D4BD53D}" srcId="{20D57168-3606-47F5-924B-32A5C66007F4}" destId="{CA89CFA4-35C8-4403-BEF7-C16FC63EDFFC}" srcOrd="0" destOrd="0" parTransId="{329FEE93-240E-46E9-8240-B342A038E97D}" sibTransId="{7BDD0C7B-51D9-48F7-B0AE-8099D5FCC168}"/>
    <dgm:cxn modelId="{E36B8010-E73D-4443-B878-A296B89790AE}" srcId="{967473D8-C82D-4A27-B64A-62D7E92CCC0A}" destId="{D86709FC-D0DB-49FD-94FF-EA23004DB26A}" srcOrd="0" destOrd="0" parTransId="{BAE9995A-53F4-4EBD-AE1B-CFF7AECE8FD2}" sibTransId="{FAE1DC3F-EAC5-4977-838A-056BA100A184}"/>
    <dgm:cxn modelId="{802FBE11-598E-4703-9F48-5E8BB1F673AB}" type="presOf" srcId="{2487BA63-4638-4A8A-969A-DAE2FF02BF43}" destId="{CBB58219-2CFC-4EA6-A800-56442F33153F}" srcOrd="0" destOrd="0" presId="urn:microsoft.com/office/officeart/2009/layout/CirclePictureHierarchy"/>
    <dgm:cxn modelId="{28AE841D-D6AE-4152-B630-05AE1FEF83B0}" type="presOf" srcId="{90A3517D-BAB1-427E-B75F-8726A19A2E1B}" destId="{7A5F3F2D-2456-4408-BB70-45F408FC2D4B}" srcOrd="0" destOrd="0" presId="urn:microsoft.com/office/officeart/2009/layout/CirclePictureHierarchy"/>
    <dgm:cxn modelId="{8A660F21-6EC7-450E-AC25-B9688AE6E163}" type="presOf" srcId="{CA89CFA4-35C8-4403-BEF7-C16FC63EDFFC}" destId="{0DD793FB-8028-4A7A-82F8-BD6BB282CB46}" srcOrd="0" destOrd="0" presId="urn:microsoft.com/office/officeart/2009/layout/CirclePictureHierarchy"/>
    <dgm:cxn modelId="{DE3ACF21-02D6-44D8-8F19-743F30011D8D}" type="presOf" srcId="{66D80EAB-E3E6-47D3-B5F2-1B15950B0BF0}" destId="{2E305C7B-D127-47A2-B616-2A095D72BB3E}" srcOrd="0" destOrd="0" presId="urn:microsoft.com/office/officeart/2009/layout/CirclePictureHierarchy"/>
    <dgm:cxn modelId="{3CFD6225-4360-44EB-8DE3-A2FAC7DF1CE3}" type="presOf" srcId="{E0AE72F8-26AD-42E9-88DF-90FCAEF2198F}" destId="{90B8746B-819A-476E-8540-753B3C3A696C}" srcOrd="0" destOrd="0" presId="urn:microsoft.com/office/officeart/2009/layout/CirclePictureHierarchy"/>
    <dgm:cxn modelId="{CB584827-7E20-493B-BD88-9591844CFC15}" type="presOf" srcId="{57593F84-96D9-4AE9-B60C-7F709EB5705C}" destId="{63F9F7CF-9A75-4253-860D-850D56BFE5F5}" srcOrd="0" destOrd="0" presId="urn:microsoft.com/office/officeart/2009/layout/CirclePictureHierarchy"/>
    <dgm:cxn modelId="{F5BEB027-20B2-4E2E-879A-07CB3165E243}" type="presOf" srcId="{BAE9995A-53F4-4EBD-AE1B-CFF7AECE8FD2}" destId="{7CDFD7A2-92BE-43A9-B447-205B2548C91A}" srcOrd="0" destOrd="0" presId="urn:microsoft.com/office/officeart/2009/layout/CirclePictureHierarchy"/>
    <dgm:cxn modelId="{363E1C2E-1E7B-4472-93D3-8099F62E8E71}" type="presOf" srcId="{8B476039-AF69-4EA1-B450-51674A078267}" destId="{5930CDF6-AA65-4055-9234-8A8B32689CB9}" srcOrd="0" destOrd="0" presId="urn:microsoft.com/office/officeart/2009/layout/CirclePictureHierarchy"/>
    <dgm:cxn modelId="{8696802E-5E6D-49F9-93E8-960E1CE1D74E}" srcId="{6E5FE2E5-6692-4494-B004-3A984778144A}" destId="{57593F84-96D9-4AE9-B60C-7F709EB5705C}" srcOrd="2" destOrd="0" parTransId="{531B4904-BD49-4F75-AC9A-DD4C78833FF9}" sibTransId="{F0185F24-8803-469E-8835-76D62C5BFA63}"/>
    <dgm:cxn modelId="{0A9A1231-182F-4866-98A1-7EC11F131F6C}" type="presOf" srcId="{B0281A24-91CA-4AC4-84A7-483D581BD955}" destId="{14AEE105-AFC2-48C7-8251-C559E171A9EC}" srcOrd="0" destOrd="0" presId="urn:microsoft.com/office/officeart/2009/layout/CirclePictureHierarchy"/>
    <dgm:cxn modelId="{4B5CCA31-F331-40FF-8953-9D3D51410E67}" type="presOf" srcId="{6E5FE2E5-6692-4494-B004-3A984778144A}" destId="{ADDD842E-06BD-4FED-93B0-571EEDAAE1C1}" srcOrd="0" destOrd="0" presId="urn:microsoft.com/office/officeart/2009/layout/CirclePictureHierarchy"/>
    <dgm:cxn modelId="{D5043932-E486-463B-A0E8-95BF9BD1D5F8}" type="presOf" srcId="{967473D8-C82D-4A27-B64A-62D7E92CCC0A}" destId="{8548C308-3972-402E-8DCC-82FDE0988991}" srcOrd="0" destOrd="0" presId="urn:microsoft.com/office/officeart/2009/layout/CirclePictureHierarchy"/>
    <dgm:cxn modelId="{FF54A832-77BD-469E-8B68-B4576328CF25}" type="presOf" srcId="{9714FB46-B368-4D8B-BA50-9C02A7368FCE}" destId="{83995460-9562-430C-AF6A-8F9DFCCA25B5}" srcOrd="0" destOrd="0" presId="urn:microsoft.com/office/officeart/2009/layout/CirclePictureHierarchy"/>
    <dgm:cxn modelId="{8651C432-201C-403F-9EA6-FCB15C3A6885}" type="presOf" srcId="{06DAEBA1-49C2-41D1-9ECA-9D56A294D0C3}" destId="{6F3D513A-C6F2-460B-8DF3-86B3E3675FBC}" srcOrd="0" destOrd="0" presId="urn:microsoft.com/office/officeart/2009/layout/CirclePictureHierarchy"/>
    <dgm:cxn modelId="{188CE632-5B9A-49A6-A1A7-D2635C53521D}" type="presOf" srcId="{4EBE31C8-B5F3-4A30-BB96-0F1BB7A9A0BB}" destId="{8F04CE3A-7858-440F-AD45-25EA7D278D58}" srcOrd="0" destOrd="0" presId="urn:microsoft.com/office/officeart/2009/layout/CirclePictureHierarchy"/>
    <dgm:cxn modelId="{37564E33-7EB0-4D64-818F-05315A574B8D}" type="presOf" srcId="{1C92EDDE-65CC-4D38-9172-E9F95C1250A1}" destId="{1BBD30C0-6F88-46B3-86F7-0042022FBC50}" srcOrd="0" destOrd="0" presId="urn:microsoft.com/office/officeart/2009/layout/CirclePictureHierarchy"/>
    <dgm:cxn modelId="{A10EF033-11A1-45A0-B9CD-E06A1B81F0FB}" srcId="{378C950B-706A-4170-B847-0194BEC27079}" destId="{68C0EE0F-D7D6-4A01-82DC-3FE699EFD53B}" srcOrd="1" destOrd="0" parTransId="{E52C2E4F-2E97-4671-9F97-CE614F7BDEDA}" sibTransId="{B6943DCD-6ED3-4A18-93F4-B98380EDE329}"/>
    <dgm:cxn modelId="{172F453A-88C6-4A9C-9B31-B7B6EE9AC898}" srcId="{20D57168-3606-47F5-924B-32A5C66007F4}" destId="{0ABA0FF9-7341-4C93-B857-1984FC43F02B}" srcOrd="1" destOrd="0" parTransId="{9D395844-65D8-4F3D-B03F-7F39C5F6B271}" sibTransId="{956FA7FA-ADF5-444A-955F-48008F877AAC}"/>
    <dgm:cxn modelId="{92C3A940-F047-435A-B45A-895D60048472}" type="presOf" srcId="{4D2E7A89-0DB3-46A7-B0A8-59455C955263}" destId="{08E5C8C4-4AED-4AA3-A674-9BECD73B2AE7}" srcOrd="0" destOrd="0" presId="urn:microsoft.com/office/officeart/2009/layout/CirclePictureHierarchy"/>
    <dgm:cxn modelId="{A80F7A5E-D2E3-4DC0-AEE7-4B35F67B6E29}" type="presOf" srcId="{78E184B5-CA61-4C3A-AEC9-29EC74919442}" destId="{63A5D606-249F-4253-AA28-C6A3E60AF1A8}" srcOrd="0" destOrd="0" presId="urn:microsoft.com/office/officeart/2009/layout/CirclePictureHierarchy"/>
    <dgm:cxn modelId="{C8F6B660-8A20-4581-AE79-3408FBE91748}" type="presOf" srcId="{F3D2346F-3B0E-4908-813A-B5492382020D}" destId="{E6AADC72-6538-4081-9CD7-C2DC6C9304AD}" srcOrd="0" destOrd="0" presId="urn:microsoft.com/office/officeart/2009/layout/CirclePictureHierarchy"/>
    <dgm:cxn modelId="{98155F61-F0F9-4AD9-B1E5-891EB013DDC0}" type="presOf" srcId="{0ABA0FF9-7341-4C93-B857-1984FC43F02B}" destId="{BDD7CF25-0290-48E4-B0D2-2E679F6EDD6F}" srcOrd="0" destOrd="0" presId="urn:microsoft.com/office/officeart/2009/layout/CirclePictureHierarchy"/>
    <dgm:cxn modelId="{91DE6441-CBA0-464B-9B4C-65E991C6A39A}" srcId="{6E5FE2E5-6692-4494-B004-3A984778144A}" destId="{9714FB46-B368-4D8B-BA50-9C02A7368FCE}" srcOrd="0" destOrd="0" parTransId="{3D1195FE-C1EB-4BD5-8EAB-C54AF9EB685B}" sibTransId="{B1255203-0949-486D-BC57-49D99D8B5502}"/>
    <dgm:cxn modelId="{6051C661-BC63-4A6A-B9E2-39BAA835A8C2}" type="presOf" srcId="{3D1195FE-C1EB-4BD5-8EAB-C54AF9EB685B}" destId="{383E7112-D6B1-4A17-BEAA-1A6507B8C108}" srcOrd="0" destOrd="0" presId="urn:microsoft.com/office/officeart/2009/layout/CirclePictureHierarchy"/>
    <dgm:cxn modelId="{0014E464-3320-460D-B408-C0ADFEF15DD6}" srcId="{B0281A24-91CA-4AC4-84A7-483D581BD955}" destId="{42AE2CA3-DCA6-45FA-AAD7-0D0F7896DE4C}" srcOrd="0" destOrd="0" parTransId="{5373585B-B5DD-4BB5-B078-47786B2DE130}" sibTransId="{B491C05B-085D-4927-81D9-13AC609D49F4}"/>
    <dgm:cxn modelId="{AF1FDD47-6B98-4F07-9BC5-646AFCAB5BAF}" srcId="{D86709FC-D0DB-49FD-94FF-EA23004DB26A}" destId="{20D57168-3606-47F5-924B-32A5C66007F4}" srcOrd="1" destOrd="0" parTransId="{06E1AF18-7920-4275-8DD1-1F4004455F3E}" sibTransId="{6E211A5C-7292-4F38-B7DA-18597CE4346E}"/>
    <dgm:cxn modelId="{7FCF6E6B-82C7-4F61-BDBD-12B4C17A5BD3}" type="presOf" srcId="{20D57168-3606-47F5-924B-32A5C66007F4}" destId="{8606800F-21A0-428E-AA2D-80EB00CE8E44}" srcOrd="0" destOrd="0" presId="urn:microsoft.com/office/officeart/2009/layout/CirclePictureHierarchy"/>
    <dgm:cxn modelId="{88A9A16B-530D-4968-A52A-AB2E6B046A99}" type="presOf" srcId="{06E1AF18-7920-4275-8DD1-1F4004455F3E}" destId="{01B4F77A-888D-4537-962C-FF238AA96E7B}" srcOrd="0" destOrd="0" presId="urn:microsoft.com/office/officeart/2009/layout/CirclePictureHierarchy"/>
    <dgm:cxn modelId="{6C97916C-6ED8-472F-B493-96E2BAF6DB88}" type="presOf" srcId="{7860C438-CD23-461A-B02F-21726EE81C85}" destId="{06B87AE1-6D67-4E92-A4D2-9D8726335EFD}" srcOrd="0" destOrd="0" presId="urn:microsoft.com/office/officeart/2009/layout/CirclePictureHierarchy"/>
    <dgm:cxn modelId="{2B43F46D-BD05-41C4-A198-6CE9FB1392BB}" srcId="{20D57168-3606-47F5-924B-32A5C66007F4}" destId="{4D2E7A89-0DB3-46A7-B0A8-59455C955263}" srcOrd="2" destOrd="0" parTransId="{7860C438-CD23-461A-B02F-21726EE81C85}" sibTransId="{82CC7709-F3A5-4F6A-9401-F0F51A569B7B}"/>
    <dgm:cxn modelId="{B801D04E-9E52-4436-949E-739F1D2939DA}" type="presOf" srcId="{17BDF611-49DA-4F46-92A7-33D67D83AE1E}" destId="{EB8CF0F2-7712-4FDE-BAA9-5878C62B87F5}" srcOrd="0" destOrd="0" presId="urn:microsoft.com/office/officeart/2009/layout/CirclePictureHierarchy"/>
    <dgm:cxn modelId="{37AE7F72-1831-4566-8687-D43F6F5956FF}" type="presOf" srcId="{783B0135-B050-4798-B6CE-FB71E3B71378}" destId="{DF4FCC3B-A9AE-48BF-9D3D-2899D4BC96CF}" srcOrd="0" destOrd="0" presId="urn:microsoft.com/office/officeart/2009/layout/CirclePictureHierarchy"/>
    <dgm:cxn modelId="{9C908F55-4BD6-4051-ABAE-455601DC3A9F}" srcId="{42AE2CA3-DCA6-45FA-AAD7-0D0F7896DE4C}" destId="{967473D8-C82D-4A27-B64A-62D7E92CCC0A}" srcOrd="0" destOrd="0" parTransId="{8B476039-AF69-4EA1-B450-51674A078267}" sibTransId="{3989B609-6036-4C20-A472-5DA68D1154C9}"/>
    <dgm:cxn modelId="{85D01357-362A-405F-A90F-46296A0FDE5E}" type="presOf" srcId="{E52C2E4F-2E97-4671-9F97-CE614F7BDEDA}" destId="{5FF643CC-8A41-448B-9B24-C8E9E542E23A}" srcOrd="0" destOrd="0" presId="urn:microsoft.com/office/officeart/2009/layout/CirclePictureHierarchy"/>
    <dgm:cxn modelId="{27C66777-0A3C-4B04-898F-F52F2EBC8055}" srcId="{378C950B-706A-4170-B847-0194BEC27079}" destId="{D822EF3B-B138-49B3-8CF3-8B201A15D2A8}" srcOrd="2" destOrd="0" parTransId="{99A5D60B-21AE-4754-9A65-86C7D534306C}" sibTransId="{B2FCC6D7-000E-4BD8-BF45-2C735CCAB0D4}"/>
    <dgm:cxn modelId="{038E5657-00AA-4220-903A-DF9A6B8121FB}" srcId="{1C92EDDE-65CC-4D38-9172-E9F95C1250A1}" destId="{378C950B-706A-4170-B847-0194BEC27079}" srcOrd="1" destOrd="0" parTransId="{5A13039A-D6C7-47C7-A4BF-B8EA87B243F6}" sibTransId="{5DFFE469-C1FD-4C68-B6C4-3ADFD4442D4E}"/>
    <dgm:cxn modelId="{F150B384-3067-4542-B517-6C20B38E7779}" srcId="{D86709FC-D0DB-49FD-94FF-EA23004DB26A}" destId="{F17F728B-E2F1-445E-A868-8C0EBF6CAE51}" srcOrd="0" destOrd="0" parTransId="{66D80EAB-E3E6-47D3-B5F2-1B15950B0BF0}" sibTransId="{BA561764-6C39-48E5-94CC-ED742CE465D0}"/>
    <dgm:cxn modelId="{01772C88-9970-4055-A3DD-5D028EA37811}" type="presOf" srcId="{99A5D60B-21AE-4754-9A65-86C7D534306C}" destId="{0DA57808-E4FD-4978-8A80-9CA3F9C4F416}" srcOrd="0" destOrd="0" presId="urn:microsoft.com/office/officeart/2009/layout/CirclePictureHierarchy"/>
    <dgm:cxn modelId="{D932D88A-B73D-4C17-9932-46216DED17EE}" type="presOf" srcId="{653E8B36-8FF9-43BB-B01D-3EB11DE56CA1}" destId="{88AA8E41-F428-4429-9B15-217ED9953330}" srcOrd="0" destOrd="0" presId="urn:microsoft.com/office/officeart/2009/layout/CirclePictureHierarchy"/>
    <dgm:cxn modelId="{FE6CC48B-1E92-4145-A367-6C96D49BDE04}" type="presOf" srcId="{42AE2CA3-DCA6-45FA-AAD7-0D0F7896DE4C}" destId="{99579538-2FD1-4A24-8A46-DF967EE8C3E8}" srcOrd="0" destOrd="0" presId="urn:microsoft.com/office/officeart/2009/layout/CirclePictureHierarchy"/>
    <dgm:cxn modelId="{E3DFCE8B-07E3-446C-B862-B9A1D26CF5C9}" type="presOf" srcId="{9D395844-65D8-4F3D-B03F-7F39C5F6B271}" destId="{585C8EBF-7AFD-4A05-831C-1D5D76E02773}" srcOrd="0" destOrd="0" presId="urn:microsoft.com/office/officeart/2009/layout/CirclePictureHierarchy"/>
    <dgm:cxn modelId="{0C51E78B-A3F5-4C92-8F37-4F3156619160}" srcId="{6E5FE2E5-6692-4494-B004-3A984778144A}" destId="{06DAEBA1-49C2-41D1-9ECA-9D56A294D0C3}" srcOrd="1" destOrd="0" parTransId="{F3D2346F-3B0E-4908-813A-B5492382020D}" sibTransId="{E247021F-D67D-41F4-8DF0-BF0EDB1219AF}"/>
    <dgm:cxn modelId="{B39F0D98-7795-4754-95D8-C3CB7E3DD4D1}" type="presOf" srcId="{2B1447BF-A68F-403B-B1D2-438CFF98E2D9}" destId="{C2E08A1E-F3BE-4214-80E9-D10E13CEDF89}" srcOrd="0" destOrd="0" presId="urn:microsoft.com/office/officeart/2009/layout/CirclePictureHierarchy"/>
    <dgm:cxn modelId="{81E493A0-70E3-44AC-BEE1-EEF576617E65}" type="presOf" srcId="{378C950B-706A-4170-B847-0194BEC27079}" destId="{A37AE9CF-90F9-4136-9514-81DEA7012F67}" srcOrd="0" destOrd="0" presId="urn:microsoft.com/office/officeart/2009/layout/CirclePictureHierarchy"/>
    <dgm:cxn modelId="{413C46A3-3A49-46D8-B727-A2BA78BBD8B1}" type="presOf" srcId="{5A13039A-D6C7-47C7-A4BF-B8EA87B243F6}" destId="{4AA4725C-E0E0-491B-80FE-E1303AA17C47}" srcOrd="0" destOrd="0" presId="urn:microsoft.com/office/officeart/2009/layout/CirclePictureHierarchy"/>
    <dgm:cxn modelId="{3B4F88A7-6D0C-4B29-ABF9-424593DC9065}" srcId="{1C92EDDE-65CC-4D38-9172-E9F95C1250A1}" destId="{6E5FE2E5-6692-4494-B004-3A984778144A}" srcOrd="0" destOrd="0" parTransId="{653E8B36-8FF9-43BB-B01D-3EB11DE56CA1}" sibTransId="{540D9D89-F71A-42A5-972B-6D63C0200C64}"/>
    <dgm:cxn modelId="{7C773DAD-AF66-4E78-9849-3CAA2D5BC5CC}" type="presOf" srcId="{451E8F1D-F524-4F23-90B8-C4D30BB11982}" destId="{66BCB2D5-E006-4CE9-A835-87F79FBFEDC8}" srcOrd="0" destOrd="0" presId="urn:microsoft.com/office/officeart/2009/layout/CirclePictureHierarchy"/>
    <dgm:cxn modelId="{1740D9AE-1B6E-4E4F-B2D2-E98F4231BEA4}" srcId="{20D57168-3606-47F5-924B-32A5C66007F4}" destId="{90A3517D-BAB1-427E-B75F-8726A19A2E1B}" srcOrd="3" destOrd="0" parTransId="{78E184B5-CA61-4C3A-AEC9-29EC74919442}" sibTransId="{A8918E98-6E0C-4B27-88ED-BB4D2079B830}"/>
    <dgm:cxn modelId="{6FC026BD-11E0-4CF8-8AEF-1D37F45C57A9}" srcId="{378C950B-706A-4170-B847-0194BEC27079}" destId="{E0AE72F8-26AD-42E9-88DF-90FCAEF2198F}" srcOrd="0" destOrd="0" parTransId="{17BDF611-49DA-4F46-92A7-33D67D83AE1E}" sibTransId="{3951F774-CBDD-4A9F-B932-5B1B545536EC}"/>
    <dgm:cxn modelId="{1C1EE2C3-0F71-41A4-85F7-81447BBD92DC}" type="presOf" srcId="{D822EF3B-B138-49B3-8CF3-8B201A15D2A8}" destId="{BA3EECCA-B04A-4D4C-83DB-6613D22F178E}" srcOrd="0" destOrd="0" presId="urn:microsoft.com/office/officeart/2009/layout/CirclePictureHierarchy"/>
    <dgm:cxn modelId="{61916AC6-534F-46AF-ADFE-B8B762C36534}" srcId="{967473D8-C82D-4A27-B64A-62D7E92CCC0A}" destId="{1C92EDDE-65CC-4D38-9172-E9F95C1250A1}" srcOrd="1" destOrd="0" parTransId="{783B0135-B050-4798-B6CE-FB71E3B71378}" sibTransId="{FAEC9276-35E6-47DF-9E48-736ECEF4E6B2}"/>
    <dgm:cxn modelId="{825253E1-3508-473B-A658-1B90DBF62BBA}" type="presOf" srcId="{F17F728B-E2F1-445E-A868-8C0EBF6CAE51}" destId="{ED7D72C8-2681-4327-939D-129B9117F7B4}" srcOrd="0" destOrd="0" presId="urn:microsoft.com/office/officeart/2009/layout/CirclePictureHierarchy"/>
    <dgm:cxn modelId="{14D01DEF-DDF9-4DFC-9B39-46B0BE2B4ADC}" type="presOf" srcId="{329FEE93-240E-46E9-8240-B342A038E97D}" destId="{E9C00214-C219-4C6E-B0AB-D7107AAB5D6C}" srcOrd="0" destOrd="0" presId="urn:microsoft.com/office/officeart/2009/layout/CirclePictureHierarchy"/>
    <dgm:cxn modelId="{C32C6AEF-BC16-493E-8572-57BE633551CA}" type="presOf" srcId="{68C0EE0F-D7D6-4A01-82DC-3FE699EFD53B}" destId="{AD26B340-3D1E-492C-ACC2-D85794285463}" srcOrd="0" destOrd="0" presId="urn:microsoft.com/office/officeart/2009/layout/CirclePictureHierarchy"/>
    <dgm:cxn modelId="{C5B3DFF0-F0DA-4A36-B4AC-20FB345BA59D}" type="presOf" srcId="{531B4904-BD49-4F75-AC9A-DD4C78833FF9}" destId="{1EDA20D2-7122-4357-B839-2A1FE0AAFAE8}" srcOrd="0" destOrd="0" presId="urn:microsoft.com/office/officeart/2009/layout/CirclePictureHierarchy"/>
    <dgm:cxn modelId="{844B58F7-164A-44AE-AF3D-8B512A0508C8}" srcId="{42AE2CA3-DCA6-45FA-AAD7-0D0F7896DE4C}" destId="{4EBE31C8-B5F3-4A30-BB96-0F1BB7A9A0BB}" srcOrd="1" destOrd="0" parTransId="{2B1447BF-A68F-403B-B1D2-438CFF98E2D9}" sibTransId="{A338487A-45F7-4F81-A1AB-F1D1FE0E259D}"/>
    <dgm:cxn modelId="{375EED25-55B0-4A7B-ABA8-918599AE1B50}" type="presParOf" srcId="{14AEE105-AFC2-48C7-8251-C559E171A9EC}" destId="{81437F00-0A3C-4946-9A41-1012E57B4075}" srcOrd="0" destOrd="0" presId="urn:microsoft.com/office/officeart/2009/layout/CirclePictureHierarchy"/>
    <dgm:cxn modelId="{F421F77B-CEE4-49D3-8007-289C841D594D}" type="presParOf" srcId="{81437F00-0A3C-4946-9A41-1012E57B4075}" destId="{38FE3890-2607-44B5-971A-CDA8E5E405C6}" srcOrd="0" destOrd="0" presId="urn:microsoft.com/office/officeart/2009/layout/CirclePictureHierarchy"/>
    <dgm:cxn modelId="{B5C9FACC-8BC9-4644-BB45-6F4D9E9BC53C}" type="presParOf" srcId="{38FE3890-2607-44B5-971A-CDA8E5E405C6}" destId="{F6E5A58D-9BF1-4A1C-9A7E-1EBA8D7B4BCF}" srcOrd="0" destOrd="0" presId="urn:microsoft.com/office/officeart/2009/layout/CirclePictureHierarchy"/>
    <dgm:cxn modelId="{A15B3215-EC3C-4C49-8207-62EB5617A992}" type="presParOf" srcId="{38FE3890-2607-44B5-971A-CDA8E5E405C6}" destId="{99579538-2FD1-4A24-8A46-DF967EE8C3E8}" srcOrd="1" destOrd="0" presId="urn:microsoft.com/office/officeart/2009/layout/CirclePictureHierarchy"/>
    <dgm:cxn modelId="{CAED0D04-B1EE-48D8-9A79-03CBCED03378}" type="presParOf" srcId="{81437F00-0A3C-4946-9A41-1012E57B4075}" destId="{9AF196D8-22E4-47BE-8578-FA9E6BFECC75}" srcOrd="1" destOrd="0" presId="urn:microsoft.com/office/officeart/2009/layout/CirclePictureHierarchy"/>
    <dgm:cxn modelId="{319E1792-4A7B-4F80-9A79-CBFEEFC47214}" type="presParOf" srcId="{9AF196D8-22E4-47BE-8578-FA9E6BFECC75}" destId="{5930CDF6-AA65-4055-9234-8A8B32689CB9}" srcOrd="0" destOrd="0" presId="urn:microsoft.com/office/officeart/2009/layout/CirclePictureHierarchy"/>
    <dgm:cxn modelId="{B6ECD594-3348-474B-922A-6F8296CE51C6}" type="presParOf" srcId="{9AF196D8-22E4-47BE-8578-FA9E6BFECC75}" destId="{A18A77F8-A0AE-479B-8A98-82F9F2BFE258}" srcOrd="1" destOrd="0" presId="urn:microsoft.com/office/officeart/2009/layout/CirclePictureHierarchy"/>
    <dgm:cxn modelId="{3952B6A2-F879-44D8-8F9C-CCB0B4D68E0C}" type="presParOf" srcId="{A18A77F8-A0AE-479B-8A98-82F9F2BFE258}" destId="{B1B2CF0E-C472-4C9C-B818-6848A5E92D90}" srcOrd="0" destOrd="0" presId="urn:microsoft.com/office/officeart/2009/layout/CirclePictureHierarchy"/>
    <dgm:cxn modelId="{2B2235B2-8167-4901-9984-E9C78D43430A}" type="presParOf" srcId="{B1B2CF0E-C472-4C9C-B818-6848A5E92D90}" destId="{32DF547B-FEC3-4558-8BFB-BF77B150C117}" srcOrd="0" destOrd="0" presId="urn:microsoft.com/office/officeart/2009/layout/CirclePictureHierarchy"/>
    <dgm:cxn modelId="{FEFF9767-77F5-4861-95ED-26742AD91466}" type="presParOf" srcId="{B1B2CF0E-C472-4C9C-B818-6848A5E92D90}" destId="{8548C308-3972-402E-8DCC-82FDE0988991}" srcOrd="1" destOrd="0" presId="urn:microsoft.com/office/officeart/2009/layout/CirclePictureHierarchy"/>
    <dgm:cxn modelId="{64B5D05E-45C5-4A84-8A3A-EBCA3BF5DED4}" type="presParOf" srcId="{A18A77F8-A0AE-479B-8A98-82F9F2BFE258}" destId="{B491E229-1E26-4465-8BE8-BBBECF27C82C}" srcOrd="1" destOrd="0" presId="urn:microsoft.com/office/officeart/2009/layout/CirclePictureHierarchy"/>
    <dgm:cxn modelId="{011BA39B-01DA-4AA7-ACDB-8AB66D1ADAB5}" type="presParOf" srcId="{B491E229-1E26-4465-8BE8-BBBECF27C82C}" destId="{7CDFD7A2-92BE-43A9-B447-205B2548C91A}" srcOrd="0" destOrd="0" presId="urn:microsoft.com/office/officeart/2009/layout/CirclePictureHierarchy"/>
    <dgm:cxn modelId="{EC0D9321-7E1F-48E8-B522-51E6C74532F2}" type="presParOf" srcId="{B491E229-1E26-4465-8BE8-BBBECF27C82C}" destId="{5517C161-9776-4C11-A867-0A93BB175975}" srcOrd="1" destOrd="0" presId="urn:microsoft.com/office/officeart/2009/layout/CirclePictureHierarchy"/>
    <dgm:cxn modelId="{00AAB10D-B404-4EDC-8F2F-3037B1D96621}" type="presParOf" srcId="{5517C161-9776-4C11-A867-0A93BB175975}" destId="{3EFF51C6-0FDE-45C1-85AE-CFFB2DA8BBEE}" srcOrd="0" destOrd="0" presId="urn:microsoft.com/office/officeart/2009/layout/CirclePictureHierarchy"/>
    <dgm:cxn modelId="{EC2DBB85-179E-4638-90EF-6F040ADCCAB7}" type="presParOf" srcId="{3EFF51C6-0FDE-45C1-85AE-CFFB2DA8BBEE}" destId="{0D4FEAE8-3F88-40AD-ADD6-BE2E349A6B94}" srcOrd="0" destOrd="0" presId="urn:microsoft.com/office/officeart/2009/layout/CirclePictureHierarchy"/>
    <dgm:cxn modelId="{AF4667C8-753A-477C-A3BA-1D3836F38080}" type="presParOf" srcId="{3EFF51C6-0FDE-45C1-85AE-CFFB2DA8BBEE}" destId="{642CA532-6CC9-4EF3-9540-18BD217BAC88}" srcOrd="1" destOrd="0" presId="urn:microsoft.com/office/officeart/2009/layout/CirclePictureHierarchy"/>
    <dgm:cxn modelId="{92834C20-C4DD-4BE3-A499-FFCAAA730170}" type="presParOf" srcId="{5517C161-9776-4C11-A867-0A93BB175975}" destId="{BF4EA111-3113-4FF7-A616-96E45FD2895E}" srcOrd="1" destOrd="0" presId="urn:microsoft.com/office/officeart/2009/layout/CirclePictureHierarchy"/>
    <dgm:cxn modelId="{32466A13-D591-4C10-9AB7-983BBD7D13CE}" type="presParOf" srcId="{BF4EA111-3113-4FF7-A616-96E45FD2895E}" destId="{2E305C7B-D127-47A2-B616-2A095D72BB3E}" srcOrd="0" destOrd="0" presId="urn:microsoft.com/office/officeart/2009/layout/CirclePictureHierarchy"/>
    <dgm:cxn modelId="{1FE6759B-5B49-4BA9-A2AF-C5BCADD721A1}" type="presParOf" srcId="{BF4EA111-3113-4FF7-A616-96E45FD2895E}" destId="{8ECE1BA2-4D8A-485D-AE34-B7126C988CAD}" srcOrd="1" destOrd="0" presId="urn:microsoft.com/office/officeart/2009/layout/CirclePictureHierarchy"/>
    <dgm:cxn modelId="{56D0016E-589A-4CE1-8531-36F86D51BF09}" type="presParOf" srcId="{8ECE1BA2-4D8A-485D-AE34-B7126C988CAD}" destId="{5917287A-3FC3-4392-BE2F-11CE7F732B29}" srcOrd="0" destOrd="0" presId="urn:microsoft.com/office/officeart/2009/layout/CirclePictureHierarchy"/>
    <dgm:cxn modelId="{93B48DCF-75AF-4A17-A2B6-AE8216881994}" type="presParOf" srcId="{5917287A-3FC3-4392-BE2F-11CE7F732B29}" destId="{EF21CC8C-9D0A-42F2-9759-42F70C57AD0D}" srcOrd="0" destOrd="0" presId="urn:microsoft.com/office/officeart/2009/layout/CirclePictureHierarchy"/>
    <dgm:cxn modelId="{B4CD1266-69F5-43C7-A1FF-6EC29A688C77}" type="presParOf" srcId="{5917287A-3FC3-4392-BE2F-11CE7F732B29}" destId="{ED7D72C8-2681-4327-939D-129B9117F7B4}" srcOrd="1" destOrd="0" presId="urn:microsoft.com/office/officeart/2009/layout/CirclePictureHierarchy"/>
    <dgm:cxn modelId="{E96B6A8F-74A2-474C-BA4E-2039F1FF927B}" type="presParOf" srcId="{8ECE1BA2-4D8A-485D-AE34-B7126C988CAD}" destId="{1C73F1EA-A99D-42ED-BD92-5F61E38DCA96}" srcOrd="1" destOrd="0" presId="urn:microsoft.com/office/officeart/2009/layout/CirclePictureHierarchy"/>
    <dgm:cxn modelId="{A0712D0A-7F48-42DB-B61C-D34057981136}" type="presParOf" srcId="{BF4EA111-3113-4FF7-A616-96E45FD2895E}" destId="{01B4F77A-888D-4537-962C-FF238AA96E7B}" srcOrd="2" destOrd="0" presId="urn:microsoft.com/office/officeart/2009/layout/CirclePictureHierarchy"/>
    <dgm:cxn modelId="{BE015FC3-C7AF-4338-A1B5-0120E79368FD}" type="presParOf" srcId="{BF4EA111-3113-4FF7-A616-96E45FD2895E}" destId="{0B3C6CA9-968F-4CB7-BE72-D810E0FADB48}" srcOrd="3" destOrd="0" presId="urn:microsoft.com/office/officeart/2009/layout/CirclePictureHierarchy"/>
    <dgm:cxn modelId="{F5DBB683-1116-43F5-8D7B-17506BFADF8F}" type="presParOf" srcId="{0B3C6CA9-968F-4CB7-BE72-D810E0FADB48}" destId="{857B7D6E-8132-4AFF-B061-8FC974E521E2}" srcOrd="0" destOrd="0" presId="urn:microsoft.com/office/officeart/2009/layout/CirclePictureHierarchy"/>
    <dgm:cxn modelId="{F5EA45A7-5FE1-466A-9462-7A5DF98E12BD}" type="presParOf" srcId="{857B7D6E-8132-4AFF-B061-8FC974E521E2}" destId="{387BAB95-F4D9-451E-AFE4-12EBE06F791B}" srcOrd="0" destOrd="0" presId="urn:microsoft.com/office/officeart/2009/layout/CirclePictureHierarchy"/>
    <dgm:cxn modelId="{3F385252-7EC5-43C9-A63C-DA45DE0FD79B}" type="presParOf" srcId="{857B7D6E-8132-4AFF-B061-8FC974E521E2}" destId="{8606800F-21A0-428E-AA2D-80EB00CE8E44}" srcOrd="1" destOrd="0" presId="urn:microsoft.com/office/officeart/2009/layout/CirclePictureHierarchy"/>
    <dgm:cxn modelId="{BA19492F-5F21-4D6A-84FA-A6EF3B2C8232}" type="presParOf" srcId="{0B3C6CA9-968F-4CB7-BE72-D810E0FADB48}" destId="{03903B76-A349-4050-8176-31631606C64E}" srcOrd="1" destOrd="0" presId="urn:microsoft.com/office/officeart/2009/layout/CirclePictureHierarchy"/>
    <dgm:cxn modelId="{5C0B2EBB-73A8-4BA9-9315-8A7612EBAA28}" type="presParOf" srcId="{03903B76-A349-4050-8176-31631606C64E}" destId="{E9C00214-C219-4C6E-B0AB-D7107AAB5D6C}" srcOrd="0" destOrd="0" presId="urn:microsoft.com/office/officeart/2009/layout/CirclePictureHierarchy"/>
    <dgm:cxn modelId="{BD204031-7643-4090-91B3-051DB02FF7F6}" type="presParOf" srcId="{03903B76-A349-4050-8176-31631606C64E}" destId="{44A9134F-F4E7-4026-B5CB-59072C99818E}" srcOrd="1" destOrd="0" presId="urn:microsoft.com/office/officeart/2009/layout/CirclePictureHierarchy"/>
    <dgm:cxn modelId="{58B841A6-E845-4FB7-A16B-0D8501BDE746}" type="presParOf" srcId="{44A9134F-F4E7-4026-B5CB-59072C99818E}" destId="{B89265C9-BD48-4BA7-A071-A91A1D7A546B}" srcOrd="0" destOrd="0" presId="urn:microsoft.com/office/officeart/2009/layout/CirclePictureHierarchy"/>
    <dgm:cxn modelId="{F2F23485-FE05-4BE3-A2CF-562F699F3750}" type="presParOf" srcId="{B89265C9-BD48-4BA7-A071-A91A1D7A546B}" destId="{D006019B-CC3A-4748-A96F-5C4EE338989D}" srcOrd="0" destOrd="0" presId="urn:microsoft.com/office/officeart/2009/layout/CirclePictureHierarchy"/>
    <dgm:cxn modelId="{4229FDD9-BD1C-4CDE-AD14-30AB4B77F7B8}" type="presParOf" srcId="{B89265C9-BD48-4BA7-A071-A91A1D7A546B}" destId="{0DD793FB-8028-4A7A-82F8-BD6BB282CB46}" srcOrd="1" destOrd="0" presId="urn:microsoft.com/office/officeart/2009/layout/CirclePictureHierarchy"/>
    <dgm:cxn modelId="{C7E0A53F-59F9-45D3-9836-25007D06B42C}" type="presParOf" srcId="{44A9134F-F4E7-4026-B5CB-59072C99818E}" destId="{C2B10C70-26D5-46B0-BA31-85F1837DC22D}" srcOrd="1" destOrd="0" presId="urn:microsoft.com/office/officeart/2009/layout/CirclePictureHierarchy"/>
    <dgm:cxn modelId="{7687E9D5-F25C-46AE-995F-39A742EA0991}" type="presParOf" srcId="{03903B76-A349-4050-8176-31631606C64E}" destId="{585C8EBF-7AFD-4A05-831C-1D5D76E02773}" srcOrd="2" destOrd="0" presId="urn:microsoft.com/office/officeart/2009/layout/CirclePictureHierarchy"/>
    <dgm:cxn modelId="{A5760223-2B02-4CD5-A979-11ABEEC1496A}" type="presParOf" srcId="{03903B76-A349-4050-8176-31631606C64E}" destId="{8B9A0756-B33A-47F5-A19E-F29197FE273B}" srcOrd="3" destOrd="0" presId="urn:microsoft.com/office/officeart/2009/layout/CirclePictureHierarchy"/>
    <dgm:cxn modelId="{545B4E38-6AE0-4C7A-96E7-73F4D5523447}" type="presParOf" srcId="{8B9A0756-B33A-47F5-A19E-F29197FE273B}" destId="{613F956E-F3EC-485E-A40B-954CB5856E4C}" srcOrd="0" destOrd="0" presId="urn:microsoft.com/office/officeart/2009/layout/CirclePictureHierarchy"/>
    <dgm:cxn modelId="{9D6A1D8B-E23E-4815-87D6-845525CD27C8}" type="presParOf" srcId="{613F956E-F3EC-485E-A40B-954CB5856E4C}" destId="{AA88BA22-F53A-4256-AFD5-FDD4E44F1A8B}" srcOrd="0" destOrd="0" presId="urn:microsoft.com/office/officeart/2009/layout/CirclePictureHierarchy"/>
    <dgm:cxn modelId="{F24D7D82-6300-4C88-BB5C-07C97B67314A}" type="presParOf" srcId="{613F956E-F3EC-485E-A40B-954CB5856E4C}" destId="{BDD7CF25-0290-48E4-B0D2-2E679F6EDD6F}" srcOrd="1" destOrd="0" presId="urn:microsoft.com/office/officeart/2009/layout/CirclePictureHierarchy"/>
    <dgm:cxn modelId="{33198EDA-24CE-4E35-992D-27F9676D184B}" type="presParOf" srcId="{8B9A0756-B33A-47F5-A19E-F29197FE273B}" destId="{EABAF74C-80C7-4A5B-B960-2D3AE6F3DD19}" srcOrd="1" destOrd="0" presId="urn:microsoft.com/office/officeart/2009/layout/CirclePictureHierarchy"/>
    <dgm:cxn modelId="{82501D25-64C8-4BF5-A643-CFD3690414E5}" type="presParOf" srcId="{03903B76-A349-4050-8176-31631606C64E}" destId="{06B87AE1-6D67-4E92-A4D2-9D8726335EFD}" srcOrd="4" destOrd="0" presId="urn:microsoft.com/office/officeart/2009/layout/CirclePictureHierarchy"/>
    <dgm:cxn modelId="{16A230E8-8B64-42DB-BAE1-F54706C1D3CB}" type="presParOf" srcId="{03903B76-A349-4050-8176-31631606C64E}" destId="{D193ADA8-D8F7-4B10-B930-AD8424ED437E}" srcOrd="5" destOrd="0" presId="urn:microsoft.com/office/officeart/2009/layout/CirclePictureHierarchy"/>
    <dgm:cxn modelId="{4570C472-01A3-4853-9E36-237FFC2DBA0D}" type="presParOf" srcId="{D193ADA8-D8F7-4B10-B930-AD8424ED437E}" destId="{5957C56B-9FE4-4E26-864A-B56C0A77DBCE}" srcOrd="0" destOrd="0" presId="urn:microsoft.com/office/officeart/2009/layout/CirclePictureHierarchy"/>
    <dgm:cxn modelId="{E64597D2-0B67-47F1-A236-1927C123D1FB}" type="presParOf" srcId="{5957C56B-9FE4-4E26-864A-B56C0A77DBCE}" destId="{212F6790-741F-4FCB-B431-FD48AA9517BB}" srcOrd="0" destOrd="0" presId="urn:microsoft.com/office/officeart/2009/layout/CirclePictureHierarchy"/>
    <dgm:cxn modelId="{67CFBADE-C700-4851-88DA-85786BD18B4C}" type="presParOf" srcId="{5957C56B-9FE4-4E26-864A-B56C0A77DBCE}" destId="{08E5C8C4-4AED-4AA3-A674-9BECD73B2AE7}" srcOrd="1" destOrd="0" presId="urn:microsoft.com/office/officeart/2009/layout/CirclePictureHierarchy"/>
    <dgm:cxn modelId="{9BAC5B0E-F832-45FB-B6F4-32381338DE8C}" type="presParOf" srcId="{D193ADA8-D8F7-4B10-B930-AD8424ED437E}" destId="{FEC4A2A9-F0C6-4BA0-9E8F-35E4B74BB00C}" srcOrd="1" destOrd="0" presId="urn:microsoft.com/office/officeart/2009/layout/CirclePictureHierarchy"/>
    <dgm:cxn modelId="{0BCF56F4-D03D-45EA-AFB1-5B7CA6353AE2}" type="presParOf" srcId="{03903B76-A349-4050-8176-31631606C64E}" destId="{63A5D606-249F-4253-AA28-C6A3E60AF1A8}" srcOrd="6" destOrd="0" presId="urn:microsoft.com/office/officeart/2009/layout/CirclePictureHierarchy"/>
    <dgm:cxn modelId="{87541C72-CCF2-402B-A7B2-0184E48DEDFD}" type="presParOf" srcId="{03903B76-A349-4050-8176-31631606C64E}" destId="{D73EB9C8-4B8B-4DE2-BCC8-2986FB6EC912}" srcOrd="7" destOrd="0" presId="urn:microsoft.com/office/officeart/2009/layout/CirclePictureHierarchy"/>
    <dgm:cxn modelId="{E384F6EC-796E-44EE-BA4F-22AD512588CA}" type="presParOf" srcId="{D73EB9C8-4B8B-4DE2-BCC8-2986FB6EC912}" destId="{311AFCA9-2D99-4ECE-8068-8078CD826535}" srcOrd="0" destOrd="0" presId="urn:microsoft.com/office/officeart/2009/layout/CirclePictureHierarchy"/>
    <dgm:cxn modelId="{5D4C00CC-BC99-4894-A3D1-FFD7636C6DB7}" type="presParOf" srcId="{311AFCA9-2D99-4ECE-8068-8078CD826535}" destId="{BCBAC1F3-F980-49C3-84E9-8EBD721AB03D}" srcOrd="0" destOrd="0" presId="urn:microsoft.com/office/officeart/2009/layout/CirclePictureHierarchy"/>
    <dgm:cxn modelId="{7EC93FE8-9E85-420D-A002-6703E10BC36E}" type="presParOf" srcId="{311AFCA9-2D99-4ECE-8068-8078CD826535}" destId="{7A5F3F2D-2456-4408-BB70-45F408FC2D4B}" srcOrd="1" destOrd="0" presId="urn:microsoft.com/office/officeart/2009/layout/CirclePictureHierarchy"/>
    <dgm:cxn modelId="{6B2A0D60-3AA8-41BB-9EF2-6D8C690556AF}" type="presParOf" srcId="{D73EB9C8-4B8B-4DE2-BCC8-2986FB6EC912}" destId="{AC956547-93B1-454A-B77A-E73B1B0AFAB9}" srcOrd="1" destOrd="0" presId="urn:microsoft.com/office/officeart/2009/layout/CirclePictureHierarchy"/>
    <dgm:cxn modelId="{0F015C32-035B-4815-A9C9-2B447A9CA290}" type="presParOf" srcId="{B491E229-1E26-4465-8BE8-BBBECF27C82C}" destId="{DF4FCC3B-A9AE-48BF-9D3D-2899D4BC96CF}" srcOrd="2" destOrd="0" presId="urn:microsoft.com/office/officeart/2009/layout/CirclePictureHierarchy"/>
    <dgm:cxn modelId="{7493D95E-70B9-4F1D-B803-075266586CCD}" type="presParOf" srcId="{B491E229-1E26-4465-8BE8-BBBECF27C82C}" destId="{10E77326-5107-4819-809A-AE3E9B48CAC7}" srcOrd="3" destOrd="0" presId="urn:microsoft.com/office/officeart/2009/layout/CirclePictureHierarchy"/>
    <dgm:cxn modelId="{4863DE51-B807-4701-BB5A-2A4C41055EB7}" type="presParOf" srcId="{10E77326-5107-4819-809A-AE3E9B48CAC7}" destId="{E5756B96-9837-42C2-A8C0-26F48287A9C9}" srcOrd="0" destOrd="0" presId="urn:microsoft.com/office/officeart/2009/layout/CirclePictureHierarchy"/>
    <dgm:cxn modelId="{255C8B3E-4886-461F-BAF4-8751FDF79274}" type="presParOf" srcId="{E5756B96-9837-42C2-A8C0-26F48287A9C9}" destId="{E28DC3BA-6DCA-43EA-BB83-70B31CFA796E}" srcOrd="0" destOrd="0" presId="urn:microsoft.com/office/officeart/2009/layout/CirclePictureHierarchy"/>
    <dgm:cxn modelId="{CC0B51AB-59A7-4C47-81E3-08C9CCEFAA95}" type="presParOf" srcId="{E5756B96-9837-42C2-A8C0-26F48287A9C9}" destId="{1BBD30C0-6F88-46B3-86F7-0042022FBC50}" srcOrd="1" destOrd="0" presId="urn:microsoft.com/office/officeart/2009/layout/CirclePictureHierarchy"/>
    <dgm:cxn modelId="{3B963821-02FB-4653-B903-A4794F2555D3}" type="presParOf" srcId="{10E77326-5107-4819-809A-AE3E9B48CAC7}" destId="{B9D14B13-FF26-4657-8D96-E1F4612D3AA0}" srcOrd="1" destOrd="0" presId="urn:microsoft.com/office/officeart/2009/layout/CirclePictureHierarchy"/>
    <dgm:cxn modelId="{2E2DA5D0-3920-4F1B-B466-259B1233B67E}" type="presParOf" srcId="{B9D14B13-FF26-4657-8D96-E1F4612D3AA0}" destId="{88AA8E41-F428-4429-9B15-217ED9953330}" srcOrd="0" destOrd="0" presId="urn:microsoft.com/office/officeart/2009/layout/CirclePictureHierarchy"/>
    <dgm:cxn modelId="{818E25E4-B6E3-4338-910C-322B64A2DE05}" type="presParOf" srcId="{B9D14B13-FF26-4657-8D96-E1F4612D3AA0}" destId="{4FED2A35-38EE-4451-85E5-2817C1DB0172}" srcOrd="1" destOrd="0" presId="urn:microsoft.com/office/officeart/2009/layout/CirclePictureHierarchy"/>
    <dgm:cxn modelId="{193D7AC0-0C5F-412F-839C-0AA14629B613}" type="presParOf" srcId="{4FED2A35-38EE-4451-85E5-2817C1DB0172}" destId="{532A229B-D366-4BC0-8F72-548AF8184F1F}" srcOrd="0" destOrd="0" presId="urn:microsoft.com/office/officeart/2009/layout/CirclePictureHierarchy"/>
    <dgm:cxn modelId="{C4E5F12C-734F-4DDF-8AA8-6FC9B65B9B01}" type="presParOf" srcId="{532A229B-D366-4BC0-8F72-548AF8184F1F}" destId="{54F78DCB-F1FA-4146-A74E-7FB959942487}" srcOrd="0" destOrd="0" presId="urn:microsoft.com/office/officeart/2009/layout/CirclePictureHierarchy"/>
    <dgm:cxn modelId="{D6C0EED6-99F4-4486-9C4B-33D7982E3491}" type="presParOf" srcId="{532A229B-D366-4BC0-8F72-548AF8184F1F}" destId="{ADDD842E-06BD-4FED-93B0-571EEDAAE1C1}" srcOrd="1" destOrd="0" presId="urn:microsoft.com/office/officeart/2009/layout/CirclePictureHierarchy"/>
    <dgm:cxn modelId="{0187C61E-9333-4CA4-BDB6-3D4EC92D70BA}" type="presParOf" srcId="{4FED2A35-38EE-4451-85E5-2817C1DB0172}" destId="{C5C7E21A-9C6D-410B-96DE-57FF4F9ECB39}" srcOrd="1" destOrd="0" presId="urn:microsoft.com/office/officeart/2009/layout/CirclePictureHierarchy"/>
    <dgm:cxn modelId="{428CFC04-093E-4872-94EB-123091672303}" type="presParOf" srcId="{C5C7E21A-9C6D-410B-96DE-57FF4F9ECB39}" destId="{383E7112-D6B1-4A17-BEAA-1A6507B8C108}" srcOrd="0" destOrd="0" presId="urn:microsoft.com/office/officeart/2009/layout/CirclePictureHierarchy"/>
    <dgm:cxn modelId="{B99E7619-5CC7-485B-AEE3-382FAE557887}" type="presParOf" srcId="{C5C7E21A-9C6D-410B-96DE-57FF4F9ECB39}" destId="{C2FC2503-E1B8-4035-B26F-46ED07582561}" srcOrd="1" destOrd="0" presId="urn:microsoft.com/office/officeart/2009/layout/CirclePictureHierarchy"/>
    <dgm:cxn modelId="{7A5D9CF6-1ECB-4D4C-8302-8F79018E6913}" type="presParOf" srcId="{C2FC2503-E1B8-4035-B26F-46ED07582561}" destId="{32D20E16-868A-4E75-A73F-BBBE4C7760E0}" srcOrd="0" destOrd="0" presId="urn:microsoft.com/office/officeart/2009/layout/CirclePictureHierarchy"/>
    <dgm:cxn modelId="{4CD0B25F-5F0A-40B6-8CFA-17F5B845220C}" type="presParOf" srcId="{32D20E16-868A-4E75-A73F-BBBE4C7760E0}" destId="{C2385901-4875-40B2-B214-3E703FCBDF87}" srcOrd="0" destOrd="0" presId="urn:microsoft.com/office/officeart/2009/layout/CirclePictureHierarchy"/>
    <dgm:cxn modelId="{60297F79-8A0B-4E3C-8FEB-D472C8535AA9}" type="presParOf" srcId="{32D20E16-868A-4E75-A73F-BBBE4C7760E0}" destId="{83995460-9562-430C-AF6A-8F9DFCCA25B5}" srcOrd="1" destOrd="0" presId="urn:microsoft.com/office/officeart/2009/layout/CirclePictureHierarchy"/>
    <dgm:cxn modelId="{59A720C8-1969-4520-AD0F-B36AEE806268}" type="presParOf" srcId="{C2FC2503-E1B8-4035-B26F-46ED07582561}" destId="{9FB0158F-2EA5-4BEC-AD26-4665167292AD}" srcOrd="1" destOrd="0" presId="urn:microsoft.com/office/officeart/2009/layout/CirclePictureHierarchy"/>
    <dgm:cxn modelId="{9BE23CE2-DE5F-4352-92EF-0EDEE00BB4A2}" type="presParOf" srcId="{C5C7E21A-9C6D-410B-96DE-57FF4F9ECB39}" destId="{E6AADC72-6538-4081-9CD7-C2DC6C9304AD}" srcOrd="2" destOrd="0" presId="urn:microsoft.com/office/officeart/2009/layout/CirclePictureHierarchy"/>
    <dgm:cxn modelId="{D5840CC4-A157-473B-BCC6-F7A1F3486098}" type="presParOf" srcId="{C5C7E21A-9C6D-410B-96DE-57FF4F9ECB39}" destId="{0514CE52-8F19-4B65-B2BD-2B5A9E0950C0}" srcOrd="3" destOrd="0" presId="urn:microsoft.com/office/officeart/2009/layout/CirclePictureHierarchy"/>
    <dgm:cxn modelId="{0FED0D67-BAFA-433D-8EE1-8EA67F82A66D}" type="presParOf" srcId="{0514CE52-8F19-4B65-B2BD-2B5A9E0950C0}" destId="{B8943800-8B05-43F3-BFD0-306474349E3C}" srcOrd="0" destOrd="0" presId="urn:microsoft.com/office/officeart/2009/layout/CirclePictureHierarchy"/>
    <dgm:cxn modelId="{BB76F3D9-9BFB-4987-B6DB-74C4914F3D5C}" type="presParOf" srcId="{B8943800-8B05-43F3-BFD0-306474349E3C}" destId="{92F41CAF-53AD-4232-BBC6-0C5DCDEBA652}" srcOrd="0" destOrd="0" presId="urn:microsoft.com/office/officeart/2009/layout/CirclePictureHierarchy"/>
    <dgm:cxn modelId="{6EC0C5C5-9D7F-4F4F-834C-971ECE002AFB}" type="presParOf" srcId="{B8943800-8B05-43F3-BFD0-306474349E3C}" destId="{6F3D513A-C6F2-460B-8DF3-86B3E3675FBC}" srcOrd="1" destOrd="0" presId="urn:microsoft.com/office/officeart/2009/layout/CirclePictureHierarchy"/>
    <dgm:cxn modelId="{2D208230-8D89-4E89-B29F-A50B9726A5F2}" type="presParOf" srcId="{0514CE52-8F19-4B65-B2BD-2B5A9E0950C0}" destId="{65D15EA7-FFD4-46EC-BE87-91FFA4595FE0}" srcOrd="1" destOrd="0" presId="urn:microsoft.com/office/officeart/2009/layout/CirclePictureHierarchy"/>
    <dgm:cxn modelId="{F98D62F2-8BDC-45C1-B2B2-50132E60D95A}" type="presParOf" srcId="{C5C7E21A-9C6D-410B-96DE-57FF4F9ECB39}" destId="{1EDA20D2-7122-4357-B839-2A1FE0AAFAE8}" srcOrd="4" destOrd="0" presId="urn:microsoft.com/office/officeart/2009/layout/CirclePictureHierarchy"/>
    <dgm:cxn modelId="{76FE5A22-CAB7-4577-B76B-F6F3BA881709}" type="presParOf" srcId="{C5C7E21A-9C6D-410B-96DE-57FF4F9ECB39}" destId="{6CE7CADA-C633-47B3-8EA9-D57E6612E6C4}" srcOrd="5" destOrd="0" presId="urn:microsoft.com/office/officeart/2009/layout/CirclePictureHierarchy"/>
    <dgm:cxn modelId="{B8F2B80B-0D35-40D3-B905-84712B743199}" type="presParOf" srcId="{6CE7CADA-C633-47B3-8EA9-D57E6612E6C4}" destId="{A28C1058-6AF4-47C6-BFC8-95526267AE0D}" srcOrd="0" destOrd="0" presId="urn:microsoft.com/office/officeart/2009/layout/CirclePictureHierarchy"/>
    <dgm:cxn modelId="{13E55342-4A9E-4A22-B56C-EFE6831DCA84}" type="presParOf" srcId="{A28C1058-6AF4-47C6-BFC8-95526267AE0D}" destId="{361A380B-8F1B-4835-9AE2-C0D1AF693337}" srcOrd="0" destOrd="0" presId="urn:microsoft.com/office/officeart/2009/layout/CirclePictureHierarchy"/>
    <dgm:cxn modelId="{B6A2005F-47F0-437E-A0B9-E1DE53BAD37A}" type="presParOf" srcId="{A28C1058-6AF4-47C6-BFC8-95526267AE0D}" destId="{63F9F7CF-9A75-4253-860D-850D56BFE5F5}" srcOrd="1" destOrd="0" presId="urn:microsoft.com/office/officeart/2009/layout/CirclePictureHierarchy"/>
    <dgm:cxn modelId="{52E43C8B-84E6-493D-84C9-22423E7AEEC5}" type="presParOf" srcId="{6CE7CADA-C633-47B3-8EA9-D57E6612E6C4}" destId="{C0DA9D52-DA67-41FC-BB20-6E20150FDB8C}" srcOrd="1" destOrd="0" presId="urn:microsoft.com/office/officeart/2009/layout/CirclePictureHierarchy"/>
    <dgm:cxn modelId="{51D6A19E-71BE-4C31-89E9-568233675861}" type="presParOf" srcId="{B9D14B13-FF26-4657-8D96-E1F4612D3AA0}" destId="{4AA4725C-E0E0-491B-80FE-E1303AA17C47}" srcOrd="2" destOrd="0" presId="urn:microsoft.com/office/officeart/2009/layout/CirclePictureHierarchy"/>
    <dgm:cxn modelId="{95F88E62-034D-4DDF-BBE4-64D2C7E4CF71}" type="presParOf" srcId="{B9D14B13-FF26-4657-8D96-E1F4612D3AA0}" destId="{CD5173F4-6F29-44C2-BE63-C12A1266F23D}" srcOrd="3" destOrd="0" presId="urn:microsoft.com/office/officeart/2009/layout/CirclePictureHierarchy"/>
    <dgm:cxn modelId="{906B66CE-50A1-4FF2-B63B-F22A6970AD5C}" type="presParOf" srcId="{CD5173F4-6F29-44C2-BE63-C12A1266F23D}" destId="{3D2582A1-B0F7-454B-ACD4-349A21DD4E24}" srcOrd="0" destOrd="0" presId="urn:microsoft.com/office/officeart/2009/layout/CirclePictureHierarchy"/>
    <dgm:cxn modelId="{AF384A13-DBC1-41FC-85FE-C478506BF393}" type="presParOf" srcId="{3D2582A1-B0F7-454B-ACD4-349A21DD4E24}" destId="{E44B1795-56CB-4CF8-889D-ED8888AB8F0D}" srcOrd="0" destOrd="0" presId="urn:microsoft.com/office/officeart/2009/layout/CirclePictureHierarchy"/>
    <dgm:cxn modelId="{85625850-5083-4838-A7D5-B9B9A65E3D93}" type="presParOf" srcId="{3D2582A1-B0F7-454B-ACD4-349A21DD4E24}" destId="{A37AE9CF-90F9-4136-9514-81DEA7012F67}" srcOrd="1" destOrd="0" presId="urn:microsoft.com/office/officeart/2009/layout/CirclePictureHierarchy"/>
    <dgm:cxn modelId="{70E1E6EF-F7B4-464C-B05C-400A3785D571}" type="presParOf" srcId="{CD5173F4-6F29-44C2-BE63-C12A1266F23D}" destId="{D796DC01-2842-4DEB-AA96-BA2F7FEE11F7}" srcOrd="1" destOrd="0" presId="urn:microsoft.com/office/officeart/2009/layout/CirclePictureHierarchy"/>
    <dgm:cxn modelId="{44D96F01-B2C8-4A9C-B825-3CB7F50CDE17}" type="presParOf" srcId="{D796DC01-2842-4DEB-AA96-BA2F7FEE11F7}" destId="{EB8CF0F2-7712-4FDE-BAA9-5878C62B87F5}" srcOrd="0" destOrd="0" presId="urn:microsoft.com/office/officeart/2009/layout/CirclePictureHierarchy"/>
    <dgm:cxn modelId="{DC957746-904D-40B6-B71F-996BD11B9D44}" type="presParOf" srcId="{D796DC01-2842-4DEB-AA96-BA2F7FEE11F7}" destId="{A68D51A8-F781-43DF-AB9F-B1C9125087A9}" srcOrd="1" destOrd="0" presId="urn:microsoft.com/office/officeart/2009/layout/CirclePictureHierarchy"/>
    <dgm:cxn modelId="{6DF2C6B5-BC71-4CDE-877B-FE70E5B0670D}" type="presParOf" srcId="{A68D51A8-F781-43DF-AB9F-B1C9125087A9}" destId="{7F1ED22A-9287-45DB-BDA7-D212F94A3D88}" srcOrd="0" destOrd="0" presId="urn:microsoft.com/office/officeart/2009/layout/CirclePictureHierarchy"/>
    <dgm:cxn modelId="{9338AC62-8959-4363-B955-4F4730E4C67D}" type="presParOf" srcId="{7F1ED22A-9287-45DB-BDA7-D212F94A3D88}" destId="{6286A2B5-C492-4B89-9FAE-D301EA7AFE6C}" srcOrd="0" destOrd="0" presId="urn:microsoft.com/office/officeart/2009/layout/CirclePictureHierarchy"/>
    <dgm:cxn modelId="{282B2068-975B-43A4-9959-7E56AD59DF22}" type="presParOf" srcId="{7F1ED22A-9287-45DB-BDA7-D212F94A3D88}" destId="{90B8746B-819A-476E-8540-753B3C3A696C}" srcOrd="1" destOrd="0" presId="urn:microsoft.com/office/officeart/2009/layout/CirclePictureHierarchy"/>
    <dgm:cxn modelId="{27A39E56-96C1-43E6-BFFE-6AAD87CB19B0}" type="presParOf" srcId="{A68D51A8-F781-43DF-AB9F-B1C9125087A9}" destId="{2188D39F-B412-4EB0-B742-85FA1AE470BF}" srcOrd="1" destOrd="0" presId="urn:microsoft.com/office/officeart/2009/layout/CirclePictureHierarchy"/>
    <dgm:cxn modelId="{26B7ED7B-9318-410A-B960-F18F23CEFB7C}" type="presParOf" srcId="{D796DC01-2842-4DEB-AA96-BA2F7FEE11F7}" destId="{5FF643CC-8A41-448B-9B24-C8E9E542E23A}" srcOrd="2" destOrd="0" presId="urn:microsoft.com/office/officeart/2009/layout/CirclePictureHierarchy"/>
    <dgm:cxn modelId="{C19F70C3-5C40-4CC5-AE3C-AEF60FDADC3E}" type="presParOf" srcId="{D796DC01-2842-4DEB-AA96-BA2F7FEE11F7}" destId="{4360BF17-931D-4366-BA92-035487CA970F}" srcOrd="3" destOrd="0" presId="urn:microsoft.com/office/officeart/2009/layout/CirclePictureHierarchy"/>
    <dgm:cxn modelId="{F89E8AB4-44E8-48B6-B001-44ECAA40A92F}" type="presParOf" srcId="{4360BF17-931D-4366-BA92-035487CA970F}" destId="{0AA611AB-A338-4E30-B048-9274312789BC}" srcOrd="0" destOrd="0" presId="urn:microsoft.com/office/officeart/2009/layout/CirclePictureHierarchy"/>
    <dgm:cxn modelId="{C3AA1B90-639C-41BE-AAD0-28A343715E27}" type="presParOf" srcId="{0AA611AB-A338-4E30-B048-9274312789BC}" destId="{063B6634-85C9-46ED-8ADF-A2DD2C69EC3A}" srcOrd="0" destOrd="0" presId="urn:microsoft.com/office/officeart/2009/layout/CirclePictureHierarchy"/>
    <dgm:cxn modelId="{DDB70189-867B-4546-B79B-25E0E8B9B541}" type="presParOf" srcId="{0AA611AB-A338-4E30-B048-9274312789BC}" destId="{AD26B340-3D1E-492C-ACC2-D85794285463}" srcOrd="1" destOrd="0" presId="urn:microsoft.com/office/officeart/2009/layout/CirclePictureHierarchy"/>
    <dgm:cxn modelId="{08CFFA3C-334C-4DD2-81A9-DF2B6A81497F}" type="presParOf" srcId="{4360BF17-931D-4366-BA92-035487CA970F}" destId="{69FB7CC5-8CC0-441A-85D8-3C68ED24F9D7}" srcOrd="1" destOrd="0" presId="urn:microsoft.com/office/officeart/2009/layout/CirclePictureHierarchy"/>
    <dgm:cxn modelId="{3A9CC263-D747-4E17-9071-34D076F369E0}" type="presParOf" srcId="{D796DC01-2842-4DEB-AA96-BA2F7FEE11F7}" destId="{0DA57808-E4FD-4978-8A80-9CA3F9C4F416}" srcOrd="4" destOrd="0" presId="urn:microsoft.com/office/officeart/2009/layout/CirclePictureHierarchy"/>
    <dgm:cxn modelId="{08F0BA1B-44AD-464B-B173-B43FCB8BB1BE}" type="presParOf" srcId="{D796DC01-2842-4DEB-AA96-BA2F7FEE11F7}" destId="{3DC90C4A-6301-4F57-A3AE-DAA65D182A66}" srcOrd="5" destOrd="0" presId="urn:microsoft.com/office/officeart/2009/layout/CirclePictureHierarchy"/>
    <dgm:cxn modelId="{F6F2F36D-9918-417F-B146-5EE54A9B4E75}" type="presParOf" srcId="{3DC90C4A-6301-4F57-A3AE-DAA65D182A66}" destId="{B56B9DDB-91C7-4BBC-B68B-F9102A7F3C86}" srcOrd="0" destOrd="0" presId="urn:microsoft.com/office/officeart/2009/layout/CirclePictureHierarchy"/>
    <dgm:cxn modelId="{AB88F59E-EAD5-4317-A591-CB5DFC03A471}" type="presParOf" srcId="{B56B9DDB-91C7-4BBC-B68B-F9102A7F3C86}" destId="{574A6CC8-3775-4906-BCBE-58C3779D0E7B}" srcOrd="0" destOrd="0" presId="urn:microsoft.com/office/officeart/2009/layout/CirclePictureHierarchy"/>
    <dgm:cxn modelId="{CCD7A97D-31AA-4B36-A715-3D33B14832D9}" type="presParOf" srcId="{B56B9DDB-91C7-4BBC-B68B-F9102A7F3C86}" destId="{BA3EECCA-B04A-4D4C-83DB-6613D22F178E}" srcOrd="1" destOrd="0" presId="urn:microsoft.com/office/officeart/2009/layout/CirclePictureHierarchy"/>
    <dgm:cxn modelId="{EA30A3B0-7FAC-4539-974F-F07BE7CBAD5D}" type="presParOf" srcId="{3DC90C4A-6301-4F57-A3AE-DAA65D182A66}" destId="{A21D0D31-A5D9-4E0E-AD04-2520736DDB5D}" srcOrd="1" destOrd="0" presId="urn:microsoft.com/office/officeart/2009/layout/CirclePictureHierarchy"/>
    <dgm:cxn modelId="{81D1E083-9499-4230-8C07-371436AA9D59}" type="presParOf" srcId="{B491E229-1E26-4465-8BE8-BBBECF27C82C}" destId="{CBB58219-2CFC-4EA6-A800-56442F33153F}" srcOrd="4" destOrd="0" presId="urn:microsoft.com/office/officeart/2009/layout/CirclePictureHierarchy"/>
    <dgm:cxn modelId="{47624AB4-C316-48AB-9A1E-E517775E5F80}" type="presParOf" srcId="{B491E229-1E26-4465-8BE8-BBBECF27C82C}" destId="{4465E2B5-6CB2-4665-9ACD-154AAC44E2EA}" srcOrd="5" destOrd="0" presId="urn:microsoft.com/office/officeart/2009/layout/CirclePictureHierarchy"/>
    <dgm:cxn modelId="{689BB61B-C39C-4A5B-939B-CE1AD78035CD}" type="presParOf" srcId="{4465E2B5-6CB2-4665-9ACD-154AAC44E2EA}" destId="{9A4FB4FF-4CB3-4633-B602-ED46B86E56A4}" srcOrd="0" destOrd="0" presId="urn:microsoft.com/office/officeart/2009/layout/CirclePictureHierarchy"/>
    <dgm:cxn modelId="{3907871D-A814-46DA-808B-259E145B8813}" type="presParOf" srcId="{9A4FB4FF-4CB3-4633-B602-ED46B86E56A4}" destId="{62005F6D-62A4-415D-93E4-D619C4FB1DD1}" srcOrd="0" destOrd="0" presId="urn:microsoft.com/office/officeart/2009/layout/CirclePictureHierarchy"/>
    <dgm:cxn modelId="{F8FB9AC2-B297-4BA4-966A-531206E1EC1A}" type="presParOf" srcId="{9A4FB4FF-4CB3-4633-B602-ED46B86E56A4}" destId="{66BCB2D5-E006-4CE9-A835-87F79FBFEDC8}" srcOrd="1" destOrd="0" presId="urn:microsoft.com/office/officeart/2009/layout/CirclePictureHierarchy"/>
    <dgm:cxn modelId="{83C2782E-D0AF-4C19-B8A6-828C0297C975}" type="presParOf" srcId="{4465E2B5-6CB2-4665-9ACD-154AAC44E2EA}" destId="{A84B5F01-2C6A-410D-ADAA-A29DC5804D76}" srcOrd="1" destOrd="0" presId="urn:microsoft.com/office/officeart/2009/layout/CirclePictureHierarchy"/>
    <dgm:cxn modelId="{98AD1652-3781-421F-BD4A-2D5CF1E0E575}" type="presParOf" srcId="{9AF196D8-22E4-47BE-8578-FA9E6BFECC75}" destId="{C2E08A1E-F3BE-4214-80E9-D10E13CEDF89}" srcOrd="2" destOrd="0" presId="urn:microsoft.com/office/officeart/2009/layout/CirclePictureHierarchy"/>
    <dgm:cxn modelId="{78CB27A4-426B-44C8-BCB2-3093E4F7C523}" type="presParOf" srcId="{9AF196D8-22E4-47BE-8578-FA9E6BFECC75}" destId="{D9520AB8-CD00-4D34-AB7F-0FC00BA544F5}" srcOrd="3" destOrd="0" presId="urn:microsoft.com/office/officeart/2009/layout/CirclePictureHierarchy"/>
    <dgm:cxn modelId="{0FE92912-2484-41A9-B6BF-B635AF5B7030}" type="presParOf" srcId="{D9520AB8-CD00-4D34-AB7F-0FC00BA544F5}" destId="{F1B7DEE4-4CB4-4AF5-B289-B44FEB89EC21}" srcOrd="0" destOrd="0" presId="urn:microsoft.com/office/officeart/2009/layout/CirclePictureHierarchy"/>
    <dgm:cxn modelId="{24CB39B9-A415-4B23-9103-ABD1FEABA64A}" type="presParOf" srcId="{F1B7DEE4-4CB4-4AF5-B289-B44FEB89EC21}" destId="{86B13DE6-6865-4CC6-9422-2278F89B0C40}" srcOrd="0" destOrd="0" presId="urn:microsoft.com/office/officeart/2009/layout/CirclePictureHierarchy"/>
    <dgm:cxn modelId="{EB2AF22F-FD01-42D2-8B95-39FCCB40936F}" type="presParOf" srcId="{F1B7DEE4-4CB4-4AF5-B289-B44FEB89EC21}" destId="{8F04CE3A-7858-440F-AD45-25EA7D278D58}" srcOrd="1" destOrd="0" presId="urn:microsoft.com/office/officeart/2009/layout/CirclePictureHierarchy"/>
    <dgm:cxn modelId="{91239858-BBF6-4414-8EA3-4B1CB7E7E7FF}" type="presParOf" srcId="{D9520AB8-CD00-4D34-AB7F-0FC00BA544F5}" destId="{3033038B-882A-40D8-8A8D-066F138EA24D}" srcOrd="1" destOrd="0" presId="urn:microsoft.com/office/officeart/2009/layout/CirclePicture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08A1E-F3BE-4214-80E9-D10E13CEDF89}">
      <dsp:nvSpPr>
        <dsp:cNvPr id="0" name=""/>
        <dsp:cNvSpPr/>
      </dsp:nvSpPr>
      <dsp:spPr>
        <a:xfrm>
          <a:off x="4465417" y="611142"/>
          <a:ext cx="452376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452376" y="52228"/>
              </a:lnTo>
              <a:lnTo>
                <a:pt x="452376" y="10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58219-2CFC-4EA6-A800-56442F33153F}">
      <dsp:nvSpPr>
        <dsp:cNvPr id="0" name=""/>
        <dsp:cNvSpPr/>
      </dsp:nvSpPr>
      <dsp:spPr>
        <a:xfrm>
          <a:off x="4013041" y="1043779"/>
          <a:ext cx="2940447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2940447" y="52228"/>
              </a:lnTo>
              <a:lnTo>
                <a:pt x="2940447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57808-E4FD-4978-8A80-9CA3F9C4F416}">
      <dsp:nvSpPr>
        <dsp:cNvPr id="0" name=""/>
        <dsp:cNvSpPr/>
      </dsp:nvSpPr>
      <dsp:spPr>
        <a:xfrm>
          <a:off x="7405865" y="1909052"/>
          <a:ext cx="904753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904753" y="52228"/>
              </a:lnTo>
              <a:lnTo>
                <a:pt x="904753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643CC-8A41-448B-9B24-C8E9E542E23A}">
      <dsp:nvSpPr>
        <dsp:cNvPr id="0" name=""/>
        <dsp:cNvSpPr/>
      </dsp:nvSpPr>
      <dsp:spPr>
        <a:xfrm>
          <a:off x="7360145" y="1909052"/>
          <a:ext cx="91440" cy="103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F0F2-7712-4FDE-BAA9-5878C62B87F5}">
      <dsp:nvSpPr>
        <dsp:cNvPr id="0" name=""/>
        <dsp:cNvSpPr/>
      </dsp:nvSpPr>
      <dsp:spPr>
        <a:xfrm>
          <a:off x="6501112" y="1909052"/>
          <a:ext cx="904753" cy="103635"/>
        </a:xfrm>
        <a:custGeom>
          <a:avLst/>
          <a:gdLst/>
          <a:ahLst/>
          <a:cxnLst/>
          <a:rect l="0" t="0" r="0" b="0"/>
          <a:pathLst>
            <a:path>
              <a:moveTo>
                <a:pt x="904753" y="0"/>
              </a:moveTo>
              <a:lnTo>
                <a:pt x="904753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4725C-E0E0-491B-80FE-E1303AA17C47}">
      <dsp:nvSpPr>
        <dsp:cNvPr id="0" name=""/>
        <dsp:cNvSpPr/>
      </dsp:nvSpPr>
      <dsp:spPr>
        <a:xfrm>
          <a:off x="6048735" y="1476415"/>
          <a:ext cx="1357129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1357129" y="52228"/>
              </a:lnTo>
              <a:lnTo>
                <a:pt x="1357129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A20D2-7122-4357-B839-2A1FE0AAFAE8}">
      <dsp:nvSpPr>
        <dsp:cNvPr id="0" name=""/>
        <dsp:cNvSpPr/>
      </dsp:nvSpPr>
      <dsp:spPr>
        <a:xfrm>
          <a:off x="4691606" y="1909052"/>
          <a:ext cx="904753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904753" y="52228"/>
              </a:lnTo>
              <a:lnTo>
                <a:pt x="904753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ADC72-6538-4081-9CD7-C2DC6C9304AD}">
      <dsp:nvSpPr>
        <dsp:cNvPr id="0" name=""/>
        <dsp:cNvSpPr/>
      </dsp:nvSpPr>
      <dsp:spPr>
        <a:xfrm>
          <a:off x="4645886" y="1909052"/>
          <a:ext cx="91440" cy="103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7112-D6B1-4A17-BEAA-1A6507B8C108}">
      <dsp:nvSpPr>
        <dsp:cNvPr id="0" name=""/>
        <dsp:cNvSpPr/>
      </dsp:nvSpPr>
      <dsp:spPr>
        <a:xfrm>
          <a:off x="3786853" y="1909052"/>
          <a:ext cx="904753" cy="103635"/>
        </a:xfrm>
        <a:custGeom>
          <a:avLst/>
          <a:gdLst/>
          <a:ahLst/>
          <a:cxnLst/>
          <a:rect l="0" t="0" r="0" b="0"/>
          <a:pathLst>
            <a:path>
              <a:moveTo>
                <a:pt x="904753" y="0"/>
              </a:moveTo>
              <a:lnTo>
                <a:pt x="904753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A8E41-F428-4429-9B15-217ED9953330}">
      <dsp:nvSpPr>
        <dsp:cNvPr id="0" name=""/>
        <dsp:cNvSpPr/>
      </dsp:nvSpPr>
      <dsp:spPr>
        <a:xfrm>
          <a:off x="4691606" y="1476415"/>
          <a:ext cx="1357129" cy="103635"/>
        </a:xfrm>
        <a:custGeom>
          <a:avLst/>
          <a:gdLst/>
          <a:ahLst/>
          <a:cxnLst/>
          <a:rect l="0" t="0" r="0" b="0"/>
          <a:pathLst>
            <a:path>
              <a:moveTo>
                <a:pt x="1357129" y="0"/>
              </a:moveTo>
              <a:lnTo>
                <a:pt x="1357129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FCC3B-A9AE-48BF-9D3D-2899D4BC96CF}">
      <dsp:nvSpPr>
        <dsp:cNvPr id="0" name=""/>
        <dsp:cNvSpPr/>
      </dsp:nvSpPr>
      <dsp:spPr>
        <a:xfrm>
          <a:off x="4013041" y="1043779"/>
          <a:ext cx="2035694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2035694" y="52228"/>
              </a:lnTo>
              <a:lnTo>
                <a:pt x="2035694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5D606-249F-4253-AA28-C6A3E60AF1A8}">
      <dsp:nvSpPr>
        <dsp:cNvPr id="0" name=""/>
        <dsp:cNvSpPr/>
      </dsp:nvSpPr>
      <dsp:spPr>
        <a:xfrm>
          <a:off x="1524970" y="1909052"/>
          <a:ext cx="1357129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1357129" y="52228"/>
              </a:lnTo>
              <a:lnTo>
                <a:pt x="1357129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87AE1-6D67-4E92-A4D2-9D8726335EFD}">
      <dsp:nvSpPr>
        <dsp:cNvPr id="0" name=""/>
        <dsp:cNvSpPr/>
      </dsp:nvSpPr>
      <dsp:spPr>
        <a:xfrm>
          <a:off x="1524970" y="1909052"/>
          <a:ext cx="452376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452376" y="52228"/>
              </a:lnTo>
              <a:lnTo>
                <a:pt x="452376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8EBF-7AFD-4A05-831C-1D5D76E02773}">
      <dsp:nvSpPr>
        <dsp:cNvPr id="0" name=""/>
        <dsp:cNvSpPr/>
      </dsp:nvSpPr>
      <dsp:spPr>
        <a:xfrm>
          <a:off x="1072593" y="1909052"/>
          <a:ext cx="452376" cy="103635"/>
        </a:xfrm>
        <a:custGeom>
          <a:avLst/>
          <a:gdLst/>
          <a:ahLst/>
          <a:cxnLst/>
          <a:rect l="0" t="0" r="0" b="0"/>
          <a:pathLst>
            <a:path>
              <a:moveTo>
                <a:pt x="452376" y="0"/>
              </a:moveTo>
              <a:lnTo>
                <a:pt x="452376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00214-C219-4C6E-B0AB-D7107AAB5D6C}">
      <dsp:nvSpPr>
        <dsp:cNvPr id="0" name=""/>
        <dsp:cNvSpPr/>
      </dsp:nvSpPr>
      <dsp:spPr>
        <a:xfrm>
          <a:off x="167840" y="1909052"/>
          <a:ext cx="1357129" cy="103635"/>
        </a:xfrm>
        <a:custGeom>
          <a:avLst/>
          <a:gdLst/>
          <a:ahLst/>
          <a:cxnLst/>
          <a:rect l="0" t="0" r="0" b="0"/>
          <a:pathLst>
            <a:path>
              <a:moveTo>
                <a:pt x="1357129" y="0"/>
              </a:moveTo>
              <a:lnTo>
                <a:pt x="1357129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4F77A-888D-4537-962C-FF238AA96E7B}">
      <dsp:nvSpPr>
        <dsp:cNvPr id="0" name=""/>
        <dsp:cNvSpPr/>
      </dsp:nvSpPr>
      <dsp:spPr>
        <a:xfrm>
          <a:off x="1072593" y="1476415"/>
          <a:ext cx="452376" cy="10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"/>
              </a:lnTo>
              <a:lnTo>
                <a:pt x="452376" y="52228"/>
              </a:lnTo>
              <a:lnTo>
                <a:pt x="452376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5C7B-D127-47A2-B616-2A095D72BB3E}">
      <dsp:nvSpPr>
        <dsp:cNvPr id="0" name=""/>
        <dsp:cNvSpPr/>
      </dsp:nvSpPr>
      <dsp:spPr>
        <a:xfrm>
          <a:off x="620217" y="1476415"/>
          <a:ext cx="452376" cy="103635"/>
        </a:xfrm>
        <a:custGeom>
          <a:avLst/>
          <a:gdLst/>
          <a:ahLst/>
          <a:cxnLst/>
          <a:rect l="0" t="0" r="0" b="0"/>
          <a:pathLst>
            <a:path>
              <a:moveTo>
                <a:pt x="452376" y="0"/>
              </a:moveTo>
              <a:lnTo>
                <a:pt x="452376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FD7A2-92BE-43A9-B447-205B2548C91A}">
      <dsp:nvSpPr>
        <dsp:cNvPr id="0" name=""/>
        <dsp:cNvSpPr/>
      </dsp:nvSpPr>
      <dsp:spPr>
        <a:xfrm>
          <a:off x="1072593" y="1043779"/>
          <a:ext cx="2940447" cy="103635"/>
        </a:xfrm>
        <a:custGeom>
          <a:avLst/>
          <a:gdLst/>
          <a:ahLst/>
          <a:cxnLst/>
          <a:rect l="0" t="0" r="0" b="0"/>
          <a:pathLst>
            <a:path>
              <a:moveTo>
                <a:pt x="2940447" y="0"/>
              </a:moveTo>
              <a:lnTo>
                <a:pt x="2940447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0CDF6-AA65-4055-9234-8A8B32689CB9}">
      <dsp:nvSpPr>
        <dsp:cNvPr id="0" name=""/>
        <dsp:cNvSpPr/>
      </dsp:nvSpPr>
      <dsp:spPr>
        <a:xfrm>
          <a:off x="4013041" y="611142"/>
          <a:ext cx="452376" cy="103635"/>
        </a:xfrm>
        <a:custGeom>
          <a:avLst/>
          <a:gdLst/>
          <a:ahLst/>
          <a:cxnLst/>
          <a:rect l="0" t="0" r="0" b="0"/>
          <a:pathLst>
            <a:path>
              <a:moveTo>
                <a:pt x="452376" y="0"/>
              </a:moveTo>
              <a:lnTo>
                <a:pt x="452376" y="52228"/>
              </a:lnTo>
              <a:lnTo>
                <a:pt x="0" y="52228"/>
              </a:lnTo>
              <a:lnTo>
                <a:pt x="0" y="10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A58D-9BF1-4A1C-9A7E-1EBA8D7B4BCF}">
      <dsp:nvSpPr>
        <dsp:cNvPr id="0" name=""/>
        <dsp:cNvSpPr/>
      </dsp:nvSpPr>
      <dsp:spPr>
        <a:xfrm>
          <a:off x="4300917" y="282141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79538-2FD1-4A24-8A46-DF967EE8C3E8}">
      <dsp:nvSpPr>
        <dsp:cNvPr id="0" name=""/>
        <dsp:cNvSpPr/>
      </dsp:nvSpPr>
      <dsp:spPr>
        <a:xfrm>
          <a:off x="4629918" y="281319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Cost Effectiveness</a:t>
          </a:r>
        </a:p>
      </dsp:txBody>
      <dsp:txXfrm>
        <a:off x="4629918" y="281319"/>
        <a:ext cx="493501" cy="329001"/>
      </dsp:txXfrm>
    </dsp:sp>
    <dsp:sp modelId="{32DF547B-FEC3-4558-8BFB-BF77B150C117}">
      <dsp:nvSpPr>
        <dsp:cNvPr id="0" name=""/>
        <dsp:cNvSpPr/>
      </dsp:nvSpPr>
      <dsp:spPr>
        <a:xfrm>
          <a:off x="3848540" y="714778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8C308-3972-402E-8DCC-82FDE0988991}">
      <dsp:nvSpPr>
        <dsp:cNvPr id="0" name=""/>
        <dsp:cNvSpPr/>
      </dsp:nvSpPr>
      <dsp:spPr>
        <a:xfrm>
          <a:off x="4177541" y="71395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Total Costs</a:t>
          </a:r>
        </a:p>
      </dsp:txBody>
      <dsp:txXfrm>
        <a:off x="4177541" y="713955"/>
        <a:ext cx="493501" cy="329001"/>
      </dsp:txXfrm>
    </dsp:sp>
    <dsp:sp modelId="{0D4FEAE8-3F88-40AD-ADD6-BE2E349A6B94}">
      <dsp:nvSpPr>
        <dsp:cNvPr id="0" name=""/>
        <dsp:cNvSpPr/>
      </dsp:nvSpPr>
      <dsp:spPr>
        <a:xfrm>
          <a:off x="908093" y="1147414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CA532-6CC9-4EF3-9540-18BD217BAC88}">
      <dsp:nvSpPr>
        <dsp:cNvPr id="0" name=""/>
        <dsp:cNvSpPr/>
      </dsp:nvSpPr>
      <dsp:spPr>
        <a:xfrm>
          <a:off x="1237094" y="1146592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Cost Vaccination</a:t>
          </a:r>
        </a:p>
      </dsp:txBody>
      <dsp:txXfrm>
        <a:off x="1237094" y="1146592"/>
        <a:ext cx="493501" cy="329001"/>
      </dsp:txXfrm>
    </dsp:sp>
    <dsp:sp modelId="{EF21CC8C-9D0A-42F2-9759-42F70C57AD0D}">
      <dsp:nvSpPr>
        <dsp:cNvPr id="0" name=""/>
        <dsp:cNvSpPr/>
      </dsp:nvSpPr>
      <dsp:spPr>
        <a:xfrm>
          <a:off x="455716" y="1580051"/>
          <a:ext cx="329001" cy="329001"/>
        </a:xfrm>
        <a:prstGeom prst="ellipse">
          <a:avLst/>
        </a:prstGeom>
        <a:solidFill>
          <a:srgbClr val="77AC3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D72C8-2681-4327-939D-129B9117F7B4}">
      <dsp:nvSpPr>
        <dsp:cNvPr id="0" name=""/>
        <dsp:cNvSpPr/>
      </dsp:nvSpPr>
      <dsp:spPr>
        <a:xfrm>
          <a:off x="784718" y="1579228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Vaccine per Dose</a:t>
          </a:r>
        </a:p>
      </dsp:txBody>
      <dsp:txXfrm>
        <a:off x="784718" y="1579228"/>
        <a:ext cx="493501" cy="329001"/>
      </dsp:txXfrm>
    </dsp:sp>
    <dsp:sp modelId="{387BAB95-F4D9-451E-AFE4-12EBE06F791B}">
      <dsp:nvSpPr>
        <dsp:cNvPr id="0" name=""/>
        <dsp:cNvSpPr/>
      </dsp:nvSpPr>
      <dsp:spPr>
        <a:xfrm>
          <a:off x="1360469" y="1580051"/>
          <a:ext cx="329001" cy="329001"/>
        </a:xfrm>
        <a:prstGeom prst="ellipse">
          <a:avLst/>
        </a:prstGeom>
        <a:solidFill>
          <a:srgbClr val="77AC3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6800F-21A0-428E-AA2D-80EB00CE8E44}">
      <dsp:nvSpPr>
        <dsp:cNvPr id="0" name=""/>
        <dsp:cNvSpPr/>
      </dsp:nvSpPr>
      <dsp:spPr>
        <a:xfrm>
          <a:off x="1689471" y="1579228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Delivery per Dose</a:t>
          </a:r>
        </a:p>
      </dsp:txBody>
      <dsp:txXfrm>
        <a:off x="1689471" y="1579228"/>
        <a:ext cx="493501" cy="329001"/>
      </dsp:txXfrm>
    </dsp:sp>
    <dsp:sp modelId="{D006019B-CC3A-4748-A96F-5C4EE338989D}">
      <dsp:nvSpPr>
        <dsp:cNvPr id="0" name=""/>
        <dsp:cNvSpPr/>
      </dsp:nvSpPr>
      <dsp:spPr>
        <a:xfrm>
          <a:off x="3340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793FB-8028-4A7A-82F8-BD6BB282CB46}">
      <dsp:nvSpPr>
        <dsp:cNvPr id="0" name=""/>
        <dsp:cNvSpPr/>
      </dsp:nvSpPr>
      <dsp:spPr>
        <a:xfrm>
          <a:off x="332341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Labor</a:t>
          </a:r>
        </a:p>
      </dsp:txBody>
      <dsp:txXfrm>
        <a:off x="332341" y="2011865"/>
        <a:ext cx="493501" cy="329001"/>
      </dsp:txXfrm>
    </dsp:sp>
    <dsp:sp modelId="{AA88BA22-F53A-4256-AFD5-FDD4E44F1A8B}">
      <dsp:nvSpPr>
        <dsp:cNvPr id="0" name=""/>
        <dsp:cNvSpPr/>
      </dsp:nvSpPr>
      <dsp:spPr>
        <a:xfrm>
          <a:off x="908093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7CF25-0290-48E4-B0D2-2E679F6EDD6F}">
      <dsp:nvSpPr>
        <dsp:cNvPr id="0" name=""/>
        <dsp:cNvSpPr/>
      </dsp:nvSpPr>
      <dsp:spPr>
        <a:xfrm>
          <a:off x="1237094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Equipment</a:t>
          </a:r>
        </a:p>
      </dsp:txBody>
      <dsp:txXfrm>
        <a:off x="1237094" y="2011865"/>
        <a:ext cx="493501" cy="329001"/>
      </dsp:txXfrm>
    </dsp:sp>
    <dsp:sp modelId="{212F6790-741F-4FCB-B431-FD48AA9517BB}">
      <dsp:nvSpPr>
        <dsp:cNvPr id="0" name=""/>
        <dsp:cNvSpPr/>
      </dsp:nvSpPr>
      <dsp:spPr>
        <a:xfrm>
          <a:off x="1812846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5C8C4-4AED-4AA3-A674-9BECD73B2AE7}">
      <dsp:nvSpPr>
        <dsp:cNvPr id="0" name=""/>
        <dsp:cNvSpPr/>
      </dsp:nvSpPr>
      <dsp:spPr>
        <a:xfrm>
          <a:off x="2141847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Supply Chain Rate</a:t>
          </a:r>
        </a:p>
      </dsp:txBody>
      <dsp:txXfrm>
        <a:off x="2141847" y="2011865"/>
        <a:ext cx="493501" cy="329001"/>
      </dsp:txXfrm>
    </dsp:sp>
    <dsp:sp modelId="{BCBAC1F3-F980-49C3-84E9-8EBD721AB03D}">
      <dsp:nvSpPr>
        <dsp:cNvPr id="0" name=""/>
        <dsp:cNvSpPr/>
      </dsp:nvSpPr>
      <dsp:spPr>
        <a:xfrm>
          <a:off x="2717599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F3F2D-2456-4408-BB70-45F408FC2D4B}">
      <dsp:nvSpPr>
        <dsp:cNvPr id="0" name=""/>
        <dsp:cNvSpPr/>
      </dsp:nvSpPr>
      <dsp:spPr>
        <a:xfrm>
          <a:off x="3046600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Overhead Rate</a:t>
          </a:r>
        </a:p>
      </dsp:txBody>
      <dsp:txXfrm>
        <a:off x="3046600" y="2011865"/>
        <a:ext cx="493501" cy="329001"/>
      </dsp:txXfrm>
    </dsp:sp>
    <dsp:sp modelId="{E28DC3BA-6DCA-43EA-BB83-70B31CFA796E}">
      <dsp:nvSpPr>
        <dsp:cNvPr id="0" name=""/>
        <dsp:cNvSpPr/>
      </dsp:nvSpPr>
      <dsp:spPr>
        <a:xfrm>
          <a:off x="5884235" y="1147414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D30C0-6F88-46B3-86F7-0042022FBC50}">
      <dsp:nvSpPr>
        <dsp:cNvPr id="0" name=""/>
        <dsp:cNvSpPr/>
      </dsp:nvSpPr>
      <dsp:spPr>
        <a:xfrm>
          <a:off x="6213236" y="1146592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Cost ES Surveillance</a:t>
          </a:r>
        </a:p>
      </dsp:txBody>
      <dsp:txXfrm>
        <a:off x="6213236" y="1146592"/>
        <a:ext cx="493501" cy="329001"/>
      </dsp:txXfrm>
    </dsp:sp>
    <dsp:sp modelId="{54F78DCB-F1FA-4146-A74E-7FB959942487}">
      <dsp:nvSpPr>
        <dsp:cNvPr id="0" name=""/>
        <dsp:cNvSpPr/>
      </dsp:nvSpPr>
      <dsp:spPr>
        <a:xfrm>
          <a:off x="4527105" y="1580051"/>
          <a:ext cx="329001" cy="3290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D842E-06BD-4FED-93B0-571EEDAAE1C1}">
      <dsp:nvSpPr>
        <dsp:cNvPr id="0" name=""/>
        <dsp:cNvSpPr/>
      </dsp:nvSpPr>
      <dsp:spPr>
        <a:xfrm>
          <a:off x="4856106" y="1579228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Sample Collection</a:t>
          </a:r>
        </a:p>
      </dsp:txBody>
      <dsp:txXfrm>
        <a:off x="4856106" y="1579228"/>
        <a:ext cx="493501" cy="329001"/>
      </dsp:txXfrm>
    </dsp:sp>
    <dsp:sp modelId="{C2385901-4875-40B2-B214-3E703FCBDF87}">
      <dsp:nvSpPr>
        <dsp:cNvPr id="0" name=""/>
        <dsp:cNvSpPr/>
      </dsp:nvSpPr>
      <dsp:spPr>
        <a:xfrm>
          <a:off x="3622352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95460-9562-430C-AF6A-8F9DFCCA25B5}">
      <dsp:nvSpPr>
        <dsp:cNvPr id="0" name=""/>
        <dsp:cNvSpPr/>
      </dsp:nvSpPr>
      <dsp:spPr>
        <a:xfrm>
          <a:off x="3951353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Labor</a:t>
          </a:r>
        </a:p>
      </dsp:txBody>
      <dsp:txXfrm>
        <a:off x="3951353" y="2011865"/>
        <a:ext cx="493501" cy="329001"/>
      </dsp:txXfrm>
    </dsp:sp>
    <dsp:sp modelId="{92F41CAF-53AD-4232-BBC6-0C5DCDEBA652}">
      <dsp:nvSpPr>
        <dsp:cNvPr id="0" name=""/>
        <dsp:cNvSpPr/>
      </dsp:nvSpPr>
      <dsp:spPr>
        <a:xfrm>
          <a:off x="4527105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D513A-C6F2-460B-8DF3-86B3E3675FBC}">
      <dsp:nvSpPr>
        <dsp:cNvPr id="0" name=""/>
        <dsp:cNvSpPr/>
      </dsp:nvSpPr>
      <dsp:spPr>
        <a:xfrm>
          <a:off x="4856106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Equipment</a:t>
          </a:r>
        </a:p>
      </dsp:txBody>
      <dsp:txXfrm>
        <a:off x="4856106" y="2011865"/>
        <a:ext cx="493501" cy="329001"/>
      </dsp:txXfrm>
    </dsp:sp>
    <dsp:sp modelId="{361A380B-8F1B-4835-9AE2-C0D1AF693337}">
      <dsp:nvSpPr>
        <dsp:cNvPr id="0" name=""/>
        <dsp:cNvSpPr/>
      </dsp:nvSpPr>
      <dsp:spPr>
        <a:xfrm>
          <a:off x="5431858" y="2012687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9F7CF-9A75-4253-860D-850D56BFE5F5}">
      <dsp:nvSpPr>
        <dsp:cNvPr id="0" name=""/>
        <dsp:cNvSpPr/>
      </dsp:nvSpPr>
      <dsp:spPr>
        <a:xfrm>
          <a:off x="5760859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Transport Rate</a:t>
          </a:r>
        </a:p>
      </dsp:txBody>
      <dsp:txXfrm>
        <a:off x="5760859" y="2011865"/>
        <a:ext cx="493501" cy="329001"/>
      </dsp:txXfrm>
    </dsp:sp>
    <dsp:sp modelId="{E44B1795-56CB-4CF8-889D-ED8888AB8F0D}">
      <dsp:nvSpPr>
        <dsp:cNvPr id="0" name=""/>
        <dsp:cNvSpPr/>
      </dsp:nvSpPr>
      <dsp:spPr>
        <a:xfrm>
          <a:off x="7241364" y="1580051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AE9CF-90F9-4136-9514-81DEA7012F67}">
      <dsp:nvSpPr>
        <dsp:cNvPr id="0" name=""/>
        <dsp:cNvSpPr/>
      </dsp:nvSpPr>
      <dsp:spPr>
        <a:xfrm>
          <a:off x="7570365" y="1579228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Testing</a:t>
          </a:r>
        </a:p>
      </dsp:txBody>
      <dsp:txXfrm>
        <a:off x="7570365" y="1579228"/>
        <a:ext cx="493501" cy="329001"/>
      </dsp:txXfrm>
    </dsp:sp>
    <dsp:sp modelId="{6286A2B5-C492-4B89-9FAE-D301EA7AFE6C}">
      <dsp:nvSpPr>
        <dsp:cNvPr id="0" name=""/>
        <dsp:cNvSpPr/>
      </dsp:nvSpPr>
      <dsp:spPr>
        <a:xfrm>
          <a:off x="6336611" y="2012687"/>
          <a:ext cx="329001" cy="3290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8746B-819A-476E-8540-753B3C3A696C}">
      <dsp:nvSpPr>
        <dsp:cNvPr id="0" name=""/>
        <dsp:cNvSpPr/>
      </dsp:nvSpPr>
      <dsp:spPr>
        <a:xfrm>
          <a:off x="6665612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PCR Equipment</a:t>
          </a:r>
        </a:p>
      </dsp:txBody>
      <dsp:txXfrm>
        <a:off x="6665612" y="2011865"/>
        <a:ext cx="493501" cy="329001"/>
      </dsp:txXfrm>
    </dsp:sp>
    <dsp:sp modelId="{063B6634-85C9-46ED-8ADF-A2DD2C69EC3A}">
      <dsp:nvSpPr>
        <dsp:cNvPr id="0" name=""/>
        <dsp:cNvSpPr/>
      </dsp:nvSpPr>
      <dsp:spPr>
        <a:xfrm>
          <a:off x="7241364" y="2012687"/>
          <a:ext cx="329001" cy="3290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B340-3D1E-492C-ACC2-D85794285463}">
      <dsp:nvSpPr>
        <dsp:cNvPr id="0" name=""/>
        <dsp:cNvSpPr/>
      </dsp:nvSpPr>
      <dsp:spPr>
        <a:xfrm>
          <a:off x="7570365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PCR Consumables</a:t>
          </a:r>
        </a:p>
      </dsp:txBody>
      <dsp:txXfrm>
        <a:off x="7570365" y="2011865"/>
        <a:ext cx="493501" cy="329001"/>
      </dsp:txXfrm>
    </dsp:sp>
    <dsp:sp modelId="{574A6CC8-3775-4906-BCBE-58C3779D0E7B}">
      <dsp:nvSpPr>
        <dsp:cNvPr id="0" name=""/>
        <dsp:cNvSpPr/>
      </dsp:nvSpPr>
      <dsp:spPr>
        <a:xfrm>
          <a:off x="8146117" y="2012687"/>
          <a:ext cx="329001" cy="3290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ECCA-B04A-4D4C-83DB-6613D22F178E}">
      <dsp:nvSpPr>
        <dsp:cNvPr id="0" name=""/>
        <dsp:cNvSpPr/>
      </dsp:nvSpPr>
      <dsp:spPr>
        <a:xfrm>
          <a:off x="8475118" y="201186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Labor</a:t>
          </a:r>
        </a:p>
      </dsp:txBody>
      <dsp:txXfrm>
        <a:off x="8475118" y="2011865"/>
        <a:ext cx="493501" cy="329001"/>
      </dsp:txXfrm>
    </dsp:sp>
    <dsp:sp modelId="{62005F6D-62A4-415D-93E4-D619C4FB1DD1}">
      <dsp:nvSpPr>
        <dsp:cNvPr id="0" name=""/>
        <dsp:cNvSpPr/>
      </dsp:nvSpPr>
      <dsp:spPr>
        <a:xfrm>
          <a:off x="6788988" y="1147414"/>
          <a:ext cx="329001" cy="329001"/>
        </a:xfrm>
        <a:prstGeom prst="ellipse">
          <a:avLst/>
        </a:prstGeom>
        <a:solidFill>
          <a:srgbClr val="77AC3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CB2D5-E006-4CE9-A835-87F79FBFEDC8}">
      <dsp:nvSpPr>
        <dsp:cNvPr id="0" name=""/>
        <dsp:cNvSpPr/>
      </dsp:nvSpPr>
      <dsp:spPr>
        <a:xfrm>
          <a:off x="7117989" y="1146592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Cost per Case Treatment</a:t>
          </a:r>
        </a:p>
      </dsp:txBody>
      <dsp:txXfrm>
        <a:off x="7117989" y="1146592"/>
        <a:ext cx="493501" cy="329001"/>
      </dsp:txXfrm>
    </dsp:sp>
    <dsp:sp modelId="{86B13DE6-6865-4CC6-9422-2278F89B0C40}">
      <dsp:nvSpPr>
        <dsp:cNvPr id="0" name=""/>
        <dsp:cNvSpPr/>
      </dsp:nvSpPr>
      <dsp:spPr>
        <a:xfrm>
          <a:off x="4753293" y="714778"/>
          <a:ext cx="329001" cy="3290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4CE3A-7858-440F-AD45-25EA7D278D58}">
      <dsp:nvSpPr>
        <dsp:cNvPr id="0" name=""/>
        <dsp:cNvSpPr/>
      </dsp:nvSpPr>
      <dsp:spPr>
        <a:xfrm>
          <a:off x="5082295" y="713955"/>
          <a:ext cx="493501" cy="3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Simulated Cases</a:t>
          </a:r>
        </a:p>
      </dsp:txBody>
      <dsp:txXfrm>
        <a:off x="5082295" y="713955"/>
        <a:ext cx="493501" cy="329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dirty="0" err="1"/>
              <a:t>Everygreen</a:t>
            </a:r>
            <a:r>
              <a:rPr lang="en-US" dirty="0"/>
              <a:t> fund</a:t>
            </a:r>
          </a:p>
          <a:p>
            <a:pPr lvl="0"/>
            <a:r>
              <a:rPr lang="en-US" dirty="0"/>
              <a:t>Invested $100m to date</a:t>
            </a:r>
          </a:p>
          <a:p>
            <a:pPr lvl="0"/>
            <a:r>
              <a:rPr lang="en-US" dirty="0"/>
              <a:t>Early days and growing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add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1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4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51836"/>
            <a:ext cx="150333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0511" y="4693158"/>
            <a:ext cx="380598" cy="316992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0511" y="4693158"/>
            <a:ext cx="380598" cy="316992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4681728"/>
            <a:ext cx="1428167" cy="347472"/>
          </a:xfrm>
          <a:prstGeom prst="rect">
            <a:avLst/>
          </a:prstGeom>
        </p:spPr>
      </p:pic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94969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629150"/>
            <a:ext cx="380598" cy="33022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629150"/>
            <a:ext cx="150333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4800" y="666750"/>
            <a:ext cx="97536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742950"/>
            <a:ext cx="76200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 or similar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94314" y="1657350"/>
            <a:ext cx="4155372" cy="457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93076" y="2096736"/>
            <a:ext cx="5157848" cy="2438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Your title</a:t>
            </a:r>
          </a:p>
          <a:p>
            <a:pPr lvl="0"/>
            <a:r>
              <a:rPr lang="en-US" dirty="0"/>
              <a:t>Your email</a:t>
            </a:r>
          </a:p>
          <a:p>
            <a:pPr lvl="0"/>
            <a:r>
              <a:rPr lang="en-US" dirty="0"/>
              <a:t>Your phone number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99208" y="4781550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2014 Intellectual Ventures Management, LLC (IV).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0511" y="4745355"/>
            <a:ext cx="380598" cy="232113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5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3148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4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11" y="4710411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3" r:id="rId3"/>
    <p:sldLayoutId id="2147483663" r:id="rId4"/>
    <p:sldLayoutId id="2147483655" r:id="rId5"/>
    <p:sldLayoutId id="2147483664" r:id="rId6"/>
    <p:sldLayoutId id="2147483657" r:id="rId7"/>
    <p:sldLayoutId id="2147483649" r:id="rId8"/>
    <p:sldLayoutId id="2147483660" r:id="rId9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DB82A9-0F93-4289-966D-4B3A38957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Value of Environmental Surveillance to Support Vaccination Policy</a:t>
            </a:r>
          </a:p>
        </p:txBody>
      </p:sp>
    </p:spTree>
    <p:extLst>
      <p:ext uri="{BB962C8B-B14F-4D97-AF65-F5344CB8AC3E}">
        <p14:creationId xmlns:p14="http://schemas.microsoft.com/office/powerpoint/2010/main" val="172771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899E8-0151-4483-9BB3-81551AFAD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9" t="23333" r="28750" b="10635"/>
          <a:stretch/>
        </p:blipFill>
        <p:spPr>
          <a:xfrm>
            <a:off x="1269221" y="133350"/>
            <a:ext cx="7754454" cy="4621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D8D57-1500-43D4-B258-9BBE0A56CFF1}"/>
              </a:ext>
            </a:extLst>
          </p:cNvPr>
          <p:cNvSpPr/>
          <p:nvPr/>
        </p:nvSpPr>
        <p:spPr>
          <a:xfrm>
            <a:off x="685799" y="4705350"/>
            <a:ext cx="825409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15E83A-FDB7-4DC6-8848-26F886330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82" t="72409" r="67127" b="16943"/>
          <a:stretch/>
        </p:blipFill>
        <p:spPr>
          <a:xfrm>
            <a:off x="2556140" y="3242518"/>
            <a:ext cx="1714500" cy="1143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376B17-DED0-4ECF-856D-E9411927391B}"/>
              </a:ext>
            </a:extLst>
          </p:cNvPr>
          <p:cNvSpPr txBox="1"/>
          <p:nvPr/>
        </p:nvSpPr>
        <p:spPr>
          <a:xfrm>
            <a:off x="3657600" y="4754916"/>
            <a:ext cx="4446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Program Cost per Capita Under 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92666-FEC1-4AF9-A945-6AAC2041954C}"/>
              </a:ext>
            </a:extLst>
          </p:cNvPr>
          <p:cNvSpPr txBox="1"/>
          <p:nvPr/>
        </p:nvSpPr>
        <p:spPr>
          <a:xfrm rot="16200000">
            <a:off x="-301795" y="2432256"/>
            <a:ext cx="2920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10-year Case Count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03A9-5276-4F16-ABE8-9EE01E7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3350"/>
            <a:ext cx="2362200" cy="10831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Cost-Efficient Frontier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AA9FFA5-BFB2-4095-B957-302A144D40FF}"/>
              </a:ext>
            </a:extLst>
          </p:cNvPr>
          <p:cNvSpPr/>
          <p:nvPr/>
        </p:nvSpPr>
        <p:spPr>
          <a:xfrm rot="8112944">
            <a:off x="8449702" y="300666"/>
            <a:ext cx="331946" cy="300161"/>
          </a:xfrm>
          <a:prstGeom prst="rightArrow">
            <a:avLst/>
          </a:prstGeom>
          <a:solidFill>
            <a:srgbClr val="77AC3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7FE37D-55BC-4EEA-B9DE-814E79B4B1E9}"/>
              </a:ext>
            </a:extLst>
          </p:cNvPr>
          <p:cNvSpPr txBox="1"/>
          <p:nvPr/>
        </p:nvSpPr>
        <p:spPr>
          <a:xfrm>
            <a:off x="6007119" y="26799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1"/>
                </a:solidFill>
              </a:rPr>
              <a:t>Fewer cases at lower cost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D947AD-DC0D-4C72-906A-DD6BEE992DBA}"/>
              </a:ext>
            </a:extLst>
          </p:cNvPr>
          <p:cNvSpPr txBox="1"/>
          <p:nvPr/>
        </p:nvSpPr>
        <p:spPr>
          <a:xfrm>
            <a:off x="485128" y="1627822"/>
            <a:ext cx="3810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1"/>
                </a:solidFill>
              </a:rPr>
              <a:t>Locally-targeted catch-up campaigns are more cost-efficient than national.</a:t>
            </a:r>
          </a:p>
          <a:p>
            <a:pPr algn="ctr"/>
            <a:endParaRPr lang="en-US" sz="1800" i="1" dirty="0">
              <a:solidFill>
                <a:schemeClr val="accent1"/>
              </a:solidFill>
            </a:endParaRPr>
          </a:p>
          <a:p>
            <a:pPr algn="ctr"/>
            <a:r>
              <a:rPr lang="en-US" sz="1800" i="1" dirty="0">
                <a:solidFill>
                  <a:schemeClr val="accent1"/>
                </a:solidFill>
              </a:rPr>
              <a:t>Higher thresholds, combined with ample ES sites, enable good targeting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993A7-7F5A-40BA-8A5D-A192FFE3F6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841" b="39262"/>
          <a:stretch/>
        </p:blipFill>
        <p:spPr>
          <a:xfrm>
            <a:off x="2531648" y="3297103"/>
            <a:ext cx="923218" cy="1066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A2F1B-C0C2-49BB-8876-616AD7232E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86" t="72409" r="78335" b="16943"/>
          <a:stretch/>
        </p:blipFill>
        <p:spPr>
          <a:xfrm>
            <a:off x="1758891" y="3242518"/>
            <a:ext cx="79724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A0E7-0BB8-44F4-B7E0-FCFFE1B1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A130-9DCA-4380-9600-9F318589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Targeting strategies:</a:t>
            </a:r>
          </a:p>
          <a:p>
            <a:pPr lvl="1"/>
            <a:r>
              <a:rPr lang="en-US" dirty="0"/>
              <a:t>National campaigns maximize burden reduction.</a:t>
            </a:r>
          </a:p>
          <a:p>
            <a:pPr lvl="1"/>
            <a:r>
              <a:rPr lang="en-US" dirty="0"/>
              <a:t>Locally-targeted campaigns are more cost-efficient.</a:t>
            </a:r>
          </a:p>
          <a:p>
            <a:pPr lvl="1"/>
            <a:r>
              <a:rPr lang="en-US" dirty="0"/>
              <a:t>Both national and local strategies do better with ample ES catchment area (more sites).</a:t>
            </a:r>
          </a:p>
          <a:p>
            <a:r>
              <a:rPr lang="en-US" dirty="0"/>
              <a:t>ES sensitivity and coverage:</a:t>
            </a:r>
          </a:p>
          <a:p>
            <a:pPr lvl="1"/>
            <a:r>
              <a:rPr lang="en-US" dirty="0"/>
              <a:t>Low contagion thresholds generally result in vaccination of low-risk populations. </a:t>
            </a:r>
          </a:p>
          <a:p>
            <a:pPr lvl="1"/>
            <a:r>
              <a:rPr lang="en-US" dirty="0"/>
              <a:t>Higher thresholds are effective at targeting, as long as there is ES coverage across enough of the catchment area.</a:t>
            </a:r>
          </a:p>
          <a:p>
            <a:r>
              <a:rPr lang="en-US" dirty="0"/>
              <a:t>These patterns are true regardless of the “patchiness” of the disease prevalence.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CC957-A4D2-4549-ADCC-863F26AB5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9D5FA-9684-4BD0-AC34-022E7BBB0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This work would not have been possible without the support of many IDM collaborators.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8CCAD-7666-4664-9A89-0ABACF97AF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Jillian Gauld</a:t>
            </a:r>
          </a:p>
          <a:p>
            <a:r>
              <a:rPr lang="en-US" dirty="0"/>
              <a:t>Dan Bridenbecker</a:t>
            </a:r>
          </a:p>
          <a:p>
            <a:r>
              <a:rPr lang="en-US" dirty="0"/>
              <a:t>Chris Lorton</a:t>
            </a:r>
          </a:p>
          <a:p>
            <a:r>
              <a:rPr lang="en-US" dirty="0"/>
              <a:t>Thomas Fischle</a:t>
            </a:r>
            <a:br>
              <a:rPr lang="en-US" dirty="0"/>
            </a:br>
            <a:r>
              <a:rPr lang="en-US" dirty="0"/>
              <a:t>Svetlana Titova</a:t>
            </a:r>
          </a:p>
          <a:p>
            <a:r>
              <a:rPr lang="en-US" dirty="0"/>
              <a:t>Benoit Raybaud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864F-81F6-43C8-9669-7EAFADDA8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56633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Cost/Economic Model Components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C4A31A8-5744-4B90-BD79-06CED23FD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405799"/>
              </p:ext>
            </p:extLst>
          </p:nvPr>
        </p:nvGraphicFramePr>
        <p:xfrm>
          <a:off x="228600" y="819150"/>
          <a:ext cx="8971961" cy="262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049DA51-EBF7-4D26-B1F6-273CF2580F9F}"/>
              </a:ext>
            </a:extLst>
          </p:cNvPr>
          <p:cNvSpPr txBox="1"/>
          <p:nvPr/>
        </p:nvSpPr>
        <p:spPr>
          <a:xfrm>
            <a:off x="86867" y="3156423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Day rate x </a:t>
            </a:r>
          </a:p>
          <a:p>
            <a:pPr algn="ctr"/>
            <a:r>
              <a:rPr lang="en-US" sz="750" dirty="0"/>
              <a:t>Time spent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AF0BE-DB05-40F7-8046-2FA69871DD50}"/>
              </a:ext>
            </a:extLst>
          </p:cNvPr>
          <p:cNvSpPr txBox="1"/>
          <p:nvPr/>
        </p:nvSpPr>
        <p:spPr>
          <a:xfrm>
            <a:off x="873922" y="3156423"/>
            <a:ext cx="8418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Purchase price / </a:t>
            </a:r>
          </a:p>
          <a:p>
            <a:pPr algn="ctr"/>
            <a:r>
              <a:rPr lang="en-US" sz="750" dirty="0"/>
              <a:t>Lifespan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8C26E-F130-45EE-80D9-0E144657351A}"/>
              </a:ext>
            </a:extLst>
          </p:cNvPr>
          <p:cNvSpPr txBox="1"/>
          <p:nvPr/>
        </p:nvSpPr>
        <p:spPr>
          <a:xfrm>
            <a:off x="1854499" y="3156423"/>
            <a:ext cx="6992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Doses x</a:t>
            </a:r>
          </a:p>
          <a:p>
            <a:pPr algn="ctr"/>
            <a:r>
              <a:rPr lang="en-US" sz="750" dirty="0"/>
              <a:t>Rate per unit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8FD04-E7B6-4046-B5A1-CD51EC26B5CA}"/>
              </a:ext>
            </a:extLst>
          </p:cNvPr>
          <p:cNvSpPr txBox="1"/>
          <p:nvPr/>
        </p:nvSpPr>
        <p:spPr>
          <a:xfrm>
            <a:off x="2934057" y="3156423"/>
            <a:ext cx="36420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593D7D-A48A-459C-9FB8-402514A3BB99}"/>
              </a:ext>
            </a:extLst>
          </p:cNvPr>
          <p:cNvSpPr txBox="1"/>
          <p:nvPr/>
        </p:nvSpPr>
        <p:spPr>
          <a:xfrm>
            <a:off x="91677" y="2395539"/>
            <a:ext cx="6110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Vial Price x</a:t>
            </a:r>
          </a:p>
          <a:p>
            <a:pPr algn="ctr"/>
            <a:r>
              <a:rPr lang="en-US" sz="750" dirty="0"/>
              <a:t>Vials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02AFCF-4C33-48E1-8720-9C57D52BAF9D}"/>
              </a:ext>
            </a:extLst>
          </p:cNvPr>
          <p:cNvSpPr txBox="1"/>
          <p:nvPr/>
        </p:nvSpPr>
        <p:spPr>
          <a:xfrm>
            <a:off x="3713381" y="3159293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Day rate x </a:t>
            </a:r>
          </a:p>
          <a:p>
            <a:pPr algn="ctr"/>
            <a:r>
              <a:rPr lang="en-US" sz="750" dirty="0"/>
              <a:t>Time spent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F83C4-4445-45A7-B6B2-0960CCDDDFCF}"/>
              </a:ext>
            </a:extLst>
          </p:cNvPr>
          <p:cNvSpPr txBox="1"/>
          <p:nvPr/>
        </p:nvSpPr>
        <p:spPr>
          <a:xfrm>
            <a:off x="4500436" y="3159293"/>
            <a:ext cx="8418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Purchase price / </a:t>
            </a:r>
          </a:p>
          <a:p>
            <a:pPr algn="ctr"/>
            <a:r>
              <a:rPr lang="en-US" sz="750" dirty="0"/>
              <a:t>Lifespan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FF508-10CB-430B-8E1E-EE11EEFA963B}"/>
              </a:ext>
            </a:extLst>
          </p:cNvPr>
          <p:cNvSpPr txBox="1"/>
          <p:nvPr/>
        </p:nvSpPr>
        <p:spPr>
          <a:xfrm>
            <a:off x="5481013" y="3159293"/>
            <a:ext cx="6992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Samples x</a:t>
            </a:r>
          </a:p>
          <a:p>
            <a:pPr algn="ctr"/>
            <a:r>
              <a:rPr lang="en-US" sz="750" dirty="0"/>
              <a:t>Rate per unit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ACA003-2A40-44AA-A8E2-2ADABDED683E}"/>
              </a:ext>
            </a:extLst>
          </p:cNvPr>
          <p:cNvSpPr txBox="1"/>
          <p:nvPr/>
        </p:nvSpPr>
        <p:spPr>
          <a:xfrm>
            <a:off x="6316971" y="3156423"/>
            <a:ext cx="8418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Purchase price / </a:t>
            </a:r>
          </a:p>
          <a:p>
            <a:pPr algn="ctr"/>
            <a:r>
              <a:rPr lang="en-US" sz="750" dirty="0"/>
              <a:t>Lifespan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B244D-2A60-4726-B5DE-2B62EC6C6731}"/>
              </a:ext>
            </a:extLst>
          </p:cNvPr>
          <p:cNvSpPr txBox="1"/>
          <p:nvPr/>
        </p:nvSpPr>
        <p:spPr>
          <a:xfrm>
            <a:off x="7297548" y="3156423"/>
            <a:ext cx="6992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Samples x</a:t>
            </a:r>
          </a:p>
          <a:p>
            <a:pPr algn="ctr"/>
            <a:r>
              <a:rPr lang="en-US" sz="750" dirty="0"/>
              <a:t>Rate per unit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00BE66-E532-487B-ADAC-E2663A73FAEC}"/>
              </a:ext>
            </a:extLst>
          </p:cNvPr>
          <p:cNvSpPr txBox="1"/>
          <p:nvPr/>
        </p:nvSpPr>
        <p:spPr>
          <a:xfrm>
            <a:off x="8275283" y="3156423"/>
            <a:ext cx="620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Day rate x </a:t>
            </a:r>
          </a:p>
          <a:p>
            <a:pPr algn="ctr"/>
            <a:r>
              <a:rPr lang="en-US" sz="750" dirty="0"/>
              <a:t>Time spent</a:t>
            </a:r>
          </a:p>
        </p:txBody>
      </p:sp>
    </p:spTree>
    <p:extLst>
      <p:ext uri="{BB962C8B-B14F-4D97-AF65-F5344CB8AC3E}">
        <p14:creationId xmlns:p14="http://schemas.microsoft.com/office/powerpoint/2010/main" val="335620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4AFA5-1662-4548-B9F2-8A1C03AB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8889" r="30833" b="10000"/>
          <a:stretch/>
        </p:blipFill>
        <p:spPr>
          <a:xfrm>
            <a:off x="304800" y="895350"/>
            <a:ext cx="53340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79D8B-D7B7-483F-B3C6-22D406F5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Direct Costs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B63211-F1D2-4E6C-9906-FFDFA85954E2}"/>
              </a:ext>
            </a:extLst>
          </p:cNvPr>
          <p:cNvCxnSpPr>
            <a:cxnSpLocks/>
          </p:cNvCxnSpPr>
          <p:nvPr/>
        </p:nvCxnSpPr>
        <p:spPr>
          <a:xfrm>
            <a:off x="762000" y="2952750"/>
            <a:ext cx="4724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247E20-9D83-4F21-A7DB-3CD9ACCB07A7}"/>
              </a:ext>
            </a:extLst>
          </p:cNvPr>
          <p:cNvSpPr txBox="1"/>
          <p:nvPr/>
        </p:nvSpPr>
        <p:spPr>
          <a:xfrm>
            <a:off x="5562600" y="280035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Baseline costs for RI only, no catch-up campaigns.</a:t>
            </a:r>
          </a:p>
        </p:txBody>
      </p:sp>
    </p:spTree>
    <p:extLst>
      <p:ext uri="{BB962C8B-B14F-4D97-AF65-F5344CB8AC3E}">
        <p14:creationId xmlns:p14="http://schemas.microsoft.com/office/powerpoint/2010/main" val="138881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9320-4C8E-4A90-9F49-620CCC9D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38" y="169858"/>
            <a:ext cx="8804462" cy="99417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For most locations with endemic typhoid, we have one, or few reporting locations within a country.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 descr="Location map Malawi">
            <a:extLst>
              <a:ext uri="{FF2B5EF4-FFF2-40B4-BE49-F238E27FC236}">
                <a16:creationId xmlns:a16="http://schemas.microsoft.com/office/drawing/2014/main" id="{B908AE34-DAFA-48CC-B25C-E64B8625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6" y="1452282"/>
            <a:ext cx="1643231" cy="3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50D040-7658-4859-99E8-8880D815C15A}"/>
              </a:ext>
            </a:extLst>
          </p:cNvPr>
          <p:cNvSpPr/>
          <p:nvPr/>
        </p:nvSpPr>
        <p:spPr>
          <a:xfrm>
            <a:off x="1649507" y="4074459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Picture 2" descr="Location map Malawi">
            <a:extLst>
              <a:ext uri="{FF2B5EF4-FFF2-40B4-BE49-F238E27FC236}">
                <a16:creationId xmlns:a16="http://schemas.microsoft.com/office/drawing/2014/main" id="{8EAE5095-58B4-4760-BCE3-EED73FEE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46" y="1433329"/>
            <a:ext cx="1643231" cy="3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566C3E-DE2C-49EE-A111-8A253E87FF73}"/>
              </a:ext>
            </a:extLst>
          </p:cNvPr>
          <p:cNvSpPr/>
          <p:nvPr/>
        </p:nvSpPr>
        <p:spPr>
          <a:xfrm>
            <a:off x="4616484" y="4055507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D7ED9-9F28-4D8D-9113-41AA7BA44285}"/>
              </a:ext>
            </a:extLst>
          </p:cNvPr>
          <p:cNvSpPr/>
          <p:nvPr/>
        </p:nvSpPr>
        <p:spPr>
          <a:xfrm>
            <a:off x="4020330" y="2752448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77FBC-2D00-470F-9C11-4832DE7D58C8}"/>
              </a:ext>
            </a:extLst>
          </p:cNvPr>
          <p:cNvSpPr/>
          <p:nvPr/>
        </p:nvSpPr>
        <p:spPr>
          <a:xfrm>
            <a:off x="4253413" y="3474437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0D35D-FD50-41B6-A855-86A5EF39B72B}"/>
              </a:ext>
            </a:extLst>
          </p:cNvPr>
          <p:cNvSpPr/>
          <p:nvPr/>
        </p:nvSpPr>
        <p:spPr>
          <a:xfrm>
            <a:off x="4011363" y="3228269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98B6E-B9AB-4441-8AF7-911BB0E4B08C}"/>
              </a:ext>
            </a:extLst>
          </p:cNvPr>
          <p:cNvSpPr/>
          <p:nvPr/>
        </p:nvSpPr>
        <p:spPr>
          <a:xfrm>
            <a:off x="4049466" y="2296427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7408E-2683-40D6-A210-23BEA937633D}"/>
              </a:ext>
            </a:extLst>
          </p:cNvPr>
          <p:cNvSpPr/>
          <p:nvPr/>
        </p:nvSpPr>
        <p:spPr>
          <a:xfrm>
            <a:off x="3769318" y="2981612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21026-FE8E-4DA8-95A8-B60C727C2B21}"/>
              </a:ext>
            </a:extLst>
          </p:cNvPr>
          <p:cNvSpPr/>
          <p:nvPr/>
        </p:nvSpPr>
        <p:spPr>
          <a:xfrm>
            <a:off x="4253414" y="2981612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CEBD6-01BE-4B1E-AEF6-21A131CF7373}"/>
              </a:ext>
            </a:extLst>
          </p:cNvPr>
          <p:cNvSpPr/>
          <p:nvPr/>
        </p:nvSpPr>
        <p:spPr>
          <a:xfrm>
            <a:off x="4139113" y="2038693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22D56-E31F-467F-BC79-14F052177041}"/>
              </a:ext>
            </a:extLst>
          </p:cNvPr>
          <p:cNvSpPr/>
          <p:nvPr/>
        </p:nvSpPr>
        <p:spPr>
          <a:xfrm>
            <a:off x="4253413" y="3224151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8FA267-CF01-46FF-BED9-F345D6122CD0}"/>
              </a:ext>
            </a:extLst>
          </p:cNvPr>
          <p:cNvSpPr/>
          <p:nvPr/>
        </p:nvSpPr>
        <p:spPr>
          <a:xfrm>
            <a:off x="3769318" y="3224151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F8D07-428C-425D-9B6B-1BF3FFE69368}"/>
              </a:ext>
            </a:extLst>
          </p:cNvPr>
          <p:cNvSpPr/>
          <p:nvPr/>
        </p:nvSpPr>
        <p:spPr>
          <a:xfrm>
            <a:off x="4011363" y="2982101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C11CD0-B337-4AD1-8225-F80BE94384DA}"/>
              </a:ext>
            </a:extLst>
          </p:cNvPr>
          <p:cNvSpPr/>
          <p:nvPr/>
        </p:nvSpPr>
        <p:spPr>
          <a:xfrm>
            <a:off x="4020331" y="3474437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9" name="Picture 2" descr="Location map Malawi">
            <a:extLst>
              <a:ext uri="{FF2B5EF4-FFF2-40B4-BE49-F238E27FC236}">
                <a16:creationId xmlns:a16="http://schemas.microsoft.com/office/drawing/2014/main" id="{FB8C4100-D5FF-4E66-8DA7-B29B66B4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04" y="1452282"/>
            <a:ext cx="1643231" cy="3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CC3295-B3E6-4986-AF14-6ECF7C6497A6}"/>
              </a:ext>
            </a:extLst>
          </p:cNvPr>
          <p:cNvSpPr/>
          <p:nvPr/>
        </p:nvSpPr>
        <p:spPr>
          <a:xfrm>
            <a:off x="7662584" y="4014318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1C59B2-D53A-4AC8-89C9-A4C38603B182}"/>
              </a:ext>
            </a:extLst>
          </p:cNvPr>
          <p:cNvSpPr/>
          <p:nvPr/>
        </p:nvSpPr>
        <p:spPr>
          <a:xfrm>
            <a:off x="7005918" y="2699448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8D351C-78D0-462A-8D64-45342F6A3315}"/>
              </a:ext>
            </a:extLst>
          </p:cNvPr>
          <p:cNvSpPr/>
          <p:nvPr/>
        </p:nvSpPr>
        <p:spPr>
          <a:xfrm>
            <a:off x="7239000" y="3421437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AC30A4-99FB-4A61-B3D5-C941A52A3346}"/>
              </a:ext>
            </a:extLst>
          </p:cNvPr>
          <p:cNvSpPr/>
          <p:nvPr/>
        </p:nvSpPr>
        <p:spPr>
          <a:xfrm>
            <a:off x="6996951" y="3175269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44F71D-47F6-4D23-9F7F-4A8A6532A60C}"/>
              </a:ext>
            </a:extLst>
          </p:cNvPr>
          <p:cNvSpPr/>
          <p:nvPr/>
        </p:nvSpPr>
        <p:spPr>
          <a:xfrm>
            <a:off x="7035054" y="2243427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B197B4-9DF4-43F2-842F-1E5F01AC4A57}"/>
              </a:ext>
            </a:extLst>
          </p:cNvPr>
          <p:cNvSpPr/>
          <p:nvPr/>
        </p:nvSpPr>
        <p:spPr>
          <a:xfrm>
            <a:off x="6754905" y="2928612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8F3DD0-D9ED-4FD3-B310-460B199A3E1D}"/>
              </a:ext>
            </a:extLst>
          </p:cNvPr>
          <p:cNvSpPr/>
          <p:nvPr/>
        </p:nvSpPr>
        <p:spPr>
          <a:xfrm>
            <a:off x="7239001" y="2928612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8E6780-E6F3-42FB-9E6B-F078D66F2DD2}"/>
              </a:ext>
            </a:extLst>
          </p:cNvPr>
          <p:cNvSpPr/>
          <p:nvPr/>
        </p:nvSpPr>
        <p:spPr>
          <a:xfrm>
            <a:off x="7124700" y="1985694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D9F200-494E-48CC-B31F-27CFB12B53AC}"/>
              </a:ext>
            </a:extLst>
          </p:cNvPr>
          <p:cNvSpPr/>
          <p:nvPr/>
        </p:nvSpPr>
        <p:spPr>
          <a:xfrm>
            <a:off x="7239000" y="3171152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1047A-DB4E-47B2-8ED1-407DFD0E0829}"/>
              </a:ext>
            </a:extLst>
          </p:cNvPr>
          <p:cNvSpPr/>
          <p:nvPr/>
        </p:nvSpPr>
        <p:spPr>
          <a:xfrm>
            <a:off x="6754905" y="3171151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EF1789-3265-4EC9-B8A1-ACDB0AC0BA9C}"/>
              </a:ext>
            </a:extLst>
          </p:cNvPr>
          <p:cNvSpPr/>
          <p:nvPr/>
        </p:nvSpPr>
        <p:spPr>
          <a:xfrm>
            <a:off x="6996950" y="2929101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3B4C04-10E1-4B14-A039-3AB5100F8AC6}"/>
              </a:ext>
            </a:extLst>
          </p:cNvPr>
          <p:cNvSpPr/>
          <p:nvPr/>
        </p:nvSpPr>
        <p:spPr>
          <a:xfrm>
            <a:off x="7005918" y="3421437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F5AE8-C3E9-4DD7-98C3-BE8217B8A225}"/>
              </a:ext>
            </a:extLst>
          </p:cNvPr>
          <p:cNvSpPr txBox="1"/>
          <p:nvPr/>
        </p:nvSpPr>
        <p:spPr>
          <a:xfrm>
            <a:off x="689292" y="1452282"/>
            <a:ext cx="159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One reporting site in Malawi (Blantyre)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D72F54-0D60-41BA-AB25-9495923AC316}"/>
              </a:ext>
            </a:extLst>
          </p:cNvPr>
          <p:cNvSpPr txBox="1"/>
          <p:nvPr/>
        </p:nvSpPr>
        <p:spPr>
          <a:xfrm>
            <a:off x="3609679" y="1407438"/>
            <a:ext cx="176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Other locations in the country could have similar incidence rates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E86B69-3DAB-4A6E-910E-056ADF72E7B5}"/>
              </a:ext>
            </a:extLst>
          </p:cNvPr>
          <p:cNvSpPr txBox="1"/>
          <p:nvPr/>
        </p:nvSpPr>
        <p:spPr>
          <a:xfrm>
            <a:off x="6628504" y="1482186"/>
            <a:ext cx="176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Or, very different incidence rates</a:t>
            </a:r>
          </a:p>
        </p:txBody>
      </p:sp>
    </p:spTree>
    <p:extLst>
      <p:ext uri="{BB962C8B-B14F-4D97-AF65-F5344CB8AC3E}">
        <p14:creationId xmlns:p14="http://schemas.microsoft.com/office/powerpoint/2010/main" val="203811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1DBE-2292-4F42-B404-A76512BE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3" y="166757"/>
            <a:ext cx="7886700" cy="994172"/>
          </a:xfrm>
        </p:spPr>
        <p:txBody>
          <a:bodyPr/>
          <a:lstStyle/>
          <a:p>
            <a:r>
              <a:rPr lang="en-US" dirty="0"/>
              <a:t>Exploratory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83C-FEDA-4C7F-9F4B-5307E420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6" y="1071281"/>
            <a:ext cx="7225553" cy="6364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Four HINT (heterogenous intra-node transmission) groups</a:t>
            </a:r>
          </a:p>
          <a:p>
            <a:pPr marL="0" indent="0">
              <a:buNone/>
            </a:pPr>
            <a:r>
              <a:rPr lang="en-US" dirty="0"/>
              <a:t>Assigned to be “like Blantyre” or low transmission (~10/100,000)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8E2C7-FD18-4447-86AE-014DE5287776}"/>
              </a:ext>
            </a:extLst>
          </p:cNvPr>
          <p:cNvSpPr/>
          <p:nvPr/>
        </p:nvSpPr>
        <p:spPr>
          <a:xfrm>
            <a:off x="512105" y="2195446"/>
            <a:ext cx="507417" cy="507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E011E-5359-4CDC-B268-DB6F6172263F}"/>
              </a:ext>
            </a:extLst>
          </p:cNvPr>
          <p:cNvSpPr/>
          <p:nvPr/>
        </p:nvSpPr>
        <p:spPr>
          <a:xfrm>
            <a:off x="1132910" y="2195446"/>
            <a:ext cx="507417" cy="507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E546F-74F5-4738-8D4C-D1361D55C626}"/>
              </a:ext>
            </a:extLst>
          </p:cNvPr>
          <p:cNvSpPr/>
          <p:nvPr/>
        </p:nvSpPr>
        <p:spPr>
          <a:xfrm>
            <a:off x="512105" y="2798322"/>
            <a:ext cx="507417" cy="507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D6B36-E9C5-4E6E-86CF-4C04DCDBDD39}"/>
              </a:ext>
            </a:extLst>
          </p:cNvPr>
          <p:cNvSpPr/>
          <p:nvPr/>
        </p:nvSpPr>
        <p:spPr>
          <a:xfrm>
            <a:off x="1132910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1337F-6127-4CD1-AFA4-0A4D70CEF131}"/>
              </a:ext>
            </a:extLst>
          </p:cNvPr>
          <p:cNvSpPr/>
          <p:nvPr/>
        </p:nvSpPr>
        <p:spPr>
          <a:xfrm>
            <a:off x="2652428" y="2195446"/>
            <a:ext cx="507417" cy="507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C7BED-F943-4693-BA58-B0801D51F292}"/>
              </a:ext>
            </a:extLst>
          </p:cNvPr>
          <p:cNvSpPr/>
          <p:nvPr/>
        </p:nvSpPr>
        <p:spPr>
          <a:xfrm>
            <a:off x="3273233" y="2195446"/>
            <a:ext cx="507417" cy="507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C0025-D2BF-4FF9-95AE-7D96F3C4D23D}"/>
              </a:ext>
            </a:extLst>
          </p:cNvPr>
          <p:cNvSpPr/>
          <p:nvPr/>
        </p:nvSpPr>
        <p:spPr>
          <a:xfrm>
            <a:off x="2652428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68C651-4406-4ADF-9A3E-BE80E5E2E91B}"/>
              </a:ext>
            </a:extLst>
          </p:cNvPr>
          <p:cNvSpPr/>
          <p:nvPr/>
        </p:nvSpPr>
        <p:spPr>
          <a:xfrm>
            <a:off x="3273233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13F47-E923-4B0F-BF4C-24916281276F}"/>
              </a:ext>
            </a:extLst>
          </p:cNvPr>
          <p:cNvSpPr/>
          <p:nvPr/>
        </p:nvSpPr>
        <p:spPr>
          <a:xfrm>
            <a:off x="4806198" y="2195446"/>
            <a:ext cx="507417" cy="507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A907F9-AE4F-4760-93DC-BC46EBAD2EEC}"/>
              </a:ext>
            </a:extLst>
          </p:cNvPr>
          <p:cNvSpPr/>
          <p:nvPr/>
        </p:nvSpPr>
        <p:spPr>
          <a:xfrm>
            <a:off x="5427004" y="2195446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6DF42-17BA-4C79-84A4-5F6B56E5DD35}"/>
              </a:ext>
            </a:extLst>
          </p:cNvPr>
          <p:cNvSpPr/>
          <p:nvPr/>
        </p:nvSpPr>
        <p:spPr>
          <a:xfrm>
            <a:off x="4806198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A44A2-D050-4E2B-9964-391C56435ED3}"/>
              </a:ext>
            </a:extLst>
          </p:cNvPr>
          <p:cNvSpPr/>
          <p:nvPr/>
        </p:nvSpPr>
        <p:spPr>
          <a:xfrm>
            <a:off x="5427004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414B8-8894-4A0F-BAA0-3588867E6154}"/>
              </a:ext>
            </a:extLst>
          </p:cNvPr>
          <p:cNvSpPr/>
          <p:nvPr/>
        </p:nvSpPr>
        <p:spPr>
          <a:xfrm>
            <a:off x="7226669" y="2195446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0C2E00-3F5F-4C0C-B99E-AA0119A51E58}"/>
              </a:ext>
            </a:extLst>
          </p:cNvPr>
          <p:cNvSpPr/>
          <p:nvPr/>
        </p:nvSpPr>
        <p:spPr>
          <a:xfrm>
            <a:off x="7847474" y="2195446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B866F9-2ABE-41B0-BE81-E63E0F7EF921}"/>
              </a:ext>
            </a:extLst>
          </p:cNvPr>
          <p:cNvSpPr/>
          <p:nvPr/>
        </p:nvSpPr>
        <p:spPr>
          <a:xfrm>
            <a:off x="7226669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C62C63-53FB-4043-BB84-1DD7342FE5D5}"/>
              </a:ext>
            </a:extLst>
          </p:cNvPr>
          <p:cNvSpPr/>
          <p:nvPr/>
        </p:nvSpPr>
        <p:spPr>
          <a:xfrm>
            <a:off x="7847474" y="2798322"/>
            <a:ext cx="507417" cy="507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EA0123-C700-49C4-A078-14852A25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8639" r="9142" b="49206"/>
          <a:stretch/>
        </p:blipFill>
        <p:spPr>
          <a:xfrm>
            <a:off x="1594586" y="4010255"/>
            <a:ext cx="2848557" cy="10772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B54E3B-E624-4823-B7CA-8F2E43A3B7FC}"/>
              </a:ext>
            </a:extLst>
          </p:cNvPr>
          <p:cNvSpPr txBox="1"/>
          <p:nvPr/>
        </p:nvSpPr>
        <p:spPr>
          <a:xfrm>
            <a:off x="1811332" y="3582402"/>
            <a:ext cx="257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‘like Blantyre’ </a:t>
            </a:r>
            <a:r>
              <a:rPr lang="en-US" sz="1200" dirty="0" err="1"/>
              <a:t>simuations</a:t>
            </a:r>
            <a:r>
              <a:rPr lang="en-US" sz="1200" dirty="0"/>
              <a:t>: well fit to age distribution and seasonality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FB5595-43A2-45FD-9636-8B53C57C38F6}"/>
              </a:ext>
            </a:extLst>
          </p:cNvPr>
          <p:cNvSpPr txBox="1"/>
          <p:nvPr/>
        </p:nvSpPr>
        <p:spPr>
          <a:xfrm>
            <a:off x="4763836" y="3737380"/>
            <a:ext cx="257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Non-endemic simulations: Cases generated from exportation from endemic HINT groups, little to no endemic transmission</a:t>
            </a:r>
          </a:p>
        </p:txBody>
      </p:sp>
    </p:spTree>
    <p:extLst>
      <p:ext uri="{BB962C8B-B14F-4D97-AF65-F5344CB8AC3E}">
        <p14:creationId xmlns:p14="http://schemas.microsoft.com/office/powerpoint/2010/main" val="273083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9F89-E87C-4E24-9A22-01CB896A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8D88-1F31-4D50-B54D-0BEF466B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Threshold values (how many positives drive a decision): 1 positive results in a classification of a site to be vaccinated.</a:t>
            </a:r>
          </a:p>
          <a:p>
            <a:r>
              <a:rPr lang="en-US" dirty="0"/>
              <a:t>Frequency &amp; seasonality of testing: 5 per site, weekly.</a:t>
            </a:r>
          </a:p>
          <a:p>
            <a:r>
              <a:rPr lang="en-US" dirty="0"/>
              <a:t>Test sensitivity: Tested a limited number of sensitivities thus far.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3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D11C-C7C9-4FED-8E61-0852B736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CD66-98CA-4629-AE9D-153CE199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Consider Environmental Surveillance</a:t>
            </a:r>
          </a:p>
          <a:p>
            <a:r>
              <a:rPr lang="en-US" dirty="0"/>
              <a:t>Costs Depend on Perspective</a:t>
            </a:r>
          </a:p>
          <a:p>
            <a:r>
              <a:rPr lang="en-US" dirty="0"/>
              <a:t>Analysis Methods</a:t>
            </a:r>
          </a:p>
          <a:p>
            <a:r>
              <a:rPr lang="en-US" dirty="0"/>
              <a:t>Key Findings</a:t>
            </a:r>
          </a:p>
          <a:p>
            <a:r>
              <a:rPr lang="en-US" dirty="0"/>
              <a:t>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237496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1B91-1611-4E96-8806-6B1608D8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environmental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9316-AB75-467F-8641-E040DF394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8658689" cy="3699272"/>
          </a:xfrm>
        </p:spPr>
        <p:txBody>
          <a:bodyPr/>
          <a:lstStyle/>
          <a:p>
            <a:r>
              <a:rPr lang="en-US" dirty="0"/>
              <a:t>Typhoid conjugate vaccines estimated to be cost-effective in evaluated settings (</a:t>
            </a:r>
            <a:r>
              <a:rPr lang="en-US" dirty="0" err="1"/>
              <a:t>Antillon</a:t>
            </a:r>
            <a:r>
              <a:rPr lang="en-US" dirty="0"/>
              <a:t> 2017)</a:t>
            </a:r>
          </a:p>
          <a:p>
            <a:r>
              <a:rPr lang="en-US" dirty="0"/>
              <a:t>But, most countries have one (or fewer) reporting sites for typhoid: uncertainty in non-surveilled areas</a:t>
            </a:r>
          </a:p>
          <a:p>
            <a:r>
              <a:rPr lang="en-US" dirty="0"/>
              <a:t>In the absence of expanded blood culture surveillance, can ES allow us to use vaccine more efficiently from a cost/ impact perspective?</a:t>
            </a:r>
          </a:p>
        </p:txBody>
      </p:sp>
    </p:spTree>
    <p:extLst>
      <p:ext uri="{BB962C8B-B14F-4D97-AF65-F5344CB8AC3E}">
        <p14:creationId xmlns:p14="http://schemas.microsoft.com/office/powerpoint/2010/main" val="391090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13D5CE-3E33-44D8-9BAE-28A907D0D758}"/>
              </a:ext>
            </a:extLst>
          </p:cNvPr>
          <p:cNvSpPr/>
          <p:nvPr/>
        </p:nvSpPr>
        <p:spPr>
          <a:xfrm>
            <a:off x="5334000" y="4476750"/>
            <a:ext cx="3657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1E097-42A3-43DE-AE81-CE0703CE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pic>
        <p:nvPicPr>
          <p:cNvPr id="9" name="Picture 2" descr="Location map Malawi">
            <a:extLst>
              <a:ext uri="{FF2B5EF4-FFF2-40B4-BE49-F238E27FC236}">
                <a16:creationId xmlns:a16="http://schemas.microsoft.com/office/drawing/2014/main" id="{61465372-1827-47CE-AC76-CEBEA51F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46" y="2920977"/>
            <a:ext cx="1002243" cy="20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0377C6-DDEF-434F-8531-135C6880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99" y="514350"/>
            <a:ext cx="4086422" cy="27432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ADD161-A988-46CE-9E88-35EA384260B5}"/>
              </a:ext>
            </a:extLst>
          </p:cNvPr>
          <p:cNvCxnSpPr>
            <a:cxnSpLocks/>
          </p:cNvCxnSpPr>
          <p:nvPr/>
        </p:nvCxnSpPr>
        <p:spPr>
          <a:xfrm>
            <a:off x="7273947" y="3273820"/>
            <a:ext cx="306873" cy="310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047DC51-CABC-49D9-85F7-7E0F1CD19446}"/>
              </a:ext>
            </a:extLst>
          </p:cNvPr>
          <p:cNvSpPr txBox="1"/>
          <p:nvPr/>
        </p:nvSpPr>
        <p:spPr>
          <a:xfrm>
            <a:off x="5178599" y="3618105"/>
            <a:ext cx="3824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Environmental diagnostic: ‘samples’ HINT-specific long-cycle shedding reservoir and vaccinates based on # positive samples, threshold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81F107-A119-4BF8-A21A-F7487AB02440}"/>
              </a:ext>
            </a:extLst>
          </p:cNvPr>
          <p:cNvSpPr/>
          <p:nvPr/>
        </p:nvSpPr>
        <p:spPr>
          <a:xfrm>
            <a:off x="6917010" y="2465774"/>
            <a:ext cx="762000" cy="808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E6BB90B-7A41-4BAF-8F5D-F43CB53B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" y="895350"/>
            <a:ext cx="4985468" cy="2209800"/>
          </a:xfrm>
        </p:spPr>
        <p:txBody>
          <a:bodyPr>
            <a:normAutofit/>
          </a:bodyPr>
          <a:lstStyle/>
          <a:p>
            <a:r>
              <a:rPr lang="en-US" sz="1600" dirty="0"/>
              <a:t>Example location: Malawi, with reporting site Blantyre</a:t>
            </a:r>
          </a:p>
          <a:p>
            <a:r>
              <a:rPr lang="en-US" sz="1600" dirty="0"/>
              <a:t>4 heterogenous intra-node transmission groups (HINT) that can be assigned to be either be endemic (i.e. age distribution and incidence pattern follows Blantyre) or non-endemic (incidence ~10-20/100,000)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958506F-727E-4955-982D-125DE86E2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8639" r="9142" b="49206"/>
          <a:stretch/>
        </p:blipFill>
        <p:spPr>
          <a:xfrm>
            <a:off x="103799" y="3357892"/>
            <a:ext cx="2848557" cy="10772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2378C3D-0C19-4D64-963E-39747590B401}"/>
              </a:ext>
            </a:extLst>
          </p:cNvPr>
          <p:cNvSpPr txBox="1"/>
          <p:nvPr/>
        </p:nvSpPr>
        <p:spPr>
          <a:xfrm>
            <a:off x="236675" y="2736562"/>
            <a:ext cx="270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Model fit </a:t>
            </a:r>
            <a:r>
              <a:rPr lang="en-US" dirty="0"/>
              <a:t>to Blantyre age distribution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98B4B7-A059-4022-9114-CA2E08CFE1F2}"/>
              </a:ext>
            </a:extLst>
          </p:cNvPr>
          <p:cNvSpPr/>
          <p:nvPr/>
        </p:nvSpPr>
        <p:spPr>
          <a:xfrm>
            <a:off x="3584618" y="4378138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9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CCA3-66BD-4989-A6A4-C93A25AF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A587-CAC1-4B2B-8FA4-5B0C1F8E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Perspectives</a:t>
            </a:r>
          </a:p>
          <a:p>
            <a:pPr lvl="1"/>
            <a:r>
              <a:rPr lang="en-US" dirty="0"/>
              <a:t>Program Costs = Surveillance + Vaccination</a:t>
            </a:r>
          </a:p>
          <a:p>
            <a:pPr lvl="1"/>
            <a:r>
              <a:rPr lang="en-US" dirty="0"/>
              <a:t>Total Health Costs = Surveillance + Vaccination + Treatment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Components</a:t>
            </a:r>
          </a:p>
          <a:p>
            <a:pPr lvl="1"/>
            <a:r>
              <a:rPr lang="en-US" dirty="0"/>
              <a:t>Environmental Sampling 		~$100 per sample</a:t>
            </a:r>
          </a:p>
          <a:p>
            <a:pPr lvl="1"/>
            <a:r>
              <a:rPr lang="en-US" dirty="0"/>
              <a:t>Vaccination (RI and SIA) 		~$1.00 per vaccine + ~$.74 for delivery</a:t>
            </a:r>
          </a:p>
          <a:p>
            <a:pPr lvl="1"/>
            <a:r>
              <a:rPr lang="en-US" dirty="0"/>
              <a:t>Acute Case Treatment Cost 	~$27.08 per case</a:t>
            </a:r>
          </a:p>
          <a:p>
            <a:pPr lvl="1"/>
            <a:r>
              <a:rPr lang="en-US" i="1" dirty="0"/>
              <a:t>Excluded: Lost productivity, caretaking, other indirect costs</a:t>
            </a:r>
          </a:p>
          <a:p>
            <a:pPr lvl="1"/>
            <a:r>
              <a:rPr lang="en-US" i="1" dirty="0"/>
              <a:t>Excluded: Non-acute cases, MDR fraction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9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683D-2C63-49D6-8A4A-1D105D02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E4AE19-DAB6-48A9-923A-6265F38BD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23600"/>
              </p:ext>
            </p:extLst>
          </p:nvPr>
        </p:nvGraphicFramePr>
        <p:xfrm>
          <a:off x="180976" y="895350"/>
          <a:ext cx="5993913" cy="1854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10593">
                  <a:extLst>
                    <a:ext uri="{9D8B030D-6E8A-4147-A177-3AD203B41FA5}">
                      <a16:colId xmlns:a16="http://schemas.microsoft.com/office/drawing/2014/main" val="699259707"/>
                    </a:ext>
                  </a:extLst>
                </a:gridCol>
                <a:gridCol w="2091660">
                  <a:extLst>
                    <a:ext uri="{9D8B030D-6E8A-4147-A177-3AD203B41FA5}">
                      <a16:colId xmlns:a16="http://schemas.microsoft.com/office/drawing/2014/main" val="3444300080"/>
                    </a:ext>
                  </a:extLst>
                </a:gridCol>
                <a:gridCol w="2091660">
                  <a:extLst>
                    <a:ext uri="{9D8B030D-6E8A-4147-A177-3AD203B41FA5}">
                      <a16:colId xmlns:a16="http://schemas.microsoft.com/office/drawing/2014/main" val="2685027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76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Underlying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Endemic Locales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1-4 of 4 locales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8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Locales with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1-4 of 4 locales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6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 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Threshold for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–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9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Response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or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70405"/>
                  </a:ext>
                </a:extLst>
              </a:tr>
            </a:tbl>
          </a:graphicData>
        </a:graphic>
      </p:graphicFrame>
      <p:pic>
        <p:nvPicPr>
          <p:cNvPr id="5" name="Picture 2" descr="Location map Malawi">
            <a:extLst>
              <a:ext uri="{FF2B5EF4-FFF2-40B4-BE49-F238E27FC236}">
                <a16:creationId xmlns:a16="http://schemas.microsoft.com/office/drawing/2014/main" id="{B265A824-3283-4DE2-95E6-CC609CF1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37" y="877421"/>
            <a:ext cx="1643231" cy="3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27B761-5EC1-473F-ACA0-837BDAE98828}"/>
              </a:ext>
            </a:extLst>
          </p:cNvPr>
          <p:cNvSpPr/>
          <p:nvPr/>
        </p:nvSpPr>
        <p:spPr>
          <a:xfrm>
            <a:off x="7655417" y="3439457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E9537-1D80-4BBF-8E86-8F247845EE4B}"/>
              </a:ext>
            </a:extLst>
          </p:cNvPr>
          <p:cNvSpPr/>
          <p:nvPr/>
        </p:nvSpPr>
        <p:spPr>
          <a:xfrm>
            <a:off x="7085320" y="2124587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0006E-6068-477D-B131-604AFA412B5E}"/>
              </a:ext>
            </a:extLst>
          </p:cNvPr>
          <p:cNvSpPr/>
          <p:nvPr/>
        </p:nvSpPr>
        <p:spPr>
          <a:xfrm>
            <a:off x="7231833" y="2846576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0C33D-4AD4-4DA8-9D1E-0E3B7FE8AC36}"/>
              </a:ext>
            </a:extLst>
          </p:cNvPr>
          <p:cNvSpPr/>
          <p:nvPr/>
        </p:nvSpPr>
        <p:spPr>
          <a:xfrm>
            <a:off x="6989784" y="2600408"/>
            <a:ext cx="197224" cy="19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CBF-0419-4C3A-BAFD-EF77A2FD1EEE}"/>
              </a:ext>
            </a:extLst>
          </p:cNvPr>
          <p:cNvSpPr/>
          <p:nvPr/>
        </p:nvSpPr>
        <p:spPr>
          <a:xfrm>
            <a:off x="7027887" y="1668566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153C2-0373-4190-AB83-E674C7DB36F0}"/>
              </a:ext>
            </a:extLst>
          </p:cNvPr>
          <p:cNvSpPr/>
          <p:nvPr/>
        </p:nvSpPr>
        <p:spPr>
          <a:xfrm>
            <a:off x="7231833" y="2596291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7BEF72-2910-4DDA-AF6C-9E39C4B92B1B}"/>
              </a:ext>
            </a:extLst>
          </p:cNvPr>
          <p:cNvSpPr/>
          <p:nvPr/>
        </p:nvSpPr>
        <p:spPr>
          <a:xfrm>
            <a:off x="6989783" y="2354240"/>
            <a:ext cx="197224" cy="197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6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56B8C-39FA-439B-938B-BC0211C28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2" t="17407" r="30001" b="8519"/>
          <a:stretch/>
        </p:blipFill>
        <p:spPr>
          <a:xfrm>
            <a:off x="1905000" y="68036"/>
            <a:ext cx="7162800" cy="5044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803A9-5276-4F16-ABE8-9EE01E7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1295400"/>
          </a:xfrm>
        </p:spPr>
        <p:txBody>
          <a:bodyPr>
            <a:normAutofit/>
          </a:bodyPr>
          <a:lstStyle/>
          <a:p>
            <a:r>
              <a:rPr lang="en-US" dirty="0"/>
              <a:t>Disease</a:t>
            </a:r>
            <a:br>
              <a:rPr lang="en-US" dirty="0"/>
            </a:br>
            <a:r>
              <a:rPr lang="en-US" dirty="0"/>
              <a:t>Burden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D8D57-1500-43D4-B258-9BBE0A56CFF1}"/>
              </a:ext>
            </a:extLst>
          </p:cNvPr>
          <p:cNvSpPr/>
          <p:nvPr/>
        </p:nvSpPr>
        <p:spPr>
          <a:xfrm>
            <a:off x="685800" y="470535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1D154-C5E0-41A7-AE8B-82C5E6F14F29}"/>
              </a:ext>
            </a:extLst>
          </p:cNvPr>
          <p:cNvSpPr txBox="1"/>
          <p:nvPr/>
        </p:nvSpPr>
        <p:spPr>
          <a:xfrm>
            <a:off x="3885079" y="1276350"/>
            <a:ext cx="319152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1"/>
                </a:solidFill>
              </a:rPr>
              <a:t>To minimize disease burden without cost considerations, national catch-up campaigns based on many ES sites is best.</a:t>
            </a:r>
          </a:p>
          <a:p>
            <a:pPr algn="ctr"/>
            <a:endParaRPr lang="en-US" sz="1800" i="1" dirty="0">
              <a:solidFill>
                <a:schemeClr val="accent1"/>
              </a:solidFill>
            </a:endParaRPr>
          </a:p>
          <a:p>
            <a:pPr algn="ctr"/>
            <a:r>
              <a:rPr lang="en-US" sz="1800" i="1" dirty="0">
                <a:solidFill>
                  <a:schemeClr val="accent1"/>
                </a:solidFill>
              </a:rPr>
              <a:t>This guarantees that if there is any disease anywhere, you will respond maximally.</a:t>
            </a:r>
          </a:p>
        </p:txBody>
      </p:sp>
    </p:spTree>
    <p:extLst>
      <p:ext uri="{BB962C8B-B14F-4D97-AF65-F5344CB8AC3E}">
        <p14:creationId xmlns:p14="http://schemas.microsoft.com/office/powerpoint/2010/main" val="20730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770AF-3D1B-43B4-A201-E2060A33E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7407" r="31667" b="8519"/>
          <a:stretch/>
        </p:blipFill>
        <p:spPr>
          <a:xfrm>
            <a:off x="2202180" y="133350"/>
            <a:ext cx="6637020" cy="495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803A9-5276-4F16-ABE8-9EE01E7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3350"/>
            <a:ext cx="2286000" cy="1981200"/>
          </a:xfrm>
        </p:spPr>
        <p:txBody>
          <a:bodyPr>
            <a:normAutofit/>
          </a:bodyPr>
          <a:lstStyle/>
          <a:p>
            <a:r>
              <a:rPr lang="en-US" dirty="0"/>
              <a:t>Campaigns Depend on 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D8D57-1500-43D4-B258-9BBE0A56CFF1}"/>
              </a:ext>
            </a:extLst>
          </p:cNvPr>
          <p:cNvSpPr/>
          <p:nvPr/>
        </p:nvSpPr>
        <p:spPr>
          <a:xfrm>
            <a:off x="685800" y="470535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1D154-C5E0-41A7-AE8B-82C5E6F14F29}"/>
              </a:ext>
            </a:extLst>
          </p:cNvPr>
          <p:cNvSpPr txBox="1"/>
          <p:nvPr/>
        </p:nvSpPr>
        <p:spPr>
          <a:xfrm>
            <a:off x="4119238" y="1962150"/>
            <a:ext cx="35007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1"/>
                </a:solidFill>
              </a:rPr>
              <a:t>Higher thresholds reduce the likelihood of a catch-up campaign.</a:t>
            </a:r>
          </a:p>
        </p:txBody>
      </p:sp>
    </p:spTree>
    <p:extLst>
      <p:ext uri="{BB962C8B-B14F-4D97-AF65-F5344CB8AC3E}">
        <p14:creationId xmlns:p14="http://schemas.microsoft.com/office/powerpoint/2010/main" val="33752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81EFD8-092C-4F4C-A09D-E8D56C2F96EE}"/>
              </a:ext>
            </a:extLst>
          </p:cNvPr>
          <p:cNvGrpSpPr/>
          <p:nvPr/>
        </p:nvGrpSpPr>
        <p:grpSpPr>
          <a:xfrm>
            <a:off x="2628900" y="117022"/>
            <a:ext cx="6438900" cy="4953000"/>
            <a:chOff x="2628900" y="117022"/>
            <a:chExt cx="6438900" cy="4953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44EB41-5C5E-4F9D-9E98-955C711AB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00" t="18889" r="33333" b="7037"/>
            <a:stretch/>
          </p:blipFill>
          <p:spPr>
            <a:xfrm>
              <a:off x="2628900" y="117022"/>
              <a:ext cx="6438900" cy="49530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CFA72E-610B-47EB-BC35-78CCC817CA46}"/>
                </a:ext>
              </a:extLst>
            </p:cNvPr>
            <p:cNvGrpSpPr/>
            <p:nvPr/>
          </p:nvGrpSpPr>
          <p:grpSpPr>
            <a:xfrm>
              <a:off x="3120811" y="3111589"/>
              <a:ext cx="810092" cy="1357783"/>
              <a:chOff x="426596" y="3332024"/>
              <a:chExt cx="810092" cy="135778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02E9506-BF28-4521-9CAC-7EC4E3637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921" t="72956" r="77459" b="15918"/>
              <a:stretch/>
            </p:blipFill>
            <p:spPr>
              <a:xfrm>
                <a:off x="460948" y="3825923"/>
                <a:ext cx="775740" cy="86388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0C919CC-04FE-49B2-8445-0F35CB43CE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668" t="67958" r="77884" b="25204"/>
              <a:stretch/>
            </p:blipFill>
            <p:spPr>
              <a:xfrm>
                <a:off x="426596" y="3332024"/>
                <a:ext cx="749322" cy="535126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B803A9-5276-4F16-ABE8-9EE01E7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3350"/>
            <a:ext cx="2286000" cy="1981200"/>
          </a:xfrm>
        </p:spPr>
        <p:txBody>
          <a:bodyPr>
            <a:normAutofit/>
          </a:bodyPr>
          <a:lstStyle/>
          <a:p>
            <a:r>
              <a:rPr lang="en-US" dirty="0"/>
              <a:t>Optimal Targeting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D8D57-1500-43D4-B258-9BBE0A56CFF1}"/>
              </a:ext>
            </a:extLst>
          </p:cNvPr>
          <p:cNvSpPr/>
          <p:nvPr/>
        </p:nvSpPr>
        <p:spPr>
          <a:xfrm>
            <a:off x="685800" y="470535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1D154-C5E0-41A7-AE8B-82C5E6F14F29}"/>
              </a:ext>
            </a:extLst>
          </p:cNvPr>
          <p:cNvSpPr txBox="1"/>
          <p:nvPr/>
        </p:nvSpPr>
        <p:spPr>
          <a:xfrm>
            <a:off x="228600" y="1733550"/>
            <a:ext cx="381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1"/>
                </a:solidFill>
              </a:rPr>
              <a:t>Low (binary) thresholds result in vaccination of low-risk populations.</a:t>
            </a:r>
          </a:p>
          <a:p>
            <a:pPr algn="ctr"/>
            <a:endParaRPr lang="en-US" sz="1800" i="1" dirty="0">
              <a:solidFill>
                <a:schemeClr val="accent1"/>
              </a:solidFill>
            </a:endParaRPr>
          </a:p>
          <a:p>
            <a:pPr algn="ctr"/>
            <a:r>
              <a:rPr lang="en-US" sz="1800" i="1" dirty="0">
                <a:solidFill>
                  <a:schemeClr val="accent1"/>
                </a:solidFill>
              </a:rPr>
              <a:t>Higher thresholds are effective at targeting if there is ample ES coverage of the full catchment area.</a:t>
            </a:r>
          </a:p>
        </p:txBody>
      </p:sp>
    </p:spTree>
    <p:extLst>
      <p:ext uri="{BB962C8B-B14F-4D97-AF65-F5344CB8AC3E}">
        <p14:creationId xmlns:p14="http://schemas.microsoft.com/office/powerpoint/2010/main" val="35103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IDM_PPT Template v2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6FCQ3RPYFS27-334089976-513</_dlc_DocId>
    <_dlc_DocIdUrl xmlns="6d2bc46a-f014-48ed-be59-9d6cf5da36fb">
      <Url>https://idmod.sharepoint.com/symposium/_layouts/15/DocIdRedir.aspx?ID=6FCQ3RPYFS27-334089976-513</Url>
      <Description>6FCQ3RPYFS27-334089976-513</Description>
    </_dlc_DocIdUrl>
  </documentManagement>
</p:properties>
</file>

<file path=customXml/itemProps1.xml><?xml version="1.0" encoding="utf-8"?>
<ds:datastoreItem xmlns:ds="http://schemas.openxmlformats.org/officeDocument/2006/customXml" ds:itemID="{C2BEF17E-F88D-404E-9E49-08C18267257E}"/>
</file>

<file path=customXml/itemProps2.xml><?xml version="1.0" encoding="utf-8"?>
<ds:datastoreItem xmlns:ds="http://schemas.openxmlformats.org/officeDocument/2006/customXml" ds:itemID="{C0C33B19-5B80-4CC1-B59A-B0AB87E0EA17}"/>
</file>

<file path=customXml/itemProps3.xml><?xml version="1.0" encoding="utf-8"?>
<ds:datastoreItem xmlns:ds="http://schemas.openxmlformats.org/officeDocument/2006/customXml" ds:itemID="{3103E26A-0469-4B7C-B388-E67822B07ABA}"/>
</file>

<file path=customXml/itemProps4.xml><?xml version="1.0" encoding="utf-8"?>
<ds:datastoreItem xmlns:ds="http://schemas.openxmlformats.org/officeDocument/2006/customXml" ds:itemID="{DA9165EA-38E3-4524-8826-CA03794250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67928</TotalTime>
  <Words>709</Words>
  <Application>Microsoft Office PowerPoint</Application>
  <PresentationFormat>On-screen Show (16:9)</PresentationFormat>
  <Paragraphs>141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IDM_PPT Template v2</vt:lpstr>
      <vt:lpstr>PowerPoint Presentation</vt:lpstr>
      <vt:lpstr>Content</vt:lpstr>
      <vt:lpstr>Why consider environmental surveillance</vt:lpstr>
      <vt:lpstr>Simulation Model</vt:lpstr>
      <vt:lpstr>Costing Model</vt:lpstr>
      <vt:lpstr>Considerations</vt:lpstr>
      <vt:lpstr>Disease Burden</vt:lpstr>
      <vt:lpstr>Campaigns Depend on  Threshold</vt:lpstr>
      <vt:lpstr>Optimal Targeting</vt:lpstr>
      <vt:lpstr>Cost-Efficient Frontier</vt:lpstr>
      <vt:lpstr>Findings</vt:lpstr>
      <vt:lpstr>PowerPoint Presentation</vt:lpstr>
      <vt:lpstr>Appendix</vt:lpstr>
      <vt:lpstr>Cost/Economic Model Components</vt:lpstr>
      <vt:lpstr>Simulated Direct Costs</vt:lpstr>
      <vt:lpstr>For most locations with endemic typhoid, we have one, or few reporting locations within a country.  </vt:lpstr>
      <vt:lpstr>Exploratory simulations</vt:lpstr>
      <vt:lpstr>Model Notes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Thurley</dc:creator>
  <cp:lastModifiedBy>Brittany Hagedorn</cp:lastModifiedBy>
  <cp:revision>951</cp:revision>
  <cp:lastPrinted>2015-08-10T18:58:17Z</cp:lastPrinted>
  <dcterms:created xsi:type="dcterms:W3CDTF">2014-01-14T19:51:02Z</dcterms:created>
  <dcterms:modified xsi:type="dcterms:W3CDTF">2018-04-16T16:24:05Z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cd93f576-d1b5-4cb0-95bf-532bc558d7f9</vt:lpwstr>
  </property>
</Properties>
</file>