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96" r:id="rId4"/>
    <p:sldId id="286" r:id="rId5"/>
    <p:sldId id="290" r:id="rId6"/>
    <p:sldId id="288" r:id="rId7"/>
    <p:sldId id="291" r:id="rId8"/>
    <p:sldId id="289" r:id="rId9"/>
    <p:sldId id="292" r:id="rId10"/>
    <p:sldId id="293" r:id="rId11"/>
    <p:sldId id="294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ko Zuurmond" userId="c61ef8a9399e143d" providerId="LiveId" clId="{5C830041-F854-4DC4-BECE-894B79D807EE}"/>
    <pc:docChg chg="custSel delSld modSld">
      <pc:chgData name="Irko Zuurmond" userId="c61ef8a9399e143d" providerId="LiveId" clId="{5C830041-F854-4DC4-BECE-894B79D807EE}" dt="2018-03-01T05:39:42.900" v="28" actId="20577"/>
      <pc:docMkLst>
        <pc:docMk/>
      </pc:docMkLst>
      <pc:sldChg chg="modSp">
        <pc:chgData name="Irko Zuurmond" userId="c61ef8a9399e143d" providerId="LiveId" clId="{5C830041-F854-4DC4-BECE-894B79D807EE}" dt="2018-03-01T05:39:42.900" v="28" actId="20577"/>
        <pc:sldMkLst>
          <pc:docMk/>
          <pc:sldMk cId="0" sldId="256"/>
        </pc:sldMkLst>
        <pc:spChg chg="mod">
          <ac:chgData name="Irko Zuurmond" userId="c61ef8a9399e143d" providerId="LiveId" clId="{5C830041-F854-4DC4-BECE-894B79D807EE}" dt="2018-03-01T05:39:42.900" v="28" actId="20577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Irko Zuurmond" userId="c61ef8a9399e143d" providerId="LiveId" clId="{5C830041-F854-4DC4-BECE-894B79D807EE}" dt="2018-03-01T05:39:25.326" v="11" actId="2696"/>
        <pc:sldMkLst>
          <pc:docMk/>
          <pc:sldMk cId="4117656581" sldId="268"/>
        </pc:sldMkLst>
      </pc:sldChg>
      <pc:sldChg chg="del">
        <pc:chgData name="Irko Zuurmond" userId="c61ef8a9399e143d" providerId="LiveId" clId="{5C830041-F854-4DC4-BECE-894B79D807EE}" dt="2018-03-01T05:39:25.163" v="1" actId="2696"/>
        <pc:sldMkLst>
          <pc:docMk/>
          <pc:sldMk cId="3711727808" sldId="269"/>
        </pc:sldMkLst>
      </pc:sldChg>
      <pc:sldChg chg="del">
        <pc:chgData name="Irko Zuurmond" userId="c61ef8a9399e143d" providerId="LiveId" clId="{5C830041-F854-4DC4-BECE-894B79D807EE}" dt="2018-03-01T05:39:25.275" v="8" actId="2696"/>
        <pc:sldMkLst>
          <pc:docMk/>
          <pc:sldMk cId="2152109014" sldId="270"/>
        </pc:sldMkLst>
      </pc:sldChg>
      <pc:sldChg chg="del">
        <pc:chgData name="Irko Zuurmond" userId="c61ef8a9399e143d" providerId="LiveId" clId="{5C830041-F854-4DC4-BECE-894B79D807EE}" dt="2018-03-01T05:39:25.193" v="3" actId="2696"/>
        <pc:sldMkLst>
          <pc:docMk/>
          <pc:sldMk cId="2750715227" sldId="271"/>
        </pc:sldMkLst>
      </pc:sldChg>
      <pc:sldChg chg="del">
        <pc:chgData name="Irko Zuurmond" userId="c61ef8a9399e143d" providerId="LiveId" clId="{5C830041-F854-4DC4-BECE-894B79D807EE}" dt="2018-03-01T05:39:25.258" v="7" actId="2696"/>
        <pc:sldMkLst>
          <pc:docMk/>
          <pc:sldMk cId="1602401313" sldId="272"/>
        </pc:sldMkLst>
      </pc:sldChg>
      <pc:sldChg chg="del">
        <pc:chgData name="Irko Zuurmond" userId="c61ef8a9399e143d" providerId="LiveId" clId="{5C830041-F854-4DC4-BECE-894B79D807EE}" dt="2018-03-01T05:39:25.292" v="9" actId="2696"/>
        <pc:sldMkLst>
          <pc:docMk/>
          <pc:sldMk cId="3136299689" sldId="273"/>
        </pc:sldMkLst>
      </pc:sldChg>
      <pc:sldChg chg="del">
        <pc:chgData name="Irko Zuurmond" userId="c61ef8a9399e143d" providerId="LiveId" clId="{5C830041-F854-4DC4-BECE-894B79D807EE}" dt="2018-03-01T05:39:25.309" v="10" actId="2696"/>
        <pc:sldMkLst>
          <pc:docMk/>
          <pc:sldMk cId="3059928638" sldId="274"/>
        </pc:sldMkLst>
      </pc:sldChg>
      <pc:sldChg chg="del">
        <pc:chgData name="Irko Zuurmond" userId="c61ef8a9399e143d" providerId="LiveId" clId="{5C830041-F854-4DC4-BECE-894B79D807EE}" dt="2018-03-01T05:39:19.342" v="0" actId="2696"/>
        <pc:sldMkLst>
          <pc:docMk/>
          <pc:sldMk cId="3047544078" sldId="275"/>
        </pc:sldMkLst>
      </pc:sldChg>
      <pc:sldChg chg="del">
        <pc:chgData name="Irko Zuurmond" userId="c61ef8a9399e143d" providerId="LiveId" clId="{5C830041-F854-4DC4-BECE-894B79D807EE}" dt="2018-03-01T05:39:25.226" v="4" actId="2696"/>
        <pc:sldMkLst>
          <pc:docMk/>
          <pc:sldMk cId="3525173516" sldId="283"/>
        </pc:sldMkLst>
      </pc:sldChg>
      <pc:sldChg chg="del">
        <pc:chgData name="Irko Zuurmond" userId="c61ef8a9399e143d" providerId="LiveId" clId="{5C830041-F854-4DC4-BECE-894B79D807EE}" dt="2018-03-01T05:39:25.183" v="2" actId="2696"/>
        <pc:sldMkLst>
          <pc:docMk/>
          <pc:sldMk cId="190471711" sldId="284"/>
        </pc:sldMkLst>
      </pc:sldChg>
      <pc:sldChg chg="del">
        <pc:chgData name="Irko Zuurmond" userId="c61ef8a9399e143d" providerId="LiveId" clId="{5C830041-F854-4DC4-BECE-894B79D807EE}" dt="2018-03-01T05:39:25.231" v="5" actId="2696"/>
        <pc:sldMkLst>
          <pc:docMk/>
          <pc:sldMk cId="2586590760" sldId="285"/>
        </pc:sldMkLst>
      </pc:sldChg>
      <pc:sldChg chg="del">
        <pc:chgData name="Irko Zuurmond" userId="c61ef8a9399e143d" providerId="LiveId" clId="{5C830041-F854-4DC4-BECE-894B79D807EE}" dt="2018-03-01T05:39:25.248" v="6" actId="2696"/>
        <pc:sldMkLst>
          <pc:docMk/>
          <pc:sldMk cId="4255617873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C539-1045-4E76-99BF-83260E5AFA4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BE696-E6D6-42D7-BF33-35AF05323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3A1DBBA-9356-4A3D-B7AC-3E07469ABDDE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76EC-9205-4E56-AC74-92C10B40CD4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76EC-9205-4E56-AC74-92C10B40CD4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76EC-9205-4E56-AC74-92C10B40CD4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76EC-9205-4E56-AC74-92C10B40CD4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76EC-9205-4E56-AC74-92C10B40CD4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76EC-9205-4E56-AC74-92C10B40CD4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76EC-9205-4E56-AC74-92C10B40CD4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76EC-9205-4E56-AC74-92C10B40CD4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76EC-9205-4E56-AC74-92C10B40CD4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76EC-9205-4E56-AC74-92C10B40CD4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76EC-9205-4E56-AC74-92C10B40CD4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76EC-9205-4E56-AC74-92C10B40CD4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45EB-92A9-4D4D-B274-DA8321B1A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10287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sz="quarter"/>
          </p:nvPr>
        </p:nvSpPr>
        <p:spPr>
          <a:xfrm>
            <a:off x="0" y="2233572"/>
            <a:ext cx="4114800" cy="3405188"/>
          </a:xfrm>
        </p:spPr>
        <p:txBody>
          <a:bodyPr/>
          <a:lstStyle/>
          <a:p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endParaRPr lang="en-US" sz="2800" i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038600" cy="6858000"/>
          </a:xfrm>
          <a:prstGeom prst="rect">
            <a:avLst/>
          </a:prstGeom>
          <a:solidFill>
            <a:srgbClr val="DC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0944" y="230709"/>
            <a:ext cx="4038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for Dise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ase Modelling</a:t>
            </a:r>
          </a:p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</a:p>
          <a:p>
            <a:pPr algn="ctr">
              <a:spcAft>
                <a:spcPts val="8400"/>
              </a:spcAft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4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400"/>
              </a:spcAft>
            </a:pP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Regency Hotel, 16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- 18</a:t>
            </a:r>
            <a:r>
              <a:rPr lang="en-GB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April 2018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573016"/>
            <a:ext cx="1828800" cy="109118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448800" y="6493824"/>
            <a:ext cx="2514600" cy="728365"/>
            <a:chOff x="7543800" y="6472535"/>
            <a:chExt cx="2514600" cy="728365"/>
          </a:xfrm>
        </p:grpSpPr>
        <p:sp>
          <p:nvSpPr>
            <p:cNvPr id="11" name="Rectangle 10"/>
            <p:cNvSpPr/>
            <p:nvPr/>
          </p:nvSpPr>
          <p:spPr>
            <a:xfrm>
              <a:off x="7543800" y="6515100"/>
              <a:ext cx="2514600" cy="685800"/>
            </a:xfrm>
            <a:prstGeom prst="rect">
              <a:avLst/>
            </a:prstGeom>
            <a:solidFill>
              <a:srgbClr val="DC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7620000" y="647253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269875" algn="l"/>
                </a:tabLst>
              </a:pPr>
              <a:r>
                <a:rPr lang="en-GB" altLang="en-US" sz="1600" b="1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www.amref.org</a:t>
              </a:r>
              <a:endParaRPr lang="en-GB" altLang="en-US" sz="16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-15073"/>
            <a:ext cx="8208912" cy="85178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ls, methods 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nd d</a:t>
            </a:r>
            <a:r>
              <a:rPr 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lysis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496" y="692696"/>
            <a:ext cx="9108504" cy="602592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study area will focus on endemic region in Kenya according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classification of malaria burden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sources: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Demogr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phic he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lth inform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tion system (DHIS 2), Community He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lth Inform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tion System (CHIS), 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Surveill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nce d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KEMRI Welcome Trust d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of he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lth f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cilities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lysis: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rcGIS softw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 together with R softw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 will be used for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ddition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 quantitative d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gement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lysis</a:t>
            </a:r>
          </a:p>
          <a:p>
            <a:pPr>
              <a:lnSpc>
                <a:spcPct val="114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meters: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 of he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lth f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cility, MFL code, loc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tion, type of he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lth f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cility, number of he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lth c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 workers, presence of  community he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lth unit, c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tchment popul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tion, number of 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ses tre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ted monthly from 2014 to 2017, number of 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ses tre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ted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 community level monthly from 2014 to 2017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26602" y="5990259"/>
            <a:ext cx="2514600" cy="728365"/>
            <a:chOff x="7543800" y="6472535"/>
            <a:chExt cx="2514600" cy="728365"/>
          </a:xfrm>
        </p:grpSpPr>
        <p:sp>
          <p:nvSpPr>
            <p:cNvPr id="5" name="Rectangle 4"/>
            <p:cNvSpPr/>
            <p:nvPr/>
          </p:nvSpPr>
          <p:spPr>
            <a:xfrm>
              <a:off x="7543800" y="6515100"/>
              <a:ext cx="2514600" cy="685800"/>
            </a:xfrm>
            <a:prstGeom prst="rect">
              <a:avLst/>
            </a:prstGeom>
            <a:solidFill>
              <a:srgbClr val="DC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620000" y="647253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269875" algn="l"/>
                </a:tabLst>
              </a:pPr>
              <a:r>
                <a:rPr lang="en-GB" altLang="en-US" sz="1600" b="1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www.amref.org</a:t>
              </a:r>
              <a:endParaRPr lang="en-GB" altLang="en-US" sz="16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4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-171400"/>
            <a:ext cx="7848872" cy="99290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692696"/>
            <a:ext cx="8429642" cy="435133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gements with 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 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</a:t>
            </a:r>
            <a:r>
              <a:rPr lang="en-US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IDM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 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alaria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tlas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project, Oxford University to review the l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yout of the p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 support in development of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modelling str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tegy</a:t>
            </a:r>
          </a:p>
          <a:p>
            <a:pPr>
              <a:lnSpc>
                <a:spcPct val="114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gement, d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lysis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 m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nuscript development</a:t>
            </a:r>
          </a:p>
          <a:p>
            <a:pPr>
              <a:lnSpc>
                <a:spcPct val="114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from v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rious st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keholders</a:t>
            </a:r>
          </a:p>
          <a:p>
            <a:pPr>
              <a:lnSpc>
                <a:spcPct val="114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26602" y="5990259"/>
            <a:ext cx="2514600" cy="728365"/>
            <a:chOff x="7543800" y="6472535"/>
            <a:chExt cx="2514600" cy="728365"/>
          </a:xfrm>
        </p:grpSpPr>
        <p:sp>
          <p:nvSpPr>
            <p:cNvPr id="5" name="Rectangle 4"/>
            <p:cNvSpPr/>
            <p:nvPr/>
          </p:nvSpPr>
          <p:spPr>
            <a:xfrm>
              <a:off x="7543800" y="6515100"/>
              <a:ext cx="2514600" cy="685800"/>
            </a:xfrm>
            <a:prstGeom prst="rect">
              <a:avLst/>
            </a:prstGeom>
            <a:solidFill>
              <a:srgbClr val="DC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620000" y="647253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269875" algn="l"/>
                </a:tabLst>
              </a:pPr>
              <a:r>
                <a:rPr lang="en-GB" altLang="en-US" sz="1600" b="1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www.amref.org</a:t>
              </a:r>
              <a:endParaRPr lang="en-GB" altLang="en-US" sz="16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921625" cy="649287"/>
          </a:xfrm>
        </p:spPr>
        <p:txBody>
          <a:bodyPr/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Acknowledgments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5740" y="908050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Amref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Health Africa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Malaria Control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Keny</a:t>
            </a:r>
            <a:r>
              <a:rPr lang="en-US" sz="2800" dirty="0"/>
              <a:t>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of Disease Modelling, US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alaria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tlas Project, Oxford University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26602" y="5990259"/>
            <a:ext cx="2514600" cy="728365"/>
            <a:chOff x="7543800" y="6472535"/>
            <a:chExt cx="2514600" cy="728365"/>
          </a:xfrm>
        </p:grpSpPr>
        <p:sp>
          <p:nvSpPr>
            <p:cNvPr id="6" name="Rectangle 5"/>
            <p:cNvSpPr/>
            <p:nvPr/>
          </p:nvSpPr>
          <p:spPr>
            <a:xfrm>
              <a:off x="7543800" y="6515100"/>
              <a:ext cx="2514600" cy="685800"/>
            </a:xfrm>
            <a:prstGeom prst="rect">
              <a:avLst/>
            </a:prstGeom>
            <a:solidFill>
              <a:srgbClr val="DC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7620000" y="647253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269875" algn="l"/>
                </a:tabLst>
              </a:pPr>
              <a:r>
                <a:rPr lang="en-GB" altLang="en-US" sz="1600" b="1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www.amref.org</a:t>
              </a:r>
              <a:endParaRPr lang="en-GB" altLang="en-US" sz="16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5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04666"/>
            <a:ext cx="8219256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distribution of healthcare workers in malaria endemic zones in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Kenya: health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system readiness for malaria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pre-elimination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Mable Jerop</a:t>
            </a:r>
          </a:p>
          <a:p>
            <a:pPr marL="0" indent="0" algn="ctr">
              <a:buNone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Amref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Health Africa, Nairobi, Keny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29400" y="6123610"/>
            <a:ext cx="2514600" cy="728365"/>
            <a:chOff x="7543800" y="6472535"/>
            <a:chExt cx="2514600" cy="728365"/>
          </a:xfrm>
        </p:grpSpPr>
        <p:sp>
          <p:nvSpPr>
            <p:cNvPr id="7" name="Rectangle 6"/>
            <p:cNvSpPr/>
            <p:nvPr/>
          </p:nvSpPr>
          <p:spPr>
            <a:xfrm>
              <a:off x="7543800" y="6515100"/>
              <a:ext cx="2514600" cy="685800"/>
            </a:xfrm>
            <a:prstGeom prst="rect">
              <a:avLst/>
            </a:prstGeom>
            <a:solidFill>
              <a:srgbClr val="DC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620000" y="647253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269875" algn="l"/>
                </a:tabLst>
              </a:pPr>
              <a:r>
                <a:rPr lang="en-GB" altLang="en-US" sz="1600" b="1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www.amref.org</a:t>
              </a:r>
              <a:endParaRPr lang="en-GB" altLang="en-US" sz="16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1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 endemic zones in </a:t>
            </a:r>
            <a:r>
              <a:rPr lang="en-GB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28" y="1556792"/>
            <a:ext cx="3394720" cy="2880319"/>
          </a:xfrm>
        </p:spPr>
        <p:txBody>
          <a:bodyPr>
            <a:noAutofit/>
          </a:bodyPr>
          <a:lstStyle/>
          <a:p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Malaria Mapping 1990-2010</a:t>
            </a:r>
          </a:p>
          <a:p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Showing reduction in prevalence with use of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interventions-C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 man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gement, FANC, IMCI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1340769"/>
            <a:ext cx="5318268" cy="438019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629400" y="6123610"/>
            <a:ext cx="2514600" cy="728365"/>
            <a:chOff x="7543800" y="6472535"/>
            <a:chExt cx="2514600" cy="728365"/>
          </a:xfrm>
        </p:grpSpPr>
        <p:sp>
          <p:nvSpPr>
            <p:cNvPr id="24" name="Rectangle 23"/>
            <p:cNvSpPr/>
            <p:nvPr/>
          </p:nvSpPr>
          <p:spPr>
            <a:xfrm>
              <a:off x="7543800" y="6515100"/>
              <a:ext cx="2514600" cy="685800"/>
            </a:xfrm>
            <a:prstGeom prst="rect">
              <a:avLst/>
            </a:prstGeom>
            <a:solidFill>
              <a:srgbClr val="DC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auto">
            <a:xfrm>
              <a:off x="7620000" y="647253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269875" algn="l"/>
                </a:tabLst>
              </a:pPr>
              <a:r>
                <a:rPr lang="en-GB" altLang="en-US" sz="1600" b="1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www.amref.org</a:t>
              </a:r>
              <a:endParaRPr lang="en-GB" altLang="en-US" sz="16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1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8"/>
          <p:cNvSpPr txBox="1">
            <a:spLocks noChangeArrowheads="1"/>
          </p:cNvSpPr>
          <p:nvPr/>
        </p:nvSpPr>
        <p:spPr bwMode="auto">
          <a:xfrm>
            <a:off x="457200" y="291863"/>
            <a:ext cx="819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 endemic zones </a:t>
            </a: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Keny</a:t>
            </a: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3733800" y="927101"/>
            <a:ext cx="4710113" cy="4295775"/>
            <a:chOff x="0" y="1066800"/>
            <a:chExt cx="6911826" cy="5596892"/>
          </a:xfrm>
        </p:grpSpPr>
        <p:sp>
          <p:nvSpPr>
            <p:cNvPr id="11270" name="Freeform 5"/>
            <p:cNvSpPr>
              <a:spLocks noEditPoints="1"/>
            </p:cNvSpPr>
            <p:nvPr/>
          </p:nvSpPr>
          <p:spPr bwMode="auto">
            <a:xfrm>
              <a:off x="3769162" y="4838405"/>
              <a:ext cx="2125340" cy="1605259"/>
            </a:xfrm>
            <a:custGeom>
              <a:avLst/>
              <a:gdLst>
                <a:gd name="T0" fmla="*/ 2147483647 w 1406"/>
                <a:gd name="T1" fmla="*/ 2147483647 h 1070"/>
                <a:gd name="T2" fmla="*/ 2147483647 w 1406"/>
                <a:gd name="T3" fmla="*/ 2147483647 h 1070"/>
                <a:gd name="T4" fmla="*/ 2147483647 w 1406"/>
                <a:gd name="T5" fmla="*/ 2147483647 h 1070"/>
                <a:gd name="T6" fmla="*/ 2147483647 w 1406"/>
                <a:gd name="T7" fmla="*/ 2147483647 h 1070"/>
                <a:gd name="T8" fmla="*/ 2147483647 w 1406"/>
                <a:gd name="T9" fmla="*/ 2147483647 h 1070"/>
                <a:gd name="T10" fmla="*/ 2147483647 w 1406"/>
                <a:gd name="T11" fmla="*/ 2147483647 h 1070"/>
                <a:gd name="T12" fmla="*/ 2147483647 w 1406"/>
                <a:gd name="T13" fmla="*/ 2147483647 h 1070"/>
                <a:gd name="T14" fmla="*/ 2147483647 w 1406"/>
                <a:gd name="T15" fmla="*/ 2147483647 h 1070"/>
                <a:gd name="T16" fmla="*/ 2147483647 w 1406"/>
                <a:gd name="T17" fmla="*/ 2147483647 h 1070"/>
                <a:gd name="T18" fmla="*/ 2147483647 w 1406"/>
                <a:gd name="T19" fmla="*/ 2147483647 h 1070"/>
                <a:gd name="T20" fmla="*/ 2147483647 w 1406"/>
                <a:gd name="T21" fmla="*/ 2147483647 h 1070"/>
                <a:gd name="T22" fmla="*/ 2147483647 w 1406"/>
                <a:gd name="T23" fmla="*/ 2147483647 h 1070"/>
                <a:gd name="T24" fmla="*/ 2147483647 w 1406"/>
                <a:gd name="T25" fmla="*/ 2147483647 h 1070"/>
                <a:gd name="T26" fmla="*/ 2147483647 w 1406"/>
                <a:gd name="T27" fmla="*/ 2147483647 h 1070"/>
                <a:gd name="T28" fmla="*/ 2147483647 w 1406"/>
                <a:gd name="T29" fmla="*/ 2147483647 h 1070"/>
                <a:gd name="T30" fmla="*/ 2147483647 w 1406"/>
                <a:gd name="T31" fmla="*/ 2147483647 h 1070"/>
                <a:gd name="T32" fmla="*/ 2147483647 w 1406"/>
                <a:gd name="T33" fmla="*/ 2147483647 h 1070"/>
                <a:gd name="T34" fmla="*/ 2147483647 w 1406"/>
                <a:gd name="T35" fmla="*/ 2147483647 h 1070"/>
                <a:gd name="T36" fmla="*/ 2147483647 w 1406"/>
                <a:gd name="T37" fmla="*/ 2147483647 h 1070"/>
                <a:gd name="T38" fmla="*/ 2147483647 w 1406"/>
                <a:gd name="T39" fmla="*/ 2147483647 h 1070"/>
                <a:gd name="T40" fmla="*/ 2147483647 w 1406"/>
                <a:gd name="T41" fmla="*/ 2147483647 h 1070"/>
                <a:gd name="T42" fmla="*/ 2147483647 w 1406"/>
                <a:gd name="T43" fmla="*/ 2147483647 h 1070"/>
                <a:gd name="T44" fmla="*/ 2147483647 w 1406"/>
                <a:gd name="T45" fmla="*/ 2147483647 h 1070"/>
                <a:gd name="T46" fmla="*/ 2147483647 w 1406"/>
                <a:gd name="T47" fmla="*/ 2147483647 h 1070"/>
                <a:gd name="T48" fmla="*/ 2147483647 w 1406"/>
                <a:gd name="T49" fmla="*/ 2147483647 h 1070"/>
                <a:gd name="T50" fmla="*/ 2147483647 w 1406"/>
                <a:gd name="T51" fmla="*/ 2147483647 h 1070"/>
                <a:gd name="T52" fmla="*/ 2147483647 w 1406"/>
                <a:gd name="T53" fmla="*/ 2147483647 h 1070"/>
                <a:gd name="T54" fmla="*/ 2147483647 w 1406"/>
                <a:gd name="T55" fmla="*/ 2147483647 h 1070"/>
                <a:gd name="T56" fmla="*/ 2147483647 w 1406"/>
                <a:gd name="T57" fmla="*/ 2147483647 h 1070"/>
                <a:gd name="T58" fmla="*/ 2147483647 w 1406"/>
                <a:gd name="T59" fmla="*/ 2147483647 h 1070"/>
                <a:gd name="T60" fmla="*/ 2147483647 w 1406"/>
                <a:gd name="T61" fmla="*/ 2147483647 h 1070"/>
                <a:gd name="T62" fmla="*/ 2147483647 w 1406"/>
                <a:gd name="T63" fmla="*/ 2147483647 h 1070"/>
                <a:gd name="T64" fmla="*/ 2147483647 w 1406"/>
                <a:gd name="T65" fmla="*/ 2147483647 h 1070"/>
                <a:gd name="T66" fmla="*/ 2147483647 w 1406"/>
                <a:gd name="T67" fmla="*/ 2147483647 h 1070"/>
                <a:gd name="T68" fmla="*/ 2147483647 w 1406"/>
                <a:gd name="T69" fmla="*/ 2147483647 h 1070"/>
                <a:gd name="T70" fmla="*/ 2147483647 w 1406"/>
                <a:gd name="T71" fmla="*/ 2147483647 h 1070"/>
                <a:gd name="T72" fmla="*/ 2147483647 w 1406"/>
                <a:gd name="T73" fmla="*/ 2147483647 h 1070"/>
                <a:gd name="T74" fmla="*/ 2147483647 w 1406"/>
                <a:gd name="T75" fmla="*/ 2147483647 h 1070"/>
                <a:gd name="T76" fmla="*/ 2147483647 w 1406"/>
                <a:gd name="T77" fmla="*/ 2147483647 h 1070"/>
                <a:gd name="T78" fmla="*/ 2147483647 w 1406"/>
                <a:gd name="T79" fmla="*/ 2147483647 h 1070"/>
                <a:gd name="T80" fmla="*/ 2147483647 w 1406"/>
                <a:gd name="T81" fmla="*/ 2147483647 h 1070"/>
                <a:gd name="T82" fmla="*/ 2147483647 w 1406"/>
                <a:gd name="T83" fmla="*/ 2147483647 h 1070"/>
                <a:gd name="T84" fmla="*/ 2147483647 w 1406"/>
                <a:gd name="T85" fmla="*/ 2147483647 h 1070"/>
                <a:gd name="T86" fmla="*/ 2147483647 w 1406"/>
                <a:gd name="T87" fmla="*/ 2147483647 h 1070"/>
                <a:gd name="T88" fmla="*/ 2147483647 w 1406"/>
                <a:gd name="T89" fmla="*/ 2147483647 h 1070"/>
                <a:gd name="T90" fmla="*/ 2147483647 w 1406"/>
                <a:gd name="T91" fmla="*/ 2147483647 h 1070"/>
                <a:gd name="T92" fmla="*/ 2147483647 w 1406"/>
                <a:gd name="T93" fmla="*/ 2147483647 h 1070"/>
                <a:gd name="T94" fmla="*/ 2147483647 w 1406"/>
                <a:gd name="T95" fmla="*/ 2147483647 h 1070"/>
                <a:gd name="T96" fmla="*/ 2147483647 w 1406"/>
                <a:gd name="T97" fmla="*/ 2147483647 h 1070"/>
                <a:gd name="T98" fmla="*/ 2147483647 w 1406"/>
                <a:gd name="T99" fmla="*/ 2147483647 h 1070"/>
                <a:gd name="T100" fmla="*/ 2147483647 w 1406"/>
                <a:gd name="T101" fmla="*/ 2147483647 h 1070"/>
                <a:gd name="T102" fmla="*/ 2147483647 w 1406"/>
                <a:gd name="T103" fmla="*/ 2147483647 h 1070"/>
                <a:gd name="T104" fmla="*/ 2147483647 w 1406"/>
                <a:gd name="T105" fmla="*/ 2147483647 h 1070"/>
                <a:gd name="T106" fmla="*/ 2147483647 w 1406"/>
                <a:gd name="T107" fmla="*/ 2147483647 h 1070"/>
                <a:gd name="T108" fmla="*/ 2147483647 w 1406"/>
                <a:gd name="T109" fmla="*/ 2147483647 h 1070"/>
                <a:gd name="T110" fmla="*/ 2147483647 w 1406"/>
                <a:gd name="T111" fmla="*/ 2147483647 h 1070"/>
                <a:gd name="T112" fmla="*/ 2147483647 w 1406"/>
                <a:gd name="T113" fmla="*/ 2147483647 h 1070"/>
                <a:gd name="T114" fmla="*/ 2147483647 w 1406"/>
                <a:gd name="T115" fmla="*/ 2147483647 h 1070"/>
                <a:gd name="T116" fmla="*/ 2147483647 w 1406"/>
                <a:gd name="T117" fmla="*/ 2147483647 h 1070"/>
                <a:gd name="T118" fmla="*/ 2147483647 w 1406"/>
                <a:gd name="T119" fmla="*/ 2147483647 h 1070"/>
                <a:gd name="T120" fmla="*/ 2147483647 w 1406"/>
                <a:gd name="T121" fmla="*/ 2147483647 h 1070"/>
                <a:gd name="T122" fmla="*/ 2147483647 w 1406"/>
                <a:gd name="T123" fmla="*/ 2147483647 h 1070"/>
                <a:gd name="T124" fmla="*/ 2147483647 w 1406"/>
                <a:gd name="T125" fmla="*/ 2147483647 h 10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406" h="1070">
                  <a:moveTo>
                    <a:pt x="626" y="1062"/>
                  </a:moveTo>
                  <a:lnTo>
                    <a:pt x="627" y="1062"/>
                  </a:lnTo>
                  <a:lnTo>
                    <a:pt x="628" y="1062"/>
                  </a:lnTo>
                  <a:lnTo>
                    <a:pt x="629" y="1062"/>
                  </a:lnTo>
                  <a:lnTo>
                    <a:pt x="630" y="1062"/>
                  </a:lnTo>
                  <a:lnTo>
                    <a:pt x="632" y="1063"/>
                  </a:lnTo>
                  <a:lnTo>
                    <a:pt x="633" y="1063"/>
                  </a:lnTo>
                  <a:lnTo>
                    <a:pt x="634" y="1063"/>
                  </a:lnTo>
                  <a:lnTo>
                    <a:pt x="635" y="1063"/>
                  </a:lnTo>
                  <a:lnTo>
                    <a:pt x="637" y="1063"/>
                  </a:lnTo>
                  <a:lnTo>
                    <a:pt x="637" y="1062"/>
                  </a:lnTo>
                  <a:lnTo>
                    <a:pt x="638" y="1062"/>
                  </a:lnTo>
                  <a:lnTo>
                    <a:pt x="639" y="1063"/>
                  </a:lnTo>
                  <a:lnTo>
                    <a:pt x="639" y="1065"/>
                  </a:lnTo>
                  <a:lnTo>
                    <a:pt x="639" y="1066"/>
                  </a:lnTo>
                  <a:lnTo>
                    <a:pt x="640" y="1066"/>
                  </a:lnTo>
                  <a:lnTo>
                    <a:pt x="639" y="1067"/>
                  </a:lnTo>
                  <a:lnTo>
                    <a:pt x="638" y="1068"/>
                  </a:lnTo>
                  <a:lnTo>
                    <a:pt x="638" y="1067"/>
                  </a:lnTo>
                  <a:lnTo>
                    <a:pt x="637" y="1066"/>
                  </a:lnTo>
                  <a:lnTo>
                    <a:pt x="637" y="1067"/>
                  </a:lnTo>
                  <a:lnTo>
                    <a:pt x="635" y="1067"/>
                  </a:lnTo>
                  <a:lnTo>
                    <a:pt x="635" y="1066"/>
                  </a:lnTo>
                  <a:lnTo>
                    <a:pt x="634" y="1066"/>
                  </a:lnTo>
                  <a:lnTo>
                    <a:pt x="633" y="1066"/>
                  </a:lnTo>
                  <a:lnTo>
                    <a:pt x="632" y="1066"/>
                  </a:lnTo>
                  <a:lnTo>
                    <a:pt x="630" y="1066"/>
                  </a:lnTo>
                  <a:lnTo>
                    <a:pt x="629" y="1066"/>
                  </a:lnTo>
                  <a:lnTo>
                    <a:pt x="628" y="1066"/>
                  </a:lnTo>
                  <a:lnTo>
                    <a:pt x="627" y="1066"/>
                  </a:lnTo>
                  <a:lnTo>
                    <a:pt x="626" y="1066"/>
                  </a:lnTo>
                  <a:lnTo>
                    <a:pt x="624" y="1065"/>
                  </a:lnTo>
                  <a:lnTo>
                    <a:pt x="623" y="1065"/>
                  </a:lnTo>
                  <a:lnTo>
                    <a:pt x="624" y="1065"/>
                  </a:lnTo>
                  <a:lnTo>
                    <a:pt x="626" y="1065"/>
                  </a:lnTo>
                  <a:lnTo>
                    <a:pt x="626" y="1063"/>
                  </a:lnTo>
                  <a:lnTo>
                    <a:pt x="626" y="1062"/>
                  </a:lnTo>
                  <a:lnTo>
                    <a:pt x="624" y="1062"/>
                  </a:lnTo>
                  <a:lnTo>
                    <a:pt x="624" y="1061"/>
                  </a:lnTo>
                  <a:lnTo>
                    <a:pt x="626" y="1061"/>
                  </a:lnTo>
                  <a:lnTo>
                    <a:pt x="626" y="1062"/>
                  </a:lnTo>
                  <a:close/>
                  <a:moveTo>
                    <a:pt x="580" y="1060"/>
                  </a:moveTo>
                  <a:lnTo>
                    <a:pt x="578" y="1060"/>
                  </a:lnTo>
                  <a:lnTo>
                    <a:pt x="578" y="1061"/>
                  </a:lnTo>
                  <a:lnTo>
                    <a:pt x="578" y="1060"/>
                  </a:lnTo>
                  <a:lnTo>
                    <a:pt x="578" y="1058"/>
                  </a:lnTo>
                  <a:lnTo>
                    <a:pt x="580" y="1060"/>
                  </a:lnTo>
                  <a:close/>
                  <a:moveTo>
                    <a:pt x="575" y="1057"/>
                  </a:moveTo>
                  <a:lnTo>
                    <a:pt x="575" y="1058"/>
                  </a:lnTo>
                  <a:lnTo>
                    <a:pt x="574" y="1058"/>
                  </a:lnTo>
                  <a:lnTo>
                    <a:pt x="574" y="1057"/>
                  </a:lnTo>
                  <a:lnTo>
                    <a:pt x="575" y="1057"/>
                  </a:lnTo>
                  <a:close/>
                  <a:moveTo>
                    <a:pt x="577" y="1058"/>
                  </a:moveTo>
                  <a:lnTo>
                    <a:pt x="577" y="1060"/>
                  </a:lnTo>
                  <a:lnTo>
                    <a:pt x="578" y="1060"/>
                  </a:lnTo>
                  <a:lnTo>
                    <a:pt x="577" y="1060"/>
                  </a:lnTo>
                  <a:lnTo>
                    <a:pt x="576" y="1060"/>
                  </a:lnTo>
                  <a:lnTo>
                    <a:pt x="576" y="1058"/>
                  </a:lnTo>
                  <a:lnTo>
                    <a:pt x="575" y="1058"/>
                  </a:lnTo>
                  <a:lnTo>
                    <a:pt x="576" y="1058"/>
                  </a:lnTo>
                  <a:lnTo>
                    <a:pt x="576" y="1057"/>
                  </a:lnTo>
                  <a:lnTo>
                    <a:pt x="577" y="1057"/>
                  </a:lnTo>
                  <a:lnTo>
                    <a:pt x="577" y="1058"/>
                  </a:lnTo>
                  <a:close/>
                  <a:moveTo>
                    <a:pt x="575" y="1056"/>
                  </a:moveTo>
                  <a:lnTo>
                    <a:pt x="576" y="1056"/>
                  </a:lnTo>
                  <a:lnTo>
                    <a:pt x="575" y="1056"/>
                  </a:lnTo>
                  <a:close/>
                  <a:moveTo>
                    <a:pt x="580" y="1055"/>
                  </a:moveTo>
                  <a:lnTo>
                    <a:pt x="580" y="1056"/>
                  </a:lnTo>
                  <a:lnTo>
                    <a:pt x="578" y="1056"/>
                  </a:lnTo>
                  <a:lnTo>
                    <a:pt x="577" y="1056"/>
                  </a:lnTo>
                  <a:lnTo>
                    <a:pt x="578" y="1056"/>
                  </a:lnTo>
                  <a:lnTo>
                    <a:pt x="578" y="1055"/>
                  </a:lnTo>
                  <a:lnTo>
                    <a:pt x="580" y="1055"/>
                  </a:lnTo>
                  <a:lnTo>
                    <a:pt x="578" y="1055"/>
                  </a:lnTo>
                  <a:lnTo>
                    <a:pt x="580" y="1055"/>
                  </a:lnTo>
                  <a:close/>
                  <a:moveTo>
                    <a:pt x="581" y="1055"/>
                  </a:moveTo>
                  <a:lnTo>
                    <a:pt x="581" y="1056"/>
                  </a:lnTo>
                  <a:lnTo>
                    <a:pt x="581" y="1055"/>
                  </a:lnTo>
                  <a:close/>
                  <a:moveTo>
                    <a:pt x="581" y="1052"/>
                  </a:moveTo>
                  <a:lnTo>
                    <a:pt x="580" y="1052"/>
                  </a:lnTo>
                  <a:lnTo>
                    <a:pt x="581" y="1052"/>
                  </a:lnTo>
                  <a:lnTo>
                    <a:pt x="581" y="1051"/>
                  </a:lnTo>
                  <a:lnTo>
                    <a:pt x="582" y="1051"/>
                  </a:lnTo>
                  <a:lnTo>
                    <a:pt x="582" y="1052"/>
                  </a:lnTo>
                  <a:lnTo>
                    <a:pt x="581" y="1052"/>
                  </a:lnTo>
                  <a:close/>
                  <a:moveTo>
                    <a:pt x="582" y="1047"/>
                  </a:moveTo>
                  <a:lnTo>
                    <a:pt x="583" y="1047"/>
                  </a:lnTo>
                  <a:lnTo>
                    <a:pt x="583" y="1049"/>
                  </a:lnTo>
                  <a:lnTo>
                    <a:pt x="583" y="1050"/>
                  </a:lnTo>
                  <a:lnTo>
                    <a:pt x="583" y="1051"/>
                  </a:lnTo>
                  <a:lnTo>
                    <a:pt x="583" y="1050"/>
                  </a:lnTo>
                  <a:lnTo>
                    <a:pt x="582" y="1050"/>
                  </a:lnTo>
                  <a:lnTo>
                    <a:pt x="582" y="1049"/>
                  </a:lnTo>
                  <a:lnTo>
                    <a:pt x="582" y="1047"/>
                  </a:lnTo>
                  <a:close/>
                  <a:moveTo>
                    <a:pt x="606" y="1032"/>
                  </a:moveTo>
                  <a:lnTo>
                    <a:pt x="607" y="1032"/>
                  </a:lnTo>
                  <a:lnTo>
                    <a:pt x="607" y="1034"/>
                  </a:lnTo>
                  <a:lnTo>
                    <a:pt x="607" y="1035"/>
                  </a:lnTo>
                  <a:lnTo>
                    <a:pt x="607" y="1036"/>
                  </a:lnTo>
                  <a:lnTo>
                    <a:pt x="606" y="1036"/>
                  </a:lnTo>
                  <a:lnTo>
                    <a:pt x="606" y="1037"/>
                  </a:lnTo>
                  <a:lnTo>
                    <a:pt x="604" y="1037"/>
                  </a:lnTo>
                  <a:lnTo>
                    <a:pt x="604" y="1039"/>
                  </a:lnTo>
                  <a:lnTo>
                    <a:pt x="603" y="1040"/>
                  </a:lnTo>
                  <a:lnTo>
                    <a:pt x="603" y="1039"/>
                  </a:lnTo>
                  <a:lnTo>
                    <a:pt x="603" y="1037"/>
                  </a:lnTo>
                  <a:lnTo>
                    <a:pt x="602" y="1037"/>
                  </a:lnTo>
                  <a:lnTo>
                    <a:pt x="602" y="1036"/>
                  </a:lnTo>
                  <a:lnTo>
                    <a:pt x="602" y="1035"/>
                  </a:lnTo>
                  <a:lnTo>
                    <a:pt x="601" y="1035"/>
                  </a:lnTo>
                  <a:lnTo>
                    <a:pt x="602" y="1035"/>
                  </a:lnTo>
                  <a:lnTo>
                    <a:pt x="602" y="1034"/>
                  </a:lnTo>
                  <a:lnTo>
                    <a:pt x="602" y="1032"/>
                  </a:lnTo>
                  <a:lnTo>
                    <a:pt x="603" y="1032"/>
                  </a:lnTo>
                  <a:lnTo>
                    <a:pt x="604" y="1032"/>
                  </a:lnTo>
                  <a:lnTo>
                    <a:pt x="606" y="1032"/>
                  </a:lnTo>
                  <a:close/>
                  <a:moveTo>
                    <a:pt x="659" y="1019"/>
                  </a:moveTo>
                  <a:lnTo>
                    <a:pt x="659" y="1020"/>
                  </a:lnTo>
                  <a:lnTo>
                    <a:pt x="660" y="1020"/>
                  </a:lnTo>
                  <a:lnTo>
                    <a:pt x="660" y="1021"/>
                  </a:lnTo>
                  <a:lnTo>
                    <a:pt x="660" y="1023"/>
                  </a:lnTo>
                  <a:lnTo>
                    <a:pt x="660" y="1024"/>
                  </a:lnTo>
                  <a:lnTo>
                    <a:pt x="660" y="1025"/>
                  </a:lnTo>
                  <a:lnTo>
                    <a:pt x="660" y="1026"/>
                  </a:lnTo>
                  <a:lnTo>
                    <a:pt x="659" y="1026"/>
                  </a:lnTo>
                  <a:lnTo>
                    <a:pt x="659" y="1028"/>
                  </a:lnTo>
                  <a:lnTo>
                    <a:pt x="658" y="1028"/>
                  </a:lnTo>
                  <a:lnTo>
                    <a:pt x="658" y="1029"/>
                  </a:lnTo>
                  <a:lnTo>
                    <a:pt x="656" y="1029"/>
                  </a:lnTo>
                  <a:lnTo>
                    <a:pt x="658" y="1029"/>
                  </a:lnTo>
                  <a:lnTo>
                    <a:pt x="658" y="1030"/>
                  </a:lnTo>
                  <a:lnTo>
                    <a:pt x="658" y="1031"/>
                  </a:lnTo>
                  <a:lnTo>
                    <a:pt x="658" y="1032"/>
                  </a:lnTo>
                  <a:lnTo>
                    <a:pt x="658" y="1034"/>
                  </a:lnTo>
                  <a:lnTo>
                    <a:pt x="656" y="1034"/>
                  </a:lnTo>
                  <a:lnTo>
                    <a:pt x="656" y="1035"/>
                  </a:lnTo>
                  <a:lnTo>
                    <a:pt x="655" y="1035"/>
                  </a:lnTo>
                  <a:lnTo>
                    <a:pt x="656" y="1035"/>
                  </a:lnTo>
                  <a:lnTo>
                    <a:pt x="655" y="1035"/>
                  </a:lnTo>
                  <a:lnTo>
                    <a:pt x="656" y="1035"/>
                  </a:lnTo>
                  <a:lnTo>
                    <a:pt x="656" y="1036"/>
                  </a:lnTo>
                  <a:lnTo>
                    <a:pt x="655" y="1036"/>
                  </a:lnTo>
                  <a:lnTo>
                    <a:pt x="654" y="1036"/>
                  </a:lnTo>
                  <a:lnTo>
                    <a:pt x="654" y="1037"/>
                  </a:lnTo>
                  <a:lnTo>
                    <a:pt x="653" y="1037"/>
                  </a:lnTo>
                  <a:lnTo>
                    <a:pt x="653" y="1039"/>
                  </a:lnTo>
                  <a:lnTo>
                    <a:pt x="652" y="1039"/>
                  </a:lnTo>
                  <a:lnTo>
                    <a:pt x="652" y="1037"/>
                  </a:lnTo>
                  <a:lnTo>
                    <a:pt x="650" y="1037"/>
                  </a:lnTo>
                  <a:lnTo>
                    <a:pt x="650" y="1036"/>
                  </a:lnTo>
                  <a:lnTo>
                    <a:pt x="650" y="1035"/>
                  </a:lnTo>
                  <a:lnTo>
                    <a:pt x="650" y="1034"/>
                  </a:lnTo>
                  <a:lnTo>
                    <a:pt x="650" y="1032"/>
                  </a:lnTo>
                  <a:lnTo>
                    <a:pt x="650" y="1031"/>
                  </a:lnTo>
                  <a:lnTo>
                    <a:pt x="649" y="1031"/>
                  </a:lnTo>
                  <a:lnTo>
                    <a:pt x="650" y="1031"/>
                  </a:lnTo>
                  <a:lnTo>
                    <a:pt x="650" y="1032"/>
                  </a:lnTo>
                  <a:lnTo>
                    <a:pt x="650" y="1034"/>
                  </a:lnTo>
                  <a:lnTo>
                    <a:pt x="652" y="1034"/>
                  </a:lnTo>
                  <a:lnTo>
                    <a:pt x="652" y="1032"/>
                  </a:lnTo>
                  <a:lnTo>
                    <a:pt x="652" y="1031"/>
                  </a:lnTo>
                  <a:lnTo>
                    <a:pt x="650" y="1031"/>
                  </a:lnTo>
                  <a:lnTo>
                    <a:pt x="650" y="1030"/>
                  </a:lnTo>
                  <a:lnTo>
                    <a:pt x="649" y="1029"/>
                  </a:lnTo>
                  <a:lnTo>
                    <a:pt x="648" y="1029"/>
                  </a:lnTo>
                  <a:lnTo>
                    <a:pt x="648" y="1028"/>
                  </a:lnTo>
                  <a:lnTo>
                    <a:pt x="648" y="1029"/>
                  </a:lnTo>
                  <a:lnTo>
                    <a:pt x="649" y="1029"/>
                  </a:lnTo>
                  <a:lnTo>
                    <a:pt x="650" y="1029"/>
                  </a:lnTo>
                  <a:lnTo>
                    <a:pt x="650" y="1030"/>
                  </a:lnTo>
                  <a:lnTo>
                    <a:pt x="650" y="1029"/>
                  </a:lnTo>
                  <a:lnTo>
                    <a:pt x="649" y="1029"/>
                  </a:lnTo>
                  <a:lnTo>
                    <a:pt x="648" y="1028"/>
                  </a:lnTo>
                  <a:lnTo>
                    <a:pt x="648" y="1026"/>
                  </a:lnTo>
                  <a:lnTo>
                    <a:pt x="648" y="1028"/>
                  </a:lnTo>
                  <a:lnTo>
                    <a:pt x="649" y="1028"/>
                  </a:lnTo>
                  <a:lnTo>
                    <a:pt x="649" y="1026"/>
                  </a:lnTo>
                  <a:lnTo>
                    <a:pt x="649" y="1025"/>
                  </a:lnTo>
                  <a:lnTo>
                    <a:pt x="650" y="1025"/>
                  </a:lnTo>
                  <a:lnTo>
                    <a:pt x="650" y="1026"/>
                  </a:lnTo>
                  <a:lnTo>
                    <a:pt x="650" y="1028"/>
                  </a:lnTo>
                  <a:lnTo>
                    <a:pt x="652" y="1028"/>
                  </a:lnTo>
                  <a:lnTo>
                    <a:pt x="653" y="1028"/>
                  </a:lnTo>
                  <a:lnTo>
                    <a:pt x="654" y="1028"/>
                  </a:lnTo>
                  <a:lnTo>
                    <a:pt x="655" y="1028"/>
                  </a:lnTo>
                  <a:lnTo>
                    <a:pt x="654" y="1026"/>
                  </a:lnTo>
                  <a:lnTo>
                    <a:pt x="655" y="1025"/>
                  </a:lnTo>
                  <a:lnTo>
                    <a:pt x="655" y="1024"/>
                  </a:lnTo>
                  <a:lnTo>
                    <a:pt x="654" y="1024"/>
                  </a:lnTo>
                  <a:lnTo>
                    <a:pt x="655" y="1024"/>
                  </a:lnTo>
                  <a:lnTo>
                    <a:pt x="655" y="1023"/>
                  </a:lnTo>
                  <a:lnTo>
                    <a:pt x="654" y="1023"/>
                  </a:lnTo>
                  <a:lnTo>
                    <a:pt x="655" y="1023"/>
                  </a:lnTo>
                  <a:lnTo>
                    <a:pt x="655" y="1021"/>
                  </a:lnTo>
                  <a:lnTo>
                    <a:pt x="655" y="1020"/>
                  </a:lnTo>
                  <a:lnTo>
                    <a:pt x="656" y="1020"/>
                  </a:lnTo>
                  <a:lnTo>
                    <a:pt x="656" y="1019"/>
                  </a:lnTo>
                  <a:lnTo>
                    <a:pt x="658" y="1019"/>
                  </a:lnTo>
                  <a:lnTo>
                    <a:pt x="659" y="1019"/>
                  </a:lnTo>
                  <a:close/>
                  <a:moveTo>
                    <a:pt x="731" y="841"/>
                  </a:moveTo>
                  <a:lnTo>
                    <a:pt x="732" y="841"/>
                  </a:lnTo>
                  <a:lnTo>
                    <a:pt x="733" y="842"/>
                  </a:lnTo>
                  <a:lnTo>
                    <a:pt x="734" y="842"/>
                  </a:lnTo>
                  <a:lnTo>
                    <a:pt x="736" y="842"/>
                  </a:lnTo>
                  <a:lnTo>
                    <a:pt x="736" y="843"/>
                  </a:lnTo>
                  <a:lnTo>
                    <a:pt x="734" y="843"/>
                  </a:lnTo>
                  <a:lnTo>
                    <a:pt x="734" y="844"/>
                  </a:lnTo>
                  <a:lnTo>
                    <a:pt x="733" y="844"/>
                  </a:lnTo>
                  <a:lnTo>
                    <a:pt x="733" y="846"/>
                  </a:lnTo>
                  <a:lnTo>
                    <a:pt x="734" y="846"/>
                  </a:lnTo>
                  <a:lnTo>
                    <a:pt x="734" y="847"/>
                  </a:lnTo>
                  <a:lnTo>
                    <a:pt x="736" y="847"/>
                  </a:lnTo>
                  <a:lnTo>
                    <a:pt x="736" y="846"/>
                  </a:lnTo>
                  <a:lnTo>
                    <a:pt x="736" y="847"/>
                  </a:lnTo>
                  <a:lnTo>
                    <a:pt x="736" y="848"/>
                  </a:lnTo>
                  <a:lnTo>
                    <a:pt x="734" y="848"/>
                  </a:lnTo>
                  <a:lnTo>
                    <a:pt x="736" y="848"/>
                  </a:lnTo>
                  <a:lnTo>
                    <a:pt x="736" y="849"/>
                  </a:lnTo>
                  <a:lnTo>
                    <a:pt x="736" y="850"/>
                  </a:lnTo>
                  <a:lnTo>
                    <a:pt x="737" y="850"/>
                  </a:lnTo>
                  <a:lnTo>
                    <a:pt x="737" y="852"/>
                  </a:lnTo>
                  <a:lnTo>
                    <a:pt x="737" y="853"/>
                  </a:lnTo>
                  <a:lnTo>
                    <a:pt x="738" y="853"/>
                  </a:lnTo>
                  <a:lnTo>
                    <a:pt x="737" y="853"/>
                  </a:lnTo>
                  <a:lnTo>
                    <a:pt x="737" y="854"/>
                  </a:lnTo>
                  <a:lnTo>
                    <a:pt x="738" y="854"/>
                  </a:lnTo>
                  <a:lnTo>
                    <a:pt x="738" y="855"/>
                  </a:lnTo>
                  <a:lnTo>
                    <a:pt x="737" y="855"/>
                  </a:lnTo>
                  <a:lnTo>
                    <a:pt x="736" y="855"/>
                  </a:lnTo>
                  <a:lnTo>
                    <a:pt x="736" y="857"/>
                  </a:lnTo>
                  <a:lnTo>
                    <a:pt x="734" y="857"/>
                  </a:lnTo>
                  <a:lnTo>
                    <a:pt x="734" y="858"/>
                  </a:lnTo>
                  <a:lnTo>
                    <a:pt x="733" y="858"/>
                  </a:lnTo>
                  <a:lnTo>
                    <a:pt x="732" y="858"/>
                  </a:lnTo>
                  <a:lnTo>
                    <a:pt x="732" y="857"/>
                  </a:lnTo>
                  <a:lnTo>
                    <a:pt x="731" y="857"/>
                  </a:lnTo>
                  <a:lnTo>
                    <a:pt x="731" y="855"/>
                  </a:lnTo>
                  <a:lnTo>
                    <a:pt x="731" y="854"/>
                  </a:lnTo>
                  <a:lnTo>
                    <a:pt x="731" y="855"/>
                  </a:lnTo>
                  <a:lnTo>
                    <a:pt x="730" y="855"/>
                  </a:lnTo>
                  <a:lnTo>
                    <a:pt x="730" y="854"/>
                  </a:lnTo>
                  <a:lnTo>
                    <a:pt x="728" y="854"/>
                  </a:lnTo>
                  <a:lnTo>
                    <a:pt x="730" y="854"/>
                  </a:lnTo>
                  <a:lnTo>
                    <a:pt x="730" y="853"/>
                  </a:lnTo>
                  <a:lnTo>
                    <a:pt x="728" y="853"/>
                  </a:lnTo>
                  <a:lnTo>
                    <a:pt x="728" y="854"/>
                  </a:lnTo>
                  <a:lnTo>
                    <a:pt x="728" y="853"/>
                  </a:lnTo>
                  <a:lnTo>
                    <a:pt x="728" y="854"/>
                  </a:lnTo>
                  <a:lnTo>
                    <a:pt x="728" y="853"/>
                  </a:lnTo>
                  <a:lnTo>
                    <a:pt x="727" y="852"/>
                  </a:lnTo>
                  <a:lnTo>
                    <a:pt x="727" y="853"/>
                  </a:lnTo>
                  <a:lnTo>
                    <a:pt x="727" y="852"/>
                  </a:lnTo>
                  <a:lnTo>
                    <a:pt x="726" y="852"/>
                  </a:lnTo>
                  <a:lnTo>
                    <a:pt x="726" y="850"/>
                  </a:lnTo>
                  <a:lnTo>
                    <a:pt x="726" y="849"/>
                  </a:lnTo>
                  <a:lnTo>
                    <a:pt x="726" y="848"/>
                  </a:lnTo>
                  <a:lnTo>
                    <a:pt x="725" y="848"/>
                  </a:lnTo>
                  <a:lnTo>
                    <a:pt x="726" y="848"/>
                  </a:lnTo>
                  <a:lnTo>
                    <a:pt x="725" y="848"/>
                  </a:lnTo>
                  <a:lnTo>
                    <a:pt x="725" y="847"/>
                  </a:lnTo>
                  <a:lnTo>
                    <a:pt x="723" y="846"/>
                  </a:lnTo>
                  <a:lnTo>
                    <a:pt x="723" y="844"/>
                  </a:lnTo>
                  <a:lnTo>
                    <a:pt x="723" y="843"/>
                  </a:lnTo>
                  <a:lnTo>
                    <a:pt x="725" y="843"/>
                  </a:lnTo>
                  <a:lnTo>
                    <a:pt x="726" y="843"/>
                  </a:lnTo>
                  <a:lnTo>
                    <a:pt x="727" y="843"/>
                  </a:lnTo>
                  <a:lnTo>
                    <a:pt x="727" y="842"/>
                  </a:lnTo>
                  <a:lnTo>
                    <a:pt x="728" y="842"/>
                  </a:lnTo>
                  <a:lnTo>
                    <a:pt x="728" y="841"/>
                  </a:lnTo>
                  <a:lnTo>
                    <a:pt x="730" y="841"/>
                  </a:lnTo>
                  <a:lnTo>
                    <a:pt x="731" y="841"/>
                  </a:lnTo>
                  <a:close/>
                  <a:moveTo>
                    <a:pt x="843" y="607"/>
                  </a:moveTo>
                  <a:lnTo>
                    <a:pt x="842" y="607"/>
                  </a:lnTo>
                  <a:lnTo>
                    <a:pt x="843" y="605"/>
                  </a:lnTo>
                  <a:lnTo>
                    <a:pt x="842" y="605"/>
                  </a:lnTo>
                  <a:lnTo>
                    <a:pt x="842" y="604"/>
                  </a:lnTo>
                  <a:lnTo>
                    <a:pt x="843" y="604"/>
                  </a:lnTo>
                  <a:lnTo>
                    <a:pt x="845" y="604"/>
                  </a:lnTo>
                  <a:lnTo>
                    <a:pt x="843" y="607"/>
                  </a:lnTo>
                  <a:close/>
                  <a:moveTo>
                    <a:pt x="837" y="605"/>
                  </a:moveTo>
                  <a:lnTo>
                    <a:pt x="836" y="605"/>
                  </a:lnTo>
                  <a:lnTo>
                    <a:pt x="836" y="607"/>
                  </a:lnTo>
                  <a:lnTo>
                    <a:pt x="835" y="607"/>
                  </a:lnTo>
                  <a:lnTo>
                    <a:pt x="834" y="607"/>
                  </a:lnTo>
                  <a:lnTo>
                    <a:pt x="832" y="607"/>
                  </a:lnTo>
                  <a:lnTo>
                    <a:pt x="832" y="605"/>
                  </a:lnTo>
                  <a:lnTo>
                    <a:pt x="832" y="604"/>
                  </a:lnTo>
                  <a:lnTo>
                    <a:pt x="834" y="604"/>
                  </a:lnTo>
                  <a:lnTo>
                    <a:pt x="835" y="605"/>
                  </a:lnTo>
                  <a:lnTo>
                    <a:pt x="836" y="605"/>
                  </a:lnTo>
                  <a:lnTo>
                    <a:pt x="836" y="604"/>
                  </a:lnTo>
                  <a:lnTo>
                    <a:pt x="837" y="604"/>
                  </a:lnTo>
                  <a:lnTo>
                    <a:pt x="837" y="603"/>
                  </a:lnTo>
                  <a:lnTo>
                    <a:pt x="837" y="604"/>
                  </a:lnTo>
                  <a:lnTo>
                    <a:pt x="837" y="605"/>
                  </a:lnTo>
                  <a:close/>
                  <a:moveTo>
                    <a:pt x="909" y="472"/>
                  </a:moveTo>
                  <a:lnTo>
                    <a:pt x="909" y="470"/>
                  </a:lnTo>
                  <a:lnTo>
                    <a:pt x="909" y="469"/>
                  </a:lnTo>
                  <a:lnTo>
                    <a:pt x="910" y="469"/>
                  </a:lnTo>
                  <a:lnTo>
                    <a:pt x="910" y="468"/>
                  </a:lnTo>
                  <a:lnTo>
                    <a:pt x="910" y="467"/>
                  </a:lnTo>
                  <a:lnTo>
                    <a:pt x="912" y="468"/>
                  </a:lnTo>
                  <a:lnTo>
                    <a:pt x="910" y="468"/>
                  </a:lnTo>
                  <a:lnTo>
                    <a:pt x="910" y="469"/>
                  </a:lnTo>
                  <a:lnTo>
                    <a:pt x="909" y="470"/>
                  </a:lnTo>
                  <a:lnTo>
                    <a:pt x="909" y="472"/>
                  </a:lnTo>
                  <a:close/>
                  <a:moveTo>
                    <a:pt x="913" y="469"/>
                  </a:moveTo>
                  <a:lnTo>
                    <a:pt x="912" y="468"/>
                  </a:lnTo>
                  <a:lnTo>
                    <a:pt x="913" y="468"/>
                  </a:lnTo>
                  <a:lnTo>
                    <a:pt x="913" y="467"/>
                  </a:lnTo>
                  <a:lnTo>
                    <a:pt x="912" y="467"/>
                  </a:lnTo>
                  <a:lnTo>
                    <a:pt x="912" y="465"/>
                  </a:lnTo>
                  <a:lnTo>
                    <a:pt x="912" y="464"/>
                  </a:lnTo>
                  <a:lnTo>
                    <a:pt x="910" y="464"/>
                  </a:lnTo>
                  <a:lnTo>
                    <a:pt x="910" y="463"/>
                  </a:lnTo>
                  <a:lnTo>
                    <a:pt x="910" y="464"/>
                  </a:lnTo>
                  <a:lnTo>
                    <a:pt x="912" y="464"/>
                  </a:lnTo>
                  <a:lnTo>
                    <a:pt x="912" y="465"/>
                  </a:lnTo>
                  <a:lnTo>
                    <a:pt x="913" y="467"/>
                  </a:lnTo>
                  <a:lnTo>
                    <a:pt x="913" y="468"/>
                  </a:lnTo>
                  <a:lnTo>
                    <a:pt x="913" y="469"/>
                  </a:lnTo>
                  <a:close/>
                  <a:moveTo>
                    <a:pt x="907" y="463"/>
                  </a:moveTo>
                  <a:lnTo>
                    <a:pt x="907" y="464"/>
                  </a:lnTo>
                  <a:lnTo>
                    <a:pt x="907" y="465"/>
                  </a:lnTo>
                  <a:lnTo>
                    <a:pt x="908" y="465"/>
                  </a:lnTo>
                  <a:lnTo>
                    <a:pt x="907" y="467"/>
                  </a:lnTo>
                  <a:lnTo>
                    <a:pt x="905" y="465"/>
                  </a:lnTo>
                  <a:lnTo>
                    <a:pt x="907" y="465"/>
                  </a:lnTo>
                  <a:lnTo>
                    <a:pt x="905" y="465"/>
                  </a:lnTo>
                  <a:lnTo>
                    <a:pt x="905" y="464"/>
                  </a:lnTo>
                  <a:lnTo>
                    <a:pt x="905" y="463"/>
                  </a:lnTo>
                  <a:lnTo>
                    <a:pt x="907" y="462"/>
                  </a:lnTo>
                  <a:lnTo>
                    <a:pt x="907" y="463"/>
                  </a:lnTo>
                  <a:lnTo>
                    <a:pt x="907" y="462"/>
                  </a:lnTo>
                  <a:lnTo>
                    <a:pt x="907" y="463"/>
                  </a:lnTo>
                  <a:close/>
                  <a:moveTo>
                    <a:pt x="908" y="451"/>
                  </a:moveTo>
                  <a:lnTo>
                    <a:pt x="907" y="451"/>
                  </a:lnTo>
                  <a:lnTo>
                    <a:pt x="907" y="452"/>
                  </a:lnTo>
                  <a:lnTo>
                    <a:pt x="908" y="453"/>
                  </a:lnTo>
                  <a:lnTo>
                    <a:pt x="908" y="454"/>
                  </a:lnTo>
                  <a:lnTo>
                    <a:pt x="908" y="456"/>
                  </a:lnTo>
                  <a:lnTo>
                    <a:pt x="908" y="457"/>
                  </a:lnTo>
                  <a:lnTo>
                    <a:pt x="908" y="458"/>
                  </a:lnTo>
                  <a:lnTo>
                    <a:pt x="908" y="459"/>
                  </a:lnTo>
                  <a:lnTo>
                    <a:pt x="907" y="458"/>
                  </a:lnTo>
                  <a:lnTo>
                    <a:pt x="908" y="458"/>
                  </a:lnTo>
                  <a:lnTo>
                    <a:pt x="908" y="457"/>
                  </a:lnTo>
                  <a:lnTo>
                    <a:pt x="908" y="456"/>
                  </a:lnTo>
                  <a:lnTo>
                    <a:pt x="907" y="456"/>
                  </a:lnTo>
                  <a:lnTo>
                    <a:pt x="908" y="456"/>
                  </a:lnTo>
                  <a:lnTo>
                    <a:pt x="907" y="456"/>
                  </a:lnTo>
                  <a:lnTo>
                    <a:pt x="907" y="454"/>
                  </a:lnTo>
                  <a:lnTo>
                    <a:pt x="907" y="453"/>
                  </a:lnTo>
                  <a:lnTo>
                    <a:pt x="907" y="454"/>
                  </a:lnTo>
                  <a:lnTo>
                    <a:pt x="908" y="454"/>
                  </a:lnTo>
                  <a:lnTo>
                    <a:pt x="907" y="454"/>
                  </a:lnTo>
                  <a:lnTo>
                    <a:pt x="907" y="453"/>
                  </a:lnTo>
                  <a:lnTo>
                    <a:pt x="907" y="452"/>
                  </a:lnTo>
                  <a:lnTo>
                    <a:pt x="907" y="451"/>
                  </a:lnTo>
                  <a:lnTo>
                    <a:pt x="907" y="449"/>
                  </a:lnTo>
                  <a:lnTo>
                    <a:pt x="907" y="448"/>
                  </a:lnTo>
                  <a:lnTo>
                    <a:pt x="908" y="448"/>
                  </a:lnTo>
                  <a:lnTo>
                    <a:pt x="908" y="447"/>
                  </a:lnTo>
                  <a:lnTo>
                    <a:pt x="908" y="446"/>
                  </a:lnTo>
                  <a:lnTo>
                    <a:pt x="908" y="444"/>
                  </a:lnTo>
                  <a:lnTo>
                    <a:pt x="909" y="444"/>
                  </a:lnTo>
                  <a:lnTo>
                    <a:pt x="909" y="443"/>
                  </a:lnTo>
                  <a:lnTo>
                    <a:pt x="909" y="442"/>
                  </a:lnTo>
                  <a:lnTo>
                    <a:pt x="910" y="442"/>
                  </a:lnTo>
                  <a:lnTo>
                    <a:pt x="909" y="442"/>
                  </a:lnTo>
                  <a:lnTo>
                    <a:pt x="909" y="443"/>
                  </a:lnTo>
                  <a:lnTo>
                    <a:pt x="909" y="444"/>
                  </a:lnTo>
                  <a:lnTo>
                    <a:pt x="909" y="446"/>
                  </a:lnTo>
                  <a:lnTo>
                    <a:pt x="908" y="446"/>
                  </a:lnTo>
                  <a:lnTo>
                    <a:pt x="908" y="447"/>
                  </a:lnTo>
                  <a:lnTo>
                    <a:pt x="908" y="448"/>
                  </a:lnTo>
                  <a:lnTo>
                    <a:pt x="908" y="449"/>
                  </a:lnTo>
                  <a:lnTo>
                    <a:pt x="908" y="451"/>
                  </a:lnTo>
                  <a:close/>
                  <a:moveTo>
                    <a:pt x="910" y="433"/>
                  </a:moveTo>
                  <a:lnTo>
                    <a:pt x="910" y="435"/>
                  </a:lnTo>
                  <a:lnTo>
                    <a:pt x="910" y="436"/>
                  </a:lnTo>
                  <a:lnTo>
                    <a:pt x="910" y="435"/>
                  </a:lnTo>
                  <a:lnTo>
                    <a:pt x="909" y="435"/>
                  </a:lnTo>
                  <a:lnTo>
                    <a:pt x="910" y="435"/>
                  </a:lnTo>
                  <a:lnTo>
                    <a:pt x="910" y="433"/>
                  </a:lnTo>
                  <a:lnTo>
                    <a:pt x="909" y="433"/>
                  </a:lnTo>
                  <a:lnTo>
                    <a:pt x="909" y="432"/>
                  </a:lnTo>
                  <a:lnTo>
                    <a:pt x="909" y="431"/>
                  </a:lnTo>
                  <a:lnTo>
                    <a:pt x="910" y="431"/>
                  </a:lnTo>
                  <a:lnTo>
                    <a:pt x="910" y="430"/>
                  </a:lnTo>
                  <a:lnTo>
                    <a:pt x="910" y="431"/>
                  </a:lnTo>
                  <a:lnTo>
                    <a:pt x="910" y="432"/>
                  </a:lnTo>
                  <a:lnTo>
                    <a:pt x="910" y="433"/>
                  </a:lnTo>
                  <a:close/>
                  <a:moveTo>
                    <a:pt x="915" y="412"/>
                  </a:moveTo>
                  <a:lnTo>
                    <a:pt x="915" y="411"/>
                  </a:lnTo>
                  <a:lnTo>
                    <a:pt x="915" y="410"/>
                  </a:lnTo>
                  <a:lnTo>
                    <a:pt x="915" y="411"/>
                  </a:lnTo>
                  <a:lnTo>
                    <a:pt x="915" y="412"/>
                  </a:lnTo>
                  <a:close/>
                  <a:moveTo>
                    <a:pt x="914" y="410"/>
                  </a:moveTo>
                  <a:lnTo>
                    <a:pt x="913" y="410"/>
                  </a:lnTo>
                  <a:lnTo>
                    <a:pt x="914" y="410"/>
                  </a:lnTo>
                  <a:close/>
                  <a:moveTo>
                    <a:pt x="912" y="402"/>
                  </a:moveTo>
                  <a:lnTo>
                    <a:pt x="912" y="404"/>
                  </a:lnTo>
                  <a:lnTo>
                    <a:pt x="912" y="405"/>
                  </a:lnTo>
                  <a:lnTo>
                    <a:pt x="912" y="404"/>
                  </a:lnTo>
                  <a:lnTo>
                    <a:pt x="910" y="402"/>
                  </a:lnTo>
                  <a:lnTo>
                    <a:pt x="910" y="404"/>
                  </a:lnTo>
                  <a:lnTo>
                    <a:pt x="912" y="404"/>
                  </a:lnTo>
                  <a:lnTo>
                    <a:pt x="912" y="405"/>
                  </a:lnTo>
                  <a:lnTo>
                    <a:pt x="910" y="405"/>
                  </a:lnTo>
                  <a:lnTo>
                    <a:pt x="910" y="404"/>
                  </a:lnTo>
                  <a:lnTo>
                    <a:pt x="910" y="402"/>
                  </a:lnTo>
                  <a:lnTo>
                    <a:pt x="910" y="401"/>
                  </a:lnTo>
                  <a:lnTo>
                    <a:pt x="910" y="402"/>
                  </a:lnTo>
                  <a:lnTo>
                    <a:pt x="912" y="402"/>
                  </a:lnTo>
                  <a:close/>
                  <a:moveTo>
                    <a:pt x="909" y="404"/>
                  </a:moveTo>
                  <a:lnTo>
                    <a:pt x="909" y="402"/>
                  </a:lnTo>
                  <a:lnTo>
                    <a:pt x="910" y="401"/>
                  </a:lnTo>
                  <a:lnTo>
                    <a:pt x="910" y="402"/>
                  </a:lnTo>
                  <a:lnTo>
                    <a:pt x="909" y="404"/>
                  </a:lnTo>
                  <a:close/>
                  <a:moveTo>
                    <a:pt x="908" y="400"/>
                  </a:moveTo>
                  <a:lnTo>
                    <a:pt x="908" y="401"/>
                  </a:lnTo>
                  <a:lnTo>
                    <a:pt x="908" y="402"/>
                  </a:lnTo>
                  <a:lnTo>
                    <a:pt x="909" y="402"/>
                  </a:lnTo>
                  <a:lnTo>
                    <a:pt x="908" y="402"/>
                  </a:lnTo>
                  <a:lnTo>
                    <a:pt x="908" y="401"/>
                  </a:lnTo>
                  <a:lnTo>
                    <a:pt x="907" y="401"/>
                  </a:lnTo>
                  <a:lnTo>
                    <a:pt x="907" y="400"/>
                  </a:lnTo>
                  <a:lnTo>
                    <a:pt x="908" y="400"/>
                  </a:lnTo>
                  <a:close/>
                  <a:moveTo>
                    <a:pt x="912" y="400"/>
                  </a:moveTo>
                  <a:lnTo>
                    <a:pt x="912" y="401"/>
                  </a:lnTo>
                  <a:lnTo>
                    <a:pt x="910" y="401"/>
                  </a:lnTo>
                  <a:lnTo>
                    <a:pt x="910" y="400"/>
                  </a:lnTo>
                  <a:lnTo>
                    <a:pt x="910" y="401"/>
                  </a:lnTo>
                  <a:lnTo>
                    <a:pt x="910" y="400"/>
                  </a:lnTo>
                  <a:lnTo>
                    <a:pt x="912" y="400"/>
                  </a:lnTo>
                  <a:close/>
                  <a:moveTo>
                    <a:pt x="914" y="400"/>
                  </a:moveTo>
                  <a:lnTo>
                    <a:pt x="915" y="400"/>
                  </a:lnTo>
                  <a:lnTo>
                    <a:pt x="915" y="401"/>
                  </a:lnTo>
                  <a:lnTo>
                    <a:pt x="914" y="400"/>
                  </a:lnTo>
                  <a:close/>
                  <a:moveTo>
                    <a:pt x="915" y="399"/>
                  </a:moveTo>
                  <a:lnTo>
                    <a:pt x="915" y="400"/>
                  </a:lnTo>
                  <a:lnTo>
                    <a:pt x="914" y="399"/>
                  </a:lnTo>
                  <a:lnTo>
                    <a:pt x="915" y="399"/>
                  </a:lnTo>
                  <a:lnTo>
                    <a:pt x="915" y="397"/>
                  </a:lnTo>
                  <a:lnTo>
                    <a:pt x="915" y="399"/>
                  </a:lnTo>
                  <a:close/>
                  <a:moveTo>
                    <a:pt x="913" y="397"/>
                  </a:moveTo>
                  <a:lnTo>
                    <a:pt x="913" y="399"/>
                  </a:lnTo>
                  <a:lnTo>
                    <a:pt x="912" y="399"/>
                  </a:lnTo>
                  <a:lnTo>
                    <a:pt x="910" y="399"/>
                  </a:lnTo>
                  <a:lnTo>
                    <a:pt x="912" y="397"/>
                  </a:lnTo>
                  <a:lnTo>
                    <a:pt x="912" y="396"/>
                  </a:lnTo>
                  <a:lnTo>
                    <a:pt x="913" y="396"/>
                  </a:lnTo>
                  <a:lnTo>
                    <a:pt x="913" y="397"/>
                  </a:lnTo>
                  <a:close/>
                  <a:moveTo>
                    <a:pt x="912" y="395"/>
                  </a:moveTo>
                  <a:lnTo>
                    <a:pt x="912" y="394"/>
                  </a:lnTo>
                  <a:lnTo>
                    <a:pt x="913" y="394"/>
                  </a:lnTo>
                  <a:lnTo>
                    <a:pt x="913" y="392"/>
                  </a:lnTo>
                  <a:lnTo>
                    <a:pt x="914" y="392"/>
                  </a:lnTo>
                  <a:lnTo>
                    <a:pt x="914" y="394"/>
                  </a:lnTo>
                  <a:lnTo>
                    <a:pt x="913" y="394"/>
                  </a:lnTo>
                  <a:lnTo>
                    <a:pt x="913" y="395"/>
                  </a:lnTo>
                  <a:lnTo>
                    <a:pt x="912" y="395"/>
                  </a:lnTo>
                  <a:close/>
                  <a:moveTo>
                    <a:pt x="915" y="389"/>
                  </a:moveTo>
                  <a:lnTo>
                    <a:pt x="915" y="390"/>
                  </a:lnTo>
                  <a:lnTo>
                    <a:pt x="914" y="390"/>
                  </a:lnTo>
                  <a:lnTo>
                    <a:pt x="914" y="389"/>
                  </a:lnTo>
                  <a:lnTo>
                    <a:pt x="915" y="389"/>
                  </a:lnTo>
                  <a:close/>
                  <a:moveTo>
                    <a:pt x="915" y="390"/>
                  </a:moveTo>
                  <a:lnTo>
                    <a:pt x="915" y="391"/>
                  </a:lnTo>
                  <a:lnTo>
                    <a:pt x="915" y="390"/>
                  </a:lnTo>
                  <a:lnTo>
                    <a:pt x="916" y="389"/>
                  </a:lnTo>
                  <a:lnTo>
                    <a:pt x="916" y="390"/>
                  </a:lnTo>
                  <a:lnTo>
                    <a:pt x="915" y="390"/>
                  </a:lnTo>
                  <a:close/>
                  <a:moveTo>
                    <a:pt x="914" y="386"/>
                  </a:moveTo>
                  <a:lnTo>
                    <a:pt x="915" y="386"/>
                  </a:lnTo>
                  <a:lnTo>
                    <a:pt x="915" y="387"/>
                  </a:lnTo>
                  <a:lnTo>
                    <a:pt x="914" y="387"/>
                  </a:lnTo>
                  <a:lnTo>
                    <a:pt x="913" y="387"/>
                  </a:lnTo>
                  <a:lnTo>
                    <a:pt x="913" y="389"/>
                  </a:lnTo>
                  <a:lnTo>
                    <a:pt x="912" y="389"/>
                  </a:lnTo>
                  <a:lnTo>
                    <a:pt x="912" y="387"/>
                  </a:lnTo>
                  <a:lnTo>
                    <a:pt x="912" y="386"/>
                  </a:lnTo>
                  <a:lnTo>
                    <a:pt x="913" y="386"/>
                  </a:lnTo>
                  <a:lnTo>
                    <a:pt x="913" y="387"/>
                  </a:lnTo>
                  <a:lnTo>
                    <a:pt x="913" y="386"/>
                  </a:lnTo>
                  <a:lnTo>
                    <a:pt x="914" y="386"/>
                  </a:lnTo>
                  <a:close/>
                  <a:moveTo>
                    <a:pt x="918" y="385"/>
                  </a:moveTo>
                  <a:lnTo>
                    <a:pt x="919" y="385"/>
                  </a:lnTo>
                  <a:lnTo>
                    <a:pt x="919" y="386"/>
                  </a:lnTo>
                  <a:lnTo>
                    <a:pt x="918" y="387"/>
                  </a:lnTo>
                  <a:lnTo>
                    <a:pt x="918" y="389"/>
                  </a:lnTo>
                  <a:lnTo>
                    <a:pt x="916" y="389"/>
                  </a:lnTo>
                  <a:lnTo>
                    <a:pt x="916" y="387"/>
                  </a:lnTo>
                  <a:lnTo>
                    <a:pt x="916" y="386"/>
                  </a:lnTo>
                  <a:lnTo>
                    <a:pt x="918" y="386"/>
                  </a:lnTo>
                  <a:lnTo>
                    <a:pt x="918" y="385"/>
                  </a:lnTo>
                  <a:lnTo>
                    <a:pt x="918" y="386"/>
                  </a:lnTo>
                  <a:lnTo>
                    <a:pt x="916" y="386"/>
                  </a:lnTo>
                  <a:lnTo>
                    <a:pt x="918" y="385"/>
                  </a:lnTo>
                  <a:lnTo>
                    <a:pt x="918" y="384"/>
                  </a:lnTo>
                  <a:lnTo>
                    <a:pt x="918" y="385"/>
                  </a:lnTo>
                  <a:close/>
                  <a:moveTo>
                    <a:pt x="910" y="385"/>
                  </a:moveTo>
                  <a:lnTo>
                    <a:pt x="909" y="385"/>
                  </a:lnTo>
                  <a:lnTo>
                    <a:pt x="909" y="384"/>
                  </a:lnTo>
                  <a:lnTo>
                    <a:pt x="910" y="384"/>
                  </a:lnTo>
                  <a:lnTo>
                    <a:pt x="910" y="385"/>
                  </a:lnTo>
                  <a:close/>
                  <a:moveTo>
                    <a:pt x="912" y="384"/>
                  </a:moveTo>
                  <a:lnTo>
                    <a:pt x="910" y="384"/>
                  </a:lnTo>
                  <a:lnTo>
                    <a:pt x="910" y="383"/>
                  </a:lnTo>
                  <a:lnTo>
                    <a:pt x="912" y="383"/>
                  </a:lnTo>
                  <a:lnTo>
                    <a:pt x="912" y="384"/>
                  </a:lnTo>
                  <a:close/>
                  <a:moveTo>
                    <a:pt x="910" y="383"/>
                  </a:moveTo>
                  <a:lnTo>
                    <a:pt x="909" y="383"/>
                  </a:lnTo>
                  <a:lnTo>
                    <a:pt x="909" y="381"/>
                  </a:lnTo>
                  <a:lnTo>
                    <a:pt x="910" y="383"/>
                  </a:lnTo>
                  <a:close/>
                  <a:moveTo>
                    <a:pt x="914" y="379"/>
                  </a:moveTo>
                  <a:lnTo>
                    <a:pt x="914" y="380"/>
                  </a:lnTo>
                  <a:lnTo>
                    <a:pt x="914" y="381"/>
                  </a:lnTo>
                  <a:lnTo>
                    <a:pt x="914" y="383"/>
                  </a:lnTo>
                  <a:lnTo>
                    <a:pt x="914" y="384"/>
                  </a:lnTo>
                  <a:lnTo>
                    <a:pt x="913" y="384"/>
                  </a:lnTo>
                  <a:lnTo>
                    <a:pt x="913" y="385"/>
                  </a:lnTo>
                  <a:lnTo>
                    <a:pt x="912" y="385"/>
                  </a:lnTo>
                  <a:lnTo>
                    <a:pt x="913" y="384"/>
                  </a:lnTo>
                  <a:lnTo>
                    <a:pt x="913" y="383"/>
                  </a:lnTo>
                  <a:lnTo>
                    <a:pt x="913" y="384"/>
                  </a:lnTo>
                  <a:lnTo>
                    <a:pt x="913" y="383"/>
                  </a:lnTo>
                  <a:lnTo>
                    <a:pt x="913" y="381"/>
                  </a:lnTo>
                  <a:lnTo>
                    <a:pt x="913" y="380"/>
                  </a:lnTo>
                  <a:lnTo>
                    <a:pt x="913" y="379"/>
                  </a:lnTo>
                  <a:lnTo>
                    <a:pt x="913" y="378"/>
                  </a:lnTo>
                  <a:lnTo>
                    <a:pt x="914" y="378"/>
                  </a:lnTo>
                  <a:lnTo>
                    <a:pt x="914" y="379"/>
                  </a:lnTo>
                  <a:close/>
                  <a:moveTo>
                    <a:pt x="838" y="269"/>
                  </a:moveTo>
                  <a:lnTo>
                    <a:pt x="841" y="272"/>
                  </a:lnTo>
                  <a:lnTo>
                    <a:pt x="842" y="275"/>
                  </a:lnTo>
                  <a:lnTo>
                    <a:pt x="848" y="283"/>
                  </a:lnTo>
                  <a:lnTo>
                    <a:pt x="855" y="293"/>
                  </a:lnTo>
                  <a:lnTo>
                    <a:pt x="857" y="297"/>
                  </a:lnTo>
                  <a:lnTo>
                    <a:pt x="867" y="309"/>
                  </a:lnTo>
                  <a:lnTo>
                    <a:pt x="872" y="318"/>
                  </a:lnTo>
                  <a:lnTo>
                    <a:pt x="874" y="321"/>
                  </a:lnTo>
                  <a:lnTo>
                    <a:pt x="876" y="323"/>
                  </a:lnTo>
                  <a:lnTo>
                    <a:pt x="881" y="331"/>
                  </a:lnTo>
                  <a:lnTo>
                    <a:pt x="882" y="332"/>
                  </a:lnTo>
                  <a:lnTo>
                    <a:pt x="887" y="338"/>
                  </a:lnTo>
                  <a:lnTo>
                    <a:pt x="895" y="350"/>
                  </a:lnTo>
                  <a:lnTo>
                    <a:pt x="899" y="357"/>
                  </a:lnTo>
                  <a:lnTo>
                    <a:pt x="903" y="361"/>
                  </a:lnTo>
                  <a:lnTo>
                    <a:pt x="908" y="368"/>
                  </a:lnTo>
                  <a:lnTo>
                    <a:pt x="908" y="369"/>
                  </a:lnTo>
                  <a:lnTo>
                    <a:pt x="909" y="370"/>
                  </a:lnTo>
                  <a:lnTo>
                    <a:pt x="913" y="376"/>
                  </a:lnTo>
                  <a:lnTo>
                    <a:pt x="914" y="378"/>
                  </a:lnTo>
                  <a:lnTo>
                    <a:pt x="913" y="378"/>
                  </a:lnTo>
                  <a:lnTo>
                    <a:pt x="912" y="378"/>
                  </a:lnTo>
                  <a:lnTo>
                    <a:pt x="910" y="378"/>
                  </a:lnTo>
                  <a:lnTo>
                    <a:pt x="909" y="376"/>
                  </a:lnTo>
                  <a:lnTo>
                    <a:pt x="909" y="378"/>
                  </a:lnTo>
                  <a:lnTo>
                    <a:pt x="908" y="378"/>
                  </a:lnTo>
                  <a:lnTo>
                    <a:pt x="908" y="379"/>
                  </a:lnTo>
                  <a:lnTo>
                    <a:pt x="909" y="379"/>
                  </a:lnTo>
                  <a:lnTo>
                    <a:pt x="909" y="380"/>
                  </a:lnTo>
                  <a:lnTo>
                    <a:pt x="909" y="381"/>
                  </a:lnTo>
                  <a:lnTo>
                    <a:pt x="909" y="383"/>
                  </a:lnTo>
                  <a:lnTo>
                    <a:pt x="908" y="383"/>
                  </a:lnTo>
                  <a:lnTo>
                    <a:pt x="907" y="383"/>
                  </a:lnTo>
                  <a:lnTo>
                    <a:pt x="905" y="383"/>
                  </a:lnTo>
                  <a:lnTo>
                    <a:pt x="907" y="383"/>
                  </a:lnTo>
                  <a:lnTo>
                    <a:pt x="907" y="384"/>
                  </a:lnTo>
                  <a:lnTo>
                    <a:pt x="908" y="384"/>
                  </a:lnTo>
                  <a:lnTo>
                    <a:pt x="908" y="385"/>
                  </a:lnTo>
                  <a:lnTo>
                    <a:pt x="909" y="385"/>
                  </a:lnTo>
                  <a:lnTo>
                    <a:pt x="908" y="385"/>
                  </a:lnTo>
                  <a:lnTo>
                    <a:pt x="908" y="386"/>
                  </a:lnTo>
                  <a:lnTo>
                    <a:pt x="908" y="387"/>
                  </a:lnTo>
                  <a:lnTo>
                    <a:pt x="909" y="387"/>
                  </a:lnTo>
                  <a:lnTo>
                    <a:pt x="909" y="386"/>
                  </a:lnTo>
                  <a:lnTo>
                    <a:pt x="909" y="387"/>
                  </a:lnTo>
                  <a:lnTo>
                    <a:pt x="909" y="386"/>
                  </a:lnTo>
                  <a:lnTo>
                    <a:pt x="909" y="387"/>
                  </a:lnTo>
                  <a:lnTo>
                    <a:pt x="910" y="387"/>
                  </a:lnTo>
                  <a:lnTo>
                    <a:pt x="910" y="389"/>
                  </a:lnTo>
                  <a:lnTo>
                    <a:pt x="910" y="387"/>
                  </a:lnTo>
                  <a:lnTo>
                    <a:pt x="910" y="386"/>
                  </a:lnTo>
                  <a:lnTo>
                    <a:pt x="912" y="386"/>
                  </a:lnTo>
                  <a:lnTo>
                    <a:pt x="910" y="386"/>
                  </a:lnTo>
                  <a:lnTo>
                    <a:pt x="910" y="387"/>
                  </a:lnTo>
                  <a:lnTo>
                    <a:pt x="912" y="387"/>
                  </a:lnTo>
                  <a:lnTo>
                    <a:pt x="910" y="389"/>
                  </a:lnTo>
                  <a:lnTo>
                    <a:pt x="910" y="390"/>
                  </a:lnTo>
                  <a:lnTo>
                    <a:pt x="910" y="391"/>
                  </a:lnTo>
                  <a:lnTo>
                    <a:pt x="912" y="391"/>
                  </a:lnTo>
                  <a:lnTo>
                    <a:pt x="912" y="392"/>
                  </a:lnTo>
                  <a:lnTo>
                    <a:pt x="910" y="392"/>
                  </a:lnTo>
                  <a:lnTo>
                    <a:pt x="910" y="391"/>
                  </a:lnTo>
                  <a:lnTo>
                    <a:pt x="910" y="392"/>
                  </a:lnTo>
                  <a:lnTo>
                    <a:pt x="912" y="392"/>
                  </a:lnTo>
                  <a:lnTo>
                    <a:pt x="912" y="394"/>
                  </a:lnTo>
                  <a:lnTo>
                    <a:pt x="910" y="394"/>
                  </a:lnTo>
                  <a:lnTo>
                    <a:pt x="910" y="392"/>
                  </a:lnTo>
                  <a:lnTo>
                    <a:pt x="910" y="394"/>
                  </a:lnTo>
                  <a:lnTo>
                    <a:pt x="909" y="395"/>
                  </a:lnTo>
                  <a:lnTo>
                    <a:pt x="909" y="394"/>
                  </a:lnTo>
                  <a:lnTo>
                    <a:pt x="909" y="392"/>
                  </a:lnTo>
                  <a:lnTo>
                    <a:pt x="908" y="392"/>
                  </a:lnTo>
                  <a:lnTo>
                    <a:pt x="908" y="391"/>
                  </a:lnTo>
                  <a:lnTo>
                    <a:pt x="908" y="392"/>
                  </a:lnTo>
                  <a:lnTo>
                    <a:pt x="908" y="394"/>
                  </a:lnTo>
                  <a:lnTo>
                    <a:pt x="907" y="395"/>
                  </a:lnTo>
                  <a:lnTo>
                    <a:pt x="908" y="395"/>
                  </a:lnTo>
                  <a:lnTo>
                    <a:pt x="908" y="396"/>
                  </a:lnTo>
                  <a:lnTo>
                    <a:pt x="907" y="396"/>
                  </a:lnTo>
                  <a:lnTo>
                    <a:pt x="908" y="397"/>
                  </a:lnTo>
                  <a:lnTo>
                    <a:pt x="908" y="396"/>
                  </a:lnTo>
                  <a:lnTo>
                    <a:pt x="909" y="396"/>
                  </a:lnTo>
                  <a:lnTo>
                    <a:pt x="909" y="397"/>
                  </a:lnTo>
                  <a:lnTo>
                    <a:pt x="909" y="399"/>
                  </a:lnTo>
                  <a:lnTo>
                    <a:pt x="909" y="400"/>
                  </a:lnTo>
                  <a:lnTo>
                    <a:pt x="908" y="400"/>
                  </a:lnTo>
                  <a:lnTo>
                    <a:pt x="909" y="400"/>
                  </a:lnTo>
                  <a:lnTo>
                    <a:pt x="909" y="399"/>
                  </a:lnTo>
                  <a:lnTo>
                    <a:pt x="908" y="399"/>
                  </a:lnTo>
                  <a:lnTo>
                    <a:pt x="908" y="400"/>
                  </a:lnTo>
                  <a:lnTo>
                    <a:pt x="908" y="399"/>
                  </a:lnTo>
                  <a:lnTo>
                    <a:pt x="908" y="400"/>
                  </a:lnTo>
                  <a:lnTo>
                    <a:pt x="907" y="399"/>
                  </a:lnTo>
                  <a:lnTo>
                    <a:pt x="907" y="400"/>
                  </a:lnTo>
                  <a:lnTo>
                    <a:pt x="907" y="399"/>
                  </a:lnTo>
                  <a:lnTo>
                    <a:pt x="905" y="399"/>
                  </a:lnTo>
                  <a:lnTo>
                    <a:pt x="905" y="400"/>
                  </a:lnTo>
                  <a:lnTo>
                    <a:pt x="907" y="401"/>
                  </a:lnTo>
                  <a:lnTo>
                    <a:pt x="907" y="402"/>
                  </a:lnTo>
                  <a:lnTo>
                    <a:pt x="905" y="402"/>
                  </a:lnTo>
                  <a:lnTo>
                    <a:pt x="905" y="404"/>
                  </a:lnTo>
                  <a:lnTo>
                    <a:pt x="907" y="404"/>
                  </a:lnTo>
                  <a:lnTo>
                    <a:pt x="907" y="405"/>
                  </a:lnTo>
                  <a:lnTo>
                    <a:pt x="908" y="406"/>
                  </a:lnTo>
                  <a:lnTo>
                    <a:pt x="908" y="407"/>
                  </a:lnTo>
                  <a:lnTo>
                    <a:pt x="908" y="406"/>
                  </a:lnTo>
                  <a:lnTo>
                    <a:pt x="909" y="406"/>
                  </a:lnTo>
                  <a:lnTo>
                    <a:pt x="909" y="405"/>
                  </a:lnTo>
                  <a:lnTo>
                    <a:pt x="909" y="406"/>
                  </a:lnTo>
                  <a:lnTo>
                    <a:pt x="910" y="406"/>
                  </a:lnTo>
                  <a:lnTo>
                    <a:pt x="910" y="407"/>
                  </a:lnTo>
                  <a:lnTo>
                    <a:pt x="910" y="406"/>
                  </a:lnTo>
                  <a:lnTo>
                    <a:pt x="910" y="407"/>
                  </a:lnTo>
                  <a:lnTo>
                    <a:pt x="912" y="407"/>
                  </a:lnTo>
                  <a:lnTo>
                    <a:pt x="912" y="409"/>
                  </a:lnTo>
                  <a:lnTo>
                    <a:pt x="912" y="410"/>
                  </a:lnTo>
                  <a:lnTo>
                    <a:pt x="913" y="411"/>
                  </a:lnTo>
                  <a:lnTo>
                    <a:pt x="914" y="412"/>
                  </a:lnTo>
                  <a:lnTo>
                    <a:pt x="914" y="413"/>
                  </a:lnTo>
                  <a:lnTo>
                    <a:pt x="913" y="413"/>
                  </a:lnTo>
                  <a:lnTo>
                    <a:pt x="914" y="413"/>
                  </a:lnTo>
                  <a:lnTo>
                    <a:pt x="913" y="413"/>
                  </a:lnTo>
                  <a:lnTo>
                    <a:pt x="913" y="415"/>
                  </a:lnTo>
                  <a:lnTo>
                    <a:pt x="914" y="415"/>
                  </a:lnTo>
                  <a:lnTo>
                    <a:pt x="913" y="415"/>
                  </a:lnTo>
                  <a:lnTo>
                    <a:pt x="913" y="416"/>
                  </a:lnTo>
                  <a:lnTo>
                    <a:pt x="913" y="417"/>
                  </a:lnTo>
                  <a:lnTo>
                    <a:pt x="914" y="417"/>
                  </a:lnTo>
                  <a:lnTo>
                    <a:pt x="914" y="416"/>
                  </a:lnTo>
                  <a:lnTo>
                    <a:pt x="914" y="417"/>
                  </a:lnTo>
                  <a:lnTo>
                    <a:pt x="914" y="418"/>
                  </a:lnTo>
                  <a:lnTo>
                    <a:pt x="914" y="417"/>
                  </a:lnTo>
                  <a:lnTo>
                    <a:pt x="914" y="418"/>
                  </a:lnTo>
                  <a:lnTo>
                    <a:pt x="913" y="418"/>
                  </a:lnTo>
                  <a:lnTo>
                    <a:pt x="913" y="420"/>
                  </a:lnTo>
                  <a:lnTo>
                    <a:pt x="912" y="420"/>
                  </a:lnTo>
                  <a:lnTo>
                    <a:pt x="912" y="421"/>
                  </a:lnTo>
                  <a:lnTo>
                    <a:pt x="912" y="422"/>
                  </a:lnTo>
                  <a:lnTo>
                    <a:pt x="913" y="422"/>
                  </a:lnTo>
                  <a:lnTo>
                    <a:pt x="913" y="421"/>
                  </a:lnTo>
                  <a:lnTo>
                    <a:pt x="913" y="422"/>
                  </a:lnTo>
                  <a:lnTo>
                    <a:pt x="912" y="423"/>
                  </a:lnTo>
                  <a:lnTo>
                    <a:pt x="912" y="425"/>
                  </a:lnTo>
                  <a:lnTo>
                    <a:pt x="910" y="426"/>
                  </a:lnTo>
                  <a:lnTo>
                    <a:pt x="910" y="427"/>
                  </a:lnTo>
                  <a:lnTo>
                    <a:pt x="910" y="428"/>
                  </a:lnTo>
                  <a:lnTo>
                    <a:pt x="909" y="428"/>
                  </a:lnTo>
                  <a:lnTo>
                    <a:pt x="910" y="428"/>
                  </a:lnTo>
                  <a:lnTo>
                    <a:pt x="910" y="427"/>
                  </a:lnTo>
                  <a:lnTo>
                    <a:pt x="910" y="426"/>
                  </a:lnTo>
                  <a:lnTo>
                    <a:pt x="909" y="426"/>
                  </a:lnTo>
                  <a:lnTo>
                    <a:pt x="909" y="427"/>
                  </a:lnTo>
                  <a:lnTo>
                    <a:pt x="909" y="428"/>
                  </a:lnTo>
                  <a:lnTo>
                    <a:pt x="909" y="430"/>
                  </a:lnTo>
                  <a:lnTo>
                    <a:pt x="909" y="431"/>
                  </a:lnTo>
                  <a:lnTo>
                    <a:pt x="908" y="431"/>
                  </a:lnTo>
                  <a:lnTo>
                    <a:pt x="908" y="432"/>
                  </a:lnTo>
                  <a:lnTo>
                    <a:pt x="908" y="433"/>
                  </a:lnTo>
                  <a:lnTo>
                    <a:pt x="908" y="435"/>
                  </a:lnTo>
                  <a:lnTo>
                    <a:pt x="908" y="436"/>
                  </a:lnTo>
                  <a:lnTo>
                    <a:pt x="907" y="436"/>
                  </a:lnTo>
                  <a:lnTo>
                    <a:pt x="907" y="435"/>
                  </a:lnTo>
                  <a:lnTo>
                    <a:pt x="907" y="436"/>
                  </a:lnTo>
                  <a:lnTo>
                    <a:pt x="905" y="436"/>
                  </a:lnTo>
                  <a:lnTo>
                    <a:pt x="905" y="435"/>
                  </a:lnTo>
                  <a:lnTo>
                    <a:pt x="905" y="433"/>
                  </a:lnTo>
                  <a:lnTo>
                    <a:pt x="905" y="432"/>
                  </a:lnTo>
                  <a:lnTo>
                    <a:pt x="905" y="431"/>
                  </a:lnTo>
                  <a:lnTo>
                    <a:pt x="904" y="431"/>
                  </a:lnTo>
                  <a:lnTo>
                    <a:pt x="905" y="432"/>
                  </a:lnTo>
                  <a:lnTo>
                    <a:pt x="904" y="432"/>
                  </a:lnTo>
                  <a:lnTo>
                    <a:pt x="904" y="433"/>
                  </a:lnTo>
                  <a:lnTo>
                    <a:pt x="904" y="435"/>
                  </a:lnTo>
                  <a:lnTo>
                    <a:pt x="904" y="436"/>
                  </a:lnTo>
                  <a:lnTo>
                    <a:pt x="904" y="437"/>
                  </a:lnTo>
                  <a:lnTo>
                    <a:pt x="904" y="438"/>
                  </a:lnTo>
                  <a:lnTo>
                    <a:pt x="903" y="439"/>
                  </a:lnTo>
                  <a:lnTo>
                    <a:pt x="903" y="438"/>
                  </a:lnTo>
                  <a:lnTo>
                    <a:pt x="902" y="438"/>
                  </a:lnTo>
                  <a:lnTo>
                    <a:pt x="902" y="439"/>
                  </a:lnTo>
                  <a:lnTo>
                    <a:pt x="900" y="439"/>
                  </a:lnTo>
                  <a:lnTo>
                    <a:pt x="902" y="439"/>
                  </a:lnTo>
                  <a:lnTo>
                    <a:pt x="902" y="441"/>
                  </a:lnTo>
                  <a:lnTo>
                    <a:pt x="902" y="442"/>
                  </a:lnTo>
                  <a:lnTo>
                    <a:pt x="903" y="442"/>
                  </a:lnTo>
                  <a:lnTo>
                    <a:pt x="903" y="441"/>
                  </a:lnTo>
                  <a:lnTo>
                    <a:pt x="904" y="441"/>
                  </a:lnTo>
                  <a:lnTo>
                    <a:pt x="905" y="441"/>
                  </a:lnTo>
                  <a:lnTo>
                    <a:pt x="905" y="439"/>
                  </a:lnTo>
                  <a:lnTo>
                    <a:pt x="907" y="439"/>
                  </a:lnTo>
                  <a:lnTo>
                    <a:pt x="907" y="441"/>
                  </a:lnTo>
                  <a:lnTo>
                    <a:pt x="908" y="439"/>
                  </a:lnTo>
                  <a:lnTo>
                    <a:pt x="909" y="438"/>
                  </a:lnTo>
                  <a:lnTo>
                    <a:pt x="910" y="438"/>
                  </a:lnTo>
                  <a:lnTo>
                    <a:pt x="909" y="441"/>
                  </a:lnTo>
                  <a:lnTo>
                    <a:pt x="909" y="442"/>
                  </a:lnTo>
                  <a:lnTo>
                    <a:pt x="908" y="442"/>
                  </a:lnTo>
                  <a:lnTo>
                    <a:pt x="908" y="443"/>
                  </a:lnTo>
                  <a:lnTo>
                    <a:pt x="908" y="444"/>
                  </a:lnTo>
                  <a:lnTo>
                    <a:pt x="908" y="446"/>
                  </a:lnTo>
                  <a:lnTo>
                    <a:pt x="907" y="446"/>
                  </a:lnTo>
                  <a:lnTo>
                    <a:pt x="908" y="447"/>
                  </a:lnTo>
                  <a:lnTo>
                    <a:pt x="907" y="447"/>
                  </a:lnTo>
                  <a:lnTo>
                    <a:pt x="907" y="446"/>
                  </a:lnTo>
                  <a:lnTo>
                    <a:pt x="908" y="444"/>
                  </a:lnTo>
                  <a:lnTo>
                    <a:pt x="907" y="444"/>
                  </a:lnTo>
                  <a:lnTo>
                    <a:pt x="907" y="446"/>
                  </a:lnTo>
                  <a:lnTo>
                    <a:pt x="905" y="446"/>
                  </a:lnTo>
                  <a:lnTo>
                    <a:pt x="905" y="444"/>
                  </a:lnTo>
                  <a:lnTo>
                    <a:pt x="905" y="443"/>
                  </a:lnTo>
                  <a:lnTo>
                    <a:pt x="904" y="443"/>
                  </a:lnTo>
                  <a:lnTo>
                    <a:pt x="904" y="444"/>
                  </a:lnTo>
                  <a:lnTo>
                    <a:pt x="903" y="444"/>
                  </a:lnTo>
                  <a:lnTo>
                    <a:pt x="903" y="446"/>
                  </a:lnTo>
                  <a:lnTo>
                    <a:pt x="903" y="444"/>
                  </a:lnTo>
                  <a:lnTo>
                    <a:pt x="903" y="446"/>
                  </a:lnTo>
                  <a:lnTo>
                    <a:pt x="903" y="447"/>
                  </a:lnTo>
                  <a:lnTo>
                    <a:pt x="903" y="448"/>
                  </a:lnTo>
                  <a:lnTo>
                    <a:pt x="903" y="449"/>
                  </a:lnTo>
                  <a:lnTo>
                    <a:pt x="904" y="449"/>
                  </a:lnTo>
                  <a:lnTo>
                    <a:pt x="904" y="448"/>
                  </a:lnTo>
                  <a:lnTo>
                    <a:pt x="905" y="448"/>
                  </a:lnTo>
                  <a:lnTo>
                    <a:pt x="905" y="447"/>
                  </a:lnTo>
                  <a:lnTo>
                    <a:pt x="907" y="447"/>
                  </a:lnTo>
                  <a:lnTo>
                    <a:pt x="907" y="448"/>
                  </a:lnTo>
                  <a:lnTo>
                    <a:pt x="905" y="448"/>
                  </a:lnTo>
                  <a:lnTo>
                    <a:pt x="905" y="449"/>
                  </a:lnTo>
                  <a:lnTo>
                    <a:pt x="905" y="451"/>
                  </a:lnTo>
                  <a:lnTo>
                    <a:pt x="905" y="452"/>
                  </a:lnTo>
                  <a:lnTo>
                    <a:pt x="907" y="453"/>
                  </a:lnTo>
                  <a:lnTo>
                    <a:pt x="905" y="453"/>
                  </a:lnTo>
                  <a:lnTo>
                    <a:pt x="905" y="454"/>
                  </a:lnTo>
                  <a:lnTo>
                    <a:pt x="905" y="456"/>
                  </a:lnTo>
                  <a:lnTo>
                    <a:pt x="905" y="454"/>
                  </a:lnTo>
                  <a:lnTo>
                    <a:pt x="904" y="454"/>
                  </a:lnTo>
                  <a:lnTo>
                    <a:pt x="904" y="456"/>
                  </a:lnTo>
                  <a:lnTo>
                    <a:pt x="904" y="454"/>
                  </a:lnTo>
                  <a:lnTo>
                    <a:pt x="903" y="456"/>
                  </a:lnTo>
                  <a:lnTo>
                    <a:pt x="903" y="457"/>
                  </a:lnTo>
                  <a:lnTo>
                    <a:pt x="903" y="458"/>
                  </a:lnTo>
                  <a:lnTo>
                    <a:pt x="903" y="459"/>
                  </a:lnTo>
                  <a:lnTo>
                    <a:pt x="903" y="461"/>
                  </a:lnTo>
                  <a:lnTo>
                    <a:pt x="903" y="462"/>
                  </a:lnTo>
                  <a:lnTo>
                    <a:pt x="903" y="463"/>
                  </a:lnTo>
                  <a:lnTo>
                    <a:pt x="903" y="464"/>
                  </a:lnTo>
                  <a:lnTo>
                    <a:pt x="904" y="464"/>
                  </a:lnTo>
                  <a:lnTo>
                    <a:pt x="904" y="465"/>
                  </a:lnTo>
                  <a:lnTo>
                    <a:pt x="903" y="465"/>
                  </a:lnTo>
                  <a:lnTo>
                    <a:pt x="903" y="467"/>
                  </a:lnTo>
                  <a:lnTo>
                    <a:pt x="903" y="468"/>
                  </a:lnTo>
                  <a:lnTo>
                    <a:pt x="903" y="469"/>
                  </a:lnTo>
                  <a:lnTo>
                    <a:pt x="903" y="470"/>
                  </a:lnTo>
                  <a:lnTo>
                    <a:pt x="902" y="470"/>
                  </a:lnTo>
                  <a:lnTo>
                    <a:pt x="902" y="472"/>
                  </a:lnTo>
                  <a:lnTo>
                    <a:pt x="902" y="473"/>
                  </a:lnTo>
                  <a:lnTo>
                    <a:pt x="903" y="473"/>
                  </a:lnTo>
                  <a:lnTo>
                    <a:pt x="903" y="474"/>
                  </a:lnTo>
                  <a:lnTo>
                    <a:pt x="903" y="475"/>
                  </a:lnTo>
                  <a:lnTo>
                    <a:pt x="903" y="477"/>
                  </a:lnTo>
                  <a:lnTo>
                    <a:pt x="903" y="478"/>
                  </a:lnTo>
                  <a:lnTo>
                    <a:pt x="908" y="478"/>
                  </a:lnTo>
                  <a:lnTo>
                    <a:pt x="909" y="478"/>
                  </a:lnTo>
                  <a:lnTo>
                    <a:pt x="908" y="478"/>
                  </a:lnTo>
                  <a:lnTo>
                    <a:pt x="904" y="479"/>
                  </a:lnTo>
                  <a:lnTo>
                    <a:pt x="905" y="483"/>
                  </a:lnTo>
                  <a:lnTo>
                    <a:pt x="905" y="484"/>
                  </a:lnTo>
                  <a:lnTo>
                    <a:pt x="905" y="485"/>
                  </a:lnTo>
                  <a:lnTo>
                    <a:pt x="905" y="487"/>
                  </a:lnTo>
                  <a:lnTo>
                    <a:pt x="905" y="488"/>
                  </a:lnTo>
                  <a:lnTo>
                    <a:pt x="907" y="488"/>
                  </a:lnTo>
                  <a:lnTo>
                    <a:pt x="907" y="487"/>
                  </a:lnTo>
                  <a:lnTo>
                    <a:pt x="907" y="485"/>
                  </a:lnTo>
                  <a:lnTo>
                    <a:pt x="908" y="487"/>
                  </a:lnTo>
                  <a:lnTo>
                    <a:pt x="909" y="487"/>
                  </a:lnTo>
                  <a:lnTo>
                    <a:pt x="909" y="485"/>
                  </a:lnTo>
                  <a:lnTo>
                    <a:pt x="909" y="484"/>
                  </a:lnTo>
                  <a:lnTo>
                    <a:pt x="910" y="484"/>
                  </a:lnTo>
                  <a:lnTo>
                    <a:pt x="912" y="484"/>
                  </a:lnTo>
                  <a:lnTo>
                    <a:pt x="912" y="483"/>
                  </a:lnTo>
                  <a:lnTo>
                    <a:pt x="913" y="483"/>
                  </a:lnTo>
                  <a:lnTo>
                    <a:pt x="913" y="482"/>
                  </a:lnTo>
                  <a:lnTo>
                    <a:pt x="914" y="480"/>
                  </a:lnTo>
                  <a:lnTo>
                    <a:pt x="914" y="479"/>
                  </a:lnTo>
                  <a:lnTo>
                    <a:pt x="914" y="478"/>
                  </a:lnTo>
                  <a:lnTo>
                    <a:pt x="915" y="478"/>
                  </a:lnTo>
                  <a:lnTo>
                    <a:pt x="915" y="477"/>
                  </a:lnTo>
                  <a:lnTo>
                    <a:pt x="915" y="475"/>
                  </a:lnTo>
                  <a:lnTo>
                    <a:pt x="916" y="475"/>
                  </a:lnTo>
                  <a:lnTo>
                    <a:pt x="918" y="475"/>
                  </a:lnTo>
                  <a:lnTo>
                    <a:pt x="919" y="474"/>
                  </a:lnTo>
                  <a:lnTo>
                    <a:pt x="920" y="474"/>
                  </a:lnTo>
                  <a:lnTo>
                    <a:pt x="920" y="473"/>
                  </a:lnTo>
                  <a:lnTo>
                    <a:pt x="921" y="474"/>
                  </a:lnTo>
                  <a:lnTo>
                    <a:pt x="923" y="474"/>
                  </a:lnTo>
                  <a:lnTo>
                    <a:pt x="924" y="474"/>
                  </a:lnTo>
                  <a:lnTo>
                    <a:pt x="925" y="474"/>
                  </a:lnTo>
                  <a:lnTo>
                    <a:pt x="926" y="475"/>
                  </a:lnTo>
                  <a:lnTo>
                    <a:pt x="926" y="474"/>
                  </a:lnTo>
                  <a:lnTo>
                    <a:pt x="928" y="474"/>
                  </a:lnTo>
                  <a:lnTo>
                    <a:pt x="929" y="474"/>
                  </a:lnTo>
                  <a:lnTo>
                    <a:pt x="929" y="473"/>
                  </a:lnTo>
                  <a:lnTo>
                    <a:pt x="929" y="472"/>
                  </a:lnTo>
                  <a:lnTo>
                    <a:pt x="930" y="472"/>
                  </a:lnTo>
                  <a:lnTo>
                    <a:pt x="930" y="470"/>
                  </a:lnTo>
                  <a:lnTo>
                    <a:pt x="931" y="470"/>
                  </a:lnTo>
                  <a:lnTo>
                    <a:pt x="931" y="469"/>
                  </a:lnTo>
                  <a:lnTo>
                    <a:pt x="933" y="469"/>
                  </a:lnTo>
                  <a:lnTo>
                    <a:pt x="934" y="469"/>
                  </a:lnTo>
                  <a:lnTo>
                    <a:pt x="934" y="468"/>
                  </a:lnTo>
                  <a:lnTo>
                    <a:pt x="935" y="469"/>
                  </a:lnTo>
                  <a:lnTo>
                    <a:pt x="935" y="470"/>
                  </a:lnTo>
                  <a:lnTo>
                    <a:pt x="935" y="472"/>
                  </a:lnTo>
                  <a:lnTo>
                    <a:pt x="935" y="473"/>
                  </a:lnTo>
                  <a:lnTo>
                    <a:pt x="935" y="474"/>
                  </a:lnTo>
                  <a:lnTo>
                    <a:pt x="934" y="474"/>
                  </a:lnTo>
                  <a:lnTo>
                    <a:pt x="934" y="475"/>
                  </a:lnTo>
                  <a:lnTo>
                    <a:pt x="934" y="474"/>
                  </a:lnTo>
                  <a:lnTo>
                    <a:pt x="933" y="474"/>
                  </a:lnTo>
                  <a:lnTo>
                    <a:pt x="931" y="474"/>
                  </a:lnTo>
                  <a:lnTo>
                    <a:pt x="931" y="475"/>
                  </a:lnTo>
                  <a:lnTo>
                    <a:pt x="930" y="475"/>
                  </a:lnTo>
                  <a:lnTo>
                    <a:pt x="930" y="477"/>
                  </a:lnTo>
                  <a:lnTo>
                    <a:pt x="929" y="477"/>
                  </a:lnTo>
                  <a:lnTo>
                    <a:pt x="928" y="478"/>
                  </a:lnTo>
                  <a:lnTo>
                    <a:pt x="926" y="478"/>
                  </a:lnTo>
                  <a:lnTo>
                    <a:pt x="925" y="478"/>
                  </a:lnTo>
                  <a:lnTo>
                    <a:pt x="924" y="478"/>
                  </a:lnTo>
                  <a:lnTo>
                    <a:pt x="924" y="479"/>
                  </a:lnTo>
                  <a:lnTo>
                    <a:pt x="923" y="479"/>
                  </a:lnTo>
                  <a:lnTo>
                    <a:pt x="921" y="480"/>
                  </a:lnTo>
                  <a:lnTo>
                    <a:pt x="920" y="482"/>
                  </a:lnTo>
                  <a:lnTo>
                    <a:pt x="920" y="483"/>
                  </a:lnTo>
                  <a:lnTo>
                    <a:pt x="919" y="484"/>
                  </a:lnTo>
                  <a:lnTo>
                    <a:pt x="919" y="485"/>
                  </a:lnTo>
                  <a:lnTo>
                    <a:pt x="920" y="485"/>
                  </a:lnTo>
                  <a:lnTo>
                    <a:pt x="919" y="487"/>
                  </a:lnTo>
                  <a:lnTo>
                    <a:pt x="919" y="488"/>
                  </a:lnTo>
                  <a:lnTo>
                    <a:pt x="918" y="488"/>
                  </a:lnTo>
                  <a:lnTo>
                    <a:pt x="916" y="488"/>
                  </a:lnTo>
                  <a:lnTo>
                    <a:pt x="916" y="489"/>
                  </a:lnTo>
                  <a:lnTo>
                    <a:pt x="915" y="489"/>
                  </a:lnTo>
                  <a:lnTo>
                    <a:pt x="914" y="489"/>
                  </a:lnTo>
                  <a:lnTo>
                    <a:pt x="914" y="490"/>
                  </a:lnTo>
                  <a:lnTo>
                    <a:pt x="913" y="490"/>
                  </a:lnTo>
                  <a:lnTo>
                    <a:pt x="913" y="491"/>
                  </a:lnTo>
                  <a:lnTo>
                    <a:pt x="912" y="491"/>
                  </a:lnTo>
                  <a:lnTo>
                    <a:pt x="912" y="493"/>
                  </a:lnTo>
                  <a:lnTo>
                    <a:pt x="912" y="494"/>
                  </a:lnTo>
                  <a:lnTo>
                    <a:pt x="910" y="494"/>
                  </a:lnTo>
                  <a:lnTo>
                    <a:pt x="910" y="495"/>
                  </a:lnTo>
                  <a:lnTo>
                    <a:pt x="910" y="496"/>
                  </a:lnTo>
                  <a:lnTo>
                    <a:pt x="910" y="498"/>
                  </a:lnTo>
                  <a:lnTo>
                    <a:pt x="912" y="498"/>
                  </a:lnTo>
                  <a:lnTo>
                    <a:pt x="912" y="499"/>
                  </a:lnTo>
                  <a:lnTo>
                    <a:pt x="912" y="500"/>
                  </a:lnTo>
                  <a:lnTo>
                    <a:pt x="912" y="501"/>
                  </a:lnTo>
                  <a:lnTo>
                    <a:pt x="912" y="503"/>
                  </a:lnTo>
                  <a:lnTo>
                    <a:pt x="910" y="503"/>
                  </a:lnTo>
                  <a:lnTo>
                    <a:pt x="909" y="503"/>
                  </a:lnTo>
                  <a:lnTo>
                    <a:pt x="909" y="504"/>
                  </a:lnTo>
                  <a:lnTo>
                    <a:pt x="908" y="504"/>
                  </a:lnTo>
                  <a:lnTo>
                    <a:pt x="907" y="505"/>
                  </a:lnTo>
                  <a:lnTo>
                    <a:pt x="905" y="506"/>
                  </a:lnTo>
                  <a:lnTo>
                    <a:pt x="905" y="508"/>
                  </a:lnTo>
                  <a:lnTo>
                    <a:pt x="905" y="509"/>
                  </a:lnTo>
                  <a:lnTo>
                    <a:pt x="907" y="510"/>
                  </a:lnTo>
                  <a:lnTo>
                    <a:pt x="907" y="511"/>
                  </a:lnTo>
                  <a:lnTo>
                    <a:pt x="907" y="513"/>
                  </a:lnTo>
                  <a:lnTo>
                    <a:pt x="907" y="514"/>
                  </a:lnTo>
                  <a:lnTo>
                    <a:pt x="907" y="515"/>
                  </a:lnTo>
                  <a:lnTo>
                    <a:pt x="908" y="516"/>
                  </a:lnTo>
                  <a:lnTo>
                    <a:pt x="908" y="517"/>
                  </a:lnTo>
                  <a:lnTo>
                    <a:pt x="908" y="519"/>
                  </a:lnTo>
                  <a:lnTo>
                    <a:pt x="908" y="520"/>
                  </a:lnTo>
                  <a:lnTo>
                    <a:pt x="908" y="521"/>
                  </a:lnTo>
                  <a:lnTo>
                    <a:pt x="908" y="522"/>
                  </a:lnTo>
                  <a:lnTo>
                    <a:pt x="908" y="524"/>
                  </a:lnTo>
                  <a:lnTo>
                    <a:pt x="908" y="525"/>
                  </a:lnTo>
                  <a:lnTo>
                    <a:pt x="907" y="525"/>
                  </a:lnTo>
                  <a:lnTo>
                    <a:pt x="907" y="526"/>
                  </a:lnTo>
                  <a:lnTo>
                    <a:pt x="905" y="527"/>
                  </a:lnTo>
                  <a:lnTo>
                    <a:pt x="905" y="529"/>
                  </a:lnTo>
                  <a:lnTo>
                    <a:pt x="904" y="529"/>
                  </a:lnTo>
                  <a:lnTo>
                    <a:pt x="904" y="530"/>
                  </a:lnTo>
                  <a:lnTo>
                    <a:pt x="903" y="530"/>
                  </a:lnTo>
                  <a:lnTo>
                    <a:pt x="903" y="531"/>
                  </a:lnTo>
                  <a:lnTo>
                    <a:pt x="903" y="532"/>
                  </a:lnTo>
                  <a:lnTo>
                    <a:pt x="902" y="532"/>
                  </a:lnTo>
                  <a:lnTo>
                    <a:pt x="902" y="534"/>
                  </a:lnTo>
                  <a:lnTo>
                    <a:pt x="902" y="535"/>
                  </a:lnTo>
                  <a:lnTo>
                    <a:pt x="900" y="536"/>
                  </a:lnTo>
                  <a:lnTo>
                    <a:pt x="899" y="537"/>
                  </a:lnTo>
                  <a:lnTo>
                    <a:pt x="899" y="539"/>
                  </a:lnTo>
                  <a:lnTo>
                    <a:pt x="898" y="539"/>
                  </a:lnTo>
                  <a:lnTo>
                    <a:pt x="898" y="540"/>
                  </a:lnTo>
                  <a:lnTo>
                    <a:pt x="897" y="540"/>
                  </a:lnTo>
                  <a:lnTo>
                    <a:pt x="897" y="541"/>
                  </a:lnTo>
                  <a:lnTo>
                    <a:pt x="894" y="543"/>
                  </a:lnTo>
                  <a:lnTo>
                    <a:pt x="894" y="545"/>
                  </a:lnTo>
                  <a:lnTo>
                    <a:pt x="893" y="547"/>
                  </a:lnTo>
                  <a:lnTo>
                    <a:pt x="893" y="548"/>
                  </a:lnTo>
                  <a:lnTo>
                    <a:pt x="893" y="550"/>
                  </a:lnTo>
                  <a:lnTo>
                    <a:pt x="893" y="551"/>
                  </a:lnTo>
                  <a:lnTo>
                    <a:pt x="894" y="552"/>
                  </a:lnTo>
                  <a:lnTo>
                    <a:pt x="894" y="553"/>
                  </a:lnTo>
                  <a:lnTo>
                    <a:pt x="895" y="553"/>
                  </a:lnTo>
                  <a:lnTo>
                    <a:pt x="895" y="555"/>
                  </a:lnTo>
                  <a:lnTo>
                    <a:pt x="895" y="556"/>
                  </a:lnTo>
                  <a:lnTo>
                    <a:pt x="895" y="557"/>
                  </a:lnTo>
                  <a:lnTo>
                    <a:pt x="895" y="558"/>
                  </a:lnTo>
                  <a:lnTo>
                    <a:pt x="895" y="560"/>
                  </a:lnTo>
                  <a:lnTo>
                    <a:pt x="895" y="561"/>
                  </a:lnTo>
                  <a:lnTo>
                    <a:pt x="895" y="562"/>
                  </a:lnTo>
                  <a:lnTo>
                    <a:pt x="895" y="563"/>
                  </a:lnTo>
                  <a:lnTo>
                    <a:pt x="894" y="563"/>
                  </a:lnTo>
                  <a:lnTo>
                    <a:pt x="894" y="564"/>
                  </a:lnTo>
                  <a:lnTo>
                    <a:pt x="895" y="564"/>
                  </a:lnTo>
                  <a:lnTo>
                    <a:pt x="895" y="566"/>
                  </a:lnTo>
                  <a:lnTo>
                    <a:pt x="897" y="566"/>
                  </a:lnTo>
                  <a:lnTo>
                    <a:pt x="897" y="567"/>
                  </a:lnTo>
                  <a:lnTo>
                    <a:pt x="897" y="568"/>
                  </a:lnTo>
                  <a:lnTo>
                    <a:pt x="897" y="569"/>
                  </a:lnTo>
                  <a:lnTo>
                    <a:pt x="895" y="569"/>
                  </a:lnTo>
                  <a:lnTo>
                    <a:pt x="895" y="571"/>
                  </a:lnTo>
                  <a:lnTo>
                    <a:pt x="895" y="572"/>
                  </a:lnTo>
                  <a:lnTo>
                    <a:pt x="894" y="572"/>
                  </a:lnTo>
                  <a:lnTo>
                    <a:pt x="894" y="573"/>
                  </a:lnTo>
                  <a:lnTo>
                    <a:pt x="894" y="574"/>
                  </a:lnTo>
                  <a:lnTo>
                    <a:pt x="894" y="576"/>
                  </a:lnTo>
                  <a:lnTo>
                    <a:pt x="894" y="577"/>
                  </a:lnTo>
                  <a:lnTo>
                    <a:pt x="893" y="577"/>
                  </a:lnTo>
                  <a:lnTo>
                    <a:pt x="893" y="578"/>
                  </a:lnTo>
                  <a:lnTo>
                    <a:pt x="894" y="578"/>
                  </a:lnTo>
                  <a:lnTo>
                    <a:pt x="893" y="579"/>
                  </a:lnTo>
                  <a:lnTo>
                    <a:pt x="892" y="579"/>
                  </a:lnTo>
                  <a:lnTo>
                    <a:pt x="892" y="581"/>
                  </a:lnTo>
                  <a:lnTo>
                    <a:pt x="890" y="581"/>
                  </a:lnTo>
                  <a:lnTo>
                    <a:pt x="890" y="582"/>
                  </a:lnTo>
                  <a:lnTo>
                    <a:pt x="889" y="583"/>
                  </a:lnTo>
                  <a:lnTo>
                    <a:pt x="888" y="583"/>
                  </a:lnTo>
                  <a:lnTo>
                    <a:pt x="888" y="584"/>
                  </a:lnTo>
                  <a:lnTo>
                    <a:pt x="887" y="584"/>
                  </a:lnTo>
                  <a:lnTo>
                    <a:pt x="886" y="586"/>
                  </a:lnTo>
                  <a:lnTo>
                    <a:pt x="884" y="587"/>
                  </a:lnTo>
                  <a:lnTo>
                    <a:pt x="883" y="588"/>
                  </a:lnTo>
                  <a:lnTo>
                    <a:pt x="882" y="588"/>
                  </a:lnTo>
                  <a:lnTo>
                    <a:pt x="881" y="588"/>
                  </a:lnTo>
                  <a:lnTo>
                    <a:pt x="879" y="589"/>
                  </a:lnTo>
                  <a:lnTo>
                    <a:pt x="878" y="589"/>
                  </a:lnTo>
                  <a:lnTo>
                    <a:pt x="877" y="589"/>
                  </a:lnTo>
                  <a:lnTo>
                    <a:pt x="876" y="590"/>
                  </a:lnTo>
                  <a:lnTo>
                    <a:pt x="874" y="592"/>
                  </a:lnTo>
                  <a:lnTo>
                    <a:pt x="873" y="593"/>
                  </a:lnTo>
                  <a:lnTo>
                    <a:pt x="872" y="594"/>
                  </a:lnTo>
                  <a:lnTo>
                    <a:pt x="871" y="594"/>
                  </a:lnTo>
                  <a:lnTo>
                    <a:pt x="871" y="595"/>
                  </a:lnTo>
                  <a:lnTo>
                    <a:pt x="869" y="595"/>
                  </a:lnTo>
                  <a:lnTo>
                    <a:pt x="868" y="597"/>
                  </a:lnTo>
                  <a:lnTo>
                    <a:pt x="867" y="597"/>
                  </a:lnTo>
                  <a:lnTo>
                    <a:pt x="866" y="598"/>
                  </a:lnTo>
                  <a:lnTo>
                    <a:pt x="864" y="598"/>
                  </a:lnTo>
                  <a:lnTo>
                    <a:pt x="863" y="597"/>
                  </a:lnTo>
                  <a:lnTo>
                    <a:pt x="861" y="598"/>
                  </a:lnTo>
                  <a:lnTo>
                    <a:pt x="860" y="598"/>
                  </a:lnTo>
                  <a:lnTo>
                    <a:pt x="860" y="599"/>
                  </a:lnTo>
                  <a:lnTo>
                    <a:pt x="858" y="599"/>
                  </a:lnTo>
                  <a:lnTo>
                    <a:pt x="860" y="600"/>
                  </a:lnTo>
                  <a:lnTo>
                    <a:pt x="858" y="600"/>
                  </a:lnTo>
                  <a:lnTo>
                    <a:pt x="858" y="602"/>
                  </a:lnTo>
                  <a:lnTo>
                    <a:pt x="857" y="602"/>
                  </a:lnTo>
                  <a:lnTo>
                    <a:pt x="857" y="603"/>
                  </a:lnTo>
                  <a:lnTo>
                    <a:pt x="858" y="603"/>
                  </a:lnTo>
                  <a:lnTo>
                    <a:pt x="857" y="603"/>
                  </a:lnTo>
                  <a:lnTo>
                    <a:pt x="856" y="603"/>
                  </a:lnTo>
                  <a:lnTo>
                    <a:pt x="856" y="604"/>
                  </a:lnTo>
                  <a:lnTo>
                    <a:pt x="856" y="603"/>
                  </a:lnTo>
                  <a:lnTo>
                    <a:pt x="856" y="604"/>
                  </a:lnTo>
                  <a:lnTo>
                    <a:pt x="856" y="603"/>
                  </a:lnTo>
                  <a:lnTo>
                    <a:pt x="855" y="603"/>
                  </a:lnTo>
                  <a:lnTo>
                    <a:pt x="855" y="604"/>
                  </a:lnTo>
                  <a:lnTo>
                    <a:pt x="853" y="604"/>
                  </a:lnTo>
                  <a:lnTo>
                    <a:pt x="855" y="604"/>
                  </a:lnTo>
                  <a:lnTo>
                    <a:pt x="855" y="605"/>
                  </a:lnTo>
                  <a:lnTo>
                    <a:pt x="853" y="605"/>
                  </a:lnTo>
                  <a:lnTo>
                    <a:pt x="853" y="604"/>
                  </a:lnTo>
                  <a:lnTo>
                    <a:pt x="852" y="604"/>
                  </a:lnTo>
                  <a:lnTo>
                    <a:pt x="853" y="604"/>
                  </a:lnTo>
                  <a:lnTo>
                    <a:pt x="852" y="605"/>
                  </a:lnTo>
                  <a:lnTo>
                    <a:pt x="851" y="605"/>
                  </a:lnTo>
                  <a:lnTo>
                    <a:pt x="851" y="607"/>
                  </a:lnTo>
                  <a:lnTo>
                    <a:pt x="850" y="607"/>
                  </a:lnTo>
                  <a:lnTo>
                    <a:pt x="850" y="608"/>
                  </a:lnTo>
                  <a:lnTo>
                    <a:pt x="848" y="609"/>
                  </a:lnTo>
                  <a:lnTo>
                    <a:pt x="847" y="610"/>
                  </a:lnTo>
                  <a:lnTo>
                    <a:pt x="846" y="610"/>
                  </a:lnTo>
                  <a:lnTo>
                    <a:pt x="846" y="612"/>
                  </a:lnTo>
                  <a:lnTo>
                    <a:pt x="845" y="612"/>
                  </a:lnTo>
                  <a:lnTo>
                    <a:pt x="843" y="613"/>
                  </a:lnTo>
                  <a:lnTo>
                    <a:pt x="842" y="613"/>
                  </a:lnTo>
                  <a:lnTo>
                    <a:pt x="842" y="614"/>
                  </a:lnTo>
                  <a:lnTo>
                    <a:pt x="841" y="614"/>
                  </a:lnTo>
                  <a:lnTo>
                    <a:pt x="840" y="614"/>
                  </a:lnTo>
                  <a:lnTo>
                    <a:pt x="840" y="613"/>
                  </a:lnTo>
                  <a:lnTo>
                    <a:pt x="840" y="612"/>
                  </a:lnTo>
                  <a:lnTo>
                    <a:pt x="840" y="610"/>
                  </a:lnTo>
                  <a:lnTo>
                    <a:pt x="840" y="609"/>
                  </a:lnTo>
                  <a:lnTo>
                    <a:pt x="841" y="610"/>
                  </a:lnTo>
                  <a:lnTo>
                    <a:pt x="841" y="609"/>
                  </a:lnTo>
                  <a:lnTo>
                    <a:pt x="842" y="609"/>
                  </a:lnTo>
                  <a:lnTo>
                    <a:pt x="842" y="608"/>
                  </a:lnTo>
                  <a:lnTo>
                    <a:pt x="843" y="607"/>
                  </a:lnTo>
                  <a:lnTo>
                    <a:pt x="845" y="607"/>
                  </a:lnTo>
                  <a:lnTo>
                    <a:pt x="845" y="608"/>
                  </a:lnTo>
                  <a:lnTo>
                    <a:pt x="846" y="608"/>
                  </a:lnTo>
                  <a:lnTo>
                    <a:pt x="846" y="607"/>
                  </a:lnTo>
                  <a:lnTo>
                    <a:pt x="847" y="607"/>
                  </a:lnTo>
                  <a:lnTo>
                    <a:pt x="848" y="607"/>
                  </a:lnTo>
                  <a:lnTo>
                    <a:pt x="848" y="605"/>
                  </a:lnTo>
                  <a:lnTo>
                    <a:pt x="847" y="605"/>
                  </a:lnTo>
                  <a:lnTo>
                    <a:pt x="847" y="607"/>
                  </a:lnTo>
                  <a:lnTo>
                    <a:pt x="847" y="605"/>
                  </a:lnTo>
                  <a:lnTo>
                    <a:pt x="847" y="604"/>
                  </a:lnTo>
                  <a:lnTo>
                    <a:pt x="847" y="603"/>
                  </a:lnTo>
                  <a:lnTo>
                    <a:pt x="846" y="603"/>
                  </a:lnTo>
                  <a:lnTo>
                    <a:pt x="847" y="603"/>
                  </a:lnTo>
                  <a:lnTo>
                    <a:pt x="847" y="602"/>
                  </a:lnTo>
                  <a:lnTo>
                    <a:pt x="846" y="602"/>
                  </a:lnTo>
                  <a:lnTo>
                    <a:pt x="845" y="602"/>
                  </a:lnTo>
                  <a:lnTo>
                    <a:pt x="843" y="602"/>
                  </a:lnTo>
                  <a:lnTo>
                    <a:pt x="842" y="602"/>
                  </a:lnTo>
                  <a:lnTo>
                    <a:pt x="841" y="603"/>
                  </a:lnTo>
                  <a:lnTo>
                    <a:pt x="840" y="603"/>
                  </a:lnTo>
                  <a:lnTo>
                    <a:pt x="838" y="603"/>
                  </a:lnTo>
                  <a:lnTo>
                    <a:pt x="838" y="602"/>
                  </a:lnTo>
                  <a:lnTo>
                    <a:pt x="838" y="600"/>
                  </a:lnTo>
                  <a:lnTo>
                    <a:pt x="837" y="600"/>
                  </a:lnTo>
                  <a:lnTo>
                    <a:pt x="836" y="598"/>
                  </a:lnTo>
                  <a:lnTo>
                    <a:pt x="835" y="598"/>
                  </a:lnTo>
                  <a:lnTo>
                    <a:pt x="835" y="599"/>
                  </a:lnTo>
                  <a:lnTo>
                    <a:pt x="834" y="599"/>
                  </a:lnTo>
                  <a:lnTo>
                    <a:pt x="832" y="599"/>
                  </a:lnTo>
                  <a:lnTo>
                    <a:pt x="832" y="600"/>
                  </a:lnTo>
                  <a:lnTo>
                    <a:pt x="831" y="600"/>
                  </a:lnTo>
                  <a:lnTo>
                    <a:pt x="831" y="599"/>
                  </a:lnTo>
                  <a:lnTo>
                    <a:pt x="830" y="599"/>
                  </a:lnTo>
                  <a:lnTo>
                    <a:pt x="829" y="600"/>
                  </a:lnTo>
                  <a:lnTo>
                    <a:pt x="829" y="602"/>
                  </a:lnTo>
                  <a:lnTo>
                    <a:pt x="829" y="603"/>
                  </a:lnTo>
                  <a:lnTo>
                    <a:pt x="829" y="604"/>
                  </a:lnTo>
                  <a:lnTo>
                    <a:pt x="829" y="605"/>
                  </a:lnTo>
                  <a:lnTo>
                    <a:pt x="829" y="607"/>
                  </a:lnTo>
                  <a:lnTo>
                    <a:pt x="830" y="607"/>
                  </a:lnTo>
                  <a:lnTo>
                    <a:pt x="829" y="607"/>
                  </a:lnTo>
                  <a:lnTo>
                    <a:pt x="827" y="607"/>
                  </a:lnTo>
                  <a:lnTo>
                    <a:pt x="827" y="608"/>
                  </a:lnTo>
                  <a:lnTo>
                    <a:pt x="829" y="609"/>
                  </a:lnTo>
                  <a:lnTo>
                    <a:pt x="831" y="609"/>
                  </a:lnTo>
                  <a:lnTo>
                    <a:pt x="831" y="610"/>
                  </a:lnTo>
                  <a:lnTo>
                    <a:pt x="832" y="610"/>
                  </a:lnTo>
                  <a:lnTo>
                    <a:pt x="834" y="613"/>
                  </a:lnTo>
                  <a:lnTo>
                    <a:pt x="835" y="614"/>
                  </a:lnTo>
                  <a:lnTo>
                    <a:pt x="836" y="614"/>
                  </a:lnTo>
                  <a:lnTo>
                    <a:pt x="836" y="613"/>
                  </a:lnTo>
                  <a:lnTo>
                    <a:pt x="836" y="612"/>
                  </a:lnTo>
                  <a:lnTo>
                    <a:pt x="835" y="612"/>
                  </a:lnTo>
                  <a:lnTo>
                    <a:pt x="835" y="610"/>
                  </a:lnTo>
                  <a:lnTo>
                    <a:pt x="835" y="609"/>
                  </a:lnTo>
                  <a:lnTo>
                    <a:pt x="835" y="610"/>
                  </a:lnTo>
                  <a:lnTo>
                    <a:pt x="836" y="610"/>
                  </a:lnTo>
                  <a:lnTo>
                    <a:pt x="836" y="612"/>
                  </a:lnTo>
                  <a:lnTo>
                    <a:pt x="836" y="613"/>
                  </a:lnTo>
                  <a:lnTo>
                    <a:pt x="837" y="613"/>
                  </a:lnTo>
                  <a:lnTo>
                    <a:pt x="837" y="614"/>
                  </a:lnTo>
                  <a:lnTo>
                    <a:pt x="837" y="613"/>
                  </a:lnTo>
                  <a:lnTo>
                    <a:pt x="838" y="614"/>
                  </a:lnTo>
                  <a:lnTo>
                    <a:pt x="840" y="615"/>
                  </a:lnTo>
                  <a:lnTo>
                    <a:pt x="840" y="616"/>
                  </a:lnTo>
                  <a:lnTo>
                    <a:pt x="840" y="618"/>
                  </a:lnTo>
                  <a:lnTo>
                    <a:pt x="840" y="620"/>
                  </a:lnTo>
                  <a:lnTo>
                    <a:pt x="840" y="621"/>
                  </a:lnTo>
                  <a:lnTo>
                    <a:pt x="838" y="623"/>
                  </a:lnTo>
                  <a:lnTo>
                    <a:pt x="838" y="624"/>
                  </a:lnTo>
                  <a:lnTo>
                    <a:pt x="837" y="625"/>
                  </a:lnTo>
                  <a:lnTo>
                    <a:pt x="837" y="626"/>
                  </a:lnTo>
                  <a:lnTo>
                    <a:pt x="836" y="628"/>
                  </a:lnTo>
                  <a:lnTo>
                    <a:pt x="836" y="629"/>
                  </a:lnTo>
                  <a:lnTo>
                    <a:pt x="836" y="630"/>
                  </a:lnTo>
                  <a:lnTo>
                    <a:pt x="835" y="631"/>
                  </a:lnTo>
                  <a:lnTo>
                    <a:pt x="835" y="633"/>
                  </a:lnTo>
                  <a:lnTo>
                    <a:pt x="834" y="634"/>
                  </a:lnTo>
                  <a:lnTo>
                    <a:pt x="834" y="635"/>
                  </a:lnTo>
                  <a:lnTo>
                    <a:pt x="834" y="636"/>
                  </a:lnTo>
                  <a:lnTo>
                    <a:pt x="832" y="636"/>
                  </a:lnTo>
                  <a:lnTo>
                    <a:pt x="832" y="638"/>
                  </a:lnTo>
                  <a:lnTo>
                    <a:pt x="832" y="639"/>
                  </a:lnTo>
                  <a:lnTo>
                    <a:pt x="831" y="639"/>
                  </a:lnTo>
                  <a:lnTo>
                    <a:pt x="831" y="640"/>
                  </a:lnTo>
                  <a:lnTo>
                    <a:pt x="830" y="641"/>
                  </a:lnTo>
                  <a:lnTo>
                    <a:pt x="830" y="642"/>
                  </a:lnTo>
                  <a:lnTo>
                    <a:pt x="829" y="645"/>
                  </a:lnTo>
                  <a:lnTo>
                    <a:pt x="829" y="646"/>
                  </a:lnTo>
                  <a:lnTo>
                    <a:pt x="827" y="647"/>
                  </a:lnTo>
                  <a:lnTo>
                    <a:pt x="827" y="649"/>
                  </a:lnTo>
                  <a:lnTo>
                    <a:pt x="826" y="650"/>
                  </a:lnTo>
                  <a:lnTo>
                    <a:pt x="826" y="651"/>
                  </a:lnTo>
                  <a:lnTo>
                    <a:pt x="825" y="652"/>
                  </a:lnTo>
                  <a:lnTo>
                    <a:pt x="825" y="654"/>
                  </a:lnTo>
                  <a:lnTo>
                    <a:pt x="825" y="655"/>
                  </a:lnTo>
                  <a:lnTo>
                    <a:pt x="825" y="657"/>
                  </a:lnTo>
                  <a:lnTo>
                    <a:pt x="824" y="659"/>
                  </a:lnTo>
                  <a:lnTo>
                    <a:pt x="824" y="660"/>
                  </a:lnTo>
                  <a:lnTo>
                    <a:pt x="824" y="661"/>
                  </a:lnTo>
                  <a:lnTo>
                    <a:pt x="822" y="665"/>
                  </a:lnTo>
                  <a:lnTo>
                    <a:pt x="821" y="665"/>
                  </a:lnTo>
                  <a:lnTo>
                    <a:pt x="821" y="666"/>
                  </a:lnTo>
                  <a:lnTo>
                    <a:pt x="821" y="667"/>
                  </a:lnTo>
                  <a:lnTo>
                    <a:pt x="820" y="668"/>
                  </a:lnTo>
                  <a:lnTo>
                    <a:pt x="820" y="670"/>
                  </a:lnTo>
                  <a:lnTo>
                    <a:pt x="820" y="671"/>
                  </a:lnTo>
                  <a:lnTo>
                    <a:pt x="819" y="672"/>
                  </a:lnTo>
                  <a:lnTo>
                    <a:pt x="819" y="673"/>
                  </a:lnTo>
                  <a:lnTo>
                    <a:pt x="819" y="675"/>
                  </a:lnTo>
                  <a:lnTo>
                    <a:pt x="817" y="676"/>
                  </a:lnTo>
                  <a:lnTo>
                    <a:pt x="817" y="677"/>
                  </a:lnTo>
                  <a:lnTo>
                    <a:pt x="816" y="678"/>
                  </a:lnTo>
                  <a:lnTo>
                    <a:pt x="816" y="680"/>
                  </a:lnTo>
                  <a:lnTo>
                    <a:pt x="815" y="681"/>
                  </a:lnTo>
                  <a:lnTo>
                    <a:pt x="815" y="682"/>
                  </a:lnTo>
                  <a:lnTo>
                    <a:pt x="814" y="683"/>
                  </a:lnTo>
                  <a:lnTo>
                    <a:pt x="814" y="685"/>
                  </a:lnTo>
                  <a:lnTo>
                    <a:pt x="812" y="686"/>
                  </a:lnTo>
                  <a:lnTo>
                    <a:pt x="812" y="687"/>
                  </a:lnTo>
                  <a:lnTo>
                    <a:pt x="811" y="688"/>
                  </a:lnTo>
                  <a:lnTo>
                    <a:pt x="811" y="690"/>
                  </a:lnTo>
                  <a:lnTo>
                    <a:pt x="811" y="691"/>
                  </a:lnTo>
                  <a:lnTo>
                    <a:pt x="810" y="692"/>
                  </a:lnTo>
                  <a:lnTo>
                    <a:pt x="810" y="693"/>
                  </a:lnTo>
                  <a:lnTo>
                    <a:pt x="809" y="693"/>
                  </a:lnTo>
                  <a:lnTo>
                    <a:pt x="809" y="694"/>
                  </a:lnTo>
                  <a:lnTo>
                    <a:pt x="808" y="696"/>
                  </a:lnTo>
                  <a:lnTo>
                    <a:pt x="808" y="697"/>
                  </a:lnTo>
                  <a:lnTo>
                    <a:pt x="806" y="698"/>
                  </a:lnTo>
                  <a:lnTo>
                    <a:pt x="806" y="699"/>
                  </a:lnTo>
                  <a:lnTo>
                    <a:pt x="806" y="701"/>
                  </a:lnTo>
                  <a:lnTo>
                    <a:pt x="805" y="702"/>
                  </a:lnTo>
                  <a:lnTo>
                    <a:pt x="804" y="702"/>
                  </a:lnTo>
                  <a:lnTo>
                    <a:pt x="803" y="702"/>
                  </a:lnTo>
                  <a:lnTo>
                    <a:pt x="801" y="702"/>
                  </a:lnTo>
                  <a:lnTo>
                    <a:pt x="800" y="702"/>
                  </a:lnTo>
                  <a:lnTo>
                    <a:pt x="799" y="702"/>
                  </a:lnTo>
                  <a:lnTo>
                    <a:pt x="799" y="701"/>
                  </a:lnTo>
                  <a:lnTo>
                    <a:pt x="798" y="701"/>
                  </a:lnTo>
                  <a:lnTo>
                    <a:pt x="796" y="701"/>
                  </a:lnTo>
                  <a:lnTo>
                    <a:pt x="795" y="701"/>
                  </a:lnTo>
                  <a:lnTo>
                    <a:pt x="795" y="699"/>
                  </a:lnTo>
                  <a:lnTo>
                    <a:pt x="794" y="699"/>
                  </a:lnTo>
                  <a:lnTo>
                    <a:pt x="794" y="698"/>
                  </a:lnTo>
                  <a:lnTo>
                    <a:pt x="793" y="698"/>
                  </a:lnTo>
                  <a:lnTo>
                    <a:pt x="793" y="697"/>
                  </a:lnTo>
                  <a:lnTo>
                    <a:pt x="791" y="697"/>
                  </a:lnTo>
                  <a:lnTo>
                    <a:pt x="790" y="697"/>
                  </a:lnTo>
                  <a:lnTo>
                    <a:pt x="790" y="696"/>
                  </a:lnTo>
                  <a:lnTo>
                    <a:pt x="789" y="696"/>
                  </a:lnTo>
                  <a:lnTo>
                    <a:pt x="789" y="694"/>
                  </a:lnTo>
                  <a:lnTo>
                    <a:pt x="789" y="693"/>
                  </a:lnTo>
                  <a:lnTo>
                    <a:pt x="788" y="693"/>
                  </a:lnTo>
                  <a:lnTo>
                    <a:pt x="788" y="692"/>
                  </a:lnTo>
                  <a:lnTo>
                    <a:pt x="786" y="693"/>
                  </a:lnTo>
                  <a:lnTo>
                    <a:pt x="785" y="697"/>
                  </a:lnTo>
                  <a:lnTo>
                    <a:pt x="786" y="699"/>
                  </a:lnTo>
                  <a:lnTo>
                    <a:pt x="786" y="701"/>
                  </a:lnTo>
                  <a:lnTo>
                    <a:pt x="785" y="701"/>
                  </a:lnTo>
                  <a:lnTo>
                    <a:pt x="784" y="701"/>
                  </a:lnTo>
                  <a:lnTo>
                    <a:pt x="783" y="701"/>
                  </a:lnTo>
                  <a:lnTo>
                    <a:pt x="780" y="701"/>
                  </a:lnTo>
                  <a:lnTo>
                    <a:pt x="778" y="699"/>
                  </a:lnTo>
                  <a:lnTo>
                    <a:pt x="778" y="701"/>
                  </a:lnTo>
                  <a:lnTo>
                    <a:pt x="779" y="702"/>
                  </a:lnTo>
                  <a:lnTo>
                    <a:pt x="780" y="703"/>
                  </a:lnTo>
                  <a:lnTo>
                    <a:pt x="782" y="703"/>
                  </a:lnTo>
                  <a:lnTo>
                    <a:pt x="783" y="704"/>
                  </a:lnTo>
                  <a:lnTo>
                    <a:pt x="784" y="706"/>
                  </a:lnTo>
                  <a:lnTo>
                    <a:pt x="785" y="706"/>
                  </a:lnTo>
                  <a:lnTo>
                    <a:pt x="786" y="706"/>
                  </a:lnTo>
                  <a:lnTo>
                    <a:pt x="788" y="706"/>
                  </a:lnTo>
                  <a:lnTo>
                    <a:pt x="788" y="703"/>
                  </a:lnTo>
                  <a:lnTo>
                    <a:pt x="789" y="703"/>
                  </a:lnTo>
                  <a:lnTo>
                    <a:pt x="790" y="702"/>
                  </a:lnTo>
                  <a:lnTo>
                    <a:pt x="791" y="702"/>
                  </a:lnTo>
                  <a:lnTo>
                    <a:pt x="791" y="701"/>
                  </a:lnTo>
                  <a:lnTo>
                    <a:pt x="793" y="701"/>
                  </a:lnTo>
                  <a:lnTo>
                    <a:pt x="793" y="699"/>
                  </a:lnTo>
                  <a:lnTo>
                    <a:pt x="793" y="701"/>
                  </a:lnTo>
                  <a:lnTo>
                    <a:pt x="794" y="701"/>
                  </a:lnTo>
                  <a:lnTo>
                    <a:pt x="794" y="702"/>
                  </a:lnTo>
                  <a:lnTo>
                    <a:pt x="795" y="702"/>
                  </a:lnTo>
                  <a:lnTo>
                    <a:pt x="796" y="702"/>
                  </a:lnTo>
                  <a:lnTo>
                    <a:pt x="798" y="702"/>
                  </a:lnTo>
                  <a:lnTo>
                    <a:pt x="799" y="702"/>
                  </a:lnTo>
                  <a:lnTo>
                    <a:pt x="800" y="703"/>
                  </a:lnTo>
                  <a:lnTo>
                    <a:pt x="801" y="703"/>
                  </a:lnTo>
                  <a:lnTo>
                    <a:pt x="803" y="703"/>
                  </a:lnTo>
                  <a:lnTo>
                    <a:pt x="803" y="704"/>
                  </a:lnTo>
                  <a:lnTo>
                    <a:pt x="804" y="706"/>
                  </a:lnTo>
                  <a:lnTo>
                    <a:pt x="804" y="707"/>
                  </a:lnTo>
                  <a:lnTo>
                    <a:pt x="805" y="709"/>
                  </a:lnTo>
                  <a:lnTo>
                    <a:pt x="805" y="711"/>
                  </a:lnTo>
                  <a:lnTo>
                    <a:pt x="805" y="712"/>
                  </a:lnTo>
                  <a:lnTo>
                    <a:pt x="805" y="713"/>
                  </a:lnTo>
                  <a:lnTo>
                    <a:pt x="805" y="714"/>
                  </a:lnTo>
                  <a:lnTo>
                    <a:pt x="804" y="716"/>
                  </a:lnTo>
                  <a:lnTo>
                    <a:pt x="805" y="717"/>
                  </a:lnTo>
                  <a:lnTo>
                    <a:pt x="805" y="718"/>
                  </a:lnTo>
                  <a:lnTo>
                    <a:pt x="805" y="719"/>
                  </a:lnTo>
                  <a:lnTo>
                    <a:pt x="805" y="720"/>
                  </a:lnTo>
                  <a:lnTo>
                    <a:pt x="805" y="722"/>
                  </a:lnTo>
                  <a:lnTo>
                    <a:pt x="805" y="723"/>
                  </a:lnTo>
                  <a:lnTo>
                    <a:pt x="805" y="724"/>
                  </a:lnTo>
                  <a:lnTo>
                    <a:pt x="805" y="725"/>
                  </a:lnTo>
                  <a:lnTo>
                    <a:pt x="804" y="727"/>
                  </a:lnTo>
                  <a:lnTo>
                    <a:pt x="803" y="728"/>
                  </a:lnTo>
                  <a:lnTo>
                    <a:pt x="803" y="729"/>
                  </a:lnTo>
                  <a:lnTo>
                    <a:pt x="803" y="730"/>
                  </a:lnTo>
                  <a:lnTo>
                    <a:pt x="803" y="732"/>
                  </a:lnTo>
                  <a:lnTo>
                    <a:pt x="801" y="733"/>
                  </a:lnTo>
                  <a:lnTo>
                    <a:pt x="801" y="734"/>
                  </a:lnTo>
                  <a:lnTo>
                    <a:pt x="800" y="735"/>
                  </a:lnTo>
                  <a:lnTo>
                    <a:pt x="800" y="737"/>
                  </a:lnTo>
                  <a:lnTo>
                    <a:pt x="800" y="738"/>
                  </a:lnTo>
                  <a:lnTo>
                    <a:pt x="799" y="740"/>
                  </a:lnTo>
                  <a:lnTo>
                    <a:pt x="798" y="742"/>
                  </a:lnTo>
                  <a:lnTo>
                    <a:pt x="798" y="743"/>
                  </a:lnTo>
                  <a:lnTo>
                    <a:pt x="796" y="745"/>
                  </a:lnTo>
                  <a:lnTo>
                    <a:pt x="796" y="746"/>
                  </a:lnTo>
                  <a:lnTo>
                    <a:pt x="795" y="749"/>
                  </a:lnTo>
                  <a:lnTo>
                    <a:pt x="795" y="750"/>
                  </a:lnTo>
                  <a:lnTo>
                    <a:pt x="795" y="751"/>
                  </a:lnTo>
                  <a:lnTo>
                    <a:pt x="795" y="753"/>
                  </a:lnTo>
                  <a:lnTo>
                    <a:pt x="794" y="754"/>
                  </a:lnTo>
                  <a:lnTo>
                    <a:pt x="794" y="755"/>
                  </a:lnTo>
                  <a:lnTo>
                    <a:pt x="794" y="756"/>
                  </a:lnTo>
                  <a:lnTo>
                    <a:pt x="793" y="756"/>
                  </a:lnTo>
                  <a:lnTo>
                    <a:pt x="793" y="758"/>
                  </a:lnTo>
                  <a:lnTo>
                    <a:pt x="793" y="759"/>
                  </a:lnTo>
                  <a:lnTo>
                    <a:pt x="791" y="761"/>
                  </a:lnTo>
                  <a:lnTo>
                    <a:pt x="791" y="763"/>
                  </a:lnTo>
                  <a:lnTo>
                    <a:pt x="791" y="764"/>
                  </a:lnTo>
                  <a:lnTo>
                    <a:pt x="790" y="764"/>
                  </a:lnTo>
                  <a:lnTo>
                    <a:pt x="790" y="765"/>
                  </a:lnTo>
                  <a:lnTo>
                    <a:pt x="790" y="766"/>
                  </a:lnTo>
                  <a:lnTo>
                    <a:pt x="790" y="768"/>
                  </a:lnTo>
                  <a:lnTo>
                    <a:pt x="790" y="769"/>
                  </a:lnTo>
                  <a:lnTo>
                    <a:pt x="789" y="771"/>
                  </a:lnTo>
                  <a:lnTo>
                    <a:pt x="788" y="774"/>
                  </a:lnTo>
                  <a:lnTo>
                    <a:pt x="786" y="775"/>
                  </a:lnTo>
                  <a:lnTo>
                    <a:pt x="786" y="776"/>
                  </a:lnTo>
                  <a:lnTo>
                    <a:pt x="785" y="777"/>
                  </a:lnTo>
                  <a:lnTo>
                    <a:pt x="785" y="779"/>
                  </a:lnTo>
                  <a:lnTo>
                    <a:pt x="785" y="780"/>
                  </a:lnTo>
                  <a:lnTo>
                    <a:pt x="784" y="781"/>
                  </a:lnTo>
                  <a:lnTo>
                    <a:pt x="784" y="782"/>
                  </a:lnTo>
                  <a:lnTo>
                    <a:pt x="783" y="784"/>
                  </a:lnTo>
                  <a:lnTo>
                    <a:pt x="783" y="785"/>
                  </a:lnTo>
                  <a:lnTo>
                    <a:pt x="782" y="786"/>
                  </a:lnTo>
                  <a:lnTo>
                    <a:pt x="780" y="789"/>
                  </a:lnTo>
                  <a:lnTo>
                    <a:pt x="779" y="791"/>
                  </a:lnTo>
                  <a:lnTo>
                    <a:pt x="779" y="792"/>
                  </a:lnTo>
                  <a:lnTo>
                    <a:pt x="778" y="794"/>
                  </a:lnTo>
                  <a:lnTo>
                    <a:pt x="777" y="795"/>
                  </a:lnTo>
                  <a:lnTo>
                    <a:pt x="775" y="797"/>
                  </a:lnTo>
                  <a:lnTo>
                    <a:pt x="775" y="800"/>
                  </a:lnTo>
                  <a:lnTo>
                    <a:pt x="773" y="802"/>
                  </a:lnTo>
                  <a:lnTo>
                    <a:pt x="773" y="803"/>
                  </a:lnTo>
                  <a:lnTo>
                    <a:pt x="773" y="805"/>
                  </a:lnTo>
                  <a:lnTo>
                    <a:pt x="772" y="805"/>
                  </a:lnTo>
                  <a:lnTo>
                    <a:pt x="772" y="806"/>
                  </a:lnTo>
                  <a:lnTo>
                    <a:pt x="772" y="807"/>
                  </a:lnTo>
                  <a:lnTo>
                    <a:pt x="772" y="808"/>
                  </a:lnTo>
                  <a:lnTo>
                    <a:pt x="770" y="808"/>
                  </a:lnTo>
                  <a:lnTo>
                    <a:pt x="770" y="810"/>
                  </a:lnTo>
                  <a:lnTo>
                    <a:pt x="769" y="810"/>
                  </a:lnTo>
                  <a:lnTo>
                    <a:pt x="769" y="811"/>
                  </a:lnTo>
                  <a:lnTo>
                    <a:pt x="769" y="812"/>
                  </a:lnTo>
                  <a:lnTo>
                    <a:pt x="768" y="812"/>
                  </a:lnTo>
                  <a:lnTo>
                    <a:pt x="768" y="813"/>
                  </a:lnTo>
                  <a:lnTo>
                    <a:pt x="767" y="813"/>
                  </a:lnTo>
                  <a:lnTo>
                    <a:pt x="765" y="813"/>
                  </a:lnTo>
                  <a:lnTo>
                    <a:pt x="764" y="813"/>
                  </a:lnTo>
                  <a:lnTo>
                    <a:pt x="764" y="815"/>
                  </a:lnTo>
                  <a:lnTo>
                    <a:pt x="763" y="815"/>
                  </a:lnTo>
                  <a:lnTo>
                    <a:pt x="762" y="815"/>
                  </a:lnTo>
                  <a:lnTo>
                    <a:pt x="760" y="815"/>
                  </a:lnTo>
                  <a:lnTo>
                    <a:pt x="759" y="815"/>
                  </a:lnTo>
                  <a:lnTo>
                    <a:pt x="759" y="813"/>
                  </a:lnTo>
                  <a:lnTo>
                    <a:pt x="758" y="813"/>
                  </a:lnTo>
                  <a:lnTo>
                    <a:pt x="758" y="812"/>
                  </a:lnTo>
                  <a:lnTo>
                    <a:pt x="757" y="812"/>
                  </a:lnTo>
                  <a:lnTo>
                    <a:pt x="756" y="812"/>
                  </a:lnTo>
                  <a:lnTo>
                    <a:pt x="754" y="812"/>
                  </a:lnTo>
                  <a:lnTo>
                    <a:pt x="754" y="813"/>
                  </a:lnTo>
                  <a:lnTo>
                    <a:pt x="753" y="813"/>
                  </a:lnTo>
                  <a:lnTo>
                    <a:pt x="752" y="813"/>
                  </a:lnTo>
                  <a:lnTo>
                    <a:pt x="751" y="813"/>
                  </a:lnTo>
                  <a:lnTo>
                    <a:pt x="749" y="813"/>
                  </a:lnTo>
                  <a:lnTo>
                    <a:pt x="749" y="812"/>
                  </a:lnTo>
                  <a:lnTo>
                    <a:pt x="748" y="812"/>
                  </a:lnTo>
                  <a:lnTo>
                    <a:pt x="748" y="811"/>
                  </a:lnTo>
                  <a:lnTo>
                    <a:pt x="747" y="811"/>
                  </a:lnTo>
                  <a:lnTo>
                    <a:pt x="747" y="810"/>
                  </a:lnTo>
                  <a:lnTo>
                    <a:pt x="748" y="810"/>
                  </a:lnTo>
                  <a:lnTo>
                    <a:pt x="747" y="810"/>
                  </a:lnTo>
                  <a:lnTo>
                    <a:pt x="747" y="808"/>
                  </a:lnTo>
                  <a:lnTo>
                    <a:pt x="747" y="807"/>
                  </a:lnTo>
                  <a:lnTo>
                    <a:pt x="747" y="806"/>
                  </a:lnTo>
                  <a:lnTo>
                    <a:pt x="747" y="807"/>
                  </a:lnTo>
                  <a:lnTo>
                    <a:pt x="746" y="807"/>
                  </a:lnTo>
                  <a:lnTo>
                    <a:pt x="746" y="806"/>
                  </a:lnTo>
                  <a:lnTo>
                    <a:pt x="746" y="805"/>
                  </a:lnTo>
                  <a:lnTo>
                    <a:pt x="744" y="803"/>
                  </a:lnTo>
                  <a:lnTo>
                    <a:pt x="744" y="805"/>
                  </a:lnTo>
                  <a:lnTo>
                    <a:pt x="744" y="803"/>
                  </a:lnTo>
                  <a:lnTo>
                    <a:pt x="746" y="803"/>
                  </a:lnTo>
                  <a:lnTo>
                    <a:pt x="746" y="802"/>
                  </a:lnTo>
                  <a:lnTo>
                    <a:pt x="746" y="803"/>
                  </a:lnTo>
                  <a:lnTo>
                    <a:pt x="746" y="802"/>
                  </a:lnTo>
                  <a:lnTo>
                    <a:pt x="746" y="801"/>
                  </a:lnTo>
                  <a:lnTo>
                    <a:pt x="747" y="801"/>
                  </a:lnTo>
                  <a:lnTo>
                    <a:pt x="747" y="800"/>
                  </a:lnTo>
                  <a:lnTo>
                    <a:pt x="748" y="800"/>
                  </a:lnTo>
                  <a:lnTo>
                    <a:pt x="748" y="798"/>
                  </a:lnTo>
                  <a:lnTo>
                    <a:pt x="748" y="797"/>
                  </a:lnTo>
                  <a:lnTo>
                    <a:pt x="749" y="797"/>
                  </a:lnTo>
                  <a:lnTo>
                    <a:pt x="749" y="796"/>
                  </a:lnTo>
                  <a:lnTo>
                    <a:pt x="749" y="795"/>
                  </a:lnTo>
                  <a:lnTo>
                    <a:pt x="748" y="795"/>
                  </a:lnTo>
                  <a:lnTo>
                    <a:pt x="747" y="795"/>
                  </a:lnTo>
                  <a:lnTo>
                    <a:pt x="747" y="796"/>
                  </a:lnTo>
                  <a:lnTo>
                    <a:pt x="747" y="797"/>
                  </a:lnTo>
                  <a:lnTo>
                    <a:pt x="748" y="797"/>
                  </a:lnTo>
                  <a:lnTo>
                    <a:pt x="748" y="798"/>
                  </a:lnTo>
                  <a:lnTo>
                    <a:pt x="747" y="798"/>
                  </a:lnTo>
                  <a:lnTo>
                    <a:pt x="746" y="798"/>
                  </a:lnTo>
                  <a:lnTo>
                    <a:pt x="744" y="798"/>
                  </a:lnTo>
                  <a:lnTo>
                    <a:pt x="744" y="800"/>
                  </a:lnTo>
                  <a:lnTo>
                    <a:pt x="743" y="800"/>
                  </a:lnTo>
                  <a:lnTo>
                    <a:pt x="744" y="801"/>
                  </a:lnTo>
                  <a:lnTo>
                    <a:pt x="743" y="801"/>
                  </a:lnTo>
                  <a:lnTo>
                    <a:pt x="742" y="801"/>
                  </a:lnTo>
                  <a:lnTo>
                    <a:pt x="742" y="800"/>
                  </a:lnTo>
                  <a:lnTo>
                    <a:pt x="742" y="798"/>
                  </a:lnTo>
                  <a:lnTo>
                    <a:pt x="742" y="797"/>
                  </a:lnTo>
                  <a:lnTo>
                    <a:pt x="742" y="798"/>
                  </a:lnTo>
                  <a:lnTo>
                    <a:pt x="741" y="798"/>
                  </a:lnTo>
                  <a:lnTo>
                    <a:pt x="742" y="798"/>
                  </a:lnTo>
                  <a:lnTo>
                    <a:pt x="741" y="798"/>
                  </a:lnTo>
                  <a:lnTo>
                    <a:pt x="742" y="798"/>
                  </a:lnTo>
                  <a:lnTo>
                    <a:pt x="742" y="800"/>
                  </a:lnTo>
                  <a:lnTo>
                    <a:pt x="741" y="800"/>
                  </a:lnTo>
                  <a:lnTo>
                    <a:pt x="741" y="801"/>
                  </a:lnTo>
                  <a:lnTo>
                    <a:pt x="741" y="802"/>
                  </a:lnTo>
                  <a:lnTo>
                    <a:pt x="741" y="803"/>
                  </a:lnTo>
                  <a:lnTo>
                    <a:pt x="742" y="803"/>
                  </a:lnTo>
                  <a:lnTo>
                    <a:pt x="743" y="803"/>
                  </a:lnTo>
                  <a:lnTo>
                    <a:pt x="743" y="805"/>
                  </a:lnTo>
                  <a:lnTo>
                    <a:pt x="743" y="806"/>
                  </a:lnTo>
                  <a:lnTo>
                    <a:pt x="742" y="806"/>
                  </a:lnTo>
                  <a:lnTo>
                    <a:pt x="742" y="807"/>
                  </a:lnTo>
                  <a:lnTo>
                    <a:pt x="743" y="807"/>
                  </a:lnTo>
                  <a:lnTo>
                    <a:pt x="743" y="808"/>
                  </a:lnTo>
                  <a:lnTo>
                    <a:pt x="743" y="810"/>
                  </a:lnTo>
                  <a:lnTo>
                    <a:pt x="743" y="811"/>
                  </a:lnTo>
                  <a:lnTo>
                    <a:pt x="744" y="811"/>
                  </a:lnTo>
                  <a:lnTo>
                    <a:pt x="744" y="812"/>
                  </a:lnTo>
                  <a:lnTo>
                    <a:pt x="746" y="811"/>
                  </a:lnTo>
                  <a:lnTo>
                    <a:pt x="746" y="812"/>
                  </a:lnTo>
                  <a:lnTo>
                    <a:pt x="747" y="812"/>
                  </a:lnTo>
                  <a:lnTo>
                    <a:pt x="746" y="812"/>
                  </a:lnTo>
                  <a:lnTo>
                    <a:pt x="744" y="812"/>
                  </a:lnTo>
                  <a:lnTo>
                    <a:pt x="744" y="813"/>
                  </a:lnTo>
                  <a:lnTo>
                    <a:pt x="743" y="813"/>
                  </a:lnTo>
                  <a:lnTo>
                    <a:pt x="743" y="812"/>
                  </a:lnTo>
                  <a:lnTo>
                    <a:pt x="742" y="812"/>
                  </a:lnTo>
                  <a:lnTo>
                    <a:pt x="741" y="812"/>
                  </a:lnTo>
                  <a:lnTo>
                    <a:pt x="741" y="813"/>
                  </a:lnTo>
                  <a:lnTo>
                    <a:pt x="741" y="812"/>
                  </a:lnTo>
                  <a:lnTo>
                    <a:pt x="741" y="813"/>
                  </a:lnTo>
                  <a:lnTo>
                    <a:pt x="742" y="813"/>
                  </a:lnTo>
                  <a:lnTo>
                    <a:pt x="743" y="813"/>
                  </a:lnTo>
                  <a:lnTo>
                    <a:pt x="744" y="813"/>
                  </a:lnTo>
                  <a:lnTo>
                    <a:pt x="744" y="815"/>
                  </a:lnTo>
                  <a:lnTo>
                    <a:pt x="743" y="815"/>
                  </a:lnTo>
                  <a:lnTo>
                    <a:pt x="744" y="815"/>
                  </a:lnTo>
                  <a:lnTo>
                    <a:pt x="744" y="813"/>
                  </a:lnTo>
                  <a:lnTo>
                    <a:pt x="746" y="813"/>
                  </a:lnTo>
                  <a:lnTo>
                    <a:pt x="746" y="812"/>
                  </a:lnTo>
                  <a:lnTo>
                    <a:pt x="746" y="813"/>
                  </a:lnTo>
                  <a:lnTo>
                    <a:pt x="747" y="813"/>
                  </a:lnTo>
                  <a:lnTo>
                    <a:pt x="747" y="815"/>
                  </a:lnTo>
                  <a:lnTo>
                    <a:pt x="747" y="813"/>
                  </a:lnTo>
                  <a:lnTo>
                    <a:pt x="748" y="813"/>
                  </a:lnTo>
                  <a:lnTo>
                    <a:pt x="748" y="812"/>
                  </a:lnTo>
                  <a:lnTo>
                    <a:pt x="748" y="813"/>
                  </a:lnTo>
                  <a:lnTo>
                    <a:pt x="749" y="813"/>
                  </a:lnTo>
                  <a:lnTo>
                    <a:pt x="751" y="813"/>
                  </a:lnTo>
                  <a:lnTo>
                    <a:pt x="751" y="815"/>
                  </a:lnTo>
                  <a:lnTo>
                    <a:pt x="752" y="815"/>
                  </a:lnTo>
                  <a:lnTo>
                    <a:pt x="753" y="815"/>
                  </a:lnTo>
                  <a:lnTo>
                    <a:pt x="754" y="815"/>
                  </a:lnTo>
                  <a:lnTo>
                    <a:pt x="756" y="815"/>
                  </a:lnTo>
                  <a:lnTo>
                    <a:pt x="756" y="813"/>
                  </a:lnTo>
                  <a:lnTo>
                    <a:pt x="757" y="813"/>
                  </a:lnTo>
                  <a:lnTo>
                    <a:pt x="757" y="812"/>
                  </a:lnTo>
                  <a:lnTo>
                    <a:pt x="757" y="813"/>
                  </a:lnTo>
                  <a:lnTo>
                    <a:pt x="757" y="812"/>
                  </a:lnTo>
                  <a:lnTo>
                    <a:pt x="757" y="813"/>
                  </a:lnTo>
                  <a:lnTo>
                    <a:pt x="758" y="813"/>
                  </a:lnTo>
                  <a:lnTo>
                    <a:pt x="758" y="815"/>
                  </a:lnTo>
                  <a:lnTo>
                    <a:pt x="759" y="815"/>
                  </a:lnTo>
                  <a:lnTo>
                    <a:pt x="760" y="815"/>
                  </a:lnTo>
                  <a:lnTo>
                    <a:pt x="762" y="815"/>
                  </a:lnTo>
                  <a:lnTo>
                    <a:pt x="762" y="816"/>
                  </a:lnTo>
                  <a:lnTo>
                    <a:pt x="762" y="815"/>
                  </a:lnTo>
                  <a:lnTo>
                    <a:pt x="762" y="816"/>
                  </a:lnTo>
                  <a:lnTo>
                    <a:pt x="763" y="816"/>
                  </a:lnTo>
                  <a:lnTo>
                    <a:pt x="764" y="816"/>
                  </a:lnTo>
                  <a:lnTo>
                    <a:pt x="764" y="815"/>
                  </a:lnTo>
                  <a:lnTo>
                    <a:pt x="765" y="815"/>
                  </a:lnTo>
                  <a:lnTo>
                    <a:pt x="765" y="816"/>
                  </a:lnTo>
                  <a:lnTo>
                    <a:pt x="767" y="816"/>
                  </a:lnTo>
                  <a:lnTo>
                    <a:pt x="767" y="817"/>
                  </a:lnTo>
                  <a:lnTo>
                    <a:pt x="765" y="817"/>
                  </a:lnTo>
                  <a:lnTo>
                    <a:pt x="765" y="818"/>
                  </a:lnTo>
                  <a:lnTo>
                    <a:pt x="764" y="818"/>
                  </a:lnTo>
                  <a:lnTo>
                    <a:pt x="763" y="818"/>
                  </a:lnTo>
                  <a:lnTo>
                    <a:pt x="763" y="820"/>
                  </a:lnTo>
                  <a:lnTo>
                    <a:pt x="763" y="821"/>
                  </a:lnTo>
                  <a:lnTo>
                    <a:pt x="762" y="821"/>
                  </a:lnTo>
                  <a:lnTo>
                    <a:pt x="762" y="822"/>
                  </a:lnTo>
                  <a:lnTo>
                    <a:pt x="760" y="822"/>
                  </a:lnTo>
                  <a:lnTo>
                    <a:pt x="760" y="823"/>
                  </a:lnTo>
                  <a:lnTo>
                    <a:pt x="759" y="823"/>
                  </a:lnTo>
                  <a:lnTo>
                    <a:pt x="759" y="824"/>
                  </a:lnTo>
                  <a:lnTo>
                    <a:pt x="758" y="824"/>
                  </a:lnTo>
                  <a:lnTo>
                    <a:pt x="758" y="826"/>
                  </a:lnTo>
                  <a:lnTo>
                    <a:pt x="757" y="826"/>
                  </a:lnTo>
                  <a:lnTo>
                    <a:pt x="757" y="827"/>
                  </a:lnTo>
                  <a:lnTo>
                    <a:pt x="757" y="828"/>
                  </a:lnTo>
                  <a:lnTo>
                    <a:pt x="756" y="828"/>
                  </a:lnTo>
                  <a:lnTo>
                    <a:pt x="756" y="829"/>
                  </a:lnTo>
                  <a:lnTo>
                    <a:pt x="756" y="831"/>
                  </a:lnTo>
                  <a:lnTo>
                    <a:pt x="756" y="832"/>
                  </a:lnTo>
                  <a:lnTo>
                    <a:pt x="754" y="832"/>
                  </a:lnTo>
                  <a:lnTo>
                    <a:pt x="754" y="833"/>
                  </a:lnTo>
                  <a:lnTo>
                    <a:pt x="753" y="833"/>
                  </a:lnTo>
                  <a:lnTo>
                    <a:pt x="753" y="834"/>
                  </a:lnTo>
                  <a:lnTo>
                    <a:pt x="754" y="834"/>
                  </a:lnTo>
                  <a:lnTo>
                    <a:pt x="754" y="836"/>
                  </a:lnTo>
                  <a:lnTo>
                    <a:pt x="756" y="836"/>
                  </a:lnTo>
                  <a:lnTo>
                    <a:pt x="756" y="837"/>
                  </a:lnTo>
                  <a:lnTo>
                    <a:pt x="754" y="837"/>
                  </a:lnTo>
                  <a:lnTo>
                    <a:pt x="754" y="838"/>
                  </a:lnTo>
                  <a:lnTo>
                    <a:pt x="753" y="838"/>
                  </a:lnTo>
                  <a:lnTo>
                    <a:pt x="753" y="839"/>
                  </a:lnTo>
                  <a:lnTo>
                    <a:pt x="752" y="839"/>
                  </a:lnTo>
                  <a:lnTo>
                    <a:pt x="752" y="841"/>
                  </a:lnTo>
                  <a:lnTo>
                    <a:pt x="751" y="841"/>
                  </a:lnTo>
                  <a:lnTo>
                    <a:pt x="751" y="842"/>
                  </a:lnTo>
                  <a:lnTo>
                    <a:pt x="751" y="843"/>
                  </a:lnTo>
                  <a:lnTo>
                    <a:pt x="749" y="843"/>
                  </a:lnTo>
                  <a:lnTo>
                    <a:pt x="749" y="844"/>
                  </a:lnTo>
                  <a:lnTo>
                    <a:pt x="748" y="844"/>
                  </a:lnTo>
                  <a:lnTo>
                    <a:pt x="748" y="846"/>
                  </a:lnTo>
                  <a:lnTo>
                    <a:pt x="748" y="847"/>
                  </a:lnTo>
                  <a:lnTo>
                    <a:pt x="747" y="847"/>
                  </a:lnTo>
                  <a:lnTo>
                    <a:pt x="747" y="848"/>
                  </a:lnTo>
                  <a:lnTo>
                    <a:pt x="746" y="848"/>
                  </a:lnTo>
                  <a:lnTo>
                    <a:pt x="746" y="849"/>
                  </a:lnTo>
                  <a:lnTo>
                    <a:pt x="746" y="850"/>
                  </a:lnTo>
                  <a:lnTo>
                    <a:pt x="744" y="850"/>
                  </a:lnTo>
                  <a:lnTo>
                    <a:pt x="743" y="852"/>
                  </a:lnTo>
                  <a:lnTo>
                    <a:pt x="742" y="852"/>
                  </a:lnTo>
                  <a:lnTo>
                    <a:pt x="741" y="852"/>
                  </a:lnTo>
                  <a:lnTo>
                    <a:pt x="739" y="852"/>
                  </a:lnTo>
                  <a:lnTo>
                    <a:pt x="738" y="852"/>
                  </a:lnTo>
                  <a:lnTo>
                    <a:pt x="738" y="850"/>
                  </a:lnTo>
                  <a:lnTo>
                    <a:pt x="738" y="849"/>
                  </a:lnTo>
                  <a:lnTo>
                    <a:pt x="737" y="849"/>
                  </a:lnTo>
                  <a:lnTo>
                    <a:pt x="737" y="848"/>
                  </a:lnTo>
                  <a:lnTo>
                    <a:pt x="738" y="848"/>
                  </a:lnTo>
                  <a:lnTo>
                    <a:pt x="737" y="848"/>
                  </a:lnTo>
                  <a:lnTo>
                    <a:pt x="737" y="847"/>
                  </a:lnTo>
                  <a:lnTo>
                    <a:pt x="737" y="846"/>
                  </a:lnTo>
                  <a:lnTo>
                    <a:pt x="738" y="846"/>
                  </a:lnTo>
                  <a:lnTo>
                    <a:pt x="737" y="846"/>
                  </a:lnTo>
                  <a:lnTo>
                    <a:pt x="736" y="846"/>
                  </a:lnTo>
                  <a:lnTo>
                    <a:pt x="734" y="846"/>
                  </a:lnTo>
                  <a:lnTo>
                    <a:pt x="734" y="844"/>
                  </a:lnTo>
                  <a:lnTo>
                    <a:pt x="736" y="844"/>
                  </a:lnTo>
                  <a:lnTo>
                    <a:pt x="736" y="843"/>
                  </a:lnTo>
                  <a:lnTo>
                    <a:pt x="736" y="842"/>
                  </a:lnTo>
                  <a:lnTo>
                    <a:pt x="736" y="841"/>
                  </a:lnTo>
                  <a:lnTo>
                    <a:pt x="734" y="841"/>
                  </a:lnTo>
                  <a:lnTo>
                    <a:pt x="734" y="842"/>
                  </a:lnTo>
                  <a:lnTo>
                    <a:pt x="734" y="841"/>
                  </a:lnTo>
                  <a:lnTo>
                    <a:pt x="734" y="839"/>
                  </a:lnTo>
                  <a:lnTo>
                    <a:pt x="733" y="839"/>
                  </a:lnTo>
                  <a:lnTo>
                    <a:pt x="733" y="838"/>
                  </a:lnTo>
                  <a:lnTo>
                    <a:pt x="734" y="838"/>
                  </a:lnTo>
                  <a:lnTo>
                    <a:pt x="736" y="838"/>
                  </a:lnTo>
                  <a:lnTo>
                    <a:pt x="736" y="837"/>
                  </a:lnTo>
                  <a:lnTo>
                    <a:pt x="734" y="837"/>
                  </a:lnTo>
                  <a:lnTo>
                    <a:pt x="734" y="836"/>
                  </a:lnTo>
                  <a:lnTo>
                    <a:pt x="736" y="836"/>
                  </a:lnTo>
                  <a:lnTo>
                    <a:pt x="734" y="836"/>
                  </a:lnTo>
                  <a:lnTo>
                    <a:pt x="734" y="837"/>
                  </a:lnTo>
                  <a:lnTo>
                    <a:pt x="734" y="838"/>
                  </a:lnTo>
                  <a:lnTo>
                    <a:pt x="733" y="838"/>
                  </a:lnTo>
                  <a:lnTo>
                    <a:pt x="732" y="838"/>
                  </a:lnTo>
                  <a:lnTo>
                    <a:pt x="731" y="838"/>
                  </a:lnTo>
                  <a:lnTo>
                    <a:pt x="731" y="837"/>
                  </a:lnTo>
                  <a:lnTo>
                    <a:pt x="730" y="837"/>
                  </a:lnTo>
                  <a:lnTo>
                    <a:pt x="730" y="836"/>
                  </a:lnTo>
                  <a:lnTo>
                    <a:pt x="730" y="834"/>
                  </a:lnTo>
                  <a:lnTo>
                    <a:pt x="731" y="834"/>
                  </a:lnTo>
                  <a:lnTo>
                    <a:pt x="732" y="834"/>
                  </a:lnTo>
                  <a:lnTo>
                    <a:pt x="733" y="833"/>
                  </a:lnTo>
                  <a:lnTo>
                    <a:pt x="733" y="832"/>
                  </a:lnTo>
                  <a:lnTo>
                    <a:pt x="733" y="831"/>
                  </a:lnTo>
                  <a:lnTo>
                    <a:pt x="732" y="831"/>
                  </a:lnTo>
                  <a:lnTo>
                    <a:pt x="732" y="829"/>
                  </a:lnTo>
                  <a:lnTo>
                    <a:pt x="732" y="828"/>
                  </a:lnTo>
                  <a:lnTo>
                    <a:pt x="732" y="827"/>
                  </a:lnTo>
                  <a:lnTo>
                    <a:pt x="733" y="827"/>
                  </a:lnTo>
                  <a:lnTo>
                    <a:pt x="733" y="826"/>
                  </a:lnTo>
                  <a:lnTo>
                    <a:pt x="732" y="826"/>
                  </a:lnTo>
                  <a:lnTo>
                    <a:pt x="732" y="824"/>
                  </a:lnTo>
                  <a:lnTo>
                    <a:pt x="732" y="823"/>
                  </a:lnTo>
                  <a:lnTo>
                    <a:pt x="732" y="824"/>
                  </a:lnTo>
                  <a:lnTo>
                    <a:pt x="732" y="823"/>
                  </a:lnTo>
                  <a:lnTo>
                    <a:pt x="731" y="823"/>
                  </a:lnTo>
                  <a:lnTo>
                    <a:pt x="731" y="822"/>
                  </a:lnTo>
                  <a:lnTo>
                    <a:pt x="730" y="822"/>
                  </a:lnTo>
                  <a:lnTo>
                    <a:pt x="730" y="821"/>
                  </a:lnTo>
                  <a:lnTo>
                    <a:pt x="730" y="820"/>
                  </a:lnTo>
                  <a:lnTo>
                    <a:pt x="731" y="820"/>
                  </a:lnTo>
                  <a:lnTo>
                    <a:pt x="731" y="818"/>
                  </a:lnTo>
                  <a:lnTo>
                    <a:pt x="730" y="817"/>
                  </a:lnTo>
                  <a:lnTo>
                    <a:pt x="730" y="816"/>
                  </a:lnTo>
                  <a:lnTo>
                    <a:pt x="731" y="815"/>
                  </a:lnTo>
                  <a:lnTo>
                    <a:pt x="731" y="813"/>
                  </a:lnTo>
                  <a:lnTo>
                    <a:pt x="731" y="812"/>
                  </a:lnTo>
                  <a:lnTo>
                    <a:pt x="730" y="812"/>
                  </a:lnTo>
                  <a:lnTo>
                    <a:pt x="730" y="811"/>
                  </a:lnTo>
                  <a:lnTo>
                    <a:pt x="728" y="811"/>
                  </a:lnTo>
                  <a:lnTo>
                    <a:pt x="730" y="811"/>
                  </a:lnTo>
                  <a:lnTo>
                    <a:pt x="730" y="812"/>
                  </a:lnTo>
                  <a:lnTo>
                    <a:pt x="730" y="813"/>
                  </a:lnTo>
                  <a:lnTo>
                    <a:pt x="731" y="813"/>
                  </a:lnTo>
                  <a:lnTo>
                    <a:pt x="731" y="815"/>
                  </a:lnTo>
                  <a:lnTo>
                    <a:pt x="730" y="815"/>
                  </a:lnTo>
                  <a:lnTo>
                    <a:pt x="731" y="815"/>
                  </a:lnTo>
                  <a:lnTo>
                    <a:pt x="730" y="815"/>
                  </a:lnTo>
                  <a:lnTo>
                    <a:pt x="730" y="816"/>
                  </a:lnTo>
                  <a:lnTo>
                    <a:pt x="728" y="817"/>
                  </a:lnTo>
                  <a:lnTo>
                    <a:pt x="728" y="816"/>
                  </a:lnTo>
                  <a:lnTo>
                    <a:pt x="727" y="816"/>
                  </a:lnTo>
                  <a:lnTo>
                    <a:pt x="726" y="817"/>
                  </a:lnTo>
                  <a:lnTo>
                    <a:pt x="726" y="816"/>
                  </a:lnTo>
                  <a:lnTo>
                    <a:pt x="726" y="817"/>
                  </a:lnTo>
                  <a:lnTo>
                    <a:pt x="727" y="817"/>
                  </a:lnTo>
                  <a:lnTo>
                    <a:pt x="728" y="817"/>
                  </a:lnTo>
                  <a:lnTo>
                    <a:pt x="728" y="818"/>
                  </a:lnTo>
                  <a:lnTo>
                    <a:pt x="728" y="820"/>
                  </a:lnTo>
                  <a:lnTo>
                    <a:pt x="728" y="821"/>
                  </a:lnTo>
                  <a:lnTo>
                    <a:pt x="728" y="822"/>
                  </a:lnTo>
                  <a:lnTo>
                    <a:pt x="730" y="823"/>
                  </a:lnTo>
                  <a:lnTo>
                    <a:pt x="730" y="824"/>
                  </a:lnTo>
                  <a:lnTo>
                    <a:pt x="730" y="826"/>
                  </a:lnTo>
                  <a:lnTo>
                    <a:pt x="731" y="826"/>
                  </a:lnTo>
                  <a:lnTo>
                    <a:pt x="731" y="827"/>
                  </a:lnTo>
                  <a:lnTo>
                    <a:pt x="731" y="828"/>
                  </a:lnTo>
                  <a:lnTo>
                    <a:pt x="730" y="828"/>
                  </a:lnTo>
                  <a:lnTo>
                    <a:pt x="730" y="827"/>
                  </a:lnTo>
                  <a:lnTo>
                    <a:pt x="728" y="827"/>
                  </a:lnTo>
                  <a:lnTo>
                    <a:pt x="727" y="827"/>
                  </a:lnTo>
                  <a:lnTo>
                    <a:pt x="727" y="826"/>
                  </a:lnTo>
                  <a:lnTo>
                    <a:pt x="726" y="826"/>
                  </a:lnTo>
                  <a:lnTo>
                    <a:pt x="726" y="824"/>
                  </a:lnTo>
                  <a:lnTo>
                    <a:pt x="726" y="823"/>
                  </a:lnTo>
                  <a:lnTo>
                    <a:pt x="725" y="823"/>
                  </a:lnTo>
                  <a:lnTo>
                    <a:pt x="725" y="822"/>
                  </a:lnTo>
                  <a:lnTo>
                    <a:pt x="723" y="822"/>
                  </a:lnTo>
                  <a:lnTo>
                    <a:pt x="722" y="822"/>
                  </a:lnTo>
                  <a:lnTo>
                    <a:pt x="722" y="823"/>
                  </a:lnTo>
                  <a:lnTo>
                    <a:pt x="721" y="823"/>
                  </a:lnTo>
                  <a:lnTo>
                    <a:pt x="720" y="824"/>
                  </a:lnTo>
                  <a:lnTo>
                    <a:pt x="718" y="824"/>
                  </a:lnTo>
                  <a:lnTo>
                    <a:pt x="718" y="823"/>
                  </a:lnTo>
                  <a:lnTo>
                    <a:pt x="717" y="823"/>
                  </a:lnTo>
                  <a:lnTo>
                    <a:pt x="716" y="822"/>
                  </a:lnTo>
                  <a:lnTo>
                    <a:pt x="715" y="822"/>
                  </a:lnTo>
                  <a:lnTo>
                    <a:pt x="715" y="821"/>
                  </a:lnTo>
                  <a:lnTo>
                    <a:pt x="715" y="820"/>
                  </a:lnTo>
                  <a:lnTo>
                    <a:pt x="713" y="820"/>
                  </a:lnTo>
                  <a:lnTo>
                    <a:pt x="715" y="820"/>
                  </a:lnTo>
                  <a:lnTo>
                    <a:pt x="715" y="818"/>
                  </a:lnTo>
                  <a:lnTo>
                    <a:pt x="715" y="817"/>
                  </a:lnTo>
                  <a:lnTo>
                    <a:pt x="716" y="817"/>
                  </a:lnTo>
                  <a:lnTo>
                    <a:pt x="716" y="816"/>
                  </a:lnTo>
                  <a:lnTo>
                    <a:pt x="715" y="816"/>
                  </a:lnTo>
                  <a:lnTo>
                    <a:pt x="715" y="817"/>
                  </a:lnTo>
                  <a:lnTo>
                    <a:pt x="715" y="816"/>
                  </a:lnTo>
                  <a:lnTo>
                    <a:pt x="713" y="816"/>
                  </a:lnTo>
                  <a:lnTo>
                    <a:pt x="713" y="817"/>
                  </a:lnTo>
                  <a:lnTo>
                    <a:pt x="715" y="817"/>
                  </a:lnTo>
                  <a:lnTo>
                    <a:pt x="713" y="818"/>
                  </a:lnTo>
                  <a:lnTo>
                    <a:pt x="713" y="817"/>
                  </a:lnTo>
                  <a:lnTo>
                    <a:pt x="712" y="817"/>
                  </a:lnTo>
                  <a:lnTo>
                    <a:pt x="711" y="817"/>
                  </a:lnTo>
                  <a:lnTo>
                    <a:pt x="711" y="816"/>
                  </a:lnTo>
                  <a:lnTo>
                    <a:pt x="710" y="817"/>
                  </a:lnTo>
                  <a:lnTo>
                    <a:pt x="710" y="818"/>
                  </a:lnTo>
                  <a:lnTo>
                    <a:pt x="711" y="818"/>
                  </a:lnTo>
                  <a:lnTo>
                    <a:pt x="710" y="818"/>
                  </a:lnTo>
                  <a:lnTo>
                    <a:pt x="710" y="820"/>
                  </a:lnTo>
                  <a:lnTo>
                    <a:pt x="711" y="820"/>
                  </a:lnTo>
                  <a:lnTo>
                    <a:pt x="711" y="818"/>
                  </a:lnTo>
                  <a:lnTo>
                    <a:pt x="712" y="818"/>
                  </a:lnTo>
                  <a:lnTo>
                    <a:pt x="712" y="820"/>
                  </a:lnTo>
                  <a:lnTo>
                    <a:pt x="712" y="821"/>
                  </a:lnTo>
                  <a:lnTo>
                    <a:pt x="712" y="822"/>
                  </a:lnTo>
                  <a:lnTo>
                    <a:pt x="712" y="823"/>
                  </a:lnTo>
                  <a:lnTo>
                    <a:pt x="711" y="823"/>
                  </a:lnTo>
                  <a:lnTo>
                    <a:pt x="710" y="823"/>
                  </a:lnTo>
                  <a:lnTo>
                    <a:pt x="710" y="824"/>
                  </a:lnTo>
                  <a:lnTo>
                    <a:pt x="708" y="824"/>
                  </a:lnTo>
                  <a:lnTo>
                    <a:pt x="708" y="826"/>
                  </a:lnTo>
                  <a:lnTo>
                    <a:pt x="707" y="826"/>
                  </a:lnTo>
                  <a:lnTo>
                    <a:pt x="706" y="826"/>
                  </a:lnTo>
                  <a:lnTo>
                    <a:pt x="706" y="827"/>
                  </a:lnTo>
                  <a:lnTo>
                    <a:pt x="707" y="827"/>
                  </a:lnTo>
                  <a:lnTo>
                    <a:pt x="707" y="826"/>
                  </a:lnTo>
                  <a:lnTo>
                    <a:pt x="708" y="826"/>
                  </a:lnTo>
                  <a:lnTo>
                    <a:pt x="710" y="826"/>
                  </a:lnTo>
                  <a:lnTo>
                    <a:pt x="710" y="824"/>
                  </a:lnTo>
                  <a:lnTo>
                    <a:pt x="711" y="824"/>
                  </a:lnTo>
                  <a:lnTo>
                    <a:pt x="712" y="824"/>
                  </a:lnTo>
                  <a:lnTo>
                    <a:pt x="712" y="823"/>
                  </a:lnTo>
                  <a:lnTo>
                    <a:pt x="713" y="823"/>
                  </a:lnTo>
                  <a:lnTo>
                    <a:pt x="713" y="824"/>
                  </a:lnTo>
                  <a:lnTo>
                    <a:pt x="713" y="826"/>
                  </a:lnTo>
                  <a:lnTo>
                    <a:pt x="715" y="826"/>
                  </a:lnTo>
                  <a:lnTo>
                    <a:pt x="715" y="827"/>
                  </a:lnTo>
                  <a:lnTo>
                    <a:pt x="716" y="827"/>
                  </a:lnTo>
                  <a:lnTo>
                    <a:pt x="717" y="827"/>
                  </a:lnTo>
                  <a:lnTo>
                    <a:pt x="717" y="828"/>
                  </a:lnTo>
                  <a:lnTo>
                    <a:pt x="718" y="828"/>
                  </a:lnTo>
                  <a:lnTo>
                    <a:pt x="718" y="827"/>
                  </a:lnTo>
                  <a:lnTo>
                    <a:pt x="720" y="827"/>
                  </a:lnTo>
                  <a:lnTo>
                    <a:pt x="721" y="827"/>
                  </a:lnTo>
                  <a:lnTo>
                    <a:pt x="722" y="827"/>
                  </a:lnTo>
                  <a:lnTo>
                    <a:pt x="722" y="828"/>
                  </a:lnTo>
                  <a:lnTo>
                    <a:pt x="722" y="829"/>
                  </a:lnTo>
                  <a:lnTo>
                    <a:pt x="721" y="829"/>
                  </a:lnTo>
                  <a:lnTo>
                    <a:pt x="722" y="831"/>
                  </a:lnTo>
                  <a:lnTo>
                    <a:pt x="722" y="832"/>
                  </a:lnTo>
                  <a:lnTo>
                    <a:pt x="722" y="833"/>
                  </a:lnTo>
                  <a:lnTo>
                    <a:pt x="722" y="834"/>
                  </a:lnTo>
                  <a:lnTo>
                    <a:pt x="723" y="834"/>
                  </a:lnTo>
                  <a:lnTo>
                    <a:pt x="723" y="836"/>
                  </a:lnTo>
                  <a:lnTo>
                    <a:pt x="723" y="837"/>
                  </a:lnTo>
                  <a:lnTo>
                    <a:pt x="723" y="838"/>
                  </a:lnTo>
                  <a:lnTo>
                    <a:pt x="723" y="839"/>
                  </a:lnTo>
                  <a:lnTo>
                    <a:pt x="725" y="841"/>
                  </a:lnTo>
                  <a:lnTo>
                    <a:pt x="726" y="841"/>
                  </a:lnTo>
                  <a:lnTo>
                    <a:pt x="727" y="841"/>
                  </a:lnTo>
                  <a:lnTo>
                    <a:pt x="726" y="841"/>
                  </a:lnTo>
                  <a:lnTo>
                    <a:pt x="726" y="842"/>
                  </a:lnTo>
                  <a:lnTo>
                    <a:pt x="726" y="843"/>
                  </a:lnTo>
                  <a:lnTo>
                    <a:pt x="725" y="843"/>
                  </a:lnTo>
                  <a:lnTo>
                    <a:pt x="725" y="842"/>
                  </a:lnTo>
                  <a:lnTo>
                    <a:pt x="723" y="842"/>
                  </a:lnTo>
                  <a:lnTo>
                    <a:pt x="722" y="842"/>
                  </a:lnTo>
                  <a:lnTo>
                    <a:pt x="721" y="843"/>
                  </a:lnTo>
                  <a:lnTo>
                    <a:pt x="722" y="843"/>
                  </a:lnTo>
                  <a:lnTo>
                    <a:pt x="722" y="844"/>
                  </a:lnTo>
                  <a:lnTo>
                    <a:pt x="723" y="844"/>
                  </a:lnTo>
                  <a:lnTo>
                    <a:pt x="722" y="844"/>
                  </a:lnTo>
                  <a:lnTo>
                    <a:pt x="722" y="846"/>
                  </a:lnTo>
                  <a:lnTo>
                    <a:pt x="721" y="846"/>
                  </a:lnTo>
                  <a:lnTo>
                    <a:pt x="720" y="846"/>
                  </a:lnTo>
                  <a:lnTo>
                    <a:pt x="720" y="844"/>
                  </a:lnTo>
                  <a:lnTo>
                    <a:pt x="720" y="846"/>
                  </a:lnTo>
                  <a:lnTo>
                    <a:pt x="718" y="846"/>
                  </a:lnTo>
                  <a:lnTo>
                    <a:pt x="717" y="846"/>
                  </a:lnTo>
                  <a:lnTo>
                    <a:pt x="716" y="846"/>
                  </a:lnTo>
                  <a:lnTo>
                    <a:pt x="715" y="844"/>
                  </a:lnTo>
                  <a:lnTo>
                    <a:pt x="713" y="844"/>
                  </a:lnTo>
                  <a:lnTo>
                    <a:pt x="712" y="846"/>
                  </a:lnTo>
                  <a:lnTo>
                    <a:pt x="710" y="846"/>
                  </a:lnTo>
                  <a:lnTo>
                    <a:pt x="708" y="846"/>
                  </a:lnTo>
                  <a:lnTo>
                    <a:pt x="707" y="846"/>
                  </a:lnTo>
                  <a:lnTo>
                    <a:pt x="706" y="846"/>
                  </a:lnTo>
                  <a:lnTo>
                    <a:pt x="705" y="846"/>
                  </a:lnTo>
                  <a:lnTo>
                    <a:pt x="704" y="846"/>
                  </a:lnTo>
                  <a:lnTo>
                    <a:pt x="704" y="844"/>
                  </a:lnTo>
                  <a:lnTo>
                    <a:pt x="704" y="843"/>
                  </a:lnTo>
                  <a:lnTo>
                    <a:pt x="704" y="842"/>
                  </a:lnTo>
                  <a:lnTo>
                    <a:pt x="704" y="841"/>
                  </a:lnTo>
                  <a:lnTo>
                    <a:pt x="704" y="839"/>
                  </a:lnTo>
                  <a:lnTo>
                    <a:pt x="702" y="839"/>
                  </a:lnTo>
                  <a:lnTo>
                    <a:pt x="701" y="839"/>
                  </a:lnTo>
                  <a:lnTo>
                    <a:pt x="700" y="839"/>
                  </a:lnTo>
                  <a:lnTo>
                    <a:pt x="700" y="838"/>
                  </a:lnTo>
                  <a:lnTo>
                    <a:pt x="699" y="838"/>
                  </a:lnTo>
                  <a:lnTo>
                    <a:pt x="697" y="838"/>
                  </a:lnTo>
                  <a:lnTo>
                    <a:pt x="697" y="837"/>
                  </a:lnTo>
                  <a:lnTo>
                    <a:pt x="697" y="836"/>
                  </a:lnTo>
                  <a:lnTo>
                    <a:pt x="697" y="834"/>
                  </a:lnTo>
                  <a:lnTo>
                    <a:pt x="697" y="833"/>
                  </a:lnTo>
                  <a:lnTo>
                    <a:pt x="697" y="834"/>
                  </a:lnTo>
                  <a:lnTo>
                    <a:pt x="696" y="834"/>
                  </a:lnTo>
                  <a:lnTo>
                    <a:pt x="696" y="836"/>
                  </a:lnTo>
                  <a:lnTo>
                    <a:pt x="696" y="837"/>
                  </a:lnTo>
                  <a:lnTo>
                    <a:pt x="696" y="838"/>
                  </a:lnTo>
                  <a:lnTo>
                    <a:pt x="697" y="839"/>
                  </a:lnTo>
                  <a:lnTo>
                    <a:pt x="699" y="839"/>
                  </a:lnTo>
                  <a:lnTo>
                    <a:pt x="700" y="839"/>
                  </a:lnTo>
                  <a:lnTo>
                    <a:pt x="700" y="841"/>
                  </a:lnTo>
                  <a:lnTo>
                    <a:pt x="701" y="842"/>
                  </a:lnTo>
                  <a:lnTo>
                    <a:pt x="702" y="842"/>
                  </a:lnTo>
                  <a:lnTo>
                    <a:pt x="702" y="843"/>
                  </a:lnTo>
                  <a:lnTo>
                    <a:pt x="702" y="844"/>
                  </a:lnTo>
                  <a:lnTo>
                    <a:pt x="701" y="846"/>
                  </a:lnTo>
                  <a:lnTo>
                    <a:pt x="701" y="847"/>
                  </a:lnTo>
                  <a:lnTo>
                    <a:pt x="701" y="850"/>
                  </a:lnTo>
                  <a:lnTo>
                    <a:pt x="701" y="853"/>
                  </a:lnTo>
                  <a:lnTo>
                    <a:pt x="702" y="853"/>
                  </a:lnTo>
                  <a:lnTo>
                    <a:pt x="704" y="853"/>
                  </a:lnTo>
                  <a:lnTo>
                    <a:pt x="705" y="853"/>
                  </a:lnTo>
                  <a:lnTo>
                    <a:pt x="706" y="853"/>
                  </a:lnTo>
                  <a:lnTo>
                    <a:pt x="707" y="853"/>
                  </a:lnTo>
                  <a:lnTo>
                    <a:pt x="708" y="853"/>
                  </a:lnTo>
                  <a:lnTo>
                    <a:pt x="710" y="853"/>
                  </a:lnTo>
                  <a:lnTo>
                    <a:pt x="710" y="852"/>
                  </a:lnTo>
                  <a:lnTo>
                    <a:pt x="710" y="853"/>
                  </a:lnTo>
                  <a:lnTo>
                    <a:pt x="711" y="853"/>
                  </a:lnTo>
                  <a:lnTo>
                    <a:pt x="711" y="852"/>
                  </a:lnTo>
                  <a:lnTo>
                    <a:pt x="712" y="852"/>
                  </a:lnTo>
                  <a:lnTo>
                    <a:pt x="712" y="853"/>
                  </a:lnTo>
                  <a:lnTo>
                    <a:pt x="713" y="853"/>
                  </a:lnTo>
                  <a:lnTo>
                    <a:pt x="715" y="853"/>
                  </a:lnTo>
                  <a:lnTo>
                    <a:pt x="716" y="853"/>
                  </a:lnTo>
                  <a:lnTo>
                    <a:pt x="716" y="852"/>
                  </a:lnTo>
                  <a:lnTo>
                    <a:pt x="715" y="852"/>
                  </a:lnTo>
                  <a:lnTo>
                    <a:pt x="715" y="850"/>
                  </a:lnTo>
                  <a:lnTo>
                    <a:pt x="716" y="850"/>
                  </a:lnTo>
                  <a:lnTo>
                    <a:pt x="717" y="852"/>
                  </a:lnTo>
                  <a:lnTo>
                    <a:pt x="718" y="852"/>
                  </a:lnTo>
                  <a:lnTo>
                    <a:pt x="720" y="852"/>
                  </a:lnTo>
                  <a:lnTo>
                    <a:pt x="721" y="852"/>
                  </a:lnTo>
                  <a:lnTo>
                    <a:pt x="721" y="850"/>
                  </a:lnTo>
                  <a:lnTo>
                    <a:pt x="722" y="850"/>
                  </a:lnTo>
                  <a:lnTo>
                    <a:pt x="722" y="849"/>
                  </a:lnTo>
                  <a:lnTo>
                    <a:pt x="722" y="848"/>
                  </a:lnTo>
                  <a:lnTo>
                    <a:pt x="722" y="849"/>
                  </a:lnTo>
                  <a:lnTo>
                    <a:pt x="722" y="850"/>
                  </a:lnTo>
                  <a:lnTo>
                    <a:pt x="723" y="850"/>
                  </a:lnTo>
                  <a:lnTo>
                    <a:pt x="723" y="852"/>
                  </a:lnTo>
                  <a:lnTo>
                    <a:pt x="723" y="853"/>
                  </a:lnTo>
                  <a:lnTo>
                    <a:pt x="723" y="854"/>
                  </a:lnTo>
                  <a:lnTo>
                    <a:pt x="725" y="855"/>
                  </a:lnTo>
                  <a:lnTo>
                    <a:pt x="726" y="855"/>
                  </a:lnTo>
                  <a:lnTo>
                    <a:pt x="726" y="857"/>
                  </a:lnTo>
                  <a:lnTo>
                    <a:pt x="726" y="858"/>
                  </a:lnTo>
                  <a:lnTo>
                    <a:pt x="725" y="858"/>
                  </a:lnTo>
                  <a:lnTo>
                    <a:pt x="726" y="858"/>
                  </a:lnTo>
                  <a:lnTo>
                    <a:pt x="725" y="858"/>
                  </a:lnTo>
                  <a:lnTo>
                    <a:pt x="725" y="859"/>
                  </a:lnTo>
                  <a:lnTo>
                    <a:pt x="725" y="860"/>
                  </a:lnTo>
                  <a:lnTo>
                    <a:pt x="725" y="859"/>
                  </a:lnTo>
                  <a:lnTo>
                    <a:pt x="726" y="859"/>
                  </a:lnTo>
                  <a:lnTo>
                    <a:pt x="726" y="858"/>
                  </a:lnTo>
                  <a:lnTo>
                    <a:pt x="726" y="857"/>
                  </a:lnTo>
                  <a:lnTo>
                    <a:pt x="727" y="857"/>
                  </a:lnTo>
                  <a:lnTo>
                    <a:pt x="727" y="855"/>
                  </a:lnTo>
                  <a:lnTo>
                    <a:pt x="727" y="857"/>
                  </a:lnTo>
                  <a:lnTo>
                    <a:pt x="728" y="857"/>
                  </a:lnTo>
                  <a:lnTo>
                    <a:pt x="728" y="858"/>
                  </a:lnTo>
                  <a:lnTo>
                    <a:pt x="730" y="858"/>
                  </a:lnTo>
                  <a:lnTo>
                    <a:pt x="731" y="859"/>
                  </a:lnTo>
                  <a:lnTo>
                    <a:pt x="732" y="859"/>
                  </a:lnTo>
                  <a:lnTo>
                    <a:pt x="733" y="859"/>
                  </a:lnTo>
                  <a:lnTo>
                    <a:pt x="734" y="859"/>
                  </a:lnTo>
                  <a:lnTo>
                    <a:pt x="736" y="859"/>
                  </a:lnTo>
                  <a:lnTo>
                    <a:pt x="734" y="859"/>
                  </a:lnTo>
                  <a:lnTo>
                    <a:pt x="734" y="860"/>
                  </a:lnTo>
                  <a:lnTo>
                    <a:pt x="734" y="862"/>
                  </a:lnTo>
                  <a:lnTo>
                    <a:pt x="734" y="863"/>
                  </a:lnTo>
                  <a:lnTo>
                    <a:pt x="734" y="864"/>
                  </a:lnTo>
                  <a:lnTo>
                    <a:pt x="734" y="865"/>
                  </a:lnTo>
                  <a:lnTo>
                    <a:pt x="733" y="865"/>
                  </a:lnTo>
                  <a:lnTo>
                    <a:pt x="733" y="867"/>
                  </a:lnTo>
                  <a:lnTo>
                    <a:pt x="733" y="868"/>
                  </a:lnTo>
                  <a:lnTo>
                    <a:pt x="732" y="868"/>
                  </a:lnTo>
                  <a:lnTo>
                    <a:pt x="732" y="869"/>
                  </a:lnTo>
                  <a:lnTo>
                    <a:pt x="731" y="869"/>
                  </a:lnTo>
                  <a:lnTo>
                    <a:pt x="731" y="870"/>
                  </a:lnTo>
                  <a:lnTo>
                    <a:pt x="731" y="872"/>
                  </a:lnTo>
                  <a:lnTo>
                    <a:pt x="730" y="873"/>
                  </a:lnTo>
                  <a:lnTo>
                    <a:pt x="730" y="874"/>
                  </a:lnTo>
                  <a:lnTo>
                    <a:pt x="728" y="874"/>
                  </a:lnTo>
                  <a:lnTo>
                    <a:pt x="728" y="875"/>
                  </a:lnTo>
                  <a:lnTo>
                    <a:pt x="728" y="876"/>
                  </a:lnTo>
                  <a:lnTo>
                    <a:pt x="727" y="878"/>
                  </a:lnTo>
                  <a:lnTo>
                    <a:pt x="727" y="879"/>
                  </a:lnTo>
                  <a:lnTo>
                    <a:pt x="727" y="880"/>
                  </a:lnTo>
                  <a:lnTo>
                    <a:pt x="726" y="880"/>
                  </a:lnTo>
                  <a:lnTo>
                    <a:pt x="726" y="881"/>
                  </a:lnTo>
                  <a:lnTo>
                    <a:pt x="726" y="883"/>
                  </a:lnTo>
                  <a:lnTo>
                    <a:pt x="725" y="883"/>
                  </a:lnTo>
                  <a:lnTo>
                    <a:pt x="725" y="884"/>
                  </a:lnTo>
                  <a:lnTo>
                    <a:pt x="723" y="885"/>
                  </a:lnTo>
                  <a:lnTo>
                    <a:pt x="723" y="886"/>
                  </a:lnTo>
                  <a:lnTo>
                    <a:pt x="722" y="888"/>
                  </a:lnTo>
                  <a:lnTo>
                    <a:pt x="722" y="889"/>
                  </a:lnTo>
                  <a:lnTo>
                    <a:pt x="721" y="889"/>
                  </a:lnTo>
                  <a:lnTo>
                    <a:pt x="721" y="890"/>
                  </a:lnTo>
                  <a:lnTo>
                    <a:pt x="721" y="891"/>
                  </a:lnTo>
                  <a:lnTo>
                    <a:pt x="720" y="891"/>
                  </a:lnTo>
                  <a:lnTo>
                    <a:pt x="720" y="893"/>
                  </a:lnTo>
                  <a:lnTo>
                    <a:pt x="720" y="894"/>
                  </a:lnTo>
                  <a:lnTo>
                    <a:pt x="718" y="894"/>
                  </a:lnTo>
                  <a:lnTo>
                    <a:pt x="718" y="895"/>
                  </a:lnTo>
                  <a:lnTo>
                    <a:pt x="717" y="896"/>
                  </a:lnTo>
                  <a:lnTo>
                    <a:pt x="716" y="898"/>
                  </a:lnTo>
                  <a:lnTo>
                    <a:pt x="716" y="899"/>
                  </a:lnTo>
                  <a:lnTo>
                    <a:pt x="715" y="900"/>
                  </a:lnTo>
                  <a:lnTo>
                    <a:pt x="715" y="901"/>
                  </a:lnTo>
                  <a:lnTo>
                    <a:pt x="713" y="901"/>
                  </a:lnTo>
                  <a:lnTo>
                    <a:pt x="713" y="902"/>
                  </a:lnTo>
                  <a:lnTo>
                    <a:pt x="713" y="904"/>
                  </a:lnTo>
                  <a:lnTo>
                    <a:pt x="712" y="905"/>
                  </a:lnTo>
                  <a:lnTo>
                    <a:pt x="712" y="906"/>
                  </a:lnTo>
                  <a:lnTo>
                    <a:pt x="712" y="907"/>
                  </a:lnTo>
                  <a:lnTo>
                    <a:pt x="712" y="909"/>
                  </a:lnTo>
                  <a:lnTo>
                    <a:pt x="711" y="910"/>
                  </a:lnTo>
                  <a:lnTo>
                    <a:pt x="711" y="911"/>
                  </a:lnTo>
                  <a:lnTo>
                    <a:pt x="711" y="912"/>
                  </a:lnTo>
                  <a:lnTo>
                    <a:pt x="710" y="912"/>
                  </a:lnTo>
                  <a:lnTo>
                    <a:pt x="710" y="914"/>
                  </a:lnTo>
                  <a:lnTo>
                    <a:pt x="710" y="915"/>
                  </a:lnTo>
                  <a:lnTo>
                    <a:pt x="710" y="916"/>
                  </a:lnTo>
                  <a:lnTo>
                    <a:pt x="710" y="917"/>
                  </a:lnTo>
                  <a:lnTo>
                    <a:pt x="710" y="919"/>
                  </a:lnTo>
                  <a:lnTo>
                    <a:pt x="708" y="919"/>
                  </a:lnTo>
                  <a:lnTo>
                    <a:pt x="708" y="920"/>
                  </a:lnTo>
                  <a:lnTo>
                    <a:pt x="708" y="921"/>
                  </a:lnTo>
                  <a:lnTo>
                    <a:pt x="708" y="922"/>
                  </a:lnTo>
                  <a:lnTo>
                    <a:pt x="708" y="924"/>
                  </a:lnTo>
                  <a:lnTo>
                    <a:pt x="708" y="925"/>
                  </a:lnTo>
                  <a:lnTo>
                    <a:pt x="708" y="926"/>
                  </a:lnTo>
                  <a:lnTo>
                    <a:pt x="707" y="926"/>
                  </a:lnTo>
                  <a:lnTo>
                    <a:pt x="707" y="927"/>
                  </a:lnTo>
                  <a:lnTo>
                    <a:pt x="707" y="928"/>
                  </a:lnTo>
                  <a:lnTo>
                    <a:pt x="706" y="928"/>
                  </a:lnTo>
                  <a:lnTo>
                    <a:pt x="706" y="930"/>
                  </a:lnTo>
                  <a:lnTo>
                    <a:pt x="706" y="931"/>
                  </a:lnTo>
                  <a:lnTo>
                    <a:pt x="705" y="931"/>
                  </a:lnTo>
                  <a:lnTo>
                    <a:pt x="705" y="932"/>
                  </a:lnTo>
                  <a:lnTo>
                    <a:pt x="705" y="933"/>
                  </a:lnTo>
                  <a:lnTo>
                    <a:pt x="704" y="933"/>
                  </a:lnTo>
                  <a:lnTo>
                    <a:pt x="704" y="935"/>
                  </a:lnTo>
                  <a:lnTo>
                    <a:pt x="704" y="936"/>
                  </a:lnTo>
                  <a:lnTo>
                    <a:pt x="702" y="936"/>
                  </a:lnTo>
                  <a:lnTo>
                    <a:pt x="702" y="937"/>
                  </a:lnTo>
                  <a:lnTo>
                    <a:pt x="702" y="938"/>
                  </a:lnTo>
                  <a:lnTo>
                    <a:pt x="702" y="940"/>
                  </a:lnTo>
                  <a:lnTo>
                    <a:pt x="701" y="940"/>
                  </a:lnTo>
                  <a:lnTo>
                    <a:pt x="701" y="941"/>
                  </a:lnTo>
                  <a:lnTo>
                    <a:pt x="700" y="942"/>
                  </a:lnTo>
                  <a:lnTo>
                    <a:pt x="700" y="943"/>
                  </a:lnTo>
                  <a:lnTo>
                    <a:pt x="700" y="945"/>
                  </a:lnTo>
                  <a:lnTo>
                    <a:pt x="699" y="946"/>
                  </a:lnTo>
                  <a:lnTo>
                    <a:pt x="699" y="947"/>
                  </a:lnTo>
                  <a:lnTo>
                    <a:pt x="697" y="948"/>
                  </a:lnTo>
                  <a:lnTo>
                    <a:pt x="697" y="950"/>
                  </a:lnTo>
                  <a:lnTo>
                    <a:pt x="697" y="951"/>
                  </a:lnTo>
                  <a:lnTo>
                    <a:pt x="697" y="952"/>
                  </a:lnTo>
                  <a:lnTo>
                    <a:pt x="696" y="952"/>
                  </a:lnTo>
                  <a:lnTo>
                    <a:pt x="696" y="953"/>
                  </a:lnTo>
                  <a:lnTo>
                    <a:pt x="696" y="954"/>
                  </a:lnTo>
                  <a:lnTo>
                    <a:pt x="696" y="956"/>
                  </a:lnTo>
                  <a:lnTo>
                    <a:pt x="695" y="957"/>
                  </a:lnTo>
                  <a:lnTo>
                    <a:pt x="695" y="958"/>
                  </a:lnTo>
                  <a:lnTo>
                    <a:pt x="695" y="959"/>
                  </a:lnTo>
                  <a:lnTo>
                    <a:pt x="694" y="961"/>
                  </a:lnTo>
                  <a:lnTo>
                    <a:pt x="694" y="962"/>
                  </a:lnTo>
                  <a:lnTo>
                    <a:pt x="692" y="963"/>
                  </a:lnTo>
                  <a:lnTo>
                    <a:pt x="692" y="964"/>
                  </a:lnTo>
                  <a:lnTo>
                    <a:pt x="692" y="966"/>
                  </a:lnTo>
                  <a:lnTo>
                    <a:pt x="691" y="966"/>
                  </a:lnTo>
                  <a:lnTo>
                    <a:pt x="691" y="967"/>
                  </a:lnTo>
                  <a:lnTo>
                    <a:pt x="691" y="968"/>
                  </a:lnTo>
                  <a:lnTo>
                    <a:pt x="691" y="969"/>
                  </a:lnTo>
                  <a:lnTo>
                    <a:pt x="690" y="969"/>
                  </a:lnTo>
                  <a:lnTo>
                    <a:pt x="690" y="971"/>
                  </a:lnTo>
                  <a:lnTo>
                    <a:pt x="690" y="972"/>
                  </a:lnTo>
                  <a:lnTo>
                    <a:pt x="690" y="973"/>
                  </a:lnTo>
                  <a:lnTo>
                    <a:pt x="690" y="974"/>
                  </a:lnTo>
                  <a:lnTo>
                    <a:pt x="690" y="976"/>
                  </a:lnTo>
                  <a:lnTo>
                    <a:pt x="689" y="976"/>
                  </a:lnTo>
                  <a:lnTo>
                    <a:pt x="689" y="977"/>
                  </a:lnTo>
                  <a:lnTo>
                    <a:pt x="689" y="978"/>
                  </a:lnTo>
                  <a:lnTo>
                    <a:pt x="689" y="979"/>
                  </a:lnTo>
                  <a:lnTo>
                    <a:pt x="689" y="980"/>
                  </a:lnTo>
                  <a:lnTo>
                    <a:pt x="689" y="982"/>
                  </a:lnTo>
                  <a:lnTo>
                    <a:pt x="687" y="982"/>
                  </a:lnTo>
                  <a:lnTo>
                    <a:pt x="687" y="983"/>
                  </a:lnTo>
                  <a:lnTo>
                    <a:pt x="687" y="984"/>
                  </a:lnTo>
                  <a:lnTo>
                    <a:pt x="686" y="985"/>
                  </a:lnTo>
                  <a:lnTo>
                    <a:pt x="686" y="984"/>
                  </a:lnTo>
                  <a:lnTo>
                    <a:pt x="685" y="984"/>
                  </a:lnTo>
                  <a:lnTo>
                    <a:pt x="685" y="983"/>
                  </a:lnTo>
                  <a:lnTo>
                    <a:pt x="686" y="982"/>
                  </a:lnTo>
                  <a:lnTo>
                    <a:pt x="686" y="980"/>
                  </a:lnTo>
                  <a:lnTo>
                    <a:pt x="686" y="979"/>
                  </a:lnTo>
                  <a:lnTo>
                    <a:pt x="686" y="978"/>
                  </a:lnTo>
                  <a:lnTo>
                    <a:pt x="686" y="977"/>
                  </a:lnTo>
                  <a:lnTo>
                    <a:pt x="685" y="977"/>
                  </a:lnTo>
                  <a:lnTo>
                    <a:pt x="685" y="976"/>
                  </a:lnTo>
                  <a:lnTo>
                    <a:pt x="686" y="976"/>
                  </a:lnTo>
                  <a:lnTo>
                    <a:pt x="685" y="976"/>
                  </a:lnTo>
                  <a:lnTo>
                    <a:pt x="685" y="974"/>
                  </a:lnTo>
                  <a:lnTo>
                    <a:pt x="685" y="973"/>
                  </a:lnTo>
                  <a:lnTo>
                    <a:pt x="684" y="973"/>
                  </a:lnTo>
                  <a:lnTo>
                    <a:pt x="684" y="974"/>
                  </a:lnTo>
                  <a:lnTo>
                    <a:pt x="682" y="974"/>
                  </a:lnTo>
                  <a:lnTo>
                    <a:pt x="682" y="973"/>
                  </a:lnTo>
                  <a:lnTo>
                    <a:pt x="682" y="974"/>
                  </a:lnTo>
                  <a:lnTo>
                    <a:pt x="681" y="974"/>
                  </a:lnTo>
                  <a:lnTo>
                    <a:pt x="680" y="974"/>
                  </a:lnTo>
                  <a:lnTo>
                    <a:pt x="681" y="976"/>
                  </a:lnTo>
                  <a:lnTo>
                    <a:pt x="680" y="976"/>
                  </a:lnTo>
                  <a:lnTo>
                    <a:pt x="680" y="974"/>
                  </a:lnTo>
                  <a:lnTo>
                    <a:pt x="681" y="974"/>
                  </a:lnTo>
                  <a:lnTo>
                    <a:pt x="680" y="974"/>
                  </a:lnTo>
                  <a:lnTo>
                    <a:pt x="680" y="973"/>
                  </a:lnTo>
                  <a:lnTo>
                    <a:pt x="681" y="973"/>
                  </a:lnTo>
                  <a:lnTo>
                    <a:pt x="681" y="972"/>
                  </a:lnTo>
                  <a:lnTo>
                    <a:pt x="680" y="972"/>
                  </a:lnTo>
                  <a:lnTo>
                    <a:pt x="680" y="973"/>
                  </a:lnTo>
                  <a:lnTo>
                    <a:pt x="679" y="973"/>
                  </a:lnTo>
                  <a:lnTo>
                    <a:pt x="679" y="972"/>
                  </a:lnTo>
                  <a:lnTo>
                    <a:pt x="679" y="973"/>
                  </a:lnTo>
                  <a:lnTo>
                    <a:pt x="678" y="973"/>
                  </a:lnTo>
                  <a:lnTo>
                    <a:pt x="678" y="972"/>
                  </a:lnTo>
                  <a:lnTo>
                    <a:pt x="676" y="972"/>
                  </a:lnTo>
                  <a:lnTo>
                    <a:pt x="676" y="973"/>
                  </a:lnTo>
                  <a:lnTo>
                    <a:pt x="676" y="974"/>
                  </a:lnTo>
                  <a:lnTo>
                    <a:pt x="678" y="974"/>
                  </a:lnTo>
                  <a:lnTo>
                    <a:pt x="678" y="976"/>
                  </a:lnTo>
                  <a:lnTo>
                    <a:pt x="678" y="977"/>
                  </a:lnTo>
                  <a:lnTo>
                    <a:pt x="676" y="977"/>
                  </a:lnTo>
                  <a:lnTo>
                    <a:pt x="676" y="978"/>
                  </a:lnTo>
                  <a:lnTo>
                    <a:pt x="676" y="979"/>
                  </a:lnTo>
                  <a:lnTo>
                    <a:pt x="676" y="980"/>
                  </a:lnTo>
                  <a:lnTo>
                    <a:pt x="676" y="982"/>
                  </a:lnTo>
                  <a:lnTo>
                    <a:pt x="678" y="982"/>
                  </a:lnTo>
                  <a:lnTo>
                    <a:pt x="678" y="983"/>
                  </a:lnTo>
                  <a:lnTo>
                    <a:pt x="676" y="983"/>
                  </a:lnTo>
                  <a:lnTo>
                    <a:pt x="676" y="984"/>
                  </a:lnTo>
                  <a:lnTo>
                    <a:pt x="676" y="985"/>
                  </a:lnTo>
                  <a:lnTo>
                    <a:pt x="675" y="985"/>
                  </a:lnTo>
                  <a:lnTo>
                    <a:pt x="675" y="987"/>
                  </a:lnTo>
                  <a:lnTo>
                    <a:pt x="674" y="987"/>
                  </a:lnTo>
                  <a:lnTo>
                    <a:pt x="675" y="987"/>
                  </a:lnTo>
                  <a:lnTo>
                    <a:pt x="675" y="985"/>
                  </a:lnTo>
                  <a:lnTo>
                    <a:pt x="676" y="985"/>
                  </a:lnTo>
                  <a:lnTo>
                    <a:pt x="676" y="987"/>
                  </a:lnTo>
                  <a:lnTo>
                    <a:pt x="676" y="985"/>
                  </a:lnTo>
                  <a:lnTo>
                    <a:pt x="676" y="987"/>
                  </a:lnTo>
                  <a:lnTo>
                    <a:pt x="676" y="988"/>
                  </a:lnTo>
                  <a:lnTo>
                    <a:pt x="675" y="988"/>
                  </a:lnTo>
                  <a:lnTo>
                    <a:pt x="675" y="987"/>
                  </a:lnTo>
                  <a:lnTo>
                    <a:pt x="675" y="988"/>
                  </a:lnTo>
                  <a:lnTo>
                    <a:pt x="676" y="988"/>
                  </a:lnTo>
                  <a:lnTo>
                    <a:pt x="675" y="988"/>
                  </a:lnTo>
                  <a:lnTo>
                    <a:pt x="675" y="989"/>
                  </a:lnTo>
                  <a:lnTo>
                    <a:pt x="675" y="990"/>
                  </a:lnTo>
                  <a:lnTo>
                    <a:pt x="674" y="990"/>
                  </a:lnTo>
                  <a:lnTo>
                    <a:pt x="674" y="992"/>
                  </a:lnTo>
                  <a:lnTo>
                    <a:pt x="675" y="992"/>
                  </a:lnTo>
                  <a:lnTo>
                    <a:pt x="675" y="993"/>
                  </a:lnTo>
                  <a:lnTo>
                    <a:pt x="674" y="993"/>
                  </a:lnTo>
                  <a:lnTo>
                    <a:pt x="675" y="993"/>
                  </a:lnTo>
                  <a:lnTo>
                    <a:pt x="675" y="992"/>
                  </a:lnTo>
                  <a:lnTo>
                    <a:pt x="674" y="992"/>
                  </a:lnTo>
                  <a:lnTo>
                    <a:pt x="674" y="990"/>
                  </a:lnTo>
                  <a:lnTo>
                    <a:pt x="674" y="989"/>
                  </a:lnTo>
                  <a:lnTo>
                    <a:pt x="674" y="988"/>
                  </a:lnTo>
                  <a:lnTo>
                    <a:pt x="674" y="987"/>
                  </a:lnTo>
                  <a:lnTo>
                    <a:pt x="674" y="988"/>
                  </a:lnTo>
                  <a:lnTo>
                    <a:pt x="673" y="988"/>
                  </a:lnTo>
                  <a:lnTo>
                    <a:pt x="673" y="989"/>
                  </a:lnTo>
                  <a:lnTo>
                    <a:pt x="673" y="990"/>
                  </a:lnTo>
                  <a:lnTo>
                    <a:pt x="673" y="992"/>
                  </a:lnTo>
                  <a:lnTo>
                    <a:pt x="673" y="993"/>
                  </a:lnTo>
                  <a:lnTo>
                    <a:pt x="673" y="994"/>
                  </a:lnTo>
                  <a:lnTo>
                    <a:pt x="673" y="995"/>
                  </a:lnTo>
                  <a:lnTo>
                    <a:pt x="671" y="995"/>
                  </a:lnTo>
                  <a:lnTo>
                    <a:pt x="671" y="997"/>
                  </a:lnTo>
                  <a:lnTo>
                    <a:pt x="670" y="997"/>
                  </a:lnTo>
                  <a:lnTo>
                    <a:pt x="670" y="998"/>
                  </a:lnTo>
                  <a:lnTo>
                    <a:pt x="669" y="998"/>
                  </a:lnTo>
                  <a:lnTo>
                    <a:pt x="669" y="999"/>
                  </a:lnTo>
                  <a:lnTo>
                    <a:pt x="668" y="999"/>
                  </a:lnTo>
                  <a:lnTo>
                    <a:pt x="668" y="1000"/>
                  </a:lnTo>
                  <a:lnTo>
                    <a:pt x="666" y="1000"/>
                  </a:lnTo>
                  <a:lnTo>
                    <a:pt x="666" y="1002"/>
                  </a:lnTo>
                  <a:lnTo>
                    <a:pt x="665" y="1002"/>
                  </a:lnTo>
                  <a:lnTo>
                    <a:pt x="665" y="1003"/>
                  </a:lnTo>
                  <a:lnTo>
                    <a:pt x="665" y="1004"/>
                  </a:lnTo>
                  <a:lnTo>
                    <a:pt x="665" y="1005"/>
                  </a:lnTo>
                  <a:lnTo>
                    <a:pt x="664" y="1005"/>
                  </a:lnTo>
                  <a:lnTo>
                    <a:pt x="664" y="1006"/>
                  </a:lnTo>
                  <a:lnTo>
                    <a:pt x="664" y="1008"/>
                  </a:lnTo>
                  <a:lnTo>
                    <a:pt x="663" y="1008"/>
                  </a:lnTo>
                  <a:lnTo>
                    <a:pt x="664" y="1008"/>
                  </a:lnTo>
                  <a:lnTo>
                    <a:pt x="663" y="1008"/>
                  </a:lnTo>
                  <a:lnTo>
                    <a:pt x="663" y="1009"/>
                  </a:lnTo>
                  <a:lnTo>
                    <a:pt x="663" y="1010"/>
                  </a:lnTo>
                  <a:lnTo>
                    <a:pt x="663" y="1011"/>
                  </a:lnTo>
                  <a:lnTo>
                    <a:pt x="661" y="1011"/>
                  </a:lnTo>
                  <a:lnTo>
                    <a:pt x="661" y="1013"/>
                  </a:lnTo>
                  <a:lnTo>
                    <a:pt x="661" y="1014"/>
                  </a:lnTo>
                  <a:lnTo>
                    <a:pt x="661" y="1015"/>
                  </a:lnTo>
                  <a:lnTo>
                    <a:pt x="660" y="1016"/>
                  </a:lnTo>
                  <a:lnTo>
                    <a:pt x="660" y="1018"/>
                  </a:lnTo>
                  <a:lnTo>
                    <a:pt x="659" y="1018"/>
                  </a:lnTo>
                  <a:lnTo>
                    <a:pt x="659" y="1016"/>
                  </a:lnTo>
                  <a:lnTo>
                    <a:pt x="659" y="1015"/>
                  </a:lnTo>
                  <a:lnTo>
                    <a:pt x="659" y="1014"/>
                  </a:lnTo>
                  <a:lnTo>
                    <a:pt x="659" y="1013"/>
                  </a:lnTo>
                  <a:lnTo>
                    <a:pt x="658" y="1013"/>
                  </a:lnTo>
                  <a:lnTo>
                    <a:pt x="656" y="1013"/>
                  </a:lnTo>
                  <a:lnTo>
                    <a:pt x="656" y="1011"/>
                  </a:lnTo>
                  <a:lnTo>
                    <a:pt x="655" y="1011"/>
                  </a:lnTo>
                  <a:lnTo>
                    <a:pt x="655" y="1010"/>
                  </a:lnTo>
                  <a:lnTo>
                    <a:pt x="654" y="1010"/>
                  </a:lnTo>
                  <a:lnTo>
                    <a:pt x="654" y="1009"/>
                  </a:lnTo>
                  <a:lnTo>
                    <a:pt x="654" y="1008"/>
                  </a:lnTo>
                  <a:lnTo>
                    <a:pt x="654" y="1009"/>
                  </a:lnTo>
                  <a:lnTo>
                    <a:pt x="654" y="1010"/>
                  </a:lnTo>
                  <a:lnTo>
                    <a:pt x="654" y="1011"/>
                  </a:lnTo>
                  <a:lnTo>
                    <a:pt x="653" y="1011"/>
                  </a:lnTo>
                  <a:lnTo>
                    <a:pt x="653" y="1013"/>
                  </a:lnTo>
                  <a:lnTo>
                    <a:pt x="653" y="1014"/>
                  </a:lnTo>
                  <a:lnTo>
                    <a:pt x="652" y="1014"/>
                  </a:lnTo>
                  <a:lnTo>
                    <a:pt x="650" y="1014"/>
                  </a:lnTo>
                  <a:lnTo>
                    <a:pt x="650" y="1013"/>
                  </a:lnTo>
                  <a:lnTo>
                    <a:pt x="649" y="1011"/>
                  </a:lnTo>
                  <a:lnTo>
                    <a:pt x="649" y="1013"/>
                  </a:lnTo>
                  <a:lnTo>
                    <a:pt x="649" y="1014"/>
                  </a:lnTo>
                  <a:lnTo>
                    <a:pt x="649" y="1013"/>
                  </a:lnTo>
                  <a:lnTo>
                    <a:pt x="648" y="1013"/>
                  </a:lnTo>
                  <a:lnTo>
                    <a:pt x="648" y="1011"/>
                  </a:lnTo>
                  <a:lnTo>
                    <a:pt x="647" y="1011"/>
                  </a:lnTo>
                  <a:lnTo>
                    <a:pt x="647" y="1013"/>
                  </a:lnTo>
                  <a:lnTo>
                    <a:pt x="647" y="1014"/>
                  </a:lnTo>
                  <a:lnTo>
                    <a:pt x="648" y="1014"/>
                  </a:lnTo>
                  <a:lnTo>
                    <a:pt x="648" y="1015"/>
                  </a:lnTo>
                  <a:lnTo>
                    <a:pt x="648" y="1016"/>
                  </a:lnTo>
                  <a:lnTo>
                    <a:pt x="649" y="1016"/>
                  </a:lnTo>
                  <a:lnTo>
                    <a:pt x="648" y="1016"/>
                  </a:lnTo>
                  <a:lnTo>
                    <a:pt x="648" y="1018"/>
                  </a:lnTo>
                  <a:lnTo>
                    <a:pt x="648" y="1019"/>
                  </a:lnTo>
                  <a:lnTo>
                    <a:pt x="648" y="1020"/>
                  </a:lnTo>
                  <a:lnTo>
                    <a:pt x="647" y="1020"/>
                  </a:lnTo>
                  <a:lnTo>
                    <a:pt x="647" y="1019"/>
                  </a:lnTo>
                  <a:lnTo>
                    <a:pt x="645" y="1020"/>
                  </a:lnTo>
                  <a:lnTo>
                    <a:pt x="645" y="1019"/>
                  </a:lnTo>
                  <a:lnTo>
                    <a:pt x="644" y="1019"/>
                  </a:lnTo>
                  <a:lnTo>
                    <a:pt x="643" y="1019"/>
                  </a:lnTo>
                  <a:lnTo>
                    <a:pt x="643" y="1020"/>
                  </a:lnTo>
                  <a:lnTo>
                    <a:pt x="643" y="1021"/>
                  </a:lnTo>
                  <a:lnTo>
                    <a:pt x="643" y="1023"/>
                  </a:lnTo>
                  <a:lnTo>
                    <a:pt x="644" y="1023"/>
                  </a:lnTo>
                  <a:lnTo>
                    <a:pt x="643" y="1023"/>
                  </a:lnTo>
                  <a:lnTo>
                    <a:pt x="643" y="1024"/>
                  </a:lnTo>
                  <a:lnTo>
                    <a:pt x="643" y="1025"/>
                  </a:lnTo>
                  <a:lnTo>
                    <a:pt x="642" y="1025"/>
                  </a:lnTo>
                  <a:lnTo>
                    <a:pt x="642" y="1024"/>
                  </a:lnTo>
                  <a:lnTo>
                    <a:pt x="642" y="1025"/>
                  </a:lnTo>
                  <a:lnTo>
                    <a:pt x="640" y="1026"/>
                  </a:lnTo>
                  <a:lnTo>
                    <a:pt x="640" y="1025"/>
                  </a:lnTo>
                  <a:lnTo>
                    <a:pt x="640" y="1024"/>
                  </a:lnTo>
                  <a:lnTo>
                    <a:pt x="639" y="1025"/>
                  </a:lnTo>
                  <a:lnTo>
                    <a:pt x="639" y="1024"/>
                  </a:lnTo>
                  <a:lnTo>
                    <a:pt x="639" y="1025"/>
                  </a:lnTo>
                  <a:lnTo>
                    <a:pt x="638" y="1024"/>
                  </a:lnTo>
                  <a:lnTo>
                    <a:pt x="638" y="1025"/>
                  </a:lnTo>
                  <a:lnTo>
                    <a:pt x="638" y="1026"/>
                  </a:lnTo>
                  <a:lnTo>
                    <a:pt x="637" y="1026"/>
                  </a:lnTo>
                  <a:lnTo>
                    <a:pt x="637" y="1025"/>
                  </a:lnTo>
                  <a:lnTo>
                    <a:pt x="635" y="1025"/>
                  </a:lnTo>
                  <a:lnTo>
                    <a:pt x="635" y="1026"/>
                  </a:lnTo>
                  <a:lnTo>
                    <a:pt x="634" y="1025"/>
                  </a:lnTo>
                  <a:lnTo>
                    <a:pt x="635" y="1025"/>
                  </a:lnTo>
                  <a:lnTo>
                    <a:pt x="634" y="1025"/>
                  </a:lnTo>
                  <a:lnTo>
                    <a:pt x="633" y="1024"/>
                  </a:lnTo>
                  <a:lnTo>
                    <a:pt x="634" y="1024"/>
                  </a:lnTo>
                  <a:lnTo>
                    <a:pt x="635" y="1024"/>
                  </a:lnTo>
                  <a:lnTo>
                    <a:pt x="635" y="1023"/>
                  </a:lnTo>
                  <a:lnTo>
                    <a:pt x="634" y="1023"/>
                  </a:lnTo>
                  <a:lnTo>
                    <a:pt x="634" y="1024"/>
                  </a:lnTo>
                  <a:lnTo>
                    <a:pt x="633" y="1023"/>
                  </a:lnTo>
                  <a:lnTo>
                    <a:pt x="632" y="1023"/>
                  </a:lnTo>
                  <a:lnTo>
                    <a:pt x="632" y="1021"/>
                  </a:lnTo>
                  <a:lnTo>
                    <a:pt x="629" y="1023"/>
                  </a:lnTo>
                  <a:lnTo>
                    <a:pt x="629" y="1024"/>
                  </a:lnTo>
                  <a:lnTo>
                    <a:pt x="629" y="1025"/>
                  </a:lnTo>
                  <a:lnTo>
                    <a:pt x="629" y="1026"/>
                  </a:lnTo>
                  <a:lnTo>
                    <a:pt x="630" y="1026"/>
                  </a:lnTo>
                  <a:lnTo>
                    <a:pt x="632" y="1026"/>
                  </a:lnTo>
                  <a:lnTo>
                    <a:pt x="632" y="1028"/>
                  </a:lnTo>
                  <a:lnTo>
                    <a:pt x="633" y="1028"/>
                  </a:lnTo>
                  <a:lnTo>
                    <a:pt x="633" y="1029"/>
                  </a:lnTo>
                  <a:lnTo>
                    <a:pt x="632" y="1029"/>
                  </a:lnTo>
                  <a:lnTo>
                    <a:pt x="633" y="1029"/>
                  </a:lnTo>
                  <a:lnTo>
                    <a:pt x="633" y="1030"/>
                  </a:lnTo>
                  <a:lnTo>
                    <a:pt x="634" y="1031"/>
                  </a:lnTo>
                  <a:lnTo>
                    <a:pt x="634" y="1032"/>
                  </a:lnTo>
                  <a:lnTo>
                    <a:pt x="634" y="1034"/>
                  </a:lnTo>
                  <a:lnTo>
                    <a:pt x="634" y="1035"/>
                  </a:lnTo>
                  <a:lnTo>
                    <a:pt x="634" y="1036"/>
                  </a:lnTo>
                  <a:lnTo>
                    <a:pt x="634" y="1037"/>
                  </a:lnTo>
                  <a:lnTo>
                    <a:pt x="633" y="1037"/>
                  </a:lnTo>
                  <a:lnTo>
                    <a:pt x="634" y="1037"/>
                  </a:lnTo>
                  <a:lnTo>
                    <a:pt x="634" y="1039"/>
                  </a:lnTo>
                  <a:lnTo>
                    <a:pt x="635" y="1037"/>
                  </a:lnTo>
                  <a:lnTo>
                    <a:pt x="635" y="1036"/>
                  </a:lnTo>
                  <a:lnTo>
                    <a:pt x="635" y="1035"/>
                  </a:lnTo>
                  <a:lnTo>
                    <a:pt x="637" y="1035"/>
                  </a:lnTo>
                  <a:lnTo>
                    <a:pt x="637" y="1036"/>
                  </a:lnTo>
                  <a:lnTo>
                    <a:pt x="637" y="1037"/>
                  </a:lnTo>
                  <a:lnTo>
                    <a:pt x="637" y="1039"/>
                  </a:lnTo>
                  <a:lnTo>
                    <a:pt x="635" y="1040"/>
                  </a:lnTo>
                  <a:lnTo>
                    <a:pt x="635" y="1039"/>
                  </a:lnTo>
                  <a:lnTo>
                    <a:pt x="635" y="1040"/>
                  </a:lnTo>
                  <a:lnTo>
                    <a:pt x="634" y="1040"/>
                  </a:lnTo>
                  <a:lnTo>
                    <a:pt x="634" y="1041"/>
                  </a:lnTo>
                  <a:lnTo>
                    <a:pt x="635" y="1041"/>
                  </a:lnTo>
                  <a:lnTo>
                    <a:pt x="635" y="1042"/>
                  </a:lnTo>
                  <a:lnTo>
                    <a:pt x="635" y="1044"/>
                  </a:lnTo>
                  <a:lnTo>
                    <a:pt x="635" y="1045"/>
                  </a:lnTo>
                  <a:lnTo>
                    <a:pt x="637" y="1046"/>
                  </a:lnTo>
                  <a:lnTo>
                    <a:pt x="637" y="1047"/>
                  </a:lnTo>
                  <a:lnTo>
                    <a:pt x="637" y="1049"/>
                  </a:lnTo>
                  <a:lnTo>
                    <a:pt x="637" y="1050"/>
                  </a:lnTo>
                  <a:lnTo>
                    <a:pt x="638" y="1050"/>
                  </a:lnTo>
                  <a:lnTo>
                    <a:pt x="638" y="1051"/>
                  </a:lnTo>
                  <a:lnTo>
                    <a:pt x="638" y="1052"/>
                  </a:lnTo>
                  <a:lnTo>
                    <a:pt x="639" y="1052"/>
                  </a:lnTo>
                  <a:lnTo>
                    <a:pt x="639" y="1054"/>
                  </a:lnTo>
                  <a:lnTo>
                    <a:pt x="639" y="1055"/>
                  </a:lnTo>
                  <a:lnTo>
                    <a:pt x="639" y="1056"/>
                  </a:lnTo>
                  <a:lnTo>
                    <a:pt x="640" y="1056"/>
                  </a:lnTo>
                  <a:lnTo>
                    <a:pt x="640" y="1057"/>
                  </a:lnTo>
                  <a:lnTo>
                    <a:pt x="639" y="1057"/>
                  </a:lnTo>
                  <a:lnTo>
                    <a:pt x="639" y="1058"/>
                  </a:lnTo>
                  <a:lnTo>
                    <a:pt x="638" y="1058"/>
                  </a:lnTo>
                  <a:lnTo>
                    <a:pt x="637" y="1058"/>
                  </a:lnTo>
                  <a:lnTo>
                    <a:pt x="635" y="1058"/>
                  </a:lnTo>
                  <a:lnTo>
                    <a:pt x="634" y="1058"/>
                  </a:lnTo>
                  <a:lnTo>
                    <a:pt x="633" y="1058"/>
                  </a:lnTo>
                  <a:lnTo>
                    <a:pt x="633" y="1060"/>
                  </a:lnTo>
                  <a:lnTo>
                    <a:pt x="632" y="1058"/>
                  </a:lnTo>
                  <a:lnTo>
                    <a:pt x="630" y="1058"/>
                  </a:lnTo>
                  <a:lnTo>
                    <a:pt x="629" y="1058"/>
                  </a:lnTo>
                  <a:lnTo>
                    <a:pt x="628" y="1058"/>
                  </a:lnTo>
                  <a:lnTo>
                    <a:pt x="627" y="1057"/>
                  </a:lnTo>
                  <a:lnTo>
                    <a:pt x="626" y="1057"/>
                  </a:lnTo>
                  <a:lnTo>
                    <a:pt x="624" y="1056"/>
                  </a:lnTo>
                  <a:lnTo>
                    <a:pt x="623" y="1056"/>
                  </a:lnTo>
                  <a:lnTo>
                    <a:pt x="622" y="1056"/>
                  </a:lnTo>
                  <a:lnTo>
                    <a:pt x="621" y="1056"/>
                  </a:lnTo>
                  <a:lnTo>
                    <a:pt x="621" y="1055"/>
                  </a:lnTo>
                  <a:lnTo>
                    <a:pt x="619" y="1055"/>
                  </a:lnTo>
                  <a:lnTo>
                    <a:pt x="618" y="1055"/>
                  </a:lnTo>
                  <a:lnTo>
                    <a:pt x="618" y="1056"/>
                  </a:lnTo>
                  <a:lnTo>
                    <a:pt x="617" y="1056"/>
                  </a:lnTo>
                  <a:lnTo>
                    <a:pt x="616" y="1056"/>
                  </a:lnTo>
                  <a:lnTo>
                    <a:pt x="614" y="1056"/>
                  </a:lnTo>
                  <a:lnTo>
                    <a:pt x="613" y="1056"/>
                  </a:lnTo>
                  <a:lnTo>
                    <a:pt x="613" y="1057"/>
                  </a:lnTo>
                  <a:lnTo>
                    <a:pt x="613" y="1056"/>
                  </a:lnTo>
                  <a:lnTo>
                    <a:pt x="612" y="1056"/>
                  </a:lnTo>
                  <a:lnTo>
                    <a:pt x="611" y="1056"/>
                  </a:lnTo>
                  <a:lnTo>
                    <a:pt x="611" y="1055"/>
                  </a:lnTo>
                  <a:lnTo>
                    <a:pt x="609" y="1055"/>
                  </a:lnTo>
                  <a:lnTo>
                    <a:pt x="611" y="1055"/>
                  </a:lnTo>
                  <a:lnTo>
                    <a:pt x="609" y="1054"/>
                  </a:lnTo>
                  <a:lnTo>
                    <a:pt x="609" y="1055"/>
                  </a:lnTo>
                  <a:lnTo>
                    <a:pt x="609" y="1054"/>
                  </a:lnTo>
                  <a:lnTo>
                    <a:pt x="609" y="1055"/>
                  </a:lnTo>
                  <a:lnTo>
                    <a:pt x="608" y="1055"/>
                  </a:lnTo>
                  <a:lnTo>
                    <a:pt x="609" y="1054"/>
                  </a:lnTo>
                  <a:lnTo>
                    <a:pt x="608" y="1054"/>
                  </a:lnTo>
                  <a:lnTo>
                    <a:pt x="608" y="1055"/>
                  </a:lnTo>
                  <a:lnTo>
                    <a:pt x="607" y="1055"/>
                  </a:lnTo>
                  <a:lnTo>
                    <a:pt x="607" y="1054"/>
                  </a:lnTo>
                  <a:lnTo>
                    <a:pt x="606" y="1054"/>
                  </a:lnTo>
                  <a:lnTo>
                    <a:pt x="606" y="1052"/>
                  </a:lnTo>
                  <a:lnTo>
                    <a:pt x="606" y="1051"/>
                  </a:lnTo>
                  <a:lnTo>
                    <a:pt x="606" y="1050"/>
                  </a:lnTo>
                  <a:lnTo>
                    <a:pt x="606" y="1049"/>
                  </a:lnTo>
                  <a:lnTo>
                    <a:pt x="607" y="1049"/>
                  </a:lnTo>
                  <a:lnTo>
                    <a:pt x="607" y="1047"/>
                  </a:lnTo>
                  <a:lnTo>
                    <a:pt x="608" y="1047"/>
                  </a:lnTo>
                  <a:lnTo>
                    <a:pt x="609" y="1047"/>
                  </a:lnTo>
                  <a:lnTo>
                    <a:pt x="609" y="1049"/>
                  </a:lnTo>
                  <a:lnTo>
                    <a:pt x="609" y="1047"/>
                  </a:lnTo>
                  <a:lnTo>
                    <a:pt x="611" y="1047"/>
                  </a:lnTo>
                  <a:lnTo>
                    <a:pt x="609" y="1047"/>
                  </a:lnTo>
                  <a:lnTo>
                    <a:pt x="609" y="1046"/>
                  </a:lnTo>
                  <a:lnTo>
                    <a:pt x="611" y="1046"/>
                  </a:lnTo>
                  <a:lnTo>
                    <a:pt x="612" y="1046"/>
                  </a:lnTo>
                  <a:lnTo>
                    <a:pt x="611" y="1046"/>
                  </a:lnTo>
                  <a:lnTo>
                    <a:pt x="611" y="1045"/>
                  </a:lnTo>
                  <a:lnTo>
                    <a:pt x="609" y="1045"/>
                  </a:lnTo>
                  <a:lnTo>
                    <a:pt x="609" y="1044"/>
                  </a:lnTo>
                  <a:lnTo>
                    <a:pt x="608" y="1044"/>
                  </a:lnTo>
                  <a:lnTo>
                    <a:pt x="608" y="1045"/>
                  </a:lnTo>
                  <a:lnTo>
                    <a:pt x="607" y="1045"/>
                  </a:lnTo>
                  <a:lnTo>
                    <a:pt x="606" y="1045"/>
                  </a:lnTo>
                  <a:lnTo>
                    <a:pt x="607" y="1045"/>
                  </a:lnTo>
                  <a:lnTo>
                    <a:pt x="607" y="1044"/>
                  </a:lnTo>
                  <a:lnTo>
                    <a:pt x="607" y="1042"/>
                  </a:lnTo>
                  <a:lnTo>
                    <a:pt x="608" y="1042"/>
                  </a:lnTo>
                  <a:lnTo>
                    <a:pt x="609" y="1042"/>
                  </a:lnTo>
                  <a:lnTo>
                    <a:pt x="609" y="1041"/>
                  </a:lnTo>
                  <a:lnTo>
                    <a:pt x="611" y="1041"/>
                  </a:lnTo>
                  <a:lnTo>
                    <a:pt x="609" y="1041"/>
                  </a:lnTo>
                  <a:lnTo>
                    <a:pt x="609" y="1040"/>
                  </a:lnTo>
                  <a:lnTo>
                    <a:pt x="608" y="1040"/>
                  </a:lnTo>
                  <a:lnTo>
                    <a:pt x="608" y="1039"/>
                  </a:lnTo>
                  <a:lnTo>
                    <a:pt x="608" y="1037"/>
                  </a:lnTo>
                  <a:lnTo>
                    <a:pt x="608" y="1036"/>
                  </a:lnTo>
                  <a:lnTo>
                    <a:pt x="608" y="1035"/>
                  </a:lnTo>
                  <a:lnTo>
                    <a:pt x="609" y="1035"/>
                  </a:lnTo>
                  <a:lnTo>
                    <a:pt x="608" y="1035"/>
                  </a:lnTo>
                  <a:lnTo>
                    <a:pt x="608" y="1034"/>
                  </a:lnTo>
                  <a:lnTo>
                    <a:pt x="609" y="1034"/>
                  </a:lnTo>
                  <a:lnTo>
                    <a:pt x="609" y="1032"/>
                  </a:lnTo>
                  <a:lnTo>
                    <a:pt x="611" y="1034"/>
                  </a:lnTo>
                  <a:lnTo>
                    <a:pt x="611" y="1032"/>
                  </a:lnTo>
                  <a:lnTo>
                    <a:pt x="609" y="1032"/>
                  </a:lnTo>
                  <a:lnTo>
                    <a:pt x="611" y="1032"/>
                  </a:lnTo>
                  <a:lnTo>
                    <a:pt x="611" y="1031"/>
                  </a:lnTo>
                  <a:lnTo>
                    <a:pt x="612" y="1031"/>
                  </a:lnTo>
                  <a:lnTo>
                    <a:pt x="613" y="1031"/>
                  </a:lnTo>
                  <a:lnTo>
                    <a:pt x="613" y="1030"/>
                  </a:lnTo>
                  <a:lnTo>
                    <a:pt x="614" y="1030"/>
                  </a:lnTo>
                  <a:lnTo>
                    <a:pt x="616" y="1031"/>
                  </a:lnTo>
                  <a:lnTo>
                    <a:pt x="616" y="1030"/>
                  </a:lnTo>
                  <a:lnTo>
                    <a:pt x="616" y="1029"/>
                  </a:lnTo>
                  <a:lnTo>
                    <a:pt x="614" y="1029"/>
                  </a:lnTo>
                  <a:lnTo>
                    <a:pt x="613" y="1029"/>
                  </a:lnTo>
                  <a:lnTo>
                    <a:pt x="612" y="1029"/>
                  </a:lnTo>
                  <a:lnTo>
                    <a:pt x="612" y="1028"/>
                  </a:lnTo>
                  <a:lnTo>
                    <a:pt x="612" y="1029"/>
                  </a:lnTo>
                  <a:lnTo>
                    <a:pt x="611" y="1029"/>
                  </a:lnTo>
                  <a:lnTo>
                    <a:pt x="609" y="1028"/>
                  </a:lnTo>
                  <a:lnTo>
                    <a:pt x="608" y="1028"/>
                  </a:lnTo>
                  <a:lnTo>
                    <a:pt x="608" y="1026"/>
                  </a:lnTo>
                  <a:lnTo>
                    <a:pt x="607" y="1025"/>
                  </a:lnTo>
                  <a:lnTo>
                    <a:pt x="606" y="1025"/>
                  </a:lnTo>
                  <a:lnTo>
                    <a:pt x="606" y="1026"/>
                  </a:lnTo>
                  <a:lnTo>
                    <a:pt x="607" y="1026"/>
                  </a:lnTo>
                  <a:lnTo>
                    <a:pt x="608" y="1026"/>
                  </a:lnTo>
                  <a:lnTo>
                    <a:pt x="608" y="1028"/>
                  </a:lnTo>
                  <a:lnTo>
                    <a:pt x="609" y="1029"/>
                  </a:lnTo>
                  <a:lnTo>
                    <a:pt x="609" y="1030"/>
                  </a:lnTo>
                  <a:lnTo>
                    <a:pt x="611" y="1030"/>
                  </a:lnTo>
                  <a:lnTo>
                    <a:pt x="609" y="1031"/>
                  </a:lnTo>
                  <a:lnTo>
                    <a:pt x="608" y="1031"/>
                  </a:lnTo>
                  <a:lnTo>
                    <a:pt x="607" y="1031"/>
                  </a:lnTo>
                  <a:lnTo>
                    <a:pt x="606" y="1031"/>
                  </a:lnTo>
                  <a:lnTo>
                    <a:pt x="604" y="1031"/>
                  </a:lnTo>
                  <a:lnTo>
                    <a:pt x="603" y="1031"/>
                  </a:lnTo>
                  <a:lnTo>
                    <a:pt x="602" y="1031"/>
                  </a:lnTo>
                  <a:lnTo>
                    <a:pt x="602" y="1030"/>
                  </a:lnTo>
                  <a:lnTo>
                    <a:pt x="601" y="1031"/>
                  </a:lnTo>
                  <a:lnTo>
                    <a:pt x="600" y="1030"/>
                  </a:lnTo>
                  <a:lnTo>
                    <a:pt x="598" y="1030"/>
                  </a:lnTo>
                  <a:lnTo>
                    <a:pt x="598" y="1031"/>
                  </a:lnTo>
                  <a:lnTo>
                    <a:pt x="598" y="1032"/>
                  </a:lnTo>
                  <a:lnTo>
                    <a:pt x="598" y="1034"/>
                  </a:lnTo>
                  <a:lnTo>
                    <a:pt x="597" y="1034"/>
                  </a:lnTo>
                  <a:lnTo>
                    <a:pt x="597" y="1035"/>
                  </a:lnTo>
                  <a:lnTo>
                    <a:pt x="597" y="1036"/>
                  </a:lnTo>
                  <a:lnTo>
                    <a:pt x="596" y="1036"/>
                  </a:lnTo>
                  <a:lnTo>
                    <a:pt x="596" y="1037"/>
                  </a:lnTo>
                  <a:lnTo>
                    <a:pt x="595" y="1036"/>
                  </a:lnTo>
                  <a:lnTo>
                    <a:pt x="595" y="1035"/>
                  </a:lnTo>
                  <a:lnTo>
                    <a:pt x="595" y="1036"/>
                  </a:lnTo>
                  <a:lnTo>
                    <a:pt x="593" y="1036"/>
                  </a:lnTo>
                  <a:lnTo>
                    <a:pt x="593" y="1037"/>
                  </a:lnTo>
                  <a:lnTo>
                    <a:pt x="593" y="1036"/>
                  </a:lnTo>
                  <a:lnTo>
                    <a:pt x="593" y="1035"/>
                  </a:lnTo>
                  <a:lnTo>
                    <a:pt x="592" y="1035"/>
                  </a:lnTo>
                  <a:lnTo>
                    <a:pt x="591" y="1035"/>
                  </a:lnTo>
                  <a:lnTo>
                    <a:pt x="591" y="1036"/>
                  </a:lnTo>
                  <a:lnTo>
                    <a:pt x="590" y="1036"/>
                  </a:lnTo>
                  <a:lnTo>
                    <a:pt x="588" y="1035"/>
                  </a:lnTo>
                  <a:lnTo>
                    <a:pt x="587" y="1035"/>
                  </a:lnTo>
                  <a:lnTo>
                    <a:pt x="587" y="1034"/>
                  </a:lnTo>
                  <a:lnTo>
                    <a:pt x="586" y="1034"/>
                  </a:lnTo>
                  <a:lnTo>
                    <a:pt x="586" y="1032"/>
                  </a:lnTo>
                  <a:lnTo>
                    <a:pt x="585" y="1032"/>
                  </a:lnTo>
                  <a:lnTo>
                    <a:pt x="586" y="1031"/>
                  </a:lnTo>
                  <a:lnTo>
                    <a:pt x="585" y="1031"/>
                  </a:lnTo>
                  <a:lnTo>
                    <a:pt x="583" y="1031"/>
                  </a:lnTo>
                  <a:lnTo>
                    <a:pt x="583" y="1030"/>
                  </a:lnTo>
                  <a:lnTo>
                    <a:pt x="582" y="1030"/>
                  </a:lnTo>
                  <a:lnTo>
                    <a:pt x="583" y="1030"/>
                  </a:lnTo>
                  <a:lnTo>
                    <a:pt x="583" y="1031"/>
                  </a:lnTo>
                  <a:lnTo>
                    <a:pt x="582" y="1031"/>
                  </a:lnTo>
                  <a:lnTo>
                    <a:pt x="582" y="1032"/>
                  </a:lnTo>
                  <a:lnTo>
                    <a:pt x="582" y="1034"/>
                  </a:lnTo>
                  <a:lnTo>
                    <a:pt x="582" y="1032"/>
                  </a:lnTo>
                  <a:lnTo>
                    <a:pt x="583" y="1032"/>
                  </a:lnTo>
                  <a:lnTo>
                    <a:pt x="583" y="1034"/>
                  </a:lnTo>
                  <a:lnTo>
                    <a:pt x="582" y="1034"/>
                  </a:lnTo>
                  <a:lnTo>
                    <a:pt x="582" y="1035"/>
                  </a:lnTo>
                  <a:lnTo>
                    <a:pt x="583" y="1035"/>
                  </a:lnTo>
                  <a:lnTo>
                    <a:pt x="583" y="1036"/>
                  </a:lnTo>
                  <a:lnTo>
                    <a:pt x="585" y="1036"/>
                  </a:lnTo>
                  <a:lnTo>
                    <a:pt x="585" y="1037"/>
                  </a:lnTo>
                  <a:lnTo>
                    <a:pt x="586" y="1037"/>
                  </a:lnTo>
                  <a:lnTo>
                    <a:pt x="586" y="1039"/>
                  </a:lnTo>
                  <a:lnTo>
                    <a:pt x="586" y="1040"/>
                  </a:lnTo>
                  <a:lnTo>
                    <a:pt x="587" y="1040"/>
                  </a:lnTo>
                  <a:lnTo>
                    <a:pt x="588" y="1040"/>
                  </a:lnTo>
                  <a:lnTo>
                    <a:pt x="588" y="1041"/>
                  </a:lnTo>
                  <a:lnTo>
                    <a:pt x="590" y="1041"/>
                  </a:lnTo>
                  <a:lnTo>
                    <a:pt x="590" y="1042"/>
                  </a:lnTo>
                  <a:lnTo>
                    <a:pt x="591" y="1042"/>
                  </a:lnTo>
                  <a:lnTo>
                    <a:pt x="592" y="1042"/>
                  </a:lnTo>
                  <a:lnTo>
                    <a:pt x="591" y="1042"/>
                  </a:lnTo>
                  <a:lnTo>
                    <a:pt x="591" y="1044"/>
                  </a:lnTo>
                  <a:lnTo>
                    <a:pt x="591" y="1042"/>
                  </a:lnTo>
                  <a:lnTo>
                    <a:pt x="590" y="1042"/>
                  </a:lnTo>
                  <a:lnTo>
                    <a:pt x="590" y="1044"/>
                  </a:lnTo>
                  <a:lnTo>
                    <a:pt x="590" y="1042"/>
                  </a:lnTo>
                  <a:lnTo>
                    <a:pt x="588" y="1042"/>
                  </a:lnTo>
                  <a:lnTo>
                    <a:pt x="588" y="1041"/>
                  </a:lnTo>
                  <a:lnTo>
                    <a:pt x="587" y="1041"/>
                  </a:lnTo>
                  <a:lnTo>
                    <a:pt x="587" y="1042"/>
                  </a:lnTo>
                  <a:lnTo>
                    <a:pt x="587" y="1044"/>
                  </a:lnTo>
                  <a:lnTo>
                    <a:pt x="586" y="1044"/>
                  </a:lnTo>
                  <a:lnTo>
                    <a:pt x="586" y="1045"/>
                  </a:lnTo>
                  <a:lnTo>
                    <a:pt x="587" y="1045"/>
                  </a:lnTo>
                  <a:lnTo>
                    <a:pt x="586" y="1045"/>
                  </a:lnTo>
                  <a:lnTo>
                    <a:pt x="587" y="1045"/>
                  </a:lnTo>
                  <a:lnTo>
                    <a:pt x="587" y="1046"/>
                  </a:lnTo>
                  <a:lnTo>
                    <a:pt x="586" y="1045"/>
                  </a:lnTo>
                  <a:lnTo>
                    <a:pt x="586" y="1046"/>
                  </a:lnTo>
                  <a:lnTo>
                    <a:pt x="585" y="1046"/>
                  </a:lnTo>
                  <a:lnTo>
                    <a:pt x="586" y="1046"/>
                  </a:lnTo>
                  <a:lnTo>
                    <a:pt x="585" y="1047"/>
                  </a:lnTo>
                  <a:lnTo>
                    <a:pt x="583" y="1047"/>
                  </a:lnTo>
                  <a:lnTo>
                    <a:pt x="585" y="1046"/>
                  </a:lnTo>
                  <a:lnTo>
                    <a:pt x="585" y="1045"/>
                  </a:lnTo>
                  <a:lnTo>
                    <a:pt x="585" y="1044"/>
                  </a:lnTo>
                  <a:lnTo>
                    <a:pt x="583" y="1044"/>
                  </a:lnTo>
                  <a:lnTo>
                    <a:pt x="585" y="1044"/>
                  </a:lnTo>
                  <a:lnTo>
                    <a:pt x="585" y="1042"/>
                  </a:lnTo>
                  <a:lnTo>
                    <a:pt x="583" y="1042"/>
                  </a:lnTo>
                  <a:lnTo>
                    <a:pt x="583" y="1044"/>
                  </a:lnTo>
                  <a:lnTo>
                    <a:pt x="583" y="1045"/>
                  </a:lnTo>
                  <a:lnTo>
                    <a:pt x="582" y="1045"/>
                  </a:lnTo>
                  <a:lnTo>
                    <a:pt x="582" y="1046"/>
                  </a:lnTo>
                  <a:lnTo>
                    <a:pt x="582" y="1047"/>
                  </a:lnTo>
                  <a:lnTo>
                    <a:pt x="581" y="1046"/>
                  </a:lnTo>
                  <a:lnTo>
                    <a:pt x="581" y="1047"/>
                  </a:lnTo>
                  <a:lnTo>
                    <a:pt x="581" y="1049"/>
                  </a:lnTo>
                  <a:lnTo>
                    <a:pt x="580" y="1049"/>
                  </a:lnTo>
                  <a:lnTo>
                    <a:pt x="580" y="1047"/>
                  </a:lnTo>
                  <a:lnTo>
                    <a:pt x="578" y="1047"/>
                  </a:lnTo>
                  <a:lnTo>
                    <a:pt x="577" y="1047"/>
                  </a:lnTo>
                  <a:lnTo>
                    <a:pt x="577" y="1049"/>
                  </a:lnTo>
                  <a:lnTo>
                    <a:pt x="578" y="1049"/>
                  </a:lnTo>
                  <a:lnTo>
                    <a:pt x="578" y="1050"/>
                  </a:lnTo>
                  <a:lnTo>
                    <a:pt x="580" y="1050"/>
                  </a:lnTo>
                  <a:lnTo>
                    <a:pt x="578" y="1050"/>
                  </a:lnTo>
                  <a:lnTo>
                    <a:pt x="578" y="1051"/>
                  </a:lnTo>
                  <a:lnTo>
                    <a:pt x="577" y="1051"/>
                  </a:lnTo>
                  <a:lnTo>
                    <a:pt x="577" y="1050"/>
                  </a:lnTo>
                  <a:lnTo>
                    <a:pt x="577" y="1051"/>
                  </a:lnTo>
                  <a:lnTo>
                    <a:pt x="576" y="1052"/>
                  </a:lnTo>
                  <a:lnTo>
                    <a:pt x="576" y="1054"/>
                  </a:lnTo>
                  <a:lnTo>
                    <a:pt x="576" y="1055"/>
                  </a:lnTo>
                  <a:lnTo>
                    <a:pt x="576" y="1054"/>
                  </a:lnTo>
                  <a:lnTo>
                    <a:pt x="577" y="1054"/>
                  </a:lnTo>
                  <a:lnTo>
                    <a:pt x="578" y="1054"/>
                  </a:lnTo>
                  <a:lnTo>
                    <a:pt x="580" y="1054"/>
                  </a:lnTo>
                  <a:lnTo>
                    <a:pt x="578" y="1054"/>
                  </a:lnTo>
                  <a:lnTo>
                    <a:pt x="577" y="1055"/>
                  </a:lnTo>
                  <a:lnTo>
                    <a:pt x="576" y="1055"/>
                  </a:lnTo>
                  <a:lnTo>
                    <a:pt x="575" y="1055"/>
                  </a:lnTo>
                  <a:lnTo>
                    <a:pt x="574" y="1055"/>
                  </a:lnTo>
                  <a:lnTo>
                    <a:pt x="572" y="1055"/>
                  </a:lnTo>
                  <a:lnTo>
                    <a:pt x="572" y="1056"/>
                  </a:lnTo>
                  <a:lnTo>
                    <a:pt x="574" y="1056"/>
                  </a:lnTo>
                  <a:lnTo>
                    <a:pt x="572" y="1057"/>
                  </a:lnTo>
                  <a:lnTo>
                    <a:pt x="572" y="1058"/>
                  </a:lnTo>
                  <a:lnTo>
                    <a:pt x="571" y="1058"/>
                  </a:lnTo>
                  <a:lnTo>
                    <a:pt x="571" y="1060"/>
                  </a:lnTo>
                  <a:lnTo>
                    <a:pt x="571" y="1061"/>
                  </a:lnTo>
                  <a:lnTo>
                    <a:pt x="572" y="1061"/>
                  </a:lnTo>
                  <a:lnTo>
                    <a:pt x="572" y="1062"/>
                  </a:lnTo>
                  <a:lnTo>
                    <a:pt x="572" y="1061"/>
                  </a:lnTo>
                  <a:lnTo>
                    <a:pt x="574" y="1061"/>
                  </a:lnTo>
                  <a:lnTo>
                    <a:pt x="575" y="1061"/>
                  </a:lnTo>
                  <a:lnTo>
                    <a:pt x="575" y="1062"/>
                  </a:lnTo>
                  <a:lnTo>
                    <a:pt x="575" y="1063"/>
                  </a:lnTo>
                  <a:lnTo>
                    <a:pt x="574" y="1063"/>
                  </a:lnTo>
                  <a:lnTo>
                    <a:pt x="574" y="1065"/>
                  </a:lnTo>
                  <a:lnTo>
                    <a:pt x="572" y="1065"/>
                  </a:lnTo>
                  <a:lnTo>
                    <a:pt x="572" y="1063"/>
                  </a:lnTo>
                  <a:lnTo>
                    <a:pt x="572" y="1062"/>
                  </a:lnTo>
                  <a:lnTo>
                    <a:pt x="572" y="1063"/>
                  </a:lnTo>
                  <a:lnTo>
                    <a:pt x="571" y="1063"/>
                  </a:lnTo>
                  <a:lnTo>
                    <a:pt x="571" y="1065"/>
                  </a:lnTo>
                  <a:lnTo>
                    <a:pt x="572" y="1066"/>
                  </a:lnTo>
                  <a:lnTo>
                    <a:pt x="572" y="1067"/>
                  </a:lnTo>
                  <a:lnTo>
                    <a:pt x="574" y="1067"/>
                  </a:lnTo>
                  <a:lnTo>
                    <a:pt x="575" y="1067"/>
                  </a:lnTo>
                  <a:lnTo>
                    <a:pt x="575" y="1066"/>
                  </a:lnTo>
                  <a:lnTo>
                    <a:pt x="576" y="1066"/>
                  </a:lnTo>
                  <a:lnTo>
                    <a:pt x="576" y="1067"/>
                  </a:lnTo>
                  <a:lnTo>
                    <a:pt x="575" y="1067"/>
                  </a:lnTo>
                  <a:lnTo>
                    <a:pt x="575" y="1068"/>
                  </a:lnTo>
                  <a:lnTo>
                    <a:pt x="575" y="1070"/>
                  </a:lnTo>
                  <a:lnTo>
                    <a:pt x="574" y="1070"/>
                  </a:lnTo>
                  <a:lnTo>
                    <a:pt x="572" y="1070"/>
                  </a:lnTo>
                  <a:lnTo>
                    <a:pt x="572" y="1068"/>
                  </a:lnTo>
                  <a:lnTo>
                    <a:pt x="571" y="1070"/>
                  </a:lnTo>
                  <a:lnTo>
                    <a:pt x="570" y="1070"/>
                  </a:lnTo>
                  <a:lnTo>
                    <a:pt x="570" y="1068"/>
                  </a:lnTo>
                  <a:lnTo>
                    <a:pt x="569" y="1068"/>
                  </a:lnTo>
                  <a:lnTo>
                    <a:pt x="569" y="1067"/>
                  </a:lnTo>
                  <a:lnTo>
                    <a:pt x="570" y="1067"/>
                  </a:lnTo>
                  <a:lnTo>
                    <a:pt x="570" y="1066"/>
                  </a:lnTo>
                  <a:lnTo>
                    <a:pt x="569" y="1066"/>
                  </a:lnTo>
                  <a:lnTo>
                    <a:pt x="567" y="1066"/>
                  </a:lnTo>
                  <a:lnTo>
                    <a:pt x="567" y="1067"/>
                  </a:lnTo>
                  <a:lnTo>
                    <a:pt x="566" y="1067"/>
                  </a:lnTo>
                  <a:lnTo>
                    <a:pt x="566" y="1066"/>
                  </a:lnTo>
                  <a:lnTo>
                    <a:pt x="565" y="1067"/>
                  </a:lnTo>
                  <a:lnTo>
                    <a:pt x="565" y="1066"/>
                  </a:lnTo>
                  <a:lnTo>
                    <a:pt x="565" y="1065"/>
                  </a:lnTo>
                  <a:lnTo>
                    <a:pt x="565" y="1063"/>
                  </a:lnTo>
                  <a:lnTo>
                    <a:pt x="564" y="1063"/>
                  </a:lnTo>
                  <a:lnTo>
                    <a:pt x="559" y="1060"/>
                  </a:lnTo>
                  <a:lnTo>
                    <a:pt x="556" y="1057"/>
                  </a:lnTo>
                  <a:lnTo>
                    <a:pt x="551" y="1055"/>
                  </a:lnTo>
                  <a:lnTo>
                    <a:pt x="549" y="1052"/>
                  </a:lnTo>
                  <a:lnTo>
                    <a:pt x="544" y="1050"/>
                  </a:lnTo>
                  <a:lnTo>
                    <a:pt x="541" y="1047"/>
                  </a:lnTo>
                  <a:lnTo>
                    <a:pt x="538" y="1045"/>
                  </a:lnTo>
                  <a:lnTo>
                    <a:pt x="534" y="1042"/>
                  </a:lnTo>
                  <a:lnTo>
                    <a:pt x="531" y="1040"/>
                  </a:lnTo>
                  <a:lnTo>
                    <a:pt x="528" y="1037"/>
                  </a:lnTo>
                  <a:lnTo>
                    <a:pt x="523" y="1035"/>
                  </a:lnTo>
                  <a:lnTo>
                    <a:pt x="520" y="1032"/>
                  </a:lnTo>
                  <a:lnTo>
                    <a:pt x="519" y="1031"/>
                  </a:lnTo>
                  <a:lnTo>
                    <a:pt x="518" y="1031"/>
                  </a:lnTo>
                  <a:lnTo>
                    <a:pt x="518" y="1030"/>
                  </a:lnTo>
                  <a:lnTo>
                    <a:pt x="517" y="1030"/>
                  </a:lnTo>
                  <a:lnTo>
                    <a:pt x="515" y="1029"/>
                  </a:lnTo>
                  <a:lnTo>
                    <a:pt x="513" y="1028"/>
                  </a:lnTo>
                  <a:lnTo>
                    <a:pt x="510" y="1026"/>
                  </a:lnTo>
                  <a:lnTo>
                    <a:pt x="509" y="1025"/>
                  </a:lnTo>
                  <a:lnTo>
                    <a:pt x="504" y="1021"/>
                  </a:lnTo>
                  <a:lnTo>
                    <a:pt x="499" y="1018"/>
                  </a:lnTo>
                  <a:lnTo>
                    <a:pt x="498" y="1018"/>
                  </a:lnTo>
                  <a:lnTo>
                    <a:pt x="493" y="1014"/>
                  </a:lnTo>
                  <a:lnTo>
                    <a:pt x="483" y="1006"/>
                  </a:lnTo>
                  <a:lnTo>
                    <a:pt x="481" y="1005"/>
                  </a:lnTo>
                  <a:lnTo>
                    <a:pt x="479" y="1004"/>
                  </a:lnTo>
                  <a:lnTo>
                    <a:pt x="478" y="1004"/>
                  </a:lnTo>
                  <a:lnTo>
                    <a:pt x="476" y="1002"/>
                  </a:lnTo>
                  <a:lnTo>
                    <a:pt x="436" y="974"/>
                  </a:lnTo>
                  <a:lnTo>
                    <a:pt x="435" y="973"/>
                  </a:lnTo>
                  <a:lnTo>
                    <a:pt x="434" y="973"/>
                  </a:lnTo>
                  <a:lnTo>
                    <a:pt x="431" y="971"/>
                  </a:lnTo>
                  <a:lnTo>
                    <a:pt x="430" y="969"/>
                  </a:lnTo>
                  <a:lnTo>
                    <a:pt x="427" y="968"/>
                  </a:lnTo>
                  <a:lnTo>
                    <a:pt x="424" y="966"/>
                  </a:lnTo>
                  <a:lnTo>
                    <a:pt x="422" y="964"/>
                  </a:lnTo>
                  <a:lnTo>
                    <a:pt x="420" y="963"/>
                  </a:lnTo>
                  <a:lnTo>
                    <a:pt x="420" y="962"/>
                  </a:lnTo>
                  <a:lnTo>
                    <a:pt x="418" y="962"/>
                  </a:lnTo>
                  <a:lnTo>
                    <a:pt x="416" y="961"/>
                  </a:lnTo>
                  <a:lnTo>
                    <a:pt x="415" y="959"/>
                  </a:lnTo>
                  <a:lnTo>
                    <a:pt x="414" y="958"/>
                  </a:lnTo>
                  <a:lnTo>
                    <a:pt x="411" y="957"/>
                  </a:lnTo>
                  <a:lnTo>
                    <a:pt x="410" y="956"/>
                  </a:lnTo>
                  <a:lnTo>
                    <a:pt x="409" y="954"/>
                  </a:lnTo>
                  <a:lnTo>
                    <a:pt x="409" y="953"/>
                  </a:lnTo>
                  <a:lnTo>
                    <a:pt x="301" y="879"/>
                  </a:lnTo>
                  <a:lnTo>
                    <a:pt x="287" y="869"/>
                  </a:lnTo>
                  <a:lnTo>
                    <a:pt x="280" y="864"/>
                  </a:lnTo>
                  <a:lnTo>
                    <a:pt x="268" y="855"/>
                  </a:lnTo>
                  <a:lnTo>
                    <a:pt x="255" y="847"/>
                  </a:lnTo>
                  <a:lnTo>
                    <a:pt x="229" y="829"/>
                  </a:lnTo>
                  <a:lnTo>
                    <a:pt x="219" y="822"/>
                  </a:lnTo>
                  <a:lnTo>
                    <a:pt x="216" y="820"/>
                  </a:lnTo>
                  <a:lnTo>
                    <a:pt x="177" y="792"/>
                  </a:lnTo>
                  <a:lnTo>
                    <a:pt x="141" y="768"/>
                  </a:lnTo>
                  <a:lnTo>
                    <a:pt x="113" y="748"/>
                  </a:lnTo>
                  <a:lnTo>
                    <a:pt x="94" y="734"/>
                  </a:lnTo>
                  <a:lnTo>
                    <a:pt x="67" y="716"/>
                  </a:lnTo>
                  <a:lnTo>
                    <a:pt x="63" y="704"/>
                  </a:lnTo>
                  <a:lnTo>
                    <a:pt x="60" y="694"/>
                  </a:lnTo>
                  <a:lnTo>
                    <a:pt x="58" y="688"/>
                  </a:lnTo>
                  <a:lnTo>
                    <a:pt x="56" y="682"/>
                  </a:lnTo>
                  <a:lnTo>
                    <a:pt x="56" y="680"/>
                  </a:lnTo>
                  <a:lnTo>
                    <a:pt x="56" y="677"/>
                  </a:lnTo>
                  <a:lnTo>
                    <a:pt x="55" y="676"/>
                  </a:lnTo>
                  <a:lnTo>
                    <a:pt x="55" y="673"/>
                  </a:lnTo>
                  <a:lnTo>
                    <a:pt x="55" y="672"/>
                  </a:lnTo>
                  <a:lnTo>
                    <a:pt x="53" y="671"/>
                  </a:lnTo>
                  <a:lnTo>
                    <a:pt x="53" y="670"/>
                  </a:lnTo>
                  <a:lnTo>
                    <a:pt x="55" y="670"/>
                  </a:lnTo>
                  <a:lnTo>
                    <a:pt x="53" y="670"/>
                  </a:lnTo>
                  <a:lnTo>
                    <a:pt x="53" y="668"/>
                  </a:lnTo>
                  <a:lnTo>
                    <a:pt x="47" y="667"/>
                  </a:lnTo>
                  <a:lnTo>
                    <a:pt x="46" y="666"/>
                  </a:lnTo>
                  <a:lnTo>
                    <a:pt x="46" y="665"/>
                  </a:lnTo>
                  <a:lnTo>
                    <a:pt x="45" y="665"/>
                  </a:lnTo>
                  <a:lnTo>
                    <a:pt x="44" y="665"/>
                  </a:lnTo>
                  <a:lnTo>
                    <a:pt x="44" y="664"/>
                  </a:lnTo>
                  <a:lnTo>
                    <a:pt x="42" y="664"/>
                  </a:lnTo>
                  <a:lnTo>
                    <a:pt x="41" y="664"/>
                  </a:lnTo>
                  <a:lnTo>
                    <a:pt x="40" y="664"/>
                  </a:lnTo>
                  <a:lnTo>
                    <a:pt x="39" y="664"/>
                  </a:lnTo>
                  <a:lnTo>
                    <a:pt x="37" y="664"/>
                  </a:lnTo>
                  <a:lnTo>
                    <a:pt x="36" y="664"/>
                  </a:lnTo>
                  <a:lnTo>
                    <a:pt x="35" y="662"/>
                  </a:lnTo>
                  <a:lnTo>
                    <a:pt x="34" y="662"/>
                  </a:lnTo>
                  <a:lnTo>
                    <a:pt x="34" y="661"/>
                  </a:lnTo>
                  <a:lnTo>
                    <a:pt x="32" y="660"/>
                  </a:lnTo>
                  <a:lnTo>
                    <a:pt x="32" y="659"/>
                  </a:lnTo>
                  <a:lnTo>
                    <a:pt x="31" y="659"/>
                  </a:lnTo>
                  <a:lnTo>
                    <a:pt x="30" y="659"/>
                  </a:lnTo>
                  <a:lnTo>
                    <a:pt x="30" y="657"/>
                  </a:lnTo>
                  <a:lnTo>
                    <a:pt x="29" y="657"/>
                  </a:lnTo>
                  <a:lnTo>
                    <a:pt x="29" y="656"/>
                  </a:lnTo>
                  <a:lnTo>
                    <a:pt x="27" y="656"/>
                  </a:lnTo>
                  <a:lnTo>
                    <a:pt x="27" y="655"/>
                  </a:lnTo>
                  <a:lnTo>
                    <a:pt x="26" y="655"/>
                  </a:lnTo>
                  <a:lnTo>
                    <a:pt x="25" y="656"/>
                  </a:lnTo>
                  <a:lnTo>
                    <a:pt x="25" y="655"/>
                  </a:lnTo>
                  <a:lnTo>
                    <a:pt x="24" y="655"/>
                  </a:lnTo>
                  <a:lnTo>
                    <a:pt x="24" y="656"/>
                  </a:lnTo>
                  <a:lnTo>
                    <a:pt x="23" y="656"/>
                  </a:lnTo>
                  <a:lnTo>
                    <a:pt x="21" y="656"/>
                  </a:lnTo>
                  <a:lnTo>
                    <a:pt x="21" y="657"/>
                  </a:lnTo>
                  <a:lnTo>
                    <a:pt x="20" y="659"/>
                  </a:lnTo>
                  <a:lnTo>
                    <a:pt x="19" y="659"/>
                  </a:lnTo>
                  <a:lnTo>
                    <a:pt x="18" y="659"/>
                  </a:lnTo>
                  <a:lnTo>
                    <a:pt x="18" y="660"/>
                  </a:lnTo>
                  <a:lnTo>
                    <a:pt x="16" y="660"/>
                  </a:lnTo>
                  <a:lnTo>
                    <a:pt x="15" y="660"/>
                  </a:lnTo>
                  <a:lnTo>
                    <a:pt x="14" y="660"/>
                  </a:lnTo>
                  <a:lnTo>
                    <a:pt x="14" y="661"/>
                  </a:lnTo>
                  <a:lnTo>
                    <a:pt x="14" y="660"/>
                  </a:lnTo>
                  <a:lnTo>
                    <a:pt x="14" y="661"/>
                  </a:lnTo>
                  <a:lnTo>
                    <a:pt x="13" y="661"/>
                  </a:lnTo>
                  <a:lnTo>
                    <a:pt x="11" y="661"/>
                  </a:lnTo>
                  <a:lnTo>
                    <a:pt x="11" y="662"/>
                  </a:lnTo>
                  <a:lnTo>
                    <a:pt x="10" y="661"/>
                  </a:lnTo>
                  <a:lnTo>
                    <a:pt x="10" y="662"/>
                  </a:lnTo>
                  <a:lnTo>
                    <a:pt x="9" y="662"/>
                  </a:lnTo>
                  <a:lnTo>
                    <a:pt x="8" y="662"/>
                  </a:lnTo>
                  <a:lnTo>
                    <a:pt x="6" y="662"/>
                  </a:lnTo>
                  <a:lnTo>
                    <a:pt x="5" y="662"/>
                  </a:lnTo>
                  <a:lnTo>
                    <a:pt x="4" y="662"/>
                  </a:lnTo>
                  <a:lnTo>
                    <a:pt x="4" y="661"/>
                  </a:lnTo>
                  <a:lnTo>
                    <a:pt x="3" y="661"/>
                  </a:lnTo>
                  <a:lnTo>
                    <a:pt x="3" y="660"/>
                  </a:lnTo>
                  <a:lnTo>
                    <a:pt x="3" y="659"/>
                  </a:lnTo>
                  <a:lnTo>
                    <a:pt x="3" y="657"/>
                  </a:lnTo>
                  <a:lnTo>
                    <a:pt x="4" y="657"/>
                  </a:lnTo>
                  <a:lnTo>
                    <a:pt x="4" y="656"/>
                  </a:lnTo>
                  <a:lnTo>
                    <a:pt x="3" y="656"/>
                  </a:lnTo>
                  <a:lnTo>
                    <a:pt x="3" y="655"/>
                  </a:lnTo>
                  <a:lnTo>
                    <a:pt x="4" y="655"/>
                  </a:lnTo>
                  <a:lnTo>
                    <a:pt x="5" y="655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9" y="654"/>
                  </a:lnTo>
                  <a:lnTo>
                    <a:pt x="10" y="654"/>
                  </a:lnTo>
                  <a:lnTo>
                    <a:pt x="10" y="652"/>
                  </a:lnTo>
                  <a:lnTo>
                    <a:pt x="10" y="651"/>
                  </a:lnTo>
                  <a:lnTo>
                    <a:pt x="11" y="651"/>
                  </a:lnTo>
                  <a:lnTo>
                    <a:pt x="11" y="650"/>
                  </a:lnTo>
                  <a:lnTo>
                    <a:pt x="13" y="650"/>
                  </a:lnTo>
                  <a:lnTo>
                    <a:pt x="13" y="649"/>
                  </a:lnTo>
                  <a:lnTo>
                    <a:pt x="14" y="649"/>
                  </a:lnTo>
                  <a:lnTo>
                    <a:pt x="14" y="647"/>
                  </a:lnTo>
                  <a:lnTo>
                    <a:pt x="14" y="646"/>
                  </a:lnTo>
                  <a:lnTo>
                    <a:pt x="14" y="645"/>
                  </a:lnTo>
                  <a:lnTo>
                    <a:pt x="14" y="644"/>
                  </a:lnTo>
                  <a:lnTo>
                    <a:pt x="14" y="642"/>
                  </a:lnTo>
                  <a:lnTo>
                    <a:pt x="14" y="641"/>
                  </a:lnTo>
                  <a:lnTo>
                    <a:pt x="13" y="640"/>
                  </a:lnTo>
                  <a:lnTo>
                    <a:pt x="11" y="640"/>
                  </a:lnTo>
                  <a:lnTo>
                    <a:pt x="11" y="639"/>
                  </a:lnTo>
                  <a:lnTo>
                    <a:pt x="10" y="639"/>
                  </a:lnTo>
                  <a:lnTo>
                    <a:pt x="9" y="639"/>
                  </a:lnTo>
                  <a:lnTo>
                    <a:pt x="9" y="640"/>
                  </a:lnTo>
                  <a:lnTo>
                    <a:pt x="8" y="639"/>
                  </a:lnTo>
                  <a:lnTo>
                    <a:pt x="6" y="639"/>
                  </a:lnTo>
                  <a:lnTo>
                    <a:pt x="5" y="639"/>
                  </a:lnTo>
                  <a:lnTo>
                    <a:pt x="5" y="638"/>
                  </a:lnTo>
                  <a:lnTo>
                    <a:pt x="4" y="639"/>
                  </a:lnTo>
                  <a:lnTo>
                    <a:pt x="3" y="639"/>
                  </a:lnTo>
                  <a:lnTo>
                    <a:pt x="1" y="639"/>
                  </a:lnTo>
                  <a:lnTo>
                    <a:pt x="0" y="639"/>
                  </a:lnTo>
                  <a:lnTo>
                    <a:pt x="0" y="636"/>
                  </a:lnTo>
                  <a:lnTo>
                    <a:pt x="1" y="631"/>
                  </a:lnTo>
                  <a:lnTo>
                    <a:pt x="1" y="630"/>
                  </a:lnTo>
                  <a:lnTo>
                    <a:pt x="3" y="629"/>
                  </a:lnTo>
                  <a:lnTo>
                    <a:pt x="8" y="623"/>
                  </a:lnTo>
                  <a:lnTo>
                    <a:pt x="9" y="621"/>
                  </a:lnTo>
                  <a:lnTo>
                    <a:pt x="11" y="618"/>
                  </a:lnTo>
                  <a:lnTo>
                    <a:pt x="16" y="613"/>
                  </a:lnTo>
                  <a:lnTo>
                    <a:pt x="19" y="610"/>
                  </a:lnTo>
                  <a:lnTo>
                    <a:pt x="21" y="608"/>
                  </a:lnTo>
                  <a:lnTo>
                    <a:pt x="25" y="604"/>
                  </a:lnTo>
                  <a:lnTo>
                    <a:pt x="26" y="604"/>
                  </a:lnTo>
                  <a:lnTo>
                    <a:pt x="26" y="603"/>
                  </a:lnTo>
                  <a:lnTo>
                    <a:pt x="30" y="602"/>
                  </a:lnTo>
                  <a:lnTo>
                    <a:pt x="32" y="602"/>
                  </a:lnTo>
                  <a:lnTo>
                    <a:pt x="32" y="600"/>
                  </a:lnTo>
                  <a:lnTo>
                    <a:pt x="34" y="600"/>
                  </a:lnTo>
                  <a:lnTo>
                    <a:pt x="34" y="594"/>
                  </a:lnTo>
                  <a:lnTo>
                    <a:pt x="34" y="590"/>
                  </a:lnTo>
                  <a:lnTo>
                    <a:pt x="35" y="589"/>
                  </a:lnTo>
                  <a:lnTo>
                    <a:pt x="39" y="588"/>
                  </a:lnTo>
                  <a:lnTo>
                    <a:pt x="42" y="587"/>
                  </a:lnTo>
                  <a:lnTo>
                    <a:pt x="42" y="581"/>
                  </a:lnTo>
                  <a:lnTo>
                    <a:pt x="41" y="577"/>
                  </a:lnTo>
                  <a:lnTo>
                    <a:pt x="41" y="573"/>
                  </a:lnTo>
                  <a:lnTo>
                    <a:pt x="41" y="572"/>
                  </a:lnTo>
                  <a:lnTo>
                    <a:pt x="40" y="569"/>
                  </a:lnTo>
                  <a:lnTo>
                    <a:pt x="40" y="568"/>
                  </a:lnTo>
                  <a:lnTo>
                    <a:pt x="40" y="562"/>
                  </a:lnTo>
                  <a:lnTo>
                    <a:pt x="39" y="561"/>
                  </a:lnTo>
                  <a:lnTo>
                    <a:pt x="39" y="557"/>
                  </a:lnTo>
                  <a:lnTo>
                    <a:pt x="37" y="553"/>
                  </a:lnTo>
                  <a:lnTo>
                    <a:pt x="37" y="551"/>
                  </a:lnTo>
                  <a:lnTo>
                    <a:pt x="37" y="547"/>
                  </a:lnTo>
                  <a:lnTo>
                    <a:pt x="36" y="545"/>
                  </a:lnTo>
                  <a:lnTo>
                    <a:pt x="36" y="543"/>
                  </a:lnTo>
                  <a:lnTo>
                    <a:pt x="36" y="541"/>
                  </a:lnTo>
                  <a:lnTo>
                    <a:pt x="36" y="540"/>
                  </a:lnTo>
                  <a:lnTo>
                    <a:pt x="40" y="540"/>
                  </a:lnTo>
                  <a:lnTo>
                    <a:pt x="45" y="540"/>
                  </a:lnTo>
                  <a:lnTo>
                    <a:pt x="47" y="540"/>
                  </a:lnTo>
                  <a:lnTo>
                    <a:pt x="49" y="540"/>
                  </a:lnTo>
                  <a:lnTo>
                    <a:pt x="51" y="539"/>
                  </a:lnTo>
                  <a:lnTo>
                    <a:pt x="53" y="539"/>
                  </a:lnTo>
                  <a:lnTo>
                    <a:pt x="56" y="539"/>
                  </a:lnTo>
                  <a:lnTo>
                    <a:pt x="62" y="539"/>
                  </a:lnTo>
                  <a:lnTo>
                    <a:pt x="63" y="539"/>
                  </a:lnTo>
                  <a:lnTo>
                    <a:pt x="65" y="539"/>
                  </a:lnTo>
                  <a:lnTo>
                    <a:pt x="66" y="539"/>
                  </a:lnTo>
                  <a:lnTo>
                    <a:pt x="70" y="537"/>
                  </a:lnTo>
                  <a:lnTo>
                    <a:pt x="70" y="539"/>
                  </a:lnTo>
                  <a:lnTo>
                    <a:pt x="71" y="539"/>
                  </a:lnTo>
                  <a:lnTo>
                    <a:pt x="72" y="539"/>
                  </a:lnTo>
                  <a:lnTo>
                    <a:pt x="72" y="537"/>
                  </a:lnTo>
                  <a:lnTo>
                    <a:pt x="73" y="537"/>
                  </a:lnTo>
                  <a:lnTo>
                    <a:pt x="75" y="537"/>
                  </a:lnTo>
                  <a:lnTo>
                    <a:pt x="75" y="536"/>
                  </a:lnTo>
                  <a:lnTo>
                    <a:pt x="75" y="537"/>
                  </a:lnTo>
                  <a:lnTo>
                    <a:pt x="76" y="537"/>
                  </a:lnTo>
                  <a:lnTo>
                    <a:pt x="77" y="536"/>
                  </a:lnTo>
                  <a:lnTo>
                    <a:pt x="77" y="537"/>
                  </a:lnTo>
                  <a:lnTo>
                    <a:pt x="78" y="537"/>
                  </a:lnTo>
                  <a:lnTo>
                    <a:pt x="78" y="539"/>
                  </a:lnTo>
                  <a:lnTo>
                    <a:pt x="79" y="539"/>
                  </a:lnTo>
                  <a:lnTo>
                    <a:pt x="81" y="539"/>
                  </a:lnTo>
                  <a:lnTo>
                    <a:pt x="81" y="540"/>
                  </a:lnTo>
                  <a:lnTo>
                    <a:pt x="82" y="540"/>
                  </a:lnTo>
                  <a:lnTo>
                    <a:pt x="82" y="541"/>
                  </a:lnTo>
                  <a:lnTo>
                    <a:pt x="83" y="541"/>
                  </a:lnTo>
                  <a:lnTo>
                    <a:pt x="83" y="542"/>
                  </a:lnTo>
                  <a:lnTo>
                    <a:pt x="84" y="542"/>
                  </a:lnTo>
                  <a:lnTo>
                    <a:pt x="84" y="543"/>
                  </a:lnTo>
                  <a:lnTo>
                    <a:pt x="86" y="543"/>
                  </a:lnTo>
                  <a:lnTo>
                    <a:pt x="87" y="543"/>
                  </a:lnTo>
                  <a:lnTo>
                    <a:pt x="87" y="542"/>
                  </a:lnTo>
                  <a:lnTo>
                    <a:pt x="88" y="542"/>
                  </a:lnTo>
                  <a:lnTo>
                    <a:pt x="89" y="542"/>
                  </a:lnTo>
                  <a:lnTo>
                    <a:pt x="91" y="542"/>
                  </a:lnTo>
                  <a:lnTo>
                    <a:pt x="91" y="541"/>
                  </a:lnTo>
                  <a:lnTo>
                    <a:pt x="92" y="541"/>
                  </a:lnTo>
                  <a:lnTo>
                    <a:pt x="92" y="540"/>
                  </a:lnTo>
                  <a:lnTo>
                    <a:pt x="92" y="539"/>
                  </a:lnTo>
                  <a:lnTo>
                    <a:pt x="92" y="537"/>
                  </a:lnTo>
                  <a:lnTo>
                    <a:pt x="92" y="536"/>
                  </a:lnTo>
                  <a:lnTo>
                    <a:pt x="92" y="535"/>
                  </a:lnTo>
                  <a:lnTo>
                    <a:pt x="92" y="531"/>
                  </a:lnTo>
                  <a:lnTo>
                    <a:pt x="92" y="529"/>
                  </a:lnTo>
                  <a:lnTo>
                    <a:pt x="92" y="527"/>
                  </a:lnTo>
                  <a:lnTo>
                    <a:pt x="92" y="506"/>
                  </a:lnTo>
                  <a:lnTo>
                    <a:pt x="92" y="505"/>
                  </a:lnTo>
                  <a:lnTo>
                    <a:pt x="93" y="505"/>
                  </a:lnTo>
                  <a:lnTo>
                    <a:pt x="94" y="505"/>
                  </a:lnTo>
                  <a:lnTo>
                    <a:pt x="96" y="505"/>
                  </a:lnTo>
                  <a:lnTo>
                    <a:pt x="97" y="505"/>
                  </a:lnTo>
                  <a:lnTo>
                    <a:pt x="98" y="505"/>
                  </a:lnTo>
                  <a:lnTo>
                    <a:pt x="98" y="504"/>
                  </a:lnTo>
                  <a:lnTo>
                    <a:pt x="99" y="491"/>
                  </a:lnTo>
                  <a:lnTo>
                    <a:pt x="102" y="478"/>
                  </a:lnTo>
                  <a:lnTo>
                    <a:pt x="102" y="475"/>
                  </a:lnTo>
                  <a:lnTo>
                    <a:pt x="102" y="470"/>
                  </a:lnTo>
                  <a:lnTo>
                    <a:pt x="103" y="468"/>
                  </a:lnTo>
                  <a:lnTo>
                    <a:pt x="103" y="465"/>
                  </a:lnTo>
                  <a:lnTo>
                    <a:pt x="103" y="463"/>
                  </a:lnTo>
                  <a:lnTo>
                    <a:pt x="104" y="453"/>
                  </a:lnTo>
                  <a:lnTo>
                    <a:pt x="104" y="452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13" y="432"/>
                  </a:lnTo>
                  <a:lnTo>
                    <a:pt x="114" y="431"/>
                  </a:lnTo>
                  <a:lnTo>
                    <a:pt x="115" y="428"/>
                  </a:lnTo>
                  <a:lnTo>
                    <a:pt x="115" y="426"/>
                  </a:lnTo>
                  <a:lnTo>
                    <a:pt x="117" y="418"/>
                  </a:lnTo>
                  <a:lnTo>
                    <a:pt x="122" y="400"/>
                  </a:lnTo>
                  <a:lnTo>
                    <a:pt x="122" y="396"/>
                  </a:lnTo>
                  <a:lnTo>
                    <a:pt x="127" y="399"/>
                  </a:lnTo>
                  <a:lnTo>
                    <a:pt x="134" y="402"/>
                  </a:lnTo>
                  <a:lnTo>
                    <a:pt x="136" y="401"/>
                  </a:lnTo>
                  <a:lnTo>
                    <a:pt x="143" y="397"/>
                  </a:lnTo>
                  <a:lnTo>
                    <a:pt x="153" y="392"/>
                  </a:lnTo>
                  <a:lnTo>
                    <a:pt x="155" y="391"/>
                  </a:lnTo>
                  <a:lnTo>
                    <a:pt x="156" y="391"/>
                  </a:lnTo>
                  <a:lnTo>
                    <a:pt x="156" y="390"/>
                  </a:lnTo>
                  <a:lnTo>
                    <a:pt x="157" y="390"/>
                  </a:lnTo>
                  <a:lnTo>
                    <a:pt x="159" y="390"/>
                  </a:lnTo>
                  <a:lnTo>
                    <a:pt x="159" y="389"/>
                  </a:lnTo>
                  <a:lnTo>
                    <a:pt x="160" y="389"/>
                  </a:lnTo>
                  <a:lnTo>
                    <a:pt x="161" y="387"/>
                  </a:lnTo>
                  <a:lnTo>
                    <a:pt x="162" y="387"/>
                  </a:lnTo>
                  <a:lnTo>
                    <a:pt x="164" y="387"/>
                  </a:lnTo>
                  <a:lnTo>
                    <a:pt x="164" y="386"/>
                  </a:lnTo>
                  <a:lnTo>
                    <a:pt x="165" y="386"/>
                  </a:lnTo>
                  <a:lnTo>
                    <a:pt x="166" y="385"/>
                  </a:lnTo>
                  <a:lnTo>
                    <a:pt x="167" y="385"/>
                  </a:lnTo>
                  <a:lnTo>
                    <a:pt x="169" y="384"/>
                  </a:lnTo>
                  <a:lnTo>
                    <a:pt x="170" y="384"/>
                  </a:lnTo>
                  <a:lnTo>
                    <a:pt x="170" y="383"/>
                  </a:lnTo>
                  <a:lnTo>
                    <a:pt x="171" y="383"/>
                  </a:lnTo>
                  <a:lnTo>
                    <a:pt x="172" y="383"/>
                  </a:lnTo>
                  <a:lnTo>
                    <a:pt x="174" y="381"/>
                  </a:lnTo>
                  <a:lnTo>
                    <a:pt x="175" y="381"/>
                  </a:lnTo>
                  <a:lnTo>
                    <a:pt x="176" y="380"/>
                  </a:lnTo>
                  <a:lnTo>
                    <a:pt x="177" y="380"/>
                  </a:lnTo>
                  <a:lnTo>
                    <a:pt x="179" y="379"/>
                  </a:lnTo>
                  <a:lnTo>
                    <a:pt x="180" y="379"/>
                  </a:lnTo>
                  <a:lnTo>
                    <a:pt x="180" y="378"/>
                  </a:lnTo>
                  <a:lnTo>
                    <a:pt x="181" y="378"/>
                  </a:lnTo>
                  <a:lnTo>
                    <a:pt x="182" y="378"/>
                  </a:lnTo>
                  <a:lnTo>
                    <a:pt x="182" y="376"/>
                  </a:lnTo>
                  <a:lnTo>
                    <a:pt x="183" y="376"/>
                  </a:lnTo>
                  <a:lnTo>
                    <a:pt x="185" y="376"/>
                  </a:lnTo>
                  <a:lnTo>
                    <a:pt x="185" y="375"/>
                  </a:lnTo>
                  <a:lnTo>
                    <a:pt x="185" y="374"/>
                  </a:lnTo>
                  <a:lnTo>
                    <a:pt x="185" y="373"/>
                  </a:lnTo>
                  <a:lnTo>
                    <a:pt x="186" y="373"/>
                  </a:lnTo>
                  <a:lnTo>
                    <a:pt x="187" y="373"/>
                  </a:lnTo>
                  <a:lnTo>
                    <a:pt x="187" y="371"/>
                  </a:lnTo>
                  <a:lnTo>
                    <a:pt x="188" y="371"/>
                  </a:lnTo>
                  <a:lnTo>
                    <a:pt x="190" y="370"/>
                  </a:lnTo>
                  <a:lnTo>
                    <a:pt x="191" y="370"/>
                  </a:lnTo>
                  <a:lnTo>
                    <a:pt x="192" y="371"/>
                  </a:lnTo>
                  <a:lnTo>
                    <a:pt x="193" y="370"/>
                  </a:lnTo>
                  <a:lnTo>
                    <a:pt x="195" y="370"/>
                  </a:lnTo>
                  <a:lnTo>
                    <a:pt x="195" y="371"/>
                  </a:lnTo>
                  <a:lnTo>
                    <a:pt x="196" y="371"/>
                  </a:lnTo>
                  <a:lnTo>
                    <a:pt x="197" y="371"/>
                  </a:lnTo>
                  <a:lnTo>
                    <a:pt x="197" y="370"/>
                  </a:lnTo>
                  <a:lnTo>
                    <a:pt x="198" y="370"/>
                  </a:lnTo>
                  <a:lnTo>
                    <a:pt x="200" y="369"/>
                  </a:lnTo>
                  <a:lnTo>
                    <a:pt x="200" y="368"/>
                  </a:lnTo>
                  <a:lnTo>
                    <a:pt x="200" y="366"/>
                  </a:lnTo>
                  <a:lnTo>
                    <a:pt x="200" y="365"/>
                  </a:lnTo>
                  <a:lnTo>
                    <a:pt x="201" y="365"/>
                  </a:lnTo>
                  <a:lnTo>
                    <a:pt x="201" y="364"/>
                  </a:lnTo>
                  <a:lnTo>
                    <a:pt x="201" y="366"/>
                  </a:lnTo>
                  <a:lnTo>
                    <a:pt x="201" y="368"/>
                  </a:lnTo>
                  <a:lnTo>
                    <a:pt x="201" y="369"/>
                  </a:lnTo>
                  <a:lnTo>
                    <a:pt x="202" y="369"/>
                  </a:lnTo>
                  <a:lnTo>
                    <a:pt x="203" y="370"/>
                  </a:lnTo>
                  <a:lnTo>
                    <a:pt x="205" y="370"/>
                  </a:lnTo>
                  <a:lnTo>
                    <a:pt x="206" y="371"/>
                  </a:lnTo>
                  <a:lnTo>
                    <a:pt x="207" y="371"/>
                  </a:lnTo>
                  <a:lnTo>
                    <a:pt x="208" y="373"/>
                  </a:lnTo>
                  <a:lnTo>
                    <a:pt x="209" y="373"/>
                  </a:lnTo>
                  <a:lnTo>
                    <a:pt x="212" y="375"/>
                  </a:lnTo>
                  <a:lnTo>
                    <a:pt x="214" y="376"/>
                  </a:lnTo>
                  <a:lnTo>
                    <a:pt x="214" y="378"/>
                  </a:lnTo>
                  <a:lnTo>
                    <a:pt x="216" y="378"/>
                  </a:lnTo>
                  <a:lnTo>
                    <a:pt x="217" y="379"/>
                  </a:lnTo>
                  <a:lnTo>
                    <a:pt x="218" y="379"/>
                  </a:lnTo>
                  <a:lnTo>
                    <a:pt x="218" y="380"/>
                  </a:lnTo>
                  <a:lnTo>
                    <a:pt x="219" y="380"/>
                  </a:lnTo>
                  <a:lnTo>
                    <a:pt x="221" y="380"/>
                  </a:lnTo>
                  <a:lnTo>
                    <a:pt x="221" y="381"/>
                  </a:lnTo>
                  <a:lnTo>
                    <a:pt x="222" y="381"/>
                  </a:lnTo>
                  <a:lnTo>
                    <a:pt x="222" y="383"/>
                  </a:lnTo>
                  <a:lnTo>
                    <a:pt x="223" y="383"/>
                  </a:lnTo>
                  <a:lnTo>
                    <a:pt x="224" y="384"/>
                  </a:lnTo>
                  <a:lnTo>
                    <a:pt x="226" y="384"/>
                  </a:lnTo>
                  <a:lnTo>
                    <a:pt x="226" y="385"/>
                  </a:lnTo>
                  <a:lnTo>
                    <a:pt x="227" y="385"/>
                  </a:lnTo>
                  <a:lnTo>
                    <a:pt x="228" y="386"/>
                  </a:lnTo>
                  <a:lnTo>
                    <a:pt x="229" y="386"/>
                  </a:lnTo>
                  <a:lnTo>
                    <a:pt x="229" y="387"/>
                  </a:lnTo>
                  <a:lnTo>
                    <a:pt x="231" y="387"/>
                  </a:lnTo>
                  <a:lnTo>
                    <a:pt x="232" y="389"/>
                  </a:lnTo>
                  <a:lnTo>
                    <a:pt x="232" y="390"/>
                  </a:lnTo>
                  <a:lnTo>
                    <a:pt x="233" y="390"/>
                  </a:lnTo>
                  <a:lnTo>
                    <a:pt x="233" y="391"/>
                  </a:lnTo>
                  <a:lnTo>
                    <a:pt x="234" y="391"/>
                  </a:lnTo>
                  <a:lnTo>
                    <a:pt x="234" y="392"/>
                  </a:lnTo>
                  <a:lnTo>
                    <a:pt x="235" y="392"/>
                  </a:lnTo>
                  <a:lnTo>
                    <a:pt x="235" y="394"/>
                  </a:lnTo>
                  <a:lnTo>
                    <a:pt x="237" y="394"/>
                  </a:lnTo>
                  <a:lnTo>
                    <a:pt x="237" y="395"/>
                  </a:lnTo>
                  <a:lnTo>
                    <a:pt x="238" y="395"/>
                  </a:lnTo>
                  <a:lnTo>
                    <a:pt x="238" y="396"/>
                  </a:lnTo>
                  <a:lnTo>
                    <a:pt x="239" y="396"/>
                  </a:lnTo>
                  <a:lnTo>
                    <a:pt x="239" y="397"/>
                  </a:lnTo>
                  <a:lnTo>
                    <a:pt x="240" y="397"/>
                  </a:lnTo>
                  <a:lnTo>
                    <a:pt x="240" y="399"/>
                  </a:lnTo>
                  <a:lnTo>
                    <a:pt x="242" y="400"/>
                  </a:lnTo>
                  <a:lnTo>
                    <a:pt x="242" y="401"/>
                  </a:lnTo>
                  <a:lnTo>
                    <a:pt x="243" y="401"/>
                  </a:lnTo>
                  <a:lnTo>
                    <a:pt x="244" y="404"/>
                  </a:lnTo>
                  <a:lnTo>
                    <a:pt x="244" y="405"/>
                  </a:lnTo>
                  <a:lnTo>
                    <a:pt x="245" y="405"/>
                  </a:lnTo>
                  <a:lnTo>
                    <a:pt x="245" y="406"/>
                  </a:lnTo>
                  <a:lnTo>
                    <a:pt x="247" y="407"/>
                  </a:lnTo>
                  <a:lnTo>
                    <a:pt x="247" y="409"/>
                  </a:lnTo>
                  <a:lnTo>
                    <a:pt x="248" y="409"/>
                  </a:lnTo>
                  <a:lnTo>
                    <a:pt x="248" y="410"/>
                  </a:lnTo>
                  <a:lnTo>
                    <a:pt x="249" y="411"/>
                  </a:lnTo>
                  <a:lnTo>
                    <a:pt x="249" y="412"/>
                  </a:lnTo>
                  <a:lnTo>
                    <a:pt x="250" y="412"/>
                  </a:lnTo>
                  <a:lnTo>
                    <a:pt x="250" y="413"/>
                  </a:lnTo>
                  <a:lnTo>
                    <a:pt x="252" y="413"/>
                  </a:lnTo>
                  <a:lnTo>
                    <a:pt x="253" y="415"/>
                  </a:lnTo>
                  <a:lnTo>
                    <a:pt x="253" y="416"/>
                  </a:lnTo>
                  <a:lnTo>
                    <a:pt x="254" y="416"/>
                  </a:lnTo>
                  <a:lnTo>
                    <a:pt x="254" y="417"/>
                  </a:lnTo>
                  <a:lnTo>
                    <a:pt x="255" y="417"/>
                  </a:lnTo>
                  <a:lnTo>
                    <a:pt x="255" y="418"/>
                  </a:lnTo>
                  <a:lnTo>
                    <a:pt x="257" y="418"/>
                  </a:lnTo>
                  <a:lnTo>
                    <a:pt x="257" y="420"/>
                  </a:lnTo>
                  <a:lnTo>
                    <a:pt x="258" y="420"/>
                  </a:lnTo>
                  <a:lnTo>
                    <a:pt x="258" y="421"/>
                  </a:lnTo>
                  <a:lnTo>
                    <a:pt x="258" y="422"/>
                  </a:lnTo>
                  <a:lnTo>
                    <a:pt x="259" y="422"/>
                  </a:lnTo>
                  <a:lnTo>
                    <a:pt x="259" y="423"/>
                  </a:lnTo>
                  <a:lnTo>
                    <a:pt x="260" y="425"/>
                  </a:lnTo>
                  <a:lnTo>
                    <a:pt x="260" y="426"/>
                  </a:lnTo>
                  <a:lnTo>
                    <a:pt x="261" y="427"/>
                  </a:lnTo>
                  <a:lnTo>
                    <a:pt x="261" y="428"/>
                  </a:lnTo>
                  <a:lnTo>
                    <a:pt x="263" y="428"/>
                  </a:lnTo>
                  <a:lnTo>
                    <a:pt x="263" y="430"/>
                  </a:lnTo>
                  <a:lnTo>
                    <a:pt x="264" y="431"/>
                  </a:lnTo>
                  <a:lnTo>
                    <a:pt x="264" y="432"/>
                  </a:lnTo>
                  <a:lnTo>
                    <a:pt x="265" y="432"/>
                  </a:lnTo>
                  <a:lnTo>
                    <a:pt x="265" y="433"/>
                  </a:lnTo>
                  <a:lnTo>
                    <a:pt x="266" y="435"/>
                  </a:lnTo>
                  <a:lnTo>
                    <a:pt x="268" y="436"/>
                  </a:lnTo>
                  <a:lnTo>
                    <a:pt x="268" y="437"/>
                  </a:lnTo>
                  <a:lnTo>
                    <a:pt x="269" y="437"/>
                  </a:lnTo>
                  <a:lnTo>
                    <a:pt x="269" y="438"/>
                  </a:lnTo>
                  <a:lnTo>
                    <a:pt x="270" y="439"/>
                  </a:lnTo>
                  <a:lnTo>
                    <a:pt x="270" y="441"/>
                  </a:lnTo>
                  <a:lnTo>
                    <a:pt x="271" y="442"/>
                  </a:lnTo>
                  <a:lnTo>
                    <a:pt x="273" y="442"/>
                  </a:lnTo>
                  <a:lnTo>
                    <a:pt x="273" y="443"/>
                  </a:lnTo>
                  <a:lnTo>
                    <a:pt x="274" y="443"/>
                  </a:lnTo>
                  <a:lnTo>
                    <a:pt x="274" y="444"/>
                  </a:lnTo>
                  <a:lnTo>
                    <a:pt x="275" y="446"/>
                  </a:lnTo>
                  <a:lnTo>
                    <a:pt x="276" y="446"/>
                  </a:lnTo>
                  <a:lnTo>
                    <a:pt x="276" y="447"/>
                  </a:lnTo>
                  <a:lnTo>
                    <a:pt x="278" y="447"/>
                  </a:lnTo>
                  <a:lnTo>
                    <a:pt x="278" y="448"/>
                  </a:lnTo>
                  <a:lnTo>
                    <a:pt x="279" y="448"/>
                  </a:lnTo>
                  <a:lnTo>
                    <a:pt x="279" y="449"/>
                  </a:lnTo>
                  <a:lnTo>
                    <a:pt x="280" y="449"/>
                  </a:lnTo>
                  <a:lnTo>
                    <a:pt x="280" y="451"/>
                  </a:lnTo>
                  <a:lnTo>
                    <a:pt x="281" y="451"/>
                  </a:lnTo>
                  <a:lnTo>
                    <a:pt x="283" y="452"/>
                  </a:lnTo>
                  <a:lnTo>
                    <a:pt x="284" y="452"/>
                  </a:lnTo>
                  <a:lnTo>
                    <a:pt x="285" y="452"/>
                  </a:lnTo>
                  <a:lnTo>
                    <a:pt x="286" y="452"/>
                  </a:lnTo>
                  <a:lnTo>
                    <a:pt x="287" y="452"/>
                  </a:lnTo>
                  <a:lnTo>
                    <a:pt x="289" y="452"/>
                  </a:lnTo>
                  <a:lnTo>
                    <a:pt x="289" y="453"/>
                  </a:lnTo>
                  <a:lnTo>
                    <a:pt x="290" y="454"/>
                  </a:lnTo>
                  <a:lnTo>
                    <a:pt x="290" y="456"/>
                  </a:lnTo>
                  <a:lnTo>
                    <a:pt x="291" y="456"/>
                  </a:lnTo>
                  <a:lnTo>
                    <a:pt x="291" y="457"/>
                  </a:lnTo>
                  <a:lnTo>
                    <a:pt x="292" y="458"/>
                  </a:lnTo>
                  <a:lnTo>
                    <a:pt x="292" y="459"/>
                  </a:lnTo>
                  <a:lnTo>
                    <a:pt x="294" y="459"/>
                  </a:lnTo>
                  <a:lnTo>
                    <a:pt x="295" y="461"/>
                  </a:lnTo>
                  <a:lnTo>
                    <a:pt x="295" y="462"/>
                  </a:lnTo>
                  <a:lnTo>
                    <a:pt x="296" y="462"/>
                  </a:lnTo>
                  <a:lnTo>
                    <a:pt x="296" y="463"/>
                  </a:lnTo>
                  <a:lnTo>
                    <a:pt x="297" y="463"/>
                  </a:lnTo>
                  <a:lnTo>
                    <a:pt x="297" y="464"/>
                  </a:lnTo>
                  <a:lnTo>
                    <a:pt x="299" y="464"/>
                  </a:lnTo>
                  <a:lnTo>
                    <a:pt x="300" y="465"/>
                  </a:lnTo>
                  <a:lnTo>
                    <a:pt x="301" y="467"/>
                  </a:lnTo>
                  <a:lnTo>
                    <a:pt x="301" y="468"/>
                  </a:lnTo>
                  <a:lnTo>
                    <a:pt x="302" y="468"/>
                  </a:lnTo>
                  <a:lnTo>
                    <a:pt x="302" y="469"/>
                  </a:lnTo>
                  <a:lnTo>
                    <a:pt x="304" y="470"/>
                  </a:lnTo>
                  <a:lnTo>
                    <a:pt x="304" y="472"/>
                  </a:lnTo>
                  <a:lnTo>
                    <a:pt x="305" y="473"/>
                  </a:lnTo>
                  <a:lnTo>
                    <a:pt x="305" y="474"/>
                  </a:lnTo>
                  <a:lnTo>
                    <a:pt x="306" y="474"/>
                  </a:lnTo>
                  <a:lnTo>
                    <a:pt x="306" y="475"/>
                  </a:lnTo>
                  <a:lnTo>
                    <a:pt x="306" y="474"/>
                  </a:lnTo>
                  <a:lnTo>
                    <a:pt x="307" y="473"/>
                  </a:lnTo>
                  <a:lnTo>
                    <a:pt x="309" y="473"/>
                  </a:lnTo>
                  <a:lnTo>
                    <a:pt x="309" y="472"/>
                  </a:lnTo>
                  <a:lnTo>
                    <a:pt x="310" y="472"/>
                  </a:lnTo>
                  <a:lnTo>
                    <a:pt x="311" y="472"/>
                  </a:lnTo>
                  <a:lnTo>
                    <a:pt x="311" y="473"/>
                  </a:lnTo>
                  <a:lnTo>
                    <a:pt x="311" y="472"/>
                  </a:lnTo>
                  <a:lnTo>
                    <a:pt x="312" y="473"/>
                  </a:lnTo>
                  <a:lnTo>
                    <a:pt x="312" y="472"/>
                  </a:lnTo>
                  <a:lnTo>
                    <a:pt x="313" y="472"/>
                  </a:lnTo>
                  <a:lnTo>
                    <a:pt x="315" y="472"/>
                  </a:lnTo>
                  <a:lnTo>
                    <a:pt x="315" y="470"/>
                  </a:lnTo>
                  <a:lnTo>
                    <a:pt x="316" y="470"/>
                  </a:lnTo>
                  <a:lnTo>
                    <a:pt x="316" y="469"/>
                  </a:lnTo>
                  <a:lnTo>
                    <a:pt x="317" y="470"/>
                  </a:lnTo>
                  <a:lnTo>
                    <a:pt x="317" y="472"/>
                  </a:lnTo>
                  <a:lnTo>
                    <a:pt x="318" y="472"/>
                  </a:lnTo>
                  <a:lnTo>
                    <a:pt x="320" y="472"/>
                  </a:lnTo>
                  <a:lnTo>
                    <a:pt x="321" y="472"/>
                  </a:lnTo>
                  <a:lnTo>
                    <a:pt x="321" y="473"/>
                  </a:lnTo>
                  <a:lnTo>
                    <a:pt x="322" y="473"/>
                  </a:lnTo>
                  <a:lnTo>
                    <a:pt x="323" y="473"/>
                  </a:lnTo>
                  <a:lnTo>
                    <a:pt x="325" y="473"/>
                  </a:lnTo>
                  <a:lnTo>
                    <a:pt x="325" y="472"/>
                  </a:lnTo>
                  <a:lnTo>
                    <a:pt x="326" y="472"/>
                  </a:lnTo>
                  <a:lnTo>
                    <a:pt x="326" y="470"/>
                  </a:lnTo>
                  <a:lnTo>
                    <a:pt x="327" y="469"/>
                  </a:lnTo>
                  <a:lnTo>
                    <a:pt x="328" y="469"/>
                  </a:lnTo>
                  <a:lnTo>
                    <a:pt x="330" y="469"/>
                  </a:lnTo>
                  <a:lnTo>
                    <a:pt x="331" y="470"/>
                  </a:lnTo>
                  <a:lnTo>
                    <a:pt x="331" y="469"/>
                  </a:lnTo>
                  <a:lnTo>
                    <a:pt x="332" y="469"/>
                  </a:lnTo>
                  <a:lnTo>
                    <a:pt x="333" y="469"/>
                  </a:lnTo>
                  <a:lnTo>
                    <a:pt x="335" y="470"/>
                  </a:lnTo>
                  <a:lnTo>
                    <a:pt x="336" y="470"/>
                  </a:lnTo>
                  <a:lnTo>
                    <a:pt x="336" y="472"/>
                  </a:lnTo>
                  <a:lnTo>
                    <a:pt x="337" y="472"/>
                  </a:lnTo>
                  <a:lnTo>
                    <a:pt x="338" y="472"/>
                  </a:lnTo>
                  <a:lnTo>
                    <a:pt x="340" y="473"/>
                  </a:lnTo>
                  <a:lnTo>
                    <a:pt x="341" y="474"/>
                  </a:lnTo>
                  <a:lnTo>
                    <a:pt x="342" y="474"/>
                  </a:lnTo>
                  <a:lnTo>
                    <a:pt x="343" y="474"/>
                  </a:lnTo>
                  <a:lnTo>
                    <a:pt x="344" y="474"/>
                  </a:lnTo>
                  <a:lnTo>
                    <a:pt x="346" y="474"/>
                  </a:lnTo>
                  <a:lnTo>
                    <a:pt x="347" y="474"/>
                  </a:lnTo>
                  <a:lnTo>
                    <a:pt x="348" y="474"/>
                  </a:lnTo>
                  <a:lnTo>
                    <a:pt x="349" y="474"/>
                  </a:lnTo>
                  <a:lnTo>
                    <a:pt x="351" y="475"/>
                  </a:lnTo>
                  <a:lnTo>
                    <a:pt x="351" y="477"/>
                  </a:lnTo>
                  <a:lnTo>
                    <a:pt x="352" y="477"/>
                  </a:lnTo>
                  <a:lnTo>
                    <a:pt x="352" y="478"/>
                  </a:lnTo>
                  <a:lnTo>
                    <a:pt x="353" y="478"/>
                  </a:lnTo>
                  <a:lnTo>
                    <a:pt x="354" y="478"/>
                  </a:lnTo>
                  <a:lnTo>
                    <a:pt x="356" y="478"/>
                  </a:lnTo>
                  <a:lnTo>
                    <a:pt x="357" y="478"/>
                  </a:lnTo>
                  <a:lnTo>
                    <a:pt x="358" y="477"/>
                  </a:lnTo>
                  <a:lnTo>
                    <a:pt x="358" y="478"/>
                  </a:lnTo>
                  <a:lnTo>
                    <a:pt x="358" y="479"/>
                  </a:lnTo>
                  <a:lnTo>
                    <a:pt x="358" y="480"/>
                  </a:lnTo>
                  <a:lnTo>
                    <a:pt x="359" y="480"/>
                  </a:lnTo>
                  <a:lnTo>
                    <a:pt x="359" y="482"/>
                  </a:lnTo>
                  <a:lnTo>
                    <a:pt x="361" y="482"/>
                  </a:lnTo>
                  <a:lnTo>
                    <a:pt x="362" y="482"/>
                  </a:lnTo>
                  <a:lnTo>
                    <a:pt x="363" y="482"/>
                  </a:lnTo>
                  <a:lnTo>
                    <a:pt x="364" y="482"/>
                  </a:lnTo>
                  <a:lnTo>
                    <a:pt x="366" y="483"/>
                  </a:lnTo>
                  <a:lnTo>
                    <a:pt x="367" y="483"/>
                  </a:lnTo>
                  <a:lnTo>
                    <a:pt x="369" y="483"/>
                  </a:lnTo>
                  <a:lnTo>
                    <a:pt x="370" y="483"/>
                  </a:lnTo>
                  <a:lnTo>
                    <a:pt x="372" y="484"/>
                  </a:lnTo>
                  <a:lnTo>
                    <a:pt x="373" y="484"/>
                  </a:lnTo>
                  <a:lnTo>
                    <a:pt x="373" y="485"/>
                  </a:lnTo>
                  <a:lnTo>
                    <a:pt x="374" y="487"/>
                  </a:lnTo>
                  <a:lnTo>
                    <a:pt x="374" y="488"/>
                  </a:lnTo>
                  <a:lnTo>
                    <a:pt x="375" y="488"/>
                  </a:lnTo>
                  <a:lnTo>
                    <a:pt x="377" y="488"/>
                  </a:lnTo>
                  <a:lnTo>
                    <a:pt x="377" y="489"/>
                  </a:lnTo>
                  <a:lnTo>
                    <a:pt x="378" y="490"/>
                  </a:lnTo>
                  <a:lnTo>
                    <a:pt x="378" y="491"/>
                  </a:lnTo>
                  <a:lnTo>
                    <a:pt x="379" y="491"/>
                  </a:lnTo>
                  <a:lnTo>
                    <a:pt x="380" y="491"/>
                  </a:lnTo>
                  <a:lnTo>
                    <a:pt x="383" y="491"/>
                  </a:lnTo>
                  <a:lnTo>
                    <a:pt x="384" y="491"/>
                  </a:lnTo>
                  <a:lnTo>
                    <a:pt x="385" y="491"/>
                  </a:lnTo>
                  <a:lnTo>
                    <a:pt x="387" y="490"/>
                  </a:lnTo>
                  <a:lnTo>
                    <a:pt x="388" y="490"/>
                  </a:lnTo>
                  <a:lnTo>
                    <a:pt x="389" y="490"/>
                  </a:lnTo>
                  <a:lnTo>
                    <a:pt x="390" y="490"/>
                  </a:lnTo>
                  <a:lnTo>
                    <a:pt x="392" y="490"/>
                  </a:lnTo>
                  <a:lnTo>
                    <a:pt x="393" y="489"/>
                  </a:lnTo>
                  <a:lnTo>
                    <a:pt x="394" y="490"/>
                  </a:lnTo>
                  <a:lnTo>
                    <a:pt x="395" y="490"/>
                  </a:lnTo>
                  <a:lnTo>
                    <a:pt x="396" y="490"/>
                  </a:lnTo>
                  <a:lnTo>
                    <a:pt x="398" y="490"/>
                  </a:lnTo>
                  <a:lnTo>
                    <a:pt x="398" y="491"/>
                  </a:lnTo>
                  <a:lnTo>
                    <a:pt x="399" y="491"/>
                  </a:lnTo>
                  <a:lnTo>
                    <a:pt x="400" y="491"/>
                  </a:lnTo>
                  <a:lnTo>
                    <a:pt x="401" y="493"/>
                  </a:lnTo>
                  <a:lnTo>
                    <a:pt x="403" y="493"/>
                  </a:lnTo>
                  <a:lnTo>
                    <a:pt x="403" y="494"/>
                  </a:lnTo>
                  <a:lnTo>
                    <a:pt x="404" y="494"/>
                  </a:lnTo>
                  <a:lnTo>
                    <a:pt x="405" y="494"/>
                  </a:lnTo>
                  <a:lnTo>
                    <a:pt x="406" y="494"/>
                  </a:lnTo>
                  <a:lnTo>
                    <a:pt x="408" y="494"/>
                  </a:lnTo>
                  <a:lnTo>
                    <a:pt x="409" y="495"/>
                  </a:lnTo>
                  <a:lnTo>
                    <a:pt x="410" y="495"/>
                  </a:lnTo>
                  <a:lnTo>
                    <a:pt x="411" y="495"/>
                  </a:lnTo>
                  <a:lnTo>
                    <a:pt x="413" y="494"/>
                  </a:lnTo>
                  <a:lnTo>
                    <a:pt x="414" y="494"/>
                  </a:lnTo>
                  <a:lnTo>
                    <a:pt x="415" y="494"/>
                  </a:lnTo>
                  <a:lnTo>
                    <a:pt x="416" y="494"/>
                  </a:lnTo>
                  <a:lnTo>
                    <a:pt x="418" y="495"/>
                  </a:lnTo>
                  <a:lnTo>
                    <a:pt x="419" y="495"/>
                  </a:lnTo>
                  <a:lnTo>
                    <a:pt x="420" y="495"/>
                  </a:lnTo>
                  <a:lnTo>
                    <a:pt x="421" y="495"/>
                  </a:lnTo>
                  <a:lnTo>
                    <a:pt x="422" y="495"/>
                  </a:lnTo>
                  <a:lnTo>
                    <a:pt x="424" y="495"/>
                  </a:lnTo>
                  <a:lnTo>
                    <a:pt x="424" y="496"/>
                  </a:lnTo>
                  <a:lnTo>
                    <a:pt x="425" y="496"/>
                  </a:lnTo>
                  <a:lnTo>
                    <a:pt x="426" y="496"/>
                  </a:lnTo>
                  <a:lnTo>
                    <a:pt x="427" y="496"/>
                  </a:lnTo>
                  <a:lnTo>
                    <a:pt x="429" y="496"/>
                  </a:lnTo>
                  <a:lnTo>
                    <a:pt x="430" y="498"/>
                  </a:lnTo>
                  <a:lnTo>
                    <a:pt x="429" y="498"/>
                  </a:lnTo>
                  <a:lnTo>
                    <a:pt x="429" y="499"/>
                  </a:lnTo>
                  <a:lnTo>
                    <a:pt x="429" y="498"/>
                  </a:lnTo>
                  <a:lnTo>
                    <a:pt x="427" y="498"/>
                  </a:lnTo>
                  <a:lnTo>
                    <a:pt x="426" y="498"/>
                  </a:lnTo>
                  <a:lnTo>
                    <a:pt x="426" y="499"/>
                  </a:lnTo>
                  <a:lnTo>
                    <a:pt x="425" y="499"/>
                  </a:lnTo>
                  <a:lnTo>
                    <a:pt x="425" y="500"/>
                  </a:lnTo>
                  <a:lnTo>
                    <a:pt x="426" y="501"/>
                  </a:lnTo>
                  <a:lnTo>
                    <a:pt x="427" y="501"/>
                  </a:lnTo>
                  <a:lnTo>
                    <a:pt x="427" y="503"/>
                  </a:lnTo>
                  <a:lnTo>
                    <a:pt x="429" y="503"/>
                  </a:lnTo>
                  <a:lnTo>
                    <a:pt x="430" y="503"/>
                  </a:lnTo>
                  <a:lnTo>
                    <a:pt x="431" y="503"/>
                  </a:lnTo>
                  <a:lnTo>
                    <a:pt x="432" y="501"/>
                  </a:lnTo>
                  <a:lnTo>
                    <a:pt x="434" y="501"/>
                  </a:lnTo>
                  <a:lnTo>
                    <a:pt x="435" y="500"/>
                  </a:lnTo>
                  <a:lnTo>
                    <a:pt x="436" y="500"/>
                  </a:lnTo>
                  <a:lnTo>
                    <a:pt x="437" y="499"/>
                  </a:lnTo>
                  <a:lnTo>
                    <a:pt x="439" y="499"/>
                  </a:lnTo>
                  <a:lnTo>
                    <a:pt x="440" y="499"/>
                  </a:lnTo>
                  <a:lnTo>
                    <a:pt x="440" y="498"/>
                  </a:lnTo>
                  <a:lnTo>
                    <a:pt x="441" y="498"/>
                  </a:lnTo>
                  <a:lnTo>
                    <a:pt x="442" y="498"/>
                  </a:lnTo>
                  <a:lnTo>
                    <a:pt x="442" y="499"/>
                  </a:lnTo>
                  <a:lnTo>
                    <a:pt x="444" y="499"/>
                  </a:lnTo>
                  <a:lnTo>
                    <a:pt x="445" y="499"/>
                  </a:lnTo>
                  <a:lnTo>
                    <a:pt x="446" y="499"/>
                  </a:lnTo>
                  <a:lnTo>
                    <a:pt x="447" y="499"/>
                  </a:lnTo>
                  <a:lnTo>
                    <a:pt x="448" y="499"/>
                  </a:lnTo>
                  <a:lnTo>
                    <a:pt x="450" y="498"/>
                  </a:lnTo>
                  <a:lnTo>
                    <a:pt x="451" y="498"/>
                  </a:lnTo>
                  <a:lnTo>
                    <a:pt x="451" y="496"/>
                  </a:lnTo>
                  <a:lnTo>
                    <a:pt x="452" y="495"/>
                  </a:lnTo>
                  <a:lnTo>
                    <a:pt x="453" y="495"/>
                  </a:lnTo>
                  <a:lnTo>
                    <a:pt x="455" y="494"/>
                  </a:lnTo>
                  <a:lnTo>
                    <a:pt x="457" y="493"/>
                  </a:lnTo>
                  <a:lnTo>
                    <a:pt x="458" y="493"/>
                  </a:lnTo>
                  <a:lnTo>
                    <a:pt x="458" y="491"/>
                  </a:lnTo>
                  <a:lnTo>
                    <a:pt x="460" y="491"/>
                  </a:lnTo>
                  <a:lnTo>
                    <a:pt x="461" y="491"/>
                  </a:lnTo>
                  <a:lnTo>
                    <a:pt x="462" y="493"/>
                  </a:lnTo>
                  <a:lnTo>
                    <a:pt x="463" y="493"/>
                  </a:lnTo>
                  <a:lnTo>
                    <a:pt x="465" y="493"/>
                  </a:lnTo>
                  <a:lnTo>
                    <a:pt x="465" y="494"/>
                  </a:lnTo>
                  <a:lnTo>
                    <a:pt x="466" y="494"/>
                  </a:lnTo>
                  <a:lnTo>
                    <a:pt x="467" y="494"/>
                  </a:lnTo>
                  <a:lnTo>
                    <a:pt x="468" y="494"/>
                  </a:lnTo>
                  <a:lnTo>
                    <a:pt x="470" y="493"/>
                  </a:lnTo>
                  <a:lnTo>
                    <a:pt x="471" y="493"/>
                  </a:lnTo>
                  <a:lnTo>
                    <a:pt x="472" y="493"/>
                  </a:lnTo>
                  <a:lnTo>
                    <a:pt x="473" y="493"/>
                  </a:lnTo>
                  <a:lnTo>
                    <a:pt x="473" y="491"/>
                  </a:lnTo>
                  <a:lnTo>
                    <a:pt x="474" y="491"/>
                  </a:lnTo>
                  <a:lnTo>
                    <a:pt x="474" y="490"/>
                  </a:lnTo>
                  <a:lnTo>
                    <a:pt x="476" y="491"/>
                  </a:lnTo>
                  <a:lnTo>
                    <a:pt x="477" y="491"/>
                  </a:lnTo>
                  <a:lnTo>
                    <a:pt x="478" y="491"/>
                  </a:lnTo>
                  <a:lnTo>
                    <a:pt x="479" y="491"/>
                  </a:lnTo>
                  <a:lnTo>
                    <a:pt x="481" y="493"/>
                  </a:lnTo>
                  <a:lnTo>
                    <a:pt x="482" y="493"/>
                  </a:lnTo>
                  <a:lnTo>
                    <a:pt x="483" y="493"/>
                  </a:lnTo>
                  <a:lnTo>
                    <a:pt x="484" y="493"/>
                  </a:lnTo>
                  <a:lnTo>
                    <a:pt x="486" y="493"/>
                  </a:lnTo>
                  <a:lnTo>
                    <a:pt x="487" y="493"/>
                  </a:lnTo>
                  <a:lnTo>
                    <a:pt x="488" y="493"/>
                  </a:lnTo>
                  <a:lnTo>
                    <a:pt x="489" y="493"/>
                  </a:lnTo>
                  <a:lnTo>
                    <a:pt x="491" y="493"/>
                  </a:lnTo>
                  <a:lnTo>
                    <a:pt x="491" y="491"/>
                  </a:lnTo>
                  <a:lnTo>
                    <a:pt x="492" y="490"/>
                  </a:lnTo>
                  <a:lnTo>
                    <a:pt x="493" y="489"/>
                  </a:lnTo>
                  <a:lnTo>
                    <a:pt x="493" y="488"/>
                  </a:lnTo>
                  <a:lnTo>
                    <a:pt x="494" y="487"/>
                  </a:lnTo>
                  <a:lnTo>
                    <a:pt x="496" y="487"/>
                  </a:lnTo>
                  <a:lnTo>
                    <a:pt x="497" y="487"/>
                  </a:lnTo>
                  <a:lnTo>
                    <a:pt x="498" y="487"/>
                  </a:lnTo>
                  <a:lnTo>
                    <a:pt x="499" y="488"/>
                  </a:lnTo>
                  <a:lnTo>
                    <a:pt x="499" y="487"/>
                  </a:lnTo>
                  <a:lnTo>
                    <a:pt x="500" y="487"/>
                  </a:lnTo>
                  <a:lnTo>
                    <a:pt x="502" y="487"/>
                  </a:lnTo>
                  <a:lnTo>
                    <a:pt x="503" y="487"/>
                  </a:lnTo>
                  <a:lnTo>
                    <a:pt x="504" y="487"/>
                  </a:lnTo>
                  <a:lnTo>
                    <a:pt x="504" y="485"/>
                  </a:lnTo>
                  <a:lnTo>
                    <a:pt x="505" y="485"/>
                  </a:lnTo>
                  <a:lnTo>
                    <a:pt x="507" y="485"/>
                  </a:lnTo>
                  <a:lnTo>
                    <a:pt x="508" y="487"/>
                  </a:lnTo>
                  <a:lnTo>
                    <a:pt x="509" y="487"/>
                  </a:lnTo>
                  <a:lnTo>
                    <a:pt x="510" y="487"/>
                  </a:lnTo>
                  <a:lnTo>
                    <a:pt x="510" y="485"/>
                  </a:lnTo>
                  <a:lnTo>
                    <a:pt x="512" y="485"/>
                  </a:lnTo>
                  <a:lnTo>
                    <a:pt x="512" y="487"/>
                  </a:lnTo>
                  <a:lnTo>
                    <a:pt x="512" y="488"/>
                  </a:lnTo>
                  <a:lnTo>
                    <a:pt x="512" y="489"/>
                  </a:lnTo>
                  <a:lnTo>
                    <a:pt x="513" y="489"/>
                  </a:lnTo>
                  <a:lnTo>
                    <a:pt x="514" y="489"/>
                  </a:lnTo>
                  <a:lnTo>
                    <a:pt x="515" y="490"/>
                  </a:lnTo>
                  <a:lnTo>
                    <a:pt x="517" y="490"/>
                  </a:lnTo>
                  <a:lnTo>
                    <a:pt x="517" y="491"/>
                  </a:lnTo>
                  <a:lnTo>
                    <a:pt x="518" y="493"/>
                  </a:lnTo>
                  <a:lnTo>
                    <a:pt x="519" y="493"/>
                  </a:lnTo>
                  <a:lnTo>
                    <a:pt x="519" y="491"/>
                  </a:lnTo>
                  <a:lnTo>
                    <a:pt x="520" y="491"/>
                  </a:lnTo>
                  <a:lnTo>
                    <a:pt x="522" y="491"/>
                  </a:lnTo>
                  <a:lnTo>
                    <a:pt x="523" y="491"/>
                  </a:lnTo>
                  <a:lnTo>
                    <a:pt x="524" y="491"/>
                  </a:lnTo>
                  <a:lnTo>
                    <a:pt x="524" y="493"/>
                  </a:lnTo>
                  <a:lnTo>
                    <a:pt x="525" y="493"/>
                  </a:lnTo>
                  <a:lnTo>
                    <a:pt x="525" y="494"/>
                  </a:lnTo>
                  <a:lnTo>
                    <a:pt x="525" y="495"/>
                  </a:lnTo>
                  <a:lnTo>
                    <a:pt x="526" y="496"/>
                  </a:lnTo>
                  <a:lnTo>
                    <a:pt x="528" y="496"/>
                  </a:lnTo>
                  <a:lnTo>
                    <a:pt x="528" y="495"/>
                  </a:lnTo>
                  <a:lnTo>
                    <a:pt x="529" y="495"/>
                  </a:lnTo>
                  <a:lnTo>
                    <a:pt x="528" y="494"/>
                  </a:lnTo>
                  <a:lnTo>
                    <a:pt x="528" y="493"/>
                  </a:lnTo>
                  <a:lnTo>
                    <a:pt x="529" y="493"/>
                  </a:lnTo>
                  <a:lnTo>
                    <a:pt x="530" y="491"/>
                  </a:lnTo>
                  <a:lnTo>
                    <a:pt x="531" y="491"/>
                  </a:lnTo>
                  <a:lnTo>
                    <a:pt x="533" y="491"/>
                  </a:lnTo>
                  <a:lnTo>
                    <a:pt x="533" y="490"/>
                  </a:lnTo>
                  <a:lnTo>
                    <a:pt x="534" y="490"/>
                  </a:lnTo>
                  <a:lnTo>
                    <a:pt x="535" y="489"/>
                  </a:lnTo>
                  <a:lnTo>
                    <a:pt x="535" y="488"/>
                  </a:lnTo>
                  <a:lnTo>
                    <a:pt x="536" y="487"/>
                  </a:lnTo>
                  <a:lnTo>
                    <a:pt x="538" y="485"/>
                  </a:lnTo>
                  <a:lnTo>
                    <a:pt x="539" y="485"/>
                  </a:lnTo>
                  <a:lnTo>
                    <a:pt x="540" y="485"/>
                  </a:lnTo>
                  <a:lnTo>
                    <a:pt x="540" y="484"/>
                  </a:lnTo>
                  <a:lnTo>
                    <a:pt x="541" y="484"/>
                  </a:lnTo>
                  <a:lnTo>
                    <a:pt x="543" y="484"/>
                  </a:lnTo>
                  <a:lnTo>
                    <a:pt x="543" y="485"/>
                  </a:lnTo>
                  <a:lnTo>
                    <a:pt x="544" y="488"/>
                  </a:lnTo>
                  <a:lnTo>
                    <a:pt x="544" y="489"/>
                  </a:lnTo>
                  <a:lnTo>
                    <a:pt x="544" y="490"/>
                  </a:lnTo>
                  <a:lnTo>
                    <a:pt x="544" y="491"/>
                  </a:lnTo>
                  <a:lnTo>
                    <a:pt x="544" y="493"/>
                  </a:lnTo>
                  <a:lnTo>
                    <a:pt x="545" y="493"/>
                  </a:lnTo>
                  <a:lnTo>
                    <a:pt x="546" y="493"/>
                  </a:lnTo>
                  <a:lnTo>
                    <a:pt x="546" y="491"/>
                  </a:lnTo>
                  <a:lnTo>
                    <a:pt x="546" y="493"/>
                  </a:lnTo>
                  <a:lnTo>
                    <a:pt x="548" y="493"/>
                  </a:lnTo>
                  <a:lnTo>
                    <a:pt x="548" y="494"/>
                  </a:lnTo>
                  <a:lnTo>
                    <a:pt x="548" y="495"/>
                  </a:lnTo>
                  <a:lnTo>
                    <a:pt x="549" y="495"/>
                  </a:lnTo>
                  <a:lnTo>
                    <a:pt x="549" y="494"/>
                  </a:lnTo>
                  <a:lnTo>
                    <a:pt x="550" y="494"/>
                  </a:lnTo>
                  <a:lnTo>
                    <a:pt x="550" y="493"/>
                  </a:lnTo>
                  <a:lnTo>
                    <a:pt x="551" y="494"/>
                  </a:lnTo>
                  <a:lnTo>
                    <a:pt x="552" y="495"/>
                  </a:lnTo>
                  <a:lnTo>
                    <a:pt x="552" y="496"/>
                  </a:lnTo>
                  <a:lnTo>
                    <a:pt x="554" y="498"/>
                  </a:lnTo>
                  <a:lnTo>
                    <a:pt x="555" y="498"/>
                  </a:lnTo>
                  <a:lnTo>
                    <a:pt x="555" y="499"/>
                  </a:lnTo>
                  <a:lnTo>
                    <a:pt x="555" y="500"/>
                  </a:lnTo>
                  <a:lnTo>
                    <a:pt x="555" y="501"/>
                  </a:lnTo>
                  <a:lnTo>
                    <a:pt x="556" y="501"/>
                  </a:lnTo>
                  <a:lnTo>
                    <a:pt x="557" y="500"/>
                  </a:lnTo>
                  <a:lnTo>
                    <a:pt x="557" y="499"/>
                  </a:lnTo>
                  <a:lnTo>
                    <a:pt x="559" y="498"/>
                  </a:lnTo>
                  <a:lnTo>
                    <a:pt x="560" y="498"/>
                  </a:lnTo>
                  <a:lnTo>
                    <a:pt x="561" y="499"/>
                  </a:lnTo>
                  <a:lnTo>
                    <a:pt x="561" y="500"/>
                  </a:lnTo>
                  <a:lnTo>
                    <a:pt x="562" y="500"/>
                  </a:lnTo>
                  <a:lnTo>
                    <a:pt x="564" y="500"/>
                  </a:lnTo>
                  <a:lnTo>
                    <a:pt x="565" y="499"/>
                  </a:lnTo>
                  <a:lnTo>
                    <a:pt x="566" y="499"/>
                  </a:lnTo>
                  <a:lnTo>
                    <a:pt x="567" y="499"/>
                  </a:lnTo>
                  <a:lnTo>
                    <a:pt x="567" y="500"/>
                  </a:lnTo>
                  <a:lnTo>
                    <a:pt x="569" y="500"/>
                  </a:lnTo>
                  <a:lnTo>
                    <a:pt x="570" y="500"/>
                  </a:lnTo>
                  <a:lnTo>
                    <a:pt x="571" y="500"/>
                  </a:lnTo>
                  <a:lnTo>
                    <a:pt x="572" y="500"/>
                  </a:lnTo>
                  <a:lnTo>
                    <a:pt x="574" y="500"/>
                  </a:lnTo>
                  <a:lnTo>
                    <a:pt x="575" y="500"/>
                  </a:lnTo>
                  <a:lnTo>
                    <a:pt x="575" y="501"/>
                  </a:lnTo>
                  <a:lnTo>
                    <a:pt x="576" y="500"/>
                  </a:lnTo>
                  <a:lnTo>
                    <a:pt x="577" y="499"/>
                  </a:lnTo>
                  <a:lnTo>
                    <a:pt x="592" y="483"/>
                  </a:lnTo>
                  <a:lnTo>
                    <a:pt x="592" y="480"/>
                  </a:lnTo>
                  <a:lnTo>
                    <a:pt x="591" y="480"/>
                  </a:lnTo>
                  <a:lnTo>
                    <a:pt x="592" y="480"/>
                  </a:lnTo>
                  <a:lnTo>
                    <a:pt x="595" y="478"/>
                  </a:lnTo>
                  <a:lnTo>
                    <a:pt x="624" y="444"/>
                  </a:lnTo>
                  <a:lnTo>
                    <a:pt x="630" y="438"/>
                  </a:lnTo>
                  <a:lnTo>
                    <a:pt x="650" y="415"/>
                  </a:lnTo>
                  <a:lnTo>
                    <a:pt x="673" y="390"/>
                  </a:lnTo>
                  <a:lnTo>
                    <a:pt x="687" y="374"/>
                  </a:lnTo>
                  <a:lnTo>
                    <a:pt x="725" y="333"/>
                  </a:lnTo>
                  <a:lnTo>
                    <a:pt x="733" y="322"/>
                  </a:lnTo>
                  <a:lnTo>
                    <a:pt x="737" y="318"/>
                  </a:lnTo>
                  <a:lnTo>
                    <a:pt x="753" y="301"/>
                  </a:lnTo>
                  <a:lnTo>
                    <a:pt x="764" y="287"/>
                  </a:lnTo>
                  <a:lnTo>
                    <a:pt x="773" y="277"/>
                  </a:lnTo>
                  <a:lnTo>
                    <a:pt x="774" y="275"/>
                  </a:lnTo>
                  <a:lnTo>
                    <a:pt x="779" y="270"/>
                  </a:lnTo>
                  <a:lnTo>
                    <a:pt x="794" y="254"/>
                  </a:lnTo>
                  <a:lnTo>
                    <a:pt x="795" y="251"/>
                  </a:lnTo>
                  <a:lnTo>
                    <a:pt x="798" y="249"/>
                  </a:lnTo>
                  <a:lnTo>
                    <a:pt x="800" y="246"/>
                  </a:lnTo>
                  <a:lnTo>
                    <a:pt x="801" y="245"/>
                  </a:lnTo>
                  <a:lnTo>
                    <a:pt x="812" y="233"/>
                  </a:lnTo>
                  <a:lnTo>
                    <a:pt x="815" y="236"/>
                  </a:lnTo>
                  <a:lnTo>
                    <a:pt x="825" y="250"/>
                  </a:lnTo>
                  <a:lnTo>
                    <a:pt x="826" y="253"/>
                  </a:lnTo>
                  <a:lnTo>
                    <a:pt x="838" y="269"/>
                  </a:lnTo>
                  <a:close/>
                  <a:moveTo>
                    <a:pt x="1183" y="228"/>
                  </a:moveTo>
                  <a:lnTo>
                    <a:pt x="1184" y="228"/>
                  </a:lnTo>
                  <a:lnTo>
                    <a:pt x="1184" y="229"/>
                  </a:lnTo>
                  <a:lnTo>
                    <a:pt x="1184" y="228"/>
                  </a:lnTo>
                  <a:lnTo>
                    <a:pt x="1184" y="229"/>
                  </a:lnTo>
                  <a:lnTo>
                    <a:pt x="1185" y="229"/>
                  </a:lnTo>
                  <a:lnTo>
                    <a:pt x="1186" y="229"/>
                  </a:lnTo>
                  <a:lnTo>
                    <a:pt x="1186" y="228"/>
                  </a:lnTo>
                  <a:lnTo>
                    <a:pt x="1188" y="228"/>
                  </a:lnTo>
                  <a:lnTo>
                    <a:pt x="1188" y="229"/>
                  </a:lnTo>
                  <a:lnTo>
                    <a:pt x="1189" y="229"/>
                  </a:lnTo>
                  <a:lnTo>
                    <a:pt x="1190" y="229"/>
                  </a:lnTo>
                  <a:lnTo>
                    <a:pt x="1190" y="231"/>
                  </a:lnTo>
                  <a:lnTo>
                    <a:pt x="1186" y="235"/>
                  </a:lnTo>
                  <a:lnTo>
                    <a:pt x="1184" y="236"/>
                  </a:lnTo>
                  <a:lnTo>
                    <a:pt x="1183" y="236"/>
                  </a:lnTo>
                  <a:lnTo>
                    <a:pt x="1181" y="236"/>
                  </a:lnTo>
                  <a:lnTo>
                    <a:pt x="1180" y="238"/>
                  </a:lnTo>
                  <a:lnTo>
                    <a:pt x="1179" y="238"/>
                  </a:lnTo>
                  <a:lnTo>
                    <a:pt x="1178" y="238"/>
                  </a:lnTo>
                  <a:lnTo>
                    <a:pt x="1176" y="238"/>
                  </a:lnTo>
                  <a:lnTo>
                    <a:pt x="1176" y="236"/>
                  </a:lnTo>
                  <a:lnTo>
                    <a:pt x="1175" y="236"/>
                  </a:lnTo>
                  <a:lnTo>
                    <a:pt x="1174" y="236"/>
                  </a:lnTo>
                  <a:lnTo>
                    <a:pt x="1174" y="235"/>
                  </a:lnTo>
                  <a:lnTo>
                    <a:pt x="1173" y="234"/>
                  </a:lnTo>
                  <a:lnTo>
                    <a:pt x="1173" y="233"/>
                  </a:lnTo>
                  <a:lnTo>
                    <a:pt x="1174" y="233"/>
                  </a:lnTo>
                  <a:lnTo>
                    <a:pt x="1174" y="231"/>
                  </a:lnTo>
                  <a:lnTo>
                    <a:pt x="1175" y="231"/>
                  </a:lnTo>
                  <a:lnTo>
                    <a:pt x="1175" y="230"/>
                  </a:lnTo>
                  <a:lnTo>
                    <a:pt x="1176" y="230"/>
                  </a:lnTo>
                  <a:lnTo>
                    <a:pt x="1176" y="229"/>
                  </a:lnTo>
                  <a:lnTo>
                    <a:pt x="1176" y="228"/>
                  </a:lnTo>
                  <a:lnTo>
                    <a:pt x="1178" y="228"/>
                  </a:lnTo>
                  <a:lnTo>
                    <a:pt x="1176" y="229"/>
                  </a:lnTo>
                  <a:lnTo>
                    <a:pt x="1176" y="230"/>
                  </a:lnTo>
                  <a:lnTo>
                    <a:pt x="1176" y="231"/>
                  </a:lnTo>
                  <a:lnTo>
                    <a:pt x="1178" y="231"/>
                  </a:lnTo>
                  <a:lnTo>
                    <a:pt x="1178" y="230"/>
                  </a:lnTo>
                  <a:lnTo>
                    <a:pt x="1178" y="231"/>
                  </a:lnTo>
                  <a:lnTo>
                    <a:pt x="1178" y="230"/>
                  </a:lnTo>
                  <a:lnTo>
                    <a:pt x="1178" y="229"/>
                  </a:lnTo>
                  <a:lnTo>
                    <a:pt x="1179" y="229"/>
                  </a:lnTo>
                  <a:lnTo>
                    <a:pt x="1180" y="228"/>
                  </a:lnTo>
                  <a:lnTo>
                    <a:pt x="1180" y="227"/>
                  </a:lnTo>
                  <a:lnTo>
                    <a:pt x="1181" y="227"/>
                  </a:lnTo>
                  <a:lnTo>
                    <a:pt x="1183" y="227"/>
                  </a:lnTo>
                  <a:lnTo>
                    <a:pt x="1183" y="228"/>
                  </a:lnTo>
                  <a:close/>
                  <a:moveTo>
                    <a:pt x="1131" y="227"/>
                  </a:moveTo>
                  <a:lnTo>
                    <a:pt x="1132" y="227"/>
                  </a:lnTo>
                  <a:lnTo>
                    <a:pt x="1131" y="227"/>
                  </a:lnTo>
                  <a:lnTo>
                    <a:pt x="1129" y="227"/>
                  </a:lnTo>
                  <a:lnTo>
                    <a:pt x="1131" y="227"/>
                  </a:lnTo>
                  <a:lnTo>
                    <a:pt x="1131" y="225"/>
                  </a:lnTo>
                  <a:lnTo>
                    <a:pt x="1131" y="227"/>
                  </a:lnTo>
                  <a:close/>
                  <a:moveTo>
                    <a:pt x="1129" y="222"/>
                  </a:moveTo>
                  <a:lnTo>
                    <a:pt x="1129" y="223"/>
                  </a:lnTo>
                  <a:lnTo>
                    <a:pt x="1129" y="224"/>
                  </a:lnTo>
                  <a:lnTo>
                    <a:pt x="1128" y="224"/>
                  </a:lnTo>
                  <a:lnTo>
                    <a:pt x="1128" y="225"/>
                  </a:lnTo>
                  <a:lnTo>
                    <a:pt x="1127" y="225"/>
                  </a:lnTo>
                  <a:lnTo>
                    <a:pt x="1127" y="227"/>
                  </a:lnTo>
                  <a:lnTo>
                    <a:pt x="1126" y="227"/>
                  </a:lnTo>
                  <a:lnTo>
                    <a:pt x="1124" y="227"/>
                  </a:lnTo>
                  <a:lnTo>
                    <a:pt x="1126" y="225"/>
                  </a:lnTo>
                  <a:lnTo>
                    <a:pt x="1126" y="224"/>
                  </a:lnTo>
                  <a:lnTo>
                    <a:pt x="1127" y="224"/>
                  </a:lnTo>
                  <a:lnTo>
                    <a:pt x="1127" y="223"/>
                  </a:lnTo>
                  <a:lnTo>
                    <a:pt x="1128" y="223"/>
                  </a:lnTo>
                  <a:lnTo>
                    <a:pt x="1128" y="222"/>
                  </a:lnTo>
                  <a:lnTo>
                    <a:pt x="1128" y="220"/>
                  </a:lnTo>
                  <a:lnTo>
                    <a:pt x="1129" y="222"/>
                  </a:lnTo>
                  <a:close/>
                  <a:moveTo>
                    <a:pt x="1128" y="219"/>
                  </a:moveTo>
                  <a:lnTo>
                    <a:pt x="1129" y="219"/>
                  </a:lnTo>
                  <a:lnTo>
                    <a:pt x="1128" y="219"/>
                  </a:lnTo>
                  <a:close/>
                  <a:moveTo>
                    <a:pt x="1132" y="219"/>
                  </a:moveTo>
                  <a:lnTo>
                    <a:pt x="1131" y="220"/>
                  </a:lnTo>
                  <a:lnTo>
                    <a:pt x="1129" y="220"/>
                  </a:lnTo>
                  <a:lnTo>
                    <a:pt x="1129" y="219"/>
                  </a:lnTo>
                  <a:lnTo>
                    <a:pt x="1131" y="219"/>
                  </a:lnTo>
                  <a:lnTo>
                    <a:pt x="1131" y="218"/>
                  </a:lnTo>
                  <a:lnTo>
                    <a:pt x="1132" y="218"/>
                  </a:lnTo>
                  <a:lnTo>
                    <a:pt x="1132" y="217"/>
                  </a:lnTo>
                  <a:lnTo>
                    <a:pt x="1133" y="215"/>
                  </a:lnTo>
                  <a:lnTo>
                    <a:pt x="1134" y="215"/>
                  </a:lnTo>
                  <a:lnTo>
                    <a:pt x="1133" y="217"/>
                  </a:lnTo>
                  <a:lnTo>
                    <a:pt x="1132" y="218"/>
                  </a:lnTo>
                  <a:lnTo>
                    <a:pt x="1132" y="219"/>
                  </a:lnTo>
                  <a:close/>
                  <a:moveTo>
                    <a:pt x="1129" y="218"/>
                  </a:moveTo>
                  <a:lnTo>
                    <a:pt x="1131" y="217"/>
                  </a:lnTo>
                  <a:lnTo>
                    <a:pt x="1132" y="215"/>
                  </a:lnTo>
                  <a:lnTo>
                    <a:pt x="1133" y="215"/>
                  </a:lnTo>
                  <a:lnTo>
                    <a:pt x="1132" y="215"/>
                  </a:lnTo>
                  <a:lnTo>
                    <a:pt x="1132" y="217"/>
                  </a:lnTo>
                  <a:lnTo>
                    <a:pt x="1131" y="218"/>
                  </a:lnTo>
                  <a:lnTo>
                    <a:pt x="1129" y="218"/>
                  </a:lnTo>
                  <a:close/>
                  <a:moveTo>
                    <a:pt x="1165" y="212"/>
                  </a:moveTo>
                  <a:lnTo>
                    <a:pt x="1165" y="213"/>
                  </a:lnTo>
                  <a:lnTo>
                    <a:pt x="1167" y="213"/>
                  </a:lnTo>
                  <a:lnTo>
                    <a:pt x="1167" y="214"/>
                  </a:lnTo>
                  <a:lnTo>
                    <a:pt x="1167" y="215"/>
                  </a:lnTo>
                  <a:lnTo>
                    <a:pt x="1168" y="215"/>
                  </a:lnTo>
                  <a:lnTo>
                    <a:pt x="1168" y="217"/>
                  </a:lnTo>
                  <a:lnTo>
                    <a:pt x="1169" y="217"/>
                  </a:lnTo>
                  <a:lnTo>
                    <a:pt x="1169" y="218"/>
                  </a:lnTo>
                  <a:lnTo>
                    <a:pt x="1169" y="219"/>
                  </a:lnTo>
                  <a:lnTo>
                    <a:pt x="1170" y="219"/>
                  </a:lnTo>
                  <a:lnTo>
                    <a:pt x="1170" y="220"/>
                  </a:lnTo>
                  <a:lnTo>
                    <a:pt x="1170" y="222"/>
                  </a:lnTo>
                  <a:lnTo>
                    <a:pt x="1172" y="222"/>
                  </a:lnTo>
                  <a:lnTo>
                    <a:pt x="1172" y="223"/>
                  </a:lnTo>
                  <a:lnTo>
                    <a:pt x="1172" y="224"/>
                  </a:lnTo>
                  <a:lnTo>
                    <a:pt x="1173" y="224"/>
                  </a:lnTo>
                  <a:lnTo>
                    <a:pt x="1173" y="225"/>
                  </a:lnTo>
                  <a:lnTo>
                    <a:pt x="1173" y="227"/>
                  </a:lnTo>
                  <a:lnTo>
                    <a:pt x="1174" y="227"/>
                  </a:lnTo>
                  <a:lnTo>
                    <a:pt x="1174" y="228"/>
                  </a:lnTo>
                  <a:lnTo>
                    <a:pt x="1174" y="229"/>
                  </a:lnTo>
                  <a:lnTo>
                    <a:pt x="1173" y="229"/>
                  </a:lnTo>
                  <a:lnTo>
                    <a:pt x="1173" y="230"/>
                  </a:lnTo>
                  <a:lnTo>
                    <a:pt x="1172" y="230"/>
                  </a:lnTo>
                  <a:lnTo>
                    <a:pt x="1172" y="229"/>
                  </a:lnTo>
                  <a:lnTo>
                    <a:pt x="1170" y="229"/>
                  </a:lnTo>
                  <a:lnTo>
                    <a:pt x="1165" y="228"/>
                  </a:lnTo>
                  <a:lnTo>
                    <a:pt x="1164" y="228"/>
                  </a:lnTo>
                  <a:lnTo>
                    <a:pt x="1158" y="229"/>
                  </a:lnTo>
                  <a:lnTo>
                    <a:pt x="1155" y="230"/>
                  </a:lnTo>
                  <a:lnTo>
                    <a:pt x="1153" y="231"/>
                  </a:lnTo>
                  <a:lnTo>
                    <a:pt x="1150" y="234"/>
                  </a:lnTo>
                  <a:lnTo>
                    <a:pt x="1147" y="235"/>
                  </a:lnTo>
                  <a:lnTo>
                    <a:pt x="1143" y="239"/>
                  </a:lnTo>
                  <a:lnTo>
                    <a:pt x="1141" y="243"/>
                  </a:lnTo>
                  <a:lnTo>
                    <a:pt x="1138" y="243"/>
                  </a:lnTo>
                  <a:lnTo>
                    <a:pt x="1138" y="241"/>
                  </a:lnTo>
                  <a:lnTo>
                    <a:pt x="1138" y="240"/>
                  </a:lnTo>
                  <a:lnTo>
                    <a:pt x="1138" y="239"/>
                  </a:lnTo>
                  <a:lnTo>
                    <a:pt x="1138" y="238"/>
                  </a:lnTo>
                  <a:lnTo>
                    <a:pt x="1138" y="236"/>
                  </a:lnTo>
                  <a:lnTo>
                    <a:pt x="1138" y="235"/>
                  </a:lnTo>
                  <a:lnTo>
                    <a:pt x="1138" y="234"/>
                  </a:lnTo>
                  <a:lnTo>
                    <a:pt x="1138" y="233"/>
                  </a:lnTo>
                  <a:lnTo>
                    <a:pt x="1138" y="231"/>
                  </a:lnTo>
                  <a:lnTo>
                    <a:pt x="1138" y="230"/>
                  </a:lnTo>
                  <a:lnTo>
                    <a:pt x="1138" y="229"/>
                  </a:lnTo>
                  <a:lnTo>
                    <a:pt x="1138" y="228"/>
                  </a:lnTo>
                  <a:lnTo>
                    <a:pt x="1139" y="228"/>
                  </a:lnTo>
                  <a:lnTo>
                    <a:pt x="1139" y="227"/>
                  </a:lnTo>
                  <a:lnTo>
                    <a:pt x="1139" y="225"/>
                  </a:lnTo>
                  <a:lnTo>
                    <a:pt x="1139" y="224"/>
                  </a:lnTo>
                  <a:lnTo>
                    <a:pt x="1141" y="224"/>
                  </a:lnTo>
                  <a:lnTo>
                    <a:pt x="1141" y="223"/>
                  </a:lnTo>
                  <a:lnTo>
                    <a:pt x="1141" y="224"/>
                  </a:lnTo>
                  <a:lnTo>
                    <a:pt x="1142" y="224"/>
                  </a:lnTo>
                  <a:lnTo>
                    <a:pt x="1142" y="223"/>
                  </a:lnTo>
                  <a:lnTo>
                    <a:pt x="1143" y="223"/>
                  </a:lnTo>
                  <a:lnTo>
                    <a:pt x="1143" y="222"/>
                  </a:lnTo>
                  <a:lnTo>
                    <a:pt x="1143" y="223"/>
                  </a:lnTo>
                  <a:lnTo>
                    <a:pt x="1144" y="223"/>
                  </a:lnTo>
                  <a:lnTo>
                    <a:pt x="1144" y="224"/>
                  </a:lnTo>
                  <a:lnTo>
                    <a:pt x="1146" y="224"/>
                  </a:lnTo>
                  <a:lnTo>
                    <a:pt x="1146" y="223"/>
                  </a:lnTo>
                  <a:lnTo>
                    <a:pt x="1146" y="224"/>
                  </a:lnTo>
                  <a:lnTo>
                    <a:pt x="1147" y="224"/>
                  </a:lnTo>
                  <a:lnTo>
                    <a:pt x="1148" y="224"/>
                  </a:lnTo>
                  <a:lnTo>
                    <a:pt x="1148" y="223"/>
                  </a:lnTo>
                  <a:lnTo>
                    <a:pt x="1149" y="223"/>
                  </a:lnTo>
                  <a:lnTo>
                    <a:pt x="1148" y="223"/>
                  </a:lnTo>
                  <a:lnTo>
                    <a:pt x="1148" y="222"/>
                  </a:lnTo>
                  <a:lnTo>
                    <a:pt x="1147" y="222"/>
                  </a:lnTo>
                  <a:lnTo>
                    <a:pt x="1147" y="220"/>
                  </a:lnTo>
                  <a:lnTo>
                    <a:pt x="1146" y="220"/>
                  </a:lnTo>
                  <a:lnTo>
                    <a:pt x="1147" y="220"/>
                  </a:lnTo>
                  <a:lnTo>
                    <a:pt x="1147" y="219"/>
                  </a:lnTo>
                  <a:lnTo>
                    <a:pt x="1144" y="220"/>
                  </a:lnTo>
                  <a:lnTo>
                    <a:pt x="1143" y="219"/>
                  </a:lnTo>
                  <a:lnTo>
                    <a:pt x="1142" y="218"/>
                  </a:lnTo>
                  <a:lnTo>
                    <a:pt x="1143" y="218"/>
                  </a:lnTo>
                  <a:lnTo>
                    <a:pt x="1144" y="217"/>
                  </a:lnTo>
                  <a:lnTo>
                    <a:pt x="1146" y="218"/>
                  </a:lnTo>
                  <a:lnTo>
                    <a:pt x="1146" y="219"/>
                  </a:lnTo>
                  <a:lnTo>
                    <a:pt x="1146" y="218"/>
                  </a:lnTo>
                  <a:lnTo>
                    <a:pt x="1147" y="218"/>
                  </a:lnTo>
                  <a:lnTo>
                    <a:pt x="1148" y="218"/>
                  </a:lnTo>
                  <a:lnTo>
                    <a:pt x="1148" y="217"/>
                  </a:lnTo>
                  <a:lnTo>
                    <a:pt x="1148" y="215"/>
                  </a:lnTo>
                  <a:lnTo>
                    <a:pt x="1149" y="217"/>
                  </a:lnTo>
                  <a:lnTo>
                    <a:pt x="1150" y="215"/>
                  </a:lnTo>
                  <a:lnTo>
                    <a:pt x="1152" y="215"/>
                  </a:lnTo>
                  <a:lnTo>
                    <a:pt x="1153" y="215"/>
                  </a:lnTo>
                  <a:lnTo>
                    <a:pt x="1153" y="217"/>
                  </a:lnTo>
                  <a:lnTo>
                    <a:pt x="1154" y="217"/>
                  </a:lnTo>
                  <a:lnTo>
                    <a:pt x="1154" y="215"/>
                  </a:lnTo>
                  <a:lnTo>
                    <a:pt x="1155" y="215"/>
                  </a:lnTo>
                  <a:lnTo>
                    <a:pt x="1155" y="217"/>
                  </a:lnTo>
                  <a:lnTo>
                    <a:pt x="1157" y="217"/>
                  </a:lnTo>
                  <a:lnTo>
                    <a:pt x="1157" y="215"/>
                  </a:lnTo>
                  <a:lnTo>
                    <a:pt x="1158" y="215"/>
                  </a:lnTo>
                  <a:lnTo>
                    <a:pt x="1158" y="214"/>
                  </a:lnTo>
                  <a:lnTo>
                    <a:pt x="1158" y="215"/>
                  </a:lnTo>
                  <a:lnTo>
                    <a:pt x="1159" y="215"/>
                  </a:lnTo>
                  <a:lnTo>
                    <a:pt x="1159" y="214"/>
                  </a:lnTo>
                  <a:lnTo>
                    <a:pt x="1159" y="213"/>
                  </a:lnTo>
                  <a:lnTo>
                    <a:pt x="1160" y="213"/>
                  </a:lnTo>
                  <a:lnTo>
                    <a:pt x="1159" y="214"/>
                  </a:lnTo>
                  <a:lnTo>
                    <a:pt x="1160" y="214"/>
                  </a:lnTo>
                  <a:lnTo>
                    <a:pt x="1160" y="215"/>
                  </a:lnTo>
                  <a:lnTo>
                    <a:pt x="1162" y="215"/>
                  </a:lnTo>
                  <a:lnTo>
                    <a:pt x="1162" y="214"/>
                  </a:lnTo>
                  <a:lnTo>
                    <a:pt x="1162" y="213"/>
                  </a:lnTo>
                  <a:lnTo>
                    <a:pt x="1163" y="213"/>
                  </a:lnTo>
                  <a:lnTo>
                    <a:pt x="1162" y="213"/>
                  </a:lnTo>
                  <a:lnTo>
                    <a:pt x="1163" y="213"/>
                  </a:lnTo>
                  <a:lnTo>
                    <a:pt x="1164" y="213"/>
                  </a:lnTo>
                  <a:lnTo>
                    <a:pt x="1163" y="213"/>
                  </a:lnTo>
                  <a:lnTo>
                    <a:pt x="1163" y="212"/>
                  </a:lnTo>
                  <a:lnTo>
                    <a:pt x="1164" y="212"/>
                  </a:lnTo>
                  <a:lnTo>
                    <a:pt x="1164" y="210"/>
                  </a:lnTo>
                  <a:lnTo>
                    <a:pt x="1164" y="212"/>
                  </a:lnTo>
                  <a:lnTo>
                    <a:pt x="1165" y="212"/>
                  </a:lnTo>
                  <a:close/>
                  <a:moveTo>
                    <a:pt x="1139" y="214"/>
                  </a:moveTo>
                  <a:lnTo>
                    <a:pt x="1138" y="214"/>
                  </a:lnTo>
                  <a:lnTo>
                    <a:pt x="1138" y="213"/>
                  </a:lnTo>
                  <a:lnTo>
                    <a:pt x="1139" y="213"/>
                  </a:lnTo>
                  <a:lnTo>
                    <a:pt x="1139" y="212"/>
                  </a:lnTo>
                  <a:lnTo>
                    <a:pt x="1142" y="210"/>
                  </a:lnTo>
                  <a:lnTo>
                    <a:pt x="1142" y="212"/>
                  </a:lnTo>
                  <a:lnTo>
                    <a:pt x="1141" y="213"/>
                  </a:lnTo>
                  <a:lnTo>
                    <a:pt x="1142" y="213"/>
                  </a:lnTo>
                  <a:lnTo>
                    <a:pt x="1141" y="213"/>
                  </a:lnTo>
                  <a:lnTo>
                    <a:pt x="1139" y="213"/>
                  </a:lnTo>
                  <a:lnTo>
                    <a:pt x="1139" y="214"/>
                  </a:lnTo>
                  <a:close/>
                  <a:moveTo>
                    <a:pt x="1139" y="207"/>
                  </a:moveTo>
                  <a:lnTo>
                    <a:pt x="1139" y="208"/>
                  </a:lnTo>
                  <a:lnTo>
                    <a:pt x="1138" y="208"/>
                  </a:lnTo>
                  <a:lnTo>
                    <a:pt x="1137" y="208"/>
                  </a:lnTo>
                  <a:lnTo>
                    <a:pt x="1137" y="207"/>
                  </a:lnTo>
                  <a:lnTo>
                    <a:pt x="1138" y="207"/>
                  </a:lnTo>
                  <a:lnTo>
                    <a:pt x="1139" y="207"/>
                  </a:lnTo>
                  <a:close/>
                  <a:moveTo>
                    <a:pt x="1194" y="203"/>
                  </a:moveTo>
                  <a:lnTo>
                    <a:pt x="1195" y="203"/>
                  </a:lnTo>
                  <a:lnTo>
                    <a:pt x="1195" y="204"/>
                  </a:lnTo>
                  <a:lnTo>
                    <a:pt x="1195" y="205"/>
                  </a:lnTo>
                  <a:lnTo>
                    <a:pt x="1195" y="207"/>
                  </a:lnTo>
                  <a:lnTo>
                    <a:pt x="1195" y="208"/>
                  </a:lnTo>
                  <a:lnTo>
                    <a:pt x="1196" y="208"/>
                  </a:lnTo>
                  <a:lnTo>
                    <a:pt x="1196" y="209"/>
                  </a:lnTo>
                  <a:lnTo>
                    <a:pt x="1196" y="210"/>
                  </a:lnTo>
                  <a:lnTo>
                    <a:pt x="1198" y="210"/>
                  </a:lnTo>
                  <a:lnTo>
                    <a:pt x="1198" y="212"/>
                  </a:lnTo>
                  <a:lnTo>
                    <a:pt x="1199" y="212"/>
                  </a:lnTo>
                  <a:lnTo>
                    <a:pt x="1199" y="213"/>
                  </a:lnTo>
                  <a:lnTo>
                    <a:pt x="1199" y="214"/>
                  </a:lnTo>
                  <a:lnTo>
                    <a:pt x="1199" y="215"/>
                  </a:lnTo>
                  <a:lnTo>
                    <a:pt x="1200" y="215"/>
                  </a:lnTo>
                  <a:lnTo>
                    <a:pt x="1200" y="217"/>
                  </a:lnTo>
                  <a:lnTo>
                    <a:pt x="1199" y="217"/>
                  </a:lnTo>
                  <a:lnTo>
                    <a:pt x="1199" y="218"/>
                  </a:lnTo>
                  <a:lnTo>
                    <a:pt x="1198" y="218"/>
                  </a:lnTo>
                  <a:lnTo>
                    <a:pt x="1198" y="219"/>
                  </a:lnTo>
                  <a:lnTo>
                    <a:pt x="1196" y="219"/>
                  </a:lnTo>
                  <a:lnTo>
                    <a:pt x="1196" y="220"/>
                  </a:lnTo>
                  <a:lnTo>
                    <a:pt x="1195" y="222"/>
                  </a:lnTo>
                  <a:lnTo>
                    <a:pt x="1195" y="223"/>
                  </a:lnTo>
                  <a:lnTo>
                    <a:pt x="1194" y="223"/>
                  </a:lnTo>
                  <a:lnTo>
                    <a:pt x="1193" y="223"/>
                  </a:lnTo>
                  <a:lnTo>
                    <a:pt x="1191" y="223"/>
                  </a:lnTo>
                  <a:lnTo>
                    <a:pt x="1191" y="224"/>
                  </a:lnTo>
                  <a:lnTo>
                    <a:pt x="1190" y="224"/>
                  </a:lnTo>
                  <a:lnTo>
                    <a:pt x="1190" y="225"/>
                  </a:lnTo>
                  <a:lnTo>
                    <a:pt x="1189" y="224"/>
                  </a:lnTo>
                  <a:lnTo>
                    <a:pt x="1189" y="225"/>
                  </a:lnTo>
                  <a:lnTo>
                    <a:pt x="1188" y="225"/>
                  </a:lnTo>
                  <a:lnTo>
                    <a:pt x="1186" y="224"/>
                  </a:lnTo>
                  <a:lnTo>
                    <a:pt x="1186" y="225"/>
                  </a:lnTo>
                  <a:lnTo>
                    <a:pt x="1186" y="224"/>
                  </a:lnTo>
                  <a:lnTo>
                    <a:pt x="1185" y="224"/>
                  </a:lnTo>
                  <a:lnTo>
                    <a:pt x="1184" y="224"/>
                  </a:lnTo>
                  <a:lnTo>
                    <a:pt x="1183" y="224"/>
                  </a:lnTo>
                  <a:lnTo>
                    <a:pt x="1181" y="224"/>
                  </a:lnTo>
                  <a:lnTo>
                    <a:pt x="1180" y="224"/>
                  </a:lnTo>
                  <a:lnTo>
                    <a:pt x="1179" y="224"/>
                  </a:lnTo>
                  <a:lnTo>
                    <a:pt x="1179" y="223"/>
                  </a:lnTo>
                  <a:lnTo>
                    <a:pt x="1178" y="223"/>
                  </a:lnTo>
                  <a:lnTo>
                    <a:pt x="1178" y="222"/>
                  </a:lnTo>
                  <a:lnTo>
                    <a:pt x="1178" y="220"/>
                  </a:lnTo>
                  <a:lnTo>
                    <a:pt x="1176" y="220"/>
                  </a:lnTo>
                  <a:lnTo>
                    <a:pt x="1176" y="219"/>
                  </a:lnTo>
                  <a:lnTo>
                    <a:pt x="1175" y="219"/>
                  </a:lnTo>
                  <a:lnTo>
                    <a:pt x="1175" y="218"/>
                  </a:lnTo>
                  <a:lnTo>
                    <a:pt x="1175" y="217"/>
                  </a:lnTo>
                  <a:lnTo>
                    <a:pt x="1174" y="217"/>
                  </a:lnTo>
                  <a:lnTo>
                    <a:pt x="1174" y="215"/>
                  </a:lnTo>
                  <a:lnTo>
                    <a:pt x="1173" y="215"/>
                  </a:lnTo>
                  <a:lnTo>
                    <a:pt x="1173" y="214"/>
                  </a:lnTo>
                  <a:lnTo>
                    <a:pt x="1172" y="214"/>
                  </a:lnTo>
                  <a:lnTo>
                    <a:pt x="1172" y="213"/>
                  </a:lnTo>
                  <a:lnTo>
                    <a:pt x="1172" y="212"/>
                  </a:lnTo>
                  <a:lnTo>
                    <a:pt x="1170" y="212"/>
                  </a:lnTo>
                  <a:lnTo>
                    <a:pt x="1170" y="210"/>
                  </a:lnTo>
                  <a:lnTo>
                    <a:pt x="1170" y="209"/>
                  </a:lnTo>
                  <a:lnTo>
                    <a:pt x="1170" y="208"/>
                  </a:lnTo>
                  <a:lnTo>
                    <a:pt x="1169" y="208"/>
                  </a:lnTo>
                  <a:lnTo>
                    <a:pt x="1169" y="207"/>
                  </a:lnTo>
                  <a:lnTo>
                    <a:pt x="1169" y="205"/>
                  </a:lnTo>
                  <a:lnTo>
                    <a:pt x="1169" y="204"/>
                  </a:lnTo>
                  <a:lnTo>
                    <a:pt x="1169" y="203"/>
                  </a:lnTo>
                  <a:lnTo>
                    <a:pt x="1170" y="203"/>
                  </a:lnTo>
                  <a:lnTo>
                    <a:pt x="1172" y="203"/>
                  </a:lnTo>
                  <a:lnTo>
                    <a:pt x="1173" y="203"/>
                  </a:lnTo>
                  <a:lnTo>
                    <a:pt x="1174" y="204"/>
                  </a:lnTo>
                  <a:lnTo>
                    <a:pt x="1175" y="204"/>
                  </a:lnTo>
                  <a:lnTo>
                    <a:pt x="1175" y="205"/>
                  </a:lnTo>
                  <a:lnTo>
                    <a:pt x="1176" y="205"/>
                  </a:lnTo>
                  <a:lnTo>
                    <a:pt x="1178" y="205"/>
                  </a:lnTo>
                  <a:lnTo>
                    <a:pt x="1178" y="207"/>
                  </a:lnTo>
                  <a:lnTo>
                    <a:pt x="1178" y="208"/>
                  </a:lnTo>
                  <a:lnTo>
                    <a:pt x="1179" y="208"/>
                  </a:lnTo>
                  <a:lnTo>
                    <a:pt x="1180" y="208"/>
                  </a:lnTo>
                  <a:lnTo>
                    <a:pt x="1181" y="208"/>
                  </a:lnTo>
                  <a:lnTo>
                    <a:pt x="1181" y="209"/>
                  </a:lnTo>
                  <a:lnTo>
                    <a:pt x="1180" y="209"/>
                  </a:lnTo>
                  <a:lnTo>
                    <a:pt x="1180" y="210"/>
                  </a:lnTo>
                  <a:lnTo>
                    <a:pt x="1180" y="212"/>
                  </a:lnTo>
                  <a:lnTo>
                    <a:pt x="1180" y="213"/>
                  </a:lnTo>
                  <a:lnTo>
                    <a:pt x="1180" y="214"/>
                  </a:lnTo>
                  <a:lnTo>
                    <a:pt x="1180" y="215"/>
                  </a:lnTo>
                  <a:lnTo>
                    <a:pt x="1181" y="215"/>
                  </a:lnTo>
                  <a:lnTo>
                    <a:pt x="1181" y="217"/>
                  </a:lnTo>
                  <a:lnTo>
                    <a:pt x="1183" y="217"/>
                  </a:lnTo>
                  <a:lnTo>
                    <a:pt x="1184" y="215"/>
                  </a:lnTo>
                  <a:lnTo>
                    <a:pt x="1183" y="215"/>
                  </a:lnTo>
                  <a:lnTo>
                    <a:pt x="1181" y="215"/>
                  </a:lnTo>
                  <a:lnTo>
                    <a:pt x="1181" y="214"/>
                  </a:lnTo>
                  <a:lnTo>
                    <a:pt x="1183" y="213"/>
                  </a:lnTo>
                  <a:lnTo>
                    <a:pt x="1183" y="212"/>
                  </a:lnTo>
                  <a:lnTo>
                    <a:pt x="1183" y="210"/>
                  </a:lnTo>
                  <a:lnTo>
                    <a:pt x="1184" y="210"/>
                  </a:lnTo>
                  <a:lnTo>
                    <a:pt x="1184" y="209"/>
                  </a:lnTo>
                  <a:lnTo>
                    <a:pt x="1184" y="208"/>
                  </a:lnTo>
                  <a:lnTo>
                    <a:pt x="1185" y="208"/>
                  </a:lnTo>
                  <a:lnTo>
                    <a:pt x="1185" y="207"/>
                  </a:lnTo>
                  <a:lnTo>
                    <a:pt x="1185" y="205"/>
                  </a:lnTo>
                  <a:lnTo>
                    <a:pt x="1186" y="207"/>
                  </a:lnTo>
                  <a:lnTo>
                    <a:pt x="1188" y="207"/>
                  </a:lnTo>
                  <a:lnTo>
                    <a:pt x="1188" y="205"/>
                  </a:lnTo>
                  <a:lnTo>
                    <a:pt x="1188" y="207"/>
                  </a:lnTo>
                  <a:lnTo>
                    <a:pt x="1188" y="208"/>
                  </a:lnTo>
                  <a:lnTo>
                    <a:pt x="1189" y="208"/>
                  </a:lnTo>
                  <a:lnTo>
                    <a:pt x="1190" y="208"/>
                  </a:lnTo>
                  <a:lnTo>
                    <a:pt x="1190" y="209"/>
                  </a:lnTo>
                  <a:lnTo>
                    <a:pt x="1191" y="209"/>
                  </a:lnTo>
                  <a:lnTo>
                    <a:pt x="1191" y="210"/>
                  </a:lnTo>
                  <a:lnTo>
                    <a:pt x="1190" y="210"/>
                  </a:lnTo>
                  <a:lnTo>
                    <a:pt x="1190" y="212"/>
                  </a:lnTo>
                  <a:lnTo>
                    <a:pt x="1190" y="210"/>
                  </a:lnTo>
                  <a:lnTo>
                    <a:pt x="1189" y="212"/>
                  </a:lnTo>
                  <a:lnTo>
                    <a:pt x="1188" y="212"/>
                  </a:lnTo>
                  <a:lnTo>
                    <a:pt x="1188" y="213"/>
                  </a:lnTo>
                  <a:lnTo>
                    <a:pt x="1189" y="213"/>
                  </a:lnTo>
                  <a:lnTo>
                    <a:pt x="1189" y="214"/>
                  </a:lnTo>
                  <a:lnTo>
                    <a:pt x="1189" y="215"/>
                  </a:lnTo>
                  <a:lnTo>
                    <a:pt x="1190" y="215"/>
                  </a:lnTo>
                  <a:lnTo>
                    <a:pt x="1191" y="215"/>
                  </a:lnTo>
                  <a:lnTo>
                    <a:pt x="1193" y="214"/>
                  </a:lnTo>
                  <a:lnTo>
                    <a:pt x="1193" y="213"/>
                  </a:lnTo>
                  <a:lnTo>
                    <a:pt x="1194" y="213"/>
                  </a:lnTo>
                  <a:lnTo>
                    <a:pt x="1194" y="212"/>
                  </a:lnTo>
                  <a:lnTo>
                    <a:pt x="1195" y="212"/>
                  </a:lnTo>
                  <a:lnTo>
                    <a:pt x="1194" y="212"/>
                  </a:lnTo>
                  <a:lnTo>
                    <a:pt x="1194" y="210"/>
                  </a:lnTo>
                  <a:lnTo>
                    <a:pt x="1193" y="210"/>
                  </a:lnTo>
                  <a:lnTo>
                    <a:pt x="1193" y="209"/>
                  </a:lnTo>
                  <a:lnTo>
                    <a:pt x="1193" y="208"/>
                  </a:lnTo>
                  <a:lnTo>
                    <a:pt x="1194" y="208"/>
                  </a:lnTo>
                  <a:lnTo>
                    <a:pt x="1194" y="207"/>
                  </a:lnTo>
                  <a:lnTo>
                    <a:pt x="1194" y="205"/>
                  </a:lnTo>
                  <a:lnTo>
                    <a:pt x="1193" y="205"/>
                  </a:lnTo>
                  <a:lnTo>
                    <a:pt x="1193" y="204"/>
                  </a:lnTo>
                  <a:lnTo>
                    <a:pt x="1191" y="204"/>
                  </a:lnTo>
                  <a:lnTo>
                    <a:pt x="1191" y="203"/>
                  </a:lnTo>
                  <a:lnTo>
                    <a:pt x="1193" y="203"/>
                  </a:lnTo>
                  <a:lnTo>
                    <a:pt x="1191" y="203"/>
                  </a:lnTo>
                  <a:lnTo>
                    <a:pt x="1191" y="202"/>
                  </a:lnTo>
                  <a:lnTo>
                    <a:pt x="1193" y="202"/>
                  </a:lnTo>
                  <a:lnTo>
                    <a:pt x="1194" y="203"/>
                  </a:lnTo>
                  <a:close/>
                  <a:moveTo>
                    <a:pt x="1195" y="194"/>
                  </a:moveTo>
                  <a:lnTo>
                    <a:pt x="1194" y="193"/>
                  </a:lnTo>
                  <a:lnTo>
                    <a:pt x="1193" y="192"/>
                  </a:lnTo>
                  <a:lnTo>
                    <a:pt x="1194" y="192"/>
                  </a:lnTo>
                  <a:lnTo>
                    <a:pt x="1194" y="191"/>
                  </a:lnTo>
                  <a:lnTo>
                    <a:pt x="1193" y="191"/>
                  </a:lnTo>
                  <a:lnTo>
                    <a:pt x="1193" y="189"/>
                  </a:lnTo>
                  <a:lnTo>
                    <a:pt x="1194" y="189"/>
                  </a:lnTo>
                  <a:lnTo>
                    <a:pt x="1195" y="189"/>
                  </a:lnTo>
                  <a:lnTo>
                    <a:pt x="1195" y="191"/>
                  </a:lnTo>
                  <a:lnTo>
                    <a:pt x="1195" y="192"/>
                  </a:lnTo>
                  <a:lnTo>
                    <a:pt x="1195" y="193"/>
                  </a:lnTo>
                  <a:lnTo>
                    <a:pt x="1195" y="194"/>
                  </a:lnTo>
                  <a:close/>
                  <a:moveTo>
                    <a:pt x="1194" y="187"/>
                  </a:moveTo>
                  <a:lnTo>
                    <a:pt x="1194" y="188"/>
                  </a:lnTo>
                  <a:lnTo>
                    <a:pt x="1194" y="187"/>
                  </a:lnTo>
                  <a:lnTo>
                    <a:pt x="1194" y="188"/>
                  </a:lnTo>
                  <a:lnTo>
                    <a:pt x="1193" y="189"/>
                  </a:lnTo>
                  <a:lnTo>
                    <a:pt x="1193" y="188"/>
                  </a:lnTo>
                  <a:lnTo>
                    <a:pt x="1193" y="187"/>
                  </a:lnTo>
                  <a:lnTo>
                    <a:pt x="1194" y="187"/>
                  </a:lnTo>
                  <a:close/>
                  <a:moveTo>
                    <a:pt x="1195" y="188"/>
                  </a:moveTo>
                  <a:lnTo>
                    <a:pt x="1195" y="187"/>
                  </a:lnTo>
                  <a:lnTo>
                    <a:pt x="1195" y="186"/>
                  </a:lnTo>
                  <a:lnTo>
                    <a:pt x="1195" y="187"/>
                  </a:lnTo>
                  <a:lnTo>
                    <a:pt x="1195" y="188"/>
                  </a:lnTo>
                  <a:close/>
                  <a:moveTo>
                    <a:pt x="1221" y="177"/>
                  </a:moveTo>
                  <a:lnTo>
                    <a:pt x="1222" y="177"/>
                  </a:lnTo>
                  <a:lnTo>
                    <a:pt x="1222" y="178"/>
                  </a:lnTo>
                  <a:lnTo>
                    <a:pt x="1224" y="178"/>
                  </a:lnTo>
                  <a:lnTo>
                    <a:pt x="1225" y="179"/>
                  </a:lnTo>
                  <a:lnTo>
                    <a:pt x="1225" y="181"/>
                  </a:lnTo>
                  <a:lnTo>
                    <a:pt x="1224" y="181"/>
                  </a:lnTo>
                  <a:lnTo>
                    <a:pt x="1224" y="182"/>
                  </a:lnTo>
                  <a:lnTo>
                    <a:pt x="1222" y="182"/>
                  </a:lnTo>
                  <a:lnTo>
                    <a:pt x="1221" y="182"/>
                  </a:lnTo>
                  <a:lnTo>
                    <a:pt x="1220" y="182"/>
                  </a:lnTo>
                  <a:lnTo>
                    <a:pt x="1220" y="181"/>
                  </a:lnTo>
                  <a:lnTo>
                    <a:pt x="1219" y="181"/>
                  </a:lnTo>
                  <a:lnTo>
                    <a:pt x="1219" y="179"/>
                  </a:lnTo>
                  <a:lnTo>
                    <a:pt x="1217" y="179"/>
                  </a:lnTo>
                  <a:lnTo>
                    <a:pt x="1219" y="179"/>
                  </a:lnTo>
                  <a:lnTo>
                    <a:pt x="1219" y="178"/>
                  </a:lnTo>
                  <a:lnTo>
                    <a:pt x="1219" y="177"/>
                  </a:lnTo>
                  <a:lnTo>
                    <a:pt x="1220" y="177"/>
                  </a:lnTo>
                  <a:lnTo>
                    <a:pt x="1221" y="177"/>
                  </a:lnTo>
                  <a:close/>
                  <a:moveTo>
                    <a:pt x="1277" y="188"/>
                  </a:moveTo>
                  <a:lnTo>
                    <a:pt x="1277" y="189"/>
                  </a:lnTo>
                  <a:lnTo>
                    <a:pt x="1276" y="189"/>
                  </a:lnTo>
                  <a:lnTo>
                    <a:pt x="1274" y="191"/>
                  </a:lnTo>
                  <a:lnTo>
                    <a:pt x="1273" y="192"/>
                  </a:lnTo>
                  <a:lnTo>
                    <a:pt x="1273" y="193"/>
                  </a:lnTo>
                  <a:lnTo>
                    <a:pt x="1272" y="193"/>
                  </a:lnTo>
                  <a:lnTo>
                    <a:pt x="1272" y="194"/>
                  </a:lnTo>
                  <a:lnTo>
                    <a:pt x="1271" y="196"/>
                  </a:lnTo>
                  <a:lnTo>
                    <a:pt x="1271" y="197"/>
                  </a:lnTo>
                  <a:lnTo>
                    <a:pt x="1269" y="197"/>
                  </a:lnTo>
                  <a:lnTo>
                    <a:pt x="1269" y="198"/>
                  </a:lnTo>
                  <a:lnTo>
                    <a:pt x="1268" y="198"/>
                  </a:lnTo>
                  <a:lnTo>
                    <a:pt x="1268" y="199"/>
                  </a:lnTo>
                  <a:lnTo>
                    <a:pt x="1268" y="198"/>
                  </a:lnTo>
                  <a:lnTo>
                    <a:pt x="1267" y="198"/>
                  </a:lnTo>
                  <a:lnTo>
                    <a:pt x="1267" y="199"/>
                  </a:lnTo>
                  <a:lnTo>
                    <a:pt x="1267" y="198"/>
                  </a:lnTo>
                  <a:lnTo>
                    <a:pt x="1268" y="198"/>
                  </a:lnTo>
                  <a:lnTo>
                    <a:pt x="1268" y="197"/>
                  </a:lnTo>
                  <a:lnTo>
                    <a:pt x="1268" y="196"/>
                  </a:lnTo>
                  <a:lnTo>
                    <a:pt x="1269" y="196"/>
                  </a:lnTo>
                  <a:lnTo>
                    <a:pt x="1269" y="194"/>
                  </a:lnTo>
                  <a:lnTo>
                    <a:pt x="1271" y="194"/>
                  </a:lnTo>
                  <a:lnTo>
                    <a:pt x="1271" y="193"/>
                  </a:lnTo>
                  <a:lnTo>
                    <a:pt x="1272" y="192"/>
                  </a:lnTo>
                  <a:lnTo>
                    <a:pt x="1272" y="191"/>
                  </a:lnTo>
                  <a:lnTo>
                    <a:pt x="1273" y="191"/>
                  </a:lnTo>
                  <a:lnTo>
                    <a:pt x="1273" y="189"/>
                  </a:lnTo>
                  <a:lnTo>
                    <a:pt x="1274" y="189"/>
                  </a:lnTo>
                  <a:lnTo>
                    <a:pt x="1274" y="188"/>
                  </a:lnTo>
                  <a:lnTo>
                    <a:pt x="1274" y="187"/>
                  </a:lnTo>
                  <a:lnTo>
                    <a:pt x="1276" y="187"/>
                  </a:lnTo>
                  <a:lnTo>
                    <a:pt x="1277" y="186"/>
                  </a:lnTo>
                  <a:lnTo>
                    <a:pt x="1278" y="184"/>
                  </a:lnTo>
                  <a:lnTo>
                    <a:pt x="1278" y="183"/>
                  </a:lnTo>
                  <a:lnTo>
                    <a:pt x="1279" y="182"/>
                  </a:lnTo>
                  <a:lnTo>
                    <a:pt x="1281" y="181"/>
                  </a:lnTo>
                  <a:lnTo>
                    <a:pt x="1282" y="179"/>
                  </a:lnTo>
                  <a:lnTo>
                    <a:pt x="1282" y="178"/>
                  </a:lnTo>
                  <a:lnTo>
                    <a:pt x="1283" y="178"/>
                  </a:lnTo>
                  <a:lnTo>
                    <a:pt x="1284" y="177"/>
                  </a:lnTo>
                  <a:lnTo>
                    <a:pt x="1284" y="176"/>
                  </a:lnTo>
                  <a:lnTo>
                    <a:pt x="1285" y="176"/>
                  </a:lnTo>
                  <a:lnTo>
                    <a:pt x="1287" y="176"/>
                  </a:lnTo>
                  <a:lnTo>
                    <a:pt x="1287" y="177"/>
                  </a:lnTo>
                  <a:lnTo>
                    <a:pt x="1285" y="177"/>
                  </a:lnTo>
                  <a:lnTo>
                    <a:pt x="1285" y="178"/>
                  </a:lnTo>
                  <a:lnTo>
                    <a:pt x="1284" y="178"/>
                  </a:lnTo>
                  <a:lnTo>
                    <a:pt x="1284" y="179"/>
                  </a:lnTo>
                  <a:lnTo>
                    <a:pt x="1283" y="181"/>
                  </a:lnTo>
                  <a:lnTo>
                    <a:pt x="1282" y="182"/>
                  </a:lnTo>
                  <a:lnTo>
                    <a:pt x="1281" y="182"/>
                  </a:lnTo>
                  <a:lnTo>
                    <a:pt x="1281" y="183"/>
                  </a:lnTo>
                  <a:lnTo>
                    <a:pt x="1281" y="184"/>
                  </a:lnTo>
                  <a:lnTo>
                    <a:pt x="1279" y="186"/>
                  </a:lnTo>
                  <a:lnTo>
                    <a:pt x="1278" y="186"/>
                  </a:lnTo>
                  <a:lnTo>
                    <a:pt x="1278" y="187"/>
                  </a:lnTo>
                  <a:lnTo>
                    <a:pt x="1277" y="188"/>
                  </a:lnTo>
                  <a:close/>
                  <a:moveTo>
                    <a:pt x="1198" y="173"/>
                  </a:moveTo>
                  <a:lnTo>
                    <a:pt x="1199" y="175"/>
                  </a:lnTo>
                  <a:lnTo>
                    <a:pt x="1200" y="175"/>
                  </a:lnTo>
                  <a:lnTo>
                    <a:pt x="1200" y="176"/>
                  </a:lnTo>
                  <a:lnTo>
                    <a:pt x="1199" y="176"/>
                  </a:lnTo>
                  <a:lnTo>
                    <a:pt x="1199" y="177"/>
                  </a:lnTo>
                  <a:lnTo>
                    <a:pt x="1198" y="177"/>
                  </a:lnTo>
                  <a:lnTo>
                    <a:pt x="1196" y="178"/>
                  </a:lnTo>
                  <a:lnTo>
                    <a:pt x="1195" y="178"/>
                  </a:lnTo>
                  <a:lnTo>
                    <a:pt x="1195" y="177"/>
                  </a:lnTo>
                  <a:lnTo>
                    <a:pt x="1196" y="177"/>
                  </a:lnTo>
                  <a:lnTo>
                    <a:pt x="1195" y="177"/>
                  </a:lnTo>
                  <a:lnTo>
                    <a:pt x="1196" y="177"/>
                  </a:lnTo>
                  <a:lnTo>
                    <a:pt x="1196" y="176"/>
                  </a:lnTo>
                  <a:lnTo>
                    <a:pt x="1196" y="175"/>
                  </a:lnTo>
                  <a:lnTo>
                    <a:pt x="1198" y="175"/>
                  </a:lnTo>
                  <a:lnTo>
                    <a:pt x="1198" y="173"/>
                  </a:lnTo>
                  <a:close/>
                  <a:moveTo>
                    <a:pt x="1212" y="175"/>
                  </a:moveTo>
                  <a:lnTo>
                    <a:pt x="1212" y="176"/>
                  </a:lnTo>
                  <a:lnTo>
                    <a:pt x="1211" y="176"/>
                  </a:lnTo>
                  <a:lnTo>
                    <a:pt x="1211" y="175"/>
                  </a:lnTo>
                  <a:lnTo>
                    <a:pt x="1210" y="175"/>
                  </a:lnTo>
                  <a:lnTo>
                    <a:pt x="1210" y="173"/>
                  </a:lnTo>
                  <a:lnTo>
                    <a:pt x="1211" y="173"/>
                  </a:lnTo>
                  <a:lnTo>
                    <a:pt x="1212" y="173"/>
                  </a:lnTo>
                  <a:lnTo>
                    <a:pt x="1212" y="175"/>
                  </a:lnTo>
                  <a:close/>
                  <a:moveTo>
                    <a:pt x="1250" y="157"/>
                  </a:moveTo>
                  <a:lnTo>
                    <a:pt x="1251" y="157"/>
                  </a:lnTo>
                  <a:lnTo>
                    <a:pt x="1250" y="157"/>
                  </a:lnTo>
                  <a:lnTo>
                    <a:pt x="1250" y="158"/>
                  </a:lnTo>
                  <a:lnTo>
                    <a:pt x="1251" y="158"/>
                  </a:lnTo>
                  <a:lnTo>
                    <a:pt x="1251" y="160"/>
                  </a:lnTo>
                  <a:lnTo>
                    <a:pt x="1251" y="161"/>
                  </a:lnTo>
                  <a:lnTo>
                    <a:pt x="1252" y="161"/>
                  </a:lnTo>
                  <a:lnTo>
                    <a:pt x="1252" y="162"/>
                  </a:lnTo>
                  <a:lnTo>
                    <a:pt x="1253" y="162"/>
                  </a:lnTo>
                  <a:lnTo>
                    <a:pt x="1253" y="161"/>
                  </a:lnTo>
                  <a:lnTo>
                    <a:pt x="1254" y="161"/>
                  </a:lnTo>
                  <a:lnTo>
                    <a:pt x="1256" y="161"/>
                  </a:lnTo>
                  <a:lnTo>
                    <a:pt x="1256" y="162"/>
                  </a:lnTo>
                  <a:lnTo>
                    <a:pt x="1257" y="162"/>
                  </a:lnTo>
                  <a:lnTo>
                    <a:pt x="1257" y="163"/>
                  </a:lnTo>
                  <a:lnTo>
                    <a:pt x="1257" y="165"/>
                  </a:lnTo>
                  <a:lnTo>
                    <a:pt x="1256" y="165"/>
                  </a:lnTo>
                  <a:lnTo>
                    <a:pt x="1254" y="165"/>
                  </a:lnTo>
                  <a:lnTo>
                    <a:pt x="1253" y="165"/>
                  </a:lnTo>
                  <a:lnTo>
                    <a:pt x="1252" y="165"/>
                  </a:lnTo>
                  <a:lnTo>
                    <a:pt x="1251" y="165"/>
                  </a:lnTo>
                  <a:lnTo>
                    <a:pt x="1251" y="163"/>
                  </a:lnTo>
                  <a:lnTo>
                    <a:pt x="1250" y="163"/>
                  </a:lnTo>
                  <a:lnTo>
                    <a:pt x="1248" y="163"/>
                  </a:lnTo>
                  <a:lnTo>
                    <a:pt x="1248" y="162"/>
                  </a:lnTo>
                  <a:lnTo>
                    <a:pt x="1247" y="162"/>
                  </a:lnTo>
                  <a:lnTo>
                    <a:pt x="1247" y="161"/>
                  </a:lnTo>
                  <a:lnTo>
                    <a:pt x="1248" y="160"/>
                  </a:lnTo>
                  <a:lnTo>
                    <a:pt x="1248" y="158"/>
                  </a:lnTo>
                  <a:lnTo>
                    <a:pt x="1250" y="158"/>
                  </a:lnTo>
                  <a:lnTo>
                    <a:pt x="1250" y="157"/>
                  </a:lnTo>
                  <a:lnTo>
                    <a:pt x="1250" y="156"/>
                  </a:lnTo>
                  <a:lnTo>
                    <a:pt x="1250" y="157"/>
                  </a:lnTo>
                  <a:close/>
                  <a:moveTo>
                    <a:pt x="1242" y="142"/>
                  </a:moveTo>
                  <a:lnTo>
                    <a:pt x="1243" y="142"/>
                  </a:lnTo>
                  <a:lnTo>
                    <a:pt x="1245" y="142"/>
                  </a:lnTo>
                  <a:lnTo>
                    <a:pt x="1246" y="142"/>
                  </a:lnTo>
                  <a:lnTo>
                    <a:pt x="1247" y="142"/>
                  </a:lnTo>
                  <a:lnTo>
                    <a:pt x="1248" y="142"/>
                  </a:lnTo>
                  <a:lnTo>
                    <a:pt x="1250" y="142"/>
                  </a:lnTo>
                  <a:lnTo>
                    <a:pt x="1251" y="142"/>
                  </a:lnTo>
                  <a:lnTo>
                    <a:pt x="1251" y="144"/>
                  </a:lnTo>
                  <a:lnTo>
                    <a:pt x="1251" y="145"/>
                  </a:lnTo>
                  <a:lnTo>
                    <a:pt x="1250" y="145"/>
                  </a:lnTo>
                  <a:lnTo>
                    <a:pt x="1250" y="146"/>
                  </a:lnTo>
                  <a:lnTo>
                    <a:pt x="1251" y="149"/>
                  </a:lnTo>
                  <a:lnTo>
                    <a:pt x="1252" y="149"/>
                  </a:lnTo>
                  <a:lnTo>
                    <a:pt x="1252" y="147"/>
                  </a:lnTo>
                  <a:lnTo>
                    <a:pt x="1252" y="146"/>
                  </a:lnTo>
                  <a:lnTo>
                    <a:pt x="1253" y="146"/>
                  </a:lnTo>
                  <a:lnTo>
                    <a:pt x="1254" y="147"/>
                  </a:lnTo>
                  <a:lnTo>
                    <a:pt x="1254" y="149"/>
                  </a:lnTo>
                  <a:lnTo>
                    <a:pt x="1256" y="150"/>
                  </a:lnTo>
                  <a:lnTo>
                    <a:pt x="1257" y="150"/>
                  </a:lnTo>
                  <a:lnTo>
                    <a:pt x="1258" y="150"/>
                  </a:lnTo>
                  <a:lnTo>
                    <a:pt x="1259" y="151"/>
                  </a:lnTo>
                  <a:lnTo>
                    <a:pt x="1261" y="151"/>
                  </a:lnTo>
                  <a:lnTo>
                    <a:pt x="1261" y="152"/>
                  </a:lnTo>
                  <a:lnTo>
                    <a:pt x="1261" y="153"/>
                  </a:lnTo>
                  <a:lnTo>
                    <a:pt x="1259" y="153"/>
                  </a:lnTo>
                  <a:lnTo>
                    <a:pt x="1259" y="155"/>
                  </a:lnTo>
                  <a:lnTo>
                    <a:pt x="1259" y="156"/>
                  </a:lnTo>
                  <a:lnTo>
                    <a:pt x="1258" y="156"/>
                  </a:lnTo>
                  <a:lnTo>
                    <a:pt x="1258" y="157"/>
                  </a:lnTo>
                  <a:lnTo>
                    <a:pt x="1257" y="157"/>
                  </a:lnTo>
                  <a:lnTo>
                    <a:pt x="1257" y="158"/>
                  </a:lnTo>
                  <a:lnTo>
                    <a:pt x="1256" y="158"/>
                  </a:lnTo>
                  <a:lnTo>
                    <a:pt x="1256" y="157"/>
                  </a:lnTo>
                  <a:lnTo>
                    <a:pt x="1256" y="156"/>
                  </a:lnTo>
                  <a:lnTo>
                    <a:pt x="1254" y="156"/>
                  </a:lnTo>
                  <a:lnTo>
                    <a:pt x="1254" y="157"/>
                  </a:lnTo>
                  <a:lnTo>
                    <a:pt x="1254" y="158"/>
                  </a:lnTo>
                  <a:lnTo>
                    <a:pt x="1253" y="158"/>
                  </a:lnTo>
                  <a:lnTo>
                    <a:pt x="1252" y="158"/>
                  </a:lnTo>
                  <a:lnTo>
                    <a:pt x="1251" y="158"/>
                  </a:lnTo>
                  <a:lnTo>
                    <a:pt x="1251" y="157"/>
                  </a:lnTo>
                  <a:lnTo>
                    <a:pt x="1252" y="157"/>
                  </a:lnTo>
                  <a:lnTo>
                    <a:pt x="1252" y="156"/>
                  </a:lnTo>
                  <a:lnTo>
                    <a:pt x="1252" y="155"/>
                  </a:lnTo>
                  <a:lnTo>
                    <a:pt x="1251" y="155"/>
                  </a:lnTo>
                  <a:lnTo>
                    <a:pt x="1251" y="153"/>
                  </a:lnTo>
                  <a:lnTo>
                    <a:pt x="1250" y="153"/>
                  </a:lnTo>
                  <a:lnTo>
                    <a:pt x="1248" y="153"/>
                  </a:lnTo>
                  <a:lnTo>
                    <a:pt x="1247" y="153"/>
                  </a:lnTo>
                  <a:lnTo>
                    <a:pt x="1247" y="152"/>
                  </a:lnTo>
                  <a:lnTo>
                    <a:pt x="1246" y="152"/>
                  </a:lnTo>
                  <a:lnTo>
                    <a:pt x="1245" y="152"/>
                  </a:lnTo>
                  <a:lnTo>
                    <a:pt x="1243" y="152"/>
                  </a:lnTo>
                  <a:lnTo>
                    <a:pt x="1243" y="153"/>
                  </a:lnTo>
                  <a:lnTo>
                    <a:pt x="1243" y="152"/>
                  </a:lnTo>
                  <a:lnTo>
                    <a:pt x="1242" y="152"/>
                  </a:lnTo>
                  <a:lnTo>
                    <a:pt x="1242" y="153"/>
                  </a:lnTo>
                  <a:lnTo>
                    <a:pt x="1241" y="153"/>
                  </a:lnTo>
                  <a:lnTo>
                    <a:pt x="1241" y="155"/>
                  </a:lnTo>
                  <a:lnTo>
                    <a:pt x="1240" y="156"/>
                  </a:lnTo>
                  <a:lnTo>
                    <a:pt x="1240" y="157"/>
                  </a:lnTo>
                  <a:lnTo>
                    <a:pt x="1238" y="156"/>
                  </a:lnTo>
                  <a:lnTo>
                    <a:pt x="1238" y="157"/>
                  </a:lnTo>
                  <a:lnTo>
                    <a:pt x="1237" y="158"/>
                  </a:lnTo>
                  <a:lnTo>
                    <a:pt x="1236" y="158"/>
                  </a:lnTo>
                  <a:lnTo>
                    <a:pt x="1236" y="160"/>
                  </a:lnTo>
                  <a:lnTo>
                    <a:pt x="1237" y="160"/>
                  </a:lnTo>
                  <a:lnTo>
                    <a:pt x="1237" y="161"/>
                  </a:lnTo>
                  <a:lnTo>
                    <a:pt x="1238" y="161"/>
                  </a:lnTo>
                  <a:lnTo>
                    <a:pt x="1240" y="161"/>
                  </a:lnTo>
                  <a:lnTo>
                    <a:pt x="1240" y="162"/>
                  </a:lnTo>
                  <a:lnTo>
                    <a:pt x="1241" y="162"/>
                  </a:lnTo>
                  <a:lnTo>
                    <a:pt x="1241" y="163"/>
                  </a:lnTo>
                  <a:lnTo>
                    <a:pt x="1240" y="163"/>
                  </a:lnTo>
                  <a:lnTo>
                    <a:pt x="1241" y="163"/>
                  </a:lnTo>
                  <a:lnTo>
                    <a:pt x="1241" y="165"/>
                  </a:lnTo>
                  <a:lnTo>
                    <a:pt x="1241" y="166"/>
                  </a:lnTo>
                  <a:lnTo>
                    <a:pt x="1241" y="167"/>
                  </a:lnTo>
                  <a:lnTo>
                    <a:pt x="1240" y="166"/>
                  </a:lnTo>
                  <a:lnTo>
                    <a:pt x="1240" y="167"/>
                  </a:lnTo>
                  <a:lnTo>
                    <a:pt x="1241" y="167"/>
                  </a:lnTo>
                  <a:lnTo>
                    <a:pt x="1241" y="168"/>
                  </a:lnTo>
                  <a:lnTo>
                    <a:pt x="1240" y="167"/>
                  </a:lnTo>
                  <a:lnTo>
                    <a:pt x="1240" y="168"/>
                  </a:lnTo>
                  <a:lnTo>
                    <a:pt x="1241" y="168"/>
                  </a:lnTo>
                  <a:lnTo>
                    <a:pt x="1242" y="170"/>
                  </a:lnTo>
                  <a:lnTo>
                    <a:pt x="1242" y="171"/>
                  </a:lnTo>
                  <a:lnTo>
                    <a:pt x="1242" y="172"/>
                  </a:lnTo>
                  <a:lnTo>
                    <a:pt x="1241" y="173"/>
                  </a:lnTo>
                  <a:lnTo>
                    <a:pt x="1240" y="173"/>
                  </a:lnTo>
                  <a:lnTo>
                    <a:pt x="1238" y="173"/>
                  </a:lnTo>
                  <a:lnTo>
                    <a:pt x="1237" y="173"/>
                  </a:lnTo>
                  <a:lnTo>
                    <a:pt x="1236" y="173"/>
                  </a:lnTo>
                  <a:lnTo>
                    <a:pt x="1235" y="173"/>
                  </a:lnTo>
                  <a:lnTo>
                    <a:pt x="1235" y="172"/>
                  </a:lnTo>
                  <a:lnTo>
                    <a:pt x="1233" y="172"/>
                  </a:lnTo>
                  <a:lnTo>
                    <a:pt x="1235" y="172"/>
                  </a:lnTo>
                  <a:lnTo>
                    <a:pt x="1235" y="171"/>
                  </a:lnTo>
                  <a:lnTo>
                    <a:pt x="1233" y="171"/>
                  </a:lnTo>
                  <a:lnTo>
                    <a:pt x="1232" y="171"/>
                  </a:lnTo>
                  <a:lnTo>
                    <a:pt x="1232" y="170"/>
                  </a:lnTo>
                  <a:lnTo>
                    <a:pt x="1232" y="168"/>
                  </a:lnTo>
                  <a:lnTo>
                    <a:pt x="1232" y="167"/>
                  </a:lnTo>
                  <a:lnTo>
                    <a:pt x="1232" y="166"/>
                  </a:lnTo>
                  <a:lnTo>
                    <a:pt x="1233" y="166"/>
                  </a:lnTo>
                  <a:lnTo>
                    <a:pt x="1235" y="166"/>
                  </a:lnTo>
                  <a:lnTo>
                    <a:pt x="1236" y="166"/>
                  </a:lnTo>
                  <a:lnTo>
                    <a:pt x="1236" y="165"/>
                  </a:lnTo>
                  <a:lnTo>
                    <a:pt x="1236" y="163"/>
                  </a:lnTo>
                  <a:lnTo>
                    <a:pt x="1235" y="163"/>
                  </a:lnTo>
                  <a:lnTo>
                    <a:pt x="1235" y="165"/>
                  </a:lnTo>
                  <a:lnTo>
                    <a:pt x="1235" y="166"/>
                  </a:lnTo>
                  <a:lnTo>
                    <a:pt x="1233" y="166"/>
                  </a:lnTo>
                  <a:lnTo>
                    <a:pt x="1232" y="166"/>
                  </a:lnTo>
                  <a:lnTo>
                    <a:pt x="1231" y="165"/>
                  </a:lnTo>
                  <a:lnTo>
                    <a:pt x="1230" y="165"/>
                  </a:lnTo>
                  <a:lnTo>
                    <a:pt x="1230" y="166"/>
                  </a:lnTo>
                  <a:lnTo>
                    <a:pt x="1231" y="166"/>
                  </a:lnTo>
                  <a:lnTo>
                    <a:pt x="1231" y="167"/>
                  </a:lnTo>
                  <a:lnTo>
                    <a:pt x="1231" y="168"/>
                  </a:lnTo>
                  <a:lnTo>
                    <a:pt x="1230" y="168"/>
                  </a:lnTo>
                  <a:lnTo>
                    <a:pt x="1230" y="167"/>
                  </a:lnTo>
                  <a:lnTo>
                    <a:pt x="1228" y="167"/>
                  </a:lnTo>
                  <a:lnTo>
                    <a:pt x="1228" y="168"/>
                  </a:lnTo>
                  <a:lnTo>
                    <a:pt x="1227" y="168"/>
                  </a:lnTo>
                  <a:lnTo>
                    <a:pt x="1228" y="168"/>
                  </a:lnTo>
                  <a:lnTo>
                    <a:pt x="1228" y="170"/>
                  </a:lnTo>
                  <a:lnTo>
                    <a:pt x="1230" y="170"/>
                  </a:lnTo>
                  <a:lnTo>
                    <a:pt x="1228" y="170"/>
                  </a:lnTo>
                  <a:lnTo>
                    <a:pt x="1227" y="170"/>
                  </a:lnTo>
                  <a:lnTo>
                    <a:pt x="1227" y="171"/>
                  </a:lnTo>
                  <a:lnTo>
                    <a:pt x="1226" y="171"/>
                  </a:lnTo>
                  <a:lnTo>
                    <a:pt x="1225" y="171"/>
                  </a:lnTo>
                  <a:lnTo>
                    <a:pt x="1225" y="172"/>
                  </a:lnTo>
                  <a:lnTo>
                    <a:pt x="1224" y="172"/>
                  </a:lnTo>
                  <a:lnTo>
                    <a:pt x="1222" y="172"/>
                  </a:lnTo>
                  <a:lnTo>
                    <a:pt x="1221" y="171"/>
                  </a:lnTo>
                  <a:lnTo>
                    <a:pt x="1220" y="172"/>
                  </a:lnTo>
                  <a:lnTo>
                    <a:pt x="1220" y="171"/>
                  </a:lnTo>
                  <a:lnTo>
                    <a:pt x="1221" y="171"/>
                  </a:lnTo>
                  <a:lnTo>
                    <a:pt x="1222" y="171"/>
                  </a:lnTo>
                  <a:lnTo>
                    <a:pt x="1222" y="170"/>
                  </a:lnTo>
                  <a:lnTo>
                    <a:pt x="1222" y="168"/>
                  </a:lnTo>
                  <a:lnTo>
                    <a:pt x="1224" y="168"/>
                  </a:lnTo>
                  <a:lnTo>
                    <a:pt x="1224" y="167"/>
                  </a:lnTo>
                  <a:lnTo>
                    <a:pt x="1224" y="166"/>
                  </a:lnTo>
                  <a:lnTo>
                    <a:pt x="1222" y="167"/>
                  </a:lnTo>
                  <a:lnTo>
                    <a:pt x="1221" y="167"/>
                  </a:lnTo>
                  <a:lnTo>
                    <a:pt x="1221" y="166"/>
                  </a:lnTo>
                  <a:lnTo>
                    <a:pt x="1222" y="166"/>
                  </a:lnTo>
                  <a:lnTo>
                    <a:pt x="1222" y="165"/>
                  </a:lnTo>
                  <a:lnTo>
                    <a:pt x="1221" y="165"/>
                  </a:lnTo>
                  <a:lnTo>
                    <a:pt x="1221" y="163"/>
                  </a:lnTo>
                  <a:lnTo>
                    <a:pt x="1222" y="163"/>
                  </a:lnTo>
                  <a:lnTo>
                    <a:pt x="1222" y="162"/>
                  </a:lnTo>
                  <a:lnTo>
                    <a:pt x="1222" y="161"/>
                  </a:lnTo>
                  <a:lnTo>
                    <a:pt x="1224" y="161"/>
                  </a:lnTo>
                  <a:lnTo>
                    <a:pt x="1224" y="160"/>
                  </a:lnTo>
                  <a:lnTo>
                    <a:pt x="1222" y="160"/>
                  </a:lnTo>
                  <a:lnTo>
                    <a:pt x="1222" y="161"/>
                  </a:lnTo>
                  <a:lnTo>
                    <a:pt x="1222" y="162"/>
                  </a:lnTo>
                  <a:lnTo>
                    <a:pt x="1221" y="162"/>
                  </a:lnTo>
                  <a:lnTo>
                    <a:pt x="1221" y="163"/>
                  </a:lnTo>
                  <a:lnTo>
                    <a:pt x="1220" y="163"/>
                  </a:lnTo>
                  <a:lnTo>
                    <a:pt x="1219" y="163"/>
                  </a:lnTo>
                  <a:lnTo>
                    <a:pt x="1217" y="163"/>
                  </a:lnTo>
                  <a:lnTo>
                    <a:pt x="1216" y="163"/>
                  </a:lnTo>
                  <a:lnTo>
                    <a:pt x="1215" y="163"/>
                  </a:lnTo>
                  <a:lnTo>
                    <a:pt x="1214" y="165"/>
                  </a:lnTo>
                  <a:lnTo>
                    <a:pt x="1212" y="166"/>
                  </a:lnTo>
                  <a:lnTo>
                    <a:pt x="1211" y="166"/>
                  </a:lnTo>
                  <a:lnTo>
                    <a:pt x="1210" y="167"/>
                  </a:lnTo>
                  <a:lnTo>
                    <a:pt x="1210" y="168"/>
                  </a:lnTo>
                  <a:lnTo>
                    <a:pt x="1209" y="168"/>
                  </a:lnTo>
                  <a:lnTo>
                    <a:pt x="1207" y="168"/>
                  </a:lnTo>
                  <a:lnTo>
                    <a:pt x="1206" y="168"/>
                  </a:lnTo>
                  <a:lnTo>
                    <a:pt x="1206" y="170"/>
                  </a:lnTo>
                  <a:lnTo>
                    <a:pt x="1207" y="171"/>
                  </a:lnTo>
                  <a:lnTo>
                    <a:pt x="1209" y="171"/>
                  </a:lnTo>
                  <a:lnTo>
                    <a:pt x="1209" y="172"/>
                  </a:lnTo>
                  <a:lnTo>
                    <a:pt x="1209" y="173"/>
                  </a:lnTo>
                  <a:lnTo>
                    <a:pt x="1207" y="173"/>
                  </a:lnTo>
                  <a:lnTo>
                    <a:pt x="1206" y="173"/>
                  </a:lnTo>
                  <a:lnTo>
                    <a:pt x="1205" y="173"/>
                  </a:lnTo>
                  <a:lnTo>
                    <a:pt x="1204" y="173"/>
                  </a:lnTo>
                  <a:lnTo>
                    <a:pt x="1202" y="173"/>
                  </a:lnTo>
                  <a:lnTo>
                    <a:pt x="1202" y="172"/>
                  </a:lnTo>
                  <a:lnTo>
                    <a:pt x="1201" y="172"/>
                  </a:lnTo>
                  <a:lnTo>
                    <a:pt x="1200" y="172"/>
                  </a:lnTo>
                  <a:lnTo>
                    <a:pt x="1199" y="172"/>
                  </a:lnTo>
                  <a:lnTo>
                    <a:pt x="1199" y="171"/>
                  </a:lnTo>
                  <a:lnTo>
                    <a:pt x="1198" y="171"/>
                  </a:lnTo>
                  <a:lnTo>
                    <a:pt x="1199" y="171"/>
                  </a:lnTo>
                  <a:lnTo>
                    <a:pt x="1199" y="170"/>
                  </a:lnTo>
                  <a:lnTo>
                    <a:pt x="1199" y="168"/>
                  </a:lnTo>
                  <a:lnTo>
                    <a:pt x="1198" y="168"/>
                  </a:lnTo>
                  <a:lnTo>
                    <a:pt x="1198" y="167"/>
                  </a:lnTo>
                  <a:lnTo>
                    <a:pt x="1198" y="166"/>
                  </a:lnTo>
                  <a:lnTo>
                    <a:pt x="1196" y="166"/>
                  </a:lnTo>
                  <a:lnTo>
                    <a:pt x="1195" y="166"/>
                  </a:lnTo>
                  <a:lnTo>
                    <a:pt x="1194" y="166"/>
                  </a:lnTo>
                  <a:lnTo>
                    <a:pt x="1193" y="165"/>
                  </a:lnTo>
                  <a:lnTo>
                    <a:pt x="1193" y="163"/>
                  </a:lnTo>
                  <a:lnTo>
                    <a:pt x="1194" y="162"/>
                  </a:lnTo>
                  <a:lnTo>
                    <a:pt x="1195" y="162"/>
                  </a:lnTo>
                  <a:lnTo>
                    <a:pt x="1195" y="161"/>
                  </a:lnTo>
                  <a:lnTo>
                    <a:pt x="1196" y="161"/>
                  </a:lnTo>
                  <a:lnTo>
                    <a:pt x="1198" y="161"/>
                  </a:lnTo>
                  <a:lnTo>
                    <a:pt x="1199" y="160"/>
                  </a:lnTo>
                  <a:lnTo>
                    <a:pt x="1200" y="160"/>
                  </a:lnTo>
                  <a:lnTo>
                    <a:pt x="1201" y="160"/>
                  </a:lnTo>
                  <a:lnTo>
                    <a:pt x="1202" y="160"/>
                  </a:lnTo>
                  <a:lnTo>
                    <a:pt x="1202" y="161"/>
                  </a:lnTo>
                  <a:lnTo>
                    <a:pt x="1202" y="162"/>
                  </a:lnTo>
                  <a:lnTo>
                    <a:pt x="1204" y="163"/>
                  </a:lnTo>
                  <a:lnTo>
                    <a:pt x="1204" y="165"/>
                  </a:lnTo>
                  <a:lnTo>
                    <a:pt x="1205" y="165"/>
                  </a:lnTo>
                  <a:lnTo>
                    <a:pt x="1205" y="166"/>
                  </a:lnTo>
                  <a:lnTo>
                    <a:pt x="1205" y="165"/>
                  </a:lnTo>
                  <a:lnTo>
                    <a:pt x="1205" y="163"/>
                  </a:lnTo>
                  <a:lnTo>
                    <a:pt x="1205" y="162"/>
                  </a:lnTo>
                  <a:lnTo>
                    <a:pt x="1205" y="161"/>
                  </a:lnTo>
                  <a:lnTo>
                    <a:pt x="1205" y="160"/>
                  </a:lnTo>
                  <a:lnTo>
                    <a:pt x="1205" y="158"/>
                  </a:lnTo>
                  <a:lnTo>
                    <a:pt x="1206" y="158"/>
                  </a:lnTo>
                  <a:lnTo>
                    <a:pt x="1207" y="158"/>
                  </a:lnTo>
                  <a:lnTo>
                    <a:pt x="1207" y="160"/>
                  </a:lnTo>
                  <a:lnTo>
                    <a:pt x="1209" y="160"/>
                  </a:lnTo>
                  <a:lnTo>
                    <a:pt x="1210" y="160"/>
                  </a:lnTo>
                  <a:lnTo>
                    <a:pt x="1211" y="160"/>
                  </a:lnTo>
                  <a:lnTo>
                    <a:pt x="1211" y="158"/>
                  </a:lnTo>
                  <a:lnTo>
                    <a:pt x="1212" y="158"/>
                  </a:lnTo>
                  <a:lnTo>
                    <a:pt x="1214" y="158"/>
                  </a:lnTo>
                  <a:lnTo>
                    <a:pt x="1214" y="157"/>
                  </a:lnTo>
                  <a:lnTo>
                    <a:pt x="1215" y="157"/>
                  </a:lnTo>
                  <a:lnTo>
                    <a:pt x="1216" y="157"/>
                  </a:lnTo>
                  <a:lnTo>
                    <a:pt x="1216" y="156"/>
                  </a:lnTo>
                  <a:lnTo>
                    <a:pt x="1217" y="156"/>
                  </a:lnTo>
                  <a:lnTo>
                    <a:pt x="1219" y="156"/>
                  </a:lnTo>
                  <a:lnTo>
                    <a:pt x="1219" y="155"/>
                  </a:lnTo>
                  <a:lnTo>
                    <a:pt x="1220" y="155"/>
                  </a:lnTo>
                  <a:lnTo>
                    <a:pt x="1220" y="156"/>
                  </a:lnTo>
                  <a:lnTo>
                    <a:pt x="1221" y="155"/>
                  </a:lnTo>
                  <a:lnTo>
                    <a:pt x="1222" y="155"/>
                  </a:lnTo>
                  <a:lnTo>
                    <a:pt x="1222" y="156"/>
                  </a:lnTo>
                  <a:lnTo>
                    <a:pt x="1224" y="156"/>
                  </a:lnTo>
                  <a:lnTo>
                    <a:pt x="1225" y="156"/>
                  </a:lnTo>
                  <a:lnTo>
                    <a:pt x="1225" y="157"/>
                  </a:lnTo>
                  <a:lnTo>
                    <a:pt x="1224" y="158"/>
                  </a:lnTo>
                  <a:lnTo>
                    <a:pt x="1225" y="158"/>
                  </a:lnTo>
                  <a:lnTo>
                    <a:pt x="1225" y="160"/>
                  </a:lnTo>
                  <a:lnTo>
                    <a:pt x="1226" y="160"/>
                  </a:lnTo>
                  <a:lnTo>
                    <a:pt x="1227" y="160"/>
                  </a:lnTo>
                  <a:lnTo>
                    <a:pt x="1228" y="160"/>
                  </a:lnTo>
                  <a:lnTo>
                    <a:pt x="1228" y="158"/>
                  </a:lnTo>
                  <a:lnTo>
                    <a:pt x="1227" y="158"/>
                  </a:lnTo>
                  <a:lnTo>
                    <a:pt x="1226" y="158"/>
                  </a:lnTo>
                  <a:lnTo>
                    <a:pt x="1226" y="157"/>
                  </a:lnTo>
                  <a:lnTo>
                    <a:pt x="1225" y="157"/>
                  </a:lnTo>
                  <a:lnTo>
                    <a:pt x="1225" y="156"/>
                  </a:lnTo>
                  <a:lnTo>
                    <a:pt x="1225" y="155"/>
                  </a:lnTo>
                  <a:lnTo>
                    <a:pt x="1224" y="155"/>
                  </a:lnTo>
                  <a:lnTo>
                    <a:pt x="1225" y="153"/>
                  </a:lnTo>
                  <a:lnTo>
                    <a:pt x="1226" y="153"/>
                  </a:lnTo>
                  <a:lnTo>
                    <a:pt x="1227" y="153"/>
                  </a:lnTo>
                  <a:lnTo>
                    <a:pt x="1227" y="152"/>
                  </a:lnTo>
                  <a:lnTo>
                    <a:pt x="1228" y="152"/>
                  </a:lnTo>
                  <a:lnTo>
                    <a:pt x="1230" y="152"/>
                  </a:lnTo>
                  <a:lnTo>
                    <a:pt x="1230" y="151"/>
                  </a:lnTo>
                  <a:lnTo>
                    <a:pt x="1231" y="151"/>
                  </a:lnTo>
                  <a:lnTo>
                    <a:pt x="1231" y="150"/>
                  </a:lnTo>
                  <a:lnTo>
                    <a:pt x="1232" y="149"/>
                  </a:lnTo>
                  <a:lnTo>
                    <a:pt x="1232" y="147"/>
                  </a:lnTo>
                  <a:lnTo>
                    <a:pt x="1231" y="147"/>
                  </a:lnTo>
                  <a:lnTo>
                    <a:pt x="1230" y="147"/>
                  </a:lnTo>
                  <a:lnTo>
                    <a:pt x="1230" y="146"/>
                  </a:lnTo>
                  <a:lnTo>
                    <a:pt x="1231" y="146"/>
                  </a:lnTo>
                  <a:lnTo>
                    <a:pt x="1232" y="146"/>
                  </a:lnTo>
                  <a:lnTo>
                    <a:pt x="1231" y="146"/>
                  </a:lnTo>
                  <a:lnTo>
                    <a:pt x="1231" y="145"/>
                  </a:lnTo>
                  <a:lnTo>
                    <a:pt x="1232" y="145"/>
                  </a:lnTo>
                  <a:lnTo>
                    <a:pt x="1232" y="144"/>
                  </a:lnTo>
                  <a:lnTo>
                    <a:pt x="1232" y="142"/>
                  </a:lnTo>
                  <a:lnTo>
                    <a:pt x="1233" y="141"/>
                  </a:lnTo>
                  <a:lnTo>
                    <a:pt x="1233" y="142"/>
                  </a:lnTo>
                  <a:lnTo>
                    <a:pt x="1233" y="144"/>
                  </a:lnTo>
                  <a:lnTo>
                    <a:pt x="1235" y="144"/>
                  </a:lnTo>
                  <a:lnTo>
                    <a:pt x="1236" y="144"/>
                  </a:lnTo>
                  <a:lnTo>
                    <a:pt x="1237" y="144"/>
                  </a:lnTo>
                  <a:lnTo>
                    <a:pt x="1237" y="142"/>
                  </a:lnTo>
                  <a:lnTo>
                    <a:pt x="1238" y="142"/>
                  </a:lnTo>
                  <a:lnTo>
                    <a:pt x="1240" y="142"/>
                  </a:lnTo>
                  <a:lnTo>
                    <a:pt x="1238" y="142"/>
                  </a:lnTo>
                  <a:lnTo>
                    <a:pt x="1238" y="141"/>
                  </a:lnTo>
                  <a:lnTo>
                    <a:pt x="1240" y="140"/>
                  </a:lnTo>
                  <a:lnTo>
                    <a:pt x="1241" y="140"/>
                  </a:lnTo>
                  <a:lnTo>
                    <a:pt x="1242" y="141"/>
                  </a:lnTo>
                  <a:lnTo>
                    <a:pt x="1242" y="142"/>
                  </a:lnTo>
                  <a:close/>
                  <a:moveTo>
                    <a:pt x="1193" y="142"/>
                  </a:moveTo>
                  <a:lnTo>
                    <a:pt x="1193" y="144"/>
                  </a:lnTo>
                  <a:lnTo>
                    <a:pt x="1191" y="142"/>
                  </a:lnTo>
                  <a:lnTo>
                    <a:pt x="1191" y="141"/>
                  </a:lnTo>
                  <a:lnTo>
                    <a:pt x="1191" y="140"/>
                  </a:lnTo>
                  <a:lnTo>
                    <a:pt x="1193" y="140"/>
                  </a:lnTo>
                  <a:lnTo>
                    <a:pt x="1193" y="139"/>
                  </a:lnTo>
                  <a:lnTo>
                    <a:pt x="1193" y="140"/>
                  </a:lnTo>
                  <a:lnTo>
                    <a:pt x="1193" y="141"/>
                  </a:lnTo>
                  <a:lnTo>
                    <a:pt x="1194" y="141"/>
                  </a:lnTo>
                  <a:lnTo>
                    <a:pt x="1194" y="142"/>
                  </a:lnTo>
                  <a:lnTo>
                    <a:pt x="1193" y="142"/>
                  </a:lnTo>
                  <a:close/>
                  <a:moveTo>
                    <a:pt x="1276" y="126"/>
                  </a:moveTo>
                  <a:lnTo>
                    <a:pt x="1277" y="126"/>
                  </a:lnTo>
                  <a:lnTo>
                    <a:pt x="1277" y="127"/>
                  </a:lnTo>
                  <a:lnTo>
                    <a:pt x="1278" y="127"/>
                  </a:lnTo>
                  <a:lnTo>
                    <a:pt x="1278" y="129"/>
                  </a:lnTo>
                  <a:lnTo>
                    <a:pt x="1278" y="130"/>
                  </a:lnTo>
                  <a:lnTo>
                    <a:pt x="1277" y="130"/>
                  </a:lnTo>
                  <a:lnTo>
                    <a:pt x="1276" y="129"/>
                  </a:lnTo>
                  <a:lnTo>
                    <a:pt x="1274" y="129"/>
                  </a:lnTo>
                  <a:lnTo>
                    <a:pt x="1274" y="127"/>
                  </a:lnTo>
                  <a:lnTo>
                    <a:pt x="1274" y="126"/>
                  </a:lnTo>
                  <a:lnTo>
                    <a:pt x="1274" y="125"/>
                  </a:lnTo>
                  <a:lnTo>
                    <a:pt x="1274" y="126"/>
                  </a:lnTo>
                  <a:lnTo>
                    <a:pt x="1276" y="126"/>
                  </a:lnTo>
                  <a:close/>
                  <a:moveTo>
                    <a:pt x="1276" y="125"/>
                  </a:moveTo>
                  <a:lnTo>
                    <a:pt x="1276" y="121"/>
                  </a:lnTo>
                  <a:lnTo>
                    <a:pt x="1278" y="125"/>
                  </a:lnTo>
                  <a:lnTo>
                    <a:pt x="1276" y="125"/>
                  </a:lnTo>
                  <a:close/>
                  <a:moveTo>
                    <a:pt x="1266" y="120"/>
                  </a:moveTo>
                  <a:lnTo>
                    <a:pt x="1264" y="121"/>
                  </a:lnTo>
                  <a:lnTo>
                    <a:pt x="1264" y="120"/>
                  </a:lnTo>
                  <a:lnTo>
                    <a:pt x="1266" y="120"/>
                  </a:lnTo>
                  <a:close/>
                  <a:moveTo>
                    <a:pt x="1263" y="119"/>
                  </a:moveTo>
                  <a:lnTo>
                    <a:pt x="1264" y="119"/>
                  </a:lnTo>
                  <a:lnTo>
                    <a:pt x="1266" y="119"/>
                  </a:lnTo>
                  <a:lnTo>
                    <a:pt x="1266" y="120"/>
                  </a:lnTo>
                  <a:lnTo>
                    <a:pt x="1264" y="120"/>
                  </a:lnTo>
                  <a:lnTo>
                    <a:pt x="1263" y="120"/>
                  </a:lnTo>
                  <a:lnTo>
                    <a:pt x="1264" y="120"/>
                  </a:lnTo>
                  <a:lnTo>
                    <a:pt x="1263" y="120"/>
                  </a:lnTo>
                  <a:lnTo>
                    <a:pt x="1262" y="120"/>
                  </a:lnTo>
                  <a:lnTo>
                    <a:pt x="1262" y="119"/>
                  </a:lnTo>
                  <a:lnTo>
                    <a:pt x="1263" y="119"/>
                  </a:lnTo>
                  <a:close/>
                  <a:moveTo>
                    <a:pt x="1267" y="119"/>
                  </a:moveTo>
                  <a:lnTo>
                    <a:pt x="1267" y="118"/>
                  </a:lnTo>
                  <a:lnTo>
                    <a:pt x="1268" y="118"/>
                  </a:lnTo>
                  <a:lnTo>
                    <a:pt x="1268" y="119"/>
                  </a:lnTo>
                  <a:lnTo>
                    <a:pt x="1267" y="119"/>
                  </a:lnTo>
                  <a:close/>
                  <a:moveTo>
                    <a:pt x="1264" y="118"/>
                  </a:moveTo>
                  <a:lnTo>
                    <a:pt x="1264" y="119"/>
                  </a:lnTo>
                  <a:lnTo>
                    <a:pt x="1263" y="118"/>
                  </a:lnTo>
                  <a:lnTo>
                    <a:pt x="1263" y="116"/>
                  </a:lnTo>
                  <a:lnTo>
                    <a:pt x="1264" y="116"/>
                  </a:lnTo>
                  <a:lnTo>
                    <a:pt x="1264" y="118"/>
                  </a:lnTo>
                  <a:close/>
                  <a:moveTo>
                    <a:pt x="1262" y="116"/>
                  </a:moveTo>
                  <a:lnTo>
                    <a:pt x="1262" y="118"/>
                  </a:lnTo>
                  <a:lnTo>
                    <a:pt x="1261" y="118"/>
                  </a:lnTo>
                  <a:lnTo>
                    <a:pt x="1259" y="118"/>
                  </a:lnTo>
                  <a:lnTo>
                    <a:pt x="1259" y="116"/>
                  </a:lnTo>
                  <a:lnTo>
                    <a:pt x="1258" y="116"/>
                  </a:lnTo>
                  <a:lnTo>
                    <a:pt x="1258" y="118"/>
                  </a:lnTo>
                  <a:lnTo>
                    <a:pt x="1257" y="118"/>
                  </a:lnTo>
                  <a:lnTo>
                    <a:pt x="1256" y="118"/>
                  </a:lnTo>
                  <a:lnTo>
                    <a:pt x="1254" y="118"/>
                  </a:lnTo>
                  <a:lnTo>
                    <a:pt x="1254" y="116"/>
                  </a:lnTo>
                  <a:lnTo>
                    <a:pt x="1256" y="116"/>
                  </a:lnTo>
                  <a:lnTo>
                    <a:pt x="1257" y="116"/>
                  </a:lnTo>
                  <a:lnTo>
                    <a:pt x="1257" y="115"/>
                  </a:lnTo>
                  <a:lnTo>
                    <a:pt x="1258" y="114"/>
                  </a:lnTo>
                  <a:lnTo>
                    <a:pt x="1259" y="114"/>
                  </a:lnTo>
                  <a:lnTo>
                    <a:pt x="1261" y="114"/>
                  </a:lnTo>
                  <a:lnTo>
                    <a:pt x="1261" y="115"/>
                  </a:lnTo>
                  <a:lnTo>
                    <a:pt x="1262" y="115"/>
                  </a:lnTo>
                  <a:lnTo>
                    <a:pt x="1262" y="116"/>
                  </a:lnTo>
                  <a:close/>
                  <a:moveTo>
                    <a:pt x="1271" y="115"/>
                  </a:moveTo>
                  <a:lnTo>
                    <a:pt x="1271" y="116"/>
                  </a:lnTo>
                  <a:lnTo>
                    <a:pt x="1269" y="116"/>
                  </a:lnTo>
                  <a:lnTo>
                    <a:pt x="1269" y="115"/>
                  </a:lnTo>
                  <a:lnTo>
                    <a:pt x="1269" y="114"/>
                  </a:lnTo>
                  <a:lnTo>
                    <a:pt x="1268" y="114"/>
                  </a:lnTo>
                  <a:lnTo>
                    <a:pt x="1269" y="114"/>
                  </a:lnTo>
                  <a:lnTo>
                    <a:pt x="1271" y="114"/>
                  </a:lnTo>
                  <a:lnTo>
                    <a:pt x="1271" y="113"/>
                  </a:lnTo>
                  <a:lnTo>
                    <a:pt x="1271" y="114"/>
                  </a:lnTo>
                  <a:lnTo>
                    <a:pt x="1271" y="115"/>
                  </a:lnTo>
                  <a:close/>
                  <a:moveTo>
                    <a:pt x="1302" y="125"/>
                  </a:moveTo>
                  <a:lnTo>
                    <a:pt x="1300" y="125"/>
                  </a:lnTo>
                  <a:lnTo>
                    <a:pt x="1300" y="123"/>
                  </a:lnTo>
                  <a:lnTo>
                    <a:pt x="1302" y="121"/>
                  </a:lnTo>
                  <a:lnTo>
                    <a:pt x="1303" y="120"/>
                  </a:lnTo>
                  <a:lnTo>
                    <a:pt x="1304" y="119"/>
                  </a:lnTo>
                  <a:lnTo>
                    <a:pt x="1305" y="118"/>
                  </a:lnTo>
                  <a:lnTo>
                    <a:pt x="1305" y="116"/>
                  </a:lnTo>
                  <a:lnTo>
                    <a:pt x="1307" y="116"/>
                  </a:lnTo>
                  <a:lnTo>
                    <a:pt x="1308" y="115"/>
                  </a:lnTo>
                  <a:lnTo>
                    <a:pt x="1309" y="114"/>
                  </a:lnTo>
                  <a:lnTo>
                    <a:pt x="1309" y="113"/>
                  </a:lnTo>
                  <a:lnTo>
                    <a:pt x="1310" y="111"/>
                  </a:lnTo>
                  <a:lnTo>
                    <a:pt x="1311" y="110"/>
                  </a:lnTo>
                  <a:lnTo>
                    <a:pt x="1311" y="111"/>
                  </a:lnTo>
                  <a:lnTo>
                    <a:pt x="1313" y="111"/>
                  </a:lnTo>
                  <a:lnTo>
                    <a:pt x="1311" y="111"/>
                  </a:lnTo>
                  <a:lnTo>
                    <a:pt x="1311" y="113"/>
                  </a:lnTo>
                  <a:lnTo>
                    <a:pt x="1310" y="113"/>
                  </a:lnTo>
                  <a:lnTo>
                    <a:pt x="1310" y="114"/>
                  </a:lnTo>
                  <a:lnTo>
                    <a:pt x="1310" y="115"/>
                  </a:lnTo>
                  <a:lnTo>
                    <a:pt x="1309" y="115"/>
                  </a:lnTo>
                  <a:lnTo>
                    <a:pt x="1308" y="116"/>
                  </a:lnTo>
                  <a:lnTo>
                    <a:pt x="1307" y="118"/>
                  </a:lnTo>
                  <a:lnTo>
                    <a:pt x="1307" y="119"/>
                  </a:lnTo>
                  <a:lnTo>
                    <a:pt x="1304" y="121"/>
                  </a:lnTo>
                  <a:lnTo>
                    <a:pt x="1303" y="123"/>
                  </a:lnTo>
                  <a:lnTo>
                    <a:pt x="1302" y="125"/>
                  </a:lnTo>
                  <a:close/>
                  <a:moveTo>
                    <a:pt x="1263" y="108"/>
                  </a:moveTo>
                  <a:lnTo>
                    <a:pt x="1263" y="109"/>
                  </a:lnTo>
                  <a:lnTo>
                    <a:pt x="1263" y="110"/>
                  </a:lnTo>
                  <a:lnTo>
                    <a:pt x="1263" y="109"/>
                  </a:lnTo>
                  <a:lnTo>
                    <a:pt x="1264" y="109"/>
                  </a:lnTo>
                  <a:lnTo>
                    <a:pt x="1266" y="108"/>
                  </a:lnTo>
                  <a:lnTo>
                    <a:pt x="1266" y="109"/>
                  </a:lnTo>
                  <a:lnTo>
                    <a:pt x="1266" y="110"/>
                  </a:lnTo>
                  <a:lnTo>
                    <a:pt x="1267" y="110"/>
                  </a:lnTo>
                  <a:lnTo>
                    <a:pt x="1266" y="110"/>
                  </a:lnTo>
                  <a:lnTo>
                    <a:pt x="1264" y="110"/>
                  </a:lnTo>
                  <a:lnTo>
                    <a:pt x="1264" y="111"/>
                  </a:lnTo>
                  <a:lnTo>
                    <a:pt x="1263" y="111"/>
                  </a:lnTo>
                  <a:lnTo>
                    <a:pt x="1262" y="111"/>
                  </a:lnTo>
                  <a:lnTo>
                    <a:pt x="1261" y="111"/>
                  </a:lnTo>
                  <a:lnTo>
                    <a:pt x="1259" y="113"/>
                  </a:lnTo>
                  <a:lnTo>
                    <a:pt x="1258" y="113"/>
                  </a:lnTo>
                  <a:lnTo>
                    <a:pt x="1257" y="111"/>
                  </a:lnTo>
                  <a:lnTo>
                    <a:pt x="1257" y="113"/>
                  </a:lnTo>
                  <a:lnTo>
                    <a:pt x="1256" y="113"/>
                  </a:lnTo>
                  <a:lnTo>
                    <a:pt x="1256" y="111"/>
                  </a:lnTo>
                  <a:lnTo>
                    <a:pt x="1256" y="110"/>
                  </a:lnTo>
                  <a:lnTo>
                    <a:pt x="1257" y="110"/>
                  </a:lnTo>
                  <a:lnTo>
                    <a:pt x="1257" y="109"/>
                  </a:lnTo>
                  <a:lnTo>
                    <a:pt x="1257" y="108"/>
                  </a:lnTo>
                  <a:lnTo>
                    <a:pt x="1257" y="109"/>
                  </a:lnTo>
                  <a:lnTo>
                    <a:pt x="1258" y="109"/>
                  </a:lnTo>
                  <a:lnTo>
                    <a:pt x="1259" y="108"/>
                  </a:lnTo>
                  <a:lnTo>
                    <a:pt x="1261" y="108"/>
                  </a:lnTo>
                  <a:lnTo>
                    <a:pt x="1261" y="109"/>
                  </a:lnTo>
                  <a:lnTo>
                    <a:pt x="1261" y="108"/>
                  </a:lnTo>
                  <a:lnTo>
                    <a:pt x="1262" y="108"/>
                  </a:lnTo>
                  <a:lnTo>
                    <a:pt x="1263" y="106"/>
                  </a:lnTo>
                  <a:lnTo>
                    <a:pt x="1263" y="108"/>
                  </a:lnTo>
                  <a:close/>
                  <a:moveTo>
                    <a:pt x="1303" y="108"/>
                  </a:moveTo>
                  <a:lnTo>
                    <a:pt x="1302" y="108"/>
                  </a:lnTo>
                  <a:lnTo>
                    <a:pt x="1302" y="106"/>
                  </a:lnTo>
                  <a:lnTo>
                    <a:pt x="1302" y="105"/>
                  </a:lnTo>
                  <a:lnTo>
                    <a:pt x="1302" y="104"/>
                  </a:lnTo>
                  <a:lnTo>
                    <a:pt x="1303" y="104"/>
                  </a:lnTo>
                  <a:lnTo>
                    <a:pt x="1304" y="104"/>
                  </a:lnTo>
                  <a:lnTo>
                    <a:pt x="1304" y="105"/>
                  </a:lnTo>
                  <a:lnTo>
                    <a:pt x="1304" y="106"/>
                  </a:lnTo>
                  <a:lnTo>
                    <a:pt x="1303" y="106"/>
                  </a:lnTo>
                  <a:lnTo>
                    <a:pt x="1303" y="108"/>
                  </a:lnTo>
                  <a:close/>
                  <a:moveTo>
                    <a:pt x="1299" y="104"/>
                  </a:moveTo>
                  <a:lnTo>
                    <a:pt x="1298" y="104"/>
                  </a:lnTo>
                  <a:lnTo>
                    <a:pt x="1299" y="104"/>
                  </a:lnTo>
                  <a:close/>
                  <a:moveTo>
                    <a:pt x="1271" y="104"/>
                  </a:moveTo>
                  <a:lnTo>
                    <a:pt x="1271" y="105"/>
                  </a:lnTo>
                  <a:lnTo>
                    <a:pt x="1269" y="106"/>
                  </a:lnTo>
                  <a:lnTo>
                    <a:pt x="1269" y="105"/>
                  </a:lnTo>
                  <a:lnTo>
                    <a:pt x="1268" y="104"/>
                  </a:lnTo>
                  <a:lnTo>
                    <a:pt x="1269" y="104"/>
                  </a:lnTo>
                  <a:lnTo>
                    <a:pt x="1271" y="104"/>
                  </a:lnTo>
                  <a:lnTo>
                    <a:pt x="1269" y="104"/>
                  </a:lnTo>
                  <a:lnTo>
                    <a:pt x="1269" y="103"/>
                  </a:lnTo>
                  <a:lnTo>
                    <a:pt x="1271" y="103"/>
                  </a:lnTo>
                  <a:lnTo>
                    <a:pt x="1271" y="104"/>
                  </a:lnTo>
                  <a:close/>
                  <a:moveTo>
                    <a:pt x="1278" y="98"/>
                  </a:moveTo>
                  <a:lnTo>
                    <a:pt x="1278" y="99"/>
                  </a:lnTo>
                  <a:lnTo>
                    <a:pt x="1278" y="98"/>
                  </a:lnTo>
                  <a:lnTo>
                    <a:pt x="1279" y="97"/>
                  </a:lnTo>
                  <a:lnTo>
                    <a:pt x="1279" y="98"/>
                  </a:lnTo>
                  <a:lnTo>
                    <a:pt x="1278" y="98"/>
                  </a:lnTo>
                  <a:close/>
                  <a:moveTo>
                    <a:pt x="1287" y="98"/>
                  </a:moveTo>
                  <a:lnTo>
                    <a:pt x="1287" y="97"/>
                  </a:lnTo>
                  <a:lnTo>
                    <a:pt x="1287" y="95"/>
                  </a:lnTo>
                  <a:lnTo>
                    <a:pt x="1287" y="97"/>
                  </a:lnTo>
                  <a:lnTo>
                    <a:pt x="1287" y="98"/>
                  </a:lnTo>
                  <a:close/>
                  <a:moveTo>
                    <a:pt x="1326" y="95"/>
                  </a:moveTo>
                  <a:lnTo>
                    <a:pt x="1326" y="97"/>
                  </a:lnTo>
                  <a:lnTo>
                    <a:pt x="1325" y="98"/>
                  </a:lnTo>
                  <a:lnTo>
                    <a:pt x="1324" y="98"/>
                  </a:lnTo>
                  <a:lnTo>
                    <a:pt x="1324" y="99"/>
                  </a:lnTo>
                  <a:lnTo>
                    <a:pt x="1323" y="100"/>
                  </a:lnTo>
                  <a:lnTo>
                    <a:pt x="1321" y="100"/>
                  </a:lnTo>
                  <a:lnTo>
                    <a:pt x="1321" y="101"/>
                  </a:lnTo>
                  <a:lnTo>
                    <a:pt x="1320" y="103"/>
                  </a:lnTo>
                  <a:lnTo>
                    <a:pt x="1320" y="101"/>
                  </a:lnTo>
                  <a:lnTo>
                    <a:pt x="1321" y="100"/>
                  </a:lnTo>
                  <a:lnTo>
                    <a:pt x="1321" y="99"/>
                  </a:lnTo>
                  <a:lnTo>
                    <a:pt x="1323" y="98"/>
                  </a:lnTo>
                  <a:lnTo>
                    <a:pt x="1324" y="97"/>
                  </a:lnTo>
                  <a:lnTo>
                    <a:pt x="1324" y="95"/>
                  </a:lnTo>
                  <a:lnTo>
                    <a:pt x="1325" y="95"/>
                  </a:lnTo>
                  <a:lnTo>
                    <a:pt x="1326" y="95"/>
                  </a:lnTo>
                  <a:close/>
                  <a:moveTo>
                    <a:pt x="1289" y="95"/>
                  </a:moveTo>
                  <a:lnTo>
                    <a:pt x="1289" y="94"/>
                  </a:lnTo>
                  <a:lnTo>
                    <a:pt x="1290" y="94"/>
                  </a:lnTo>
                  <a:lnTo>
                    <a:pt x="1290" y="95"/>
                  </a:lnTo>
                  <a:lnTo>
                    <a:pt x="1289" y="95"/>
                  </a:lnTo>
                  <a:close/>
                  <a:moveTo>
                    <a:pt x="1284" y="94"/>
                  </a:moveTo>
                  <a:lnTo>
                    <a:pt x="1283" y="94"/>
                  </a:lnTo>
                  <a:lnTo>
                    <a:pt x="1283" y="93"/>
                  </a:lnTo>
                  <a:lnTo>
                    <a:pt x="1284" y="93"/>
                  </a:lnTo>
                  <a:lnTo>
                    <a:pt x="1284" y="94"/>
                  </a:lnTo>
                  <a:close/>
                  <a:moveTo>
                    <a:pt x="1279" y="93"/>
                  </a:moveTo>
                  <a:lnTo>
                    <a:pt x="1279" y="94"/>
                  </a:lnTo>
                  <a:lnTo>
                    <a:pt x="1278" y="94"/>
                  </a:lnTo>
                  <a:lnTo>
                    <a:pt x="1278" y="95"/>
                  </a:lnTo>
                  <a:lnTo>
                    <a:pt x="1278" y="94"/>
                  </a:lnTo>
                  <a:lnTo>
                    <a:pt x="1278" y="93"/>
                  </a:lnTo>
                  <a:lnTo>
                    <a:pt x="1279" y="92"/>
                  </a:lnTo>
                  <a:lnTo>
                    <a:pt x="1279" y="93"/>
                  </a:lnTo>
                  <a:close/>
                  <a:moveTo>
                    <a:pt x="1278" y="90"/>
                  </a:moveTo>
                  <a:lnTo>
                    <a:pt x="1279" y="90"/>
                  </a:lnTo>
                  <a:lnTo>
                    <a:pt x="1281" y="90"/>
                  </a:lnTo>
                  <a:lnTo>
                    <a:pt x="1279" y="90"/>
                  </a:lnTo>
                  <a:lnTo>
                    <a:pt x="1279" y="92"/>
                  </a:lnTo>
                  <a:lnTo>
                    <a:pt x="1278" y="92"/>
                  </a:lnTo>
                  <a:lnTo>
                    <a:pt x="1278" y="90"/>
                  </a:lnTo>
                  <a:lnTo>
                    <a:pt x="1278" y="89"/>
                  </a:lnTo>
                  <a:lnTo>
                    <a:pt x="1278" y="90"/>
                  </a:lnTo>
                  <a:close/>
                  <a:moveTo>
                    <a:pt x="1329" y="94"/>
                  </a:moveTo>
                  <a:lnTo>
                    <a:pt x="1328" y="95"/>
                  </a:lnTo>
                  <a:lnTo>
                    <a:pt x="1328" y="94"/>
                  </a:lnTo>
                  <a:lnTo>
                    <a:pt x="1329" y="94"/>
                  </a:lnTo>
                  <a:lnTo>
                    <a:pt x="1329" y="93"/>
                  </a:lnTo>
                  <a:lnTo>
                    <a:pt x="1329" y="92"/>
                  </a:lnTo>
                  <a:lnTo>
                    <a:pt x="1330" y="92"/>
                  </a:lnTo>
                  <a:lnTo>
                    <a:pt x="1330" y="90"/>
                  </a:lnTo>
                  <a:lnTo>
                    <a:pt x="1331" y="90"/>
                  </a:lnTo>
                  <a:lnTo>
                    <a:pt x="1331" y="89"/>
                  </a:lnTo>
                  <a:lnTo>
                    <a:pt x="1333" y="89"/>
                  </a:lnTo>
                  <a:lnTo>
                    <a:pt x="1333" y="90"/>
                  </a:lnTo>
                  <a:lnTo>
                    <a:pt x="1331" y="92"/>
                  </a:lnTo>
                  <a:lnTo>
                    <a:pt x="1330" y="93"/>
                  </a:lnTo>
                  <a:lnTo>
                    <a:pt x="1329" y="94"/>
                  </a:lnTo>
                  <a:close/>
                  <a:moveTo>
                    <a:pt x="1285" y="92"/>
                  </a:moveTo>
                  <a:lnTo>
                    <a:pt x="1284" y="92"/>
                  </a:lnTo>
                  <a:lnTo>
                    <a:pt x="1284" y="90"/>
                  </a:lnTo>
                  <a:lnTo>
                    <a:pt x="1285" y="90"/>
                  </a:lnTo>
                  <a:lnTo>
                    <a:pt x="1285" y="89"/>
                  </a:lnTo>
                  <a:lnTo>
                    <a:pt x="1287" y="89"/>
                  </a:lnTo>
                  <a:lnTo>
                    <a:pt x="1288" y="89"/>
                  </a:lnTo>
                  <a:lnTo>
                    <a:pt x="1288" y="90"/>
                  </a:lnTo>
                  <a:lnTo>
                    <a:pt x="1287" y="90"/>
                  </a:lnTo>
                  <a:lnTo>
                    <a:pt x="1285" y="92"/>
                  </a:lnTo>
                  <a:close/>
                  <a:moveTo>
                    <a:pt x="1337" y="84"/>
                  </a:moveTo>
                  <a:lnTo>
                    <a:pt x="1337" y="85"/>
                  </a:lnTo>
                  <a:lnTo>
                    <a:pt x="1336" y="85"/>
                  </a:lnTo>
                  <a:lnTo>
                    <a:pt x="1337" y="84"/>
                  </a:lnTo>
                  <a:lnTo>
                    <a:pt x="1337" y="83"/>
                  </a:lnTo>
                  <a:lnTo>
                    <a:pt x="1339" y="82"/>
                  </a:lnTo>
                  <a:lnTo>
                    <a:pt x="1339" y="83"/>
                  </a:lnTo>
                  <a:lnTo>
                    <a:pt x="1339" y="84"/>
                  </a:lnTo>
                  <a:lnTo>
                    <a:pt x="1337" y="84"/>
                  </a:lnTo>
                  <a:close/>
                  <a:moveTo>
                    <a:pt x="1345" y="73"/>
                  </a:moveTo>
                  <a:lnTo>
                    <a:pt x="1345" y="74"/>
                  </a:lnTo>
                  <a:lnTo>
                    <a:pt x="1344" y="73"/>
                  </a:lnTo>
                  <a:lnTo>
                    <a:pt x="1345" y="73"/>
                  </a:lnTo>
                  <a:lnTo>
                    <a:pt x="1345" y="72"/>
                  </a:lnTo>
                  <a:lnTo>
                    <a:pt x="1346" y="72"/>
                  </a:lnTo>
                  <a:lnTo>
                    <a:pt x="1347" y="72"/>
                  </a:lnTo>
                  <a:lnTo>
                    <a:pt x="1346" y="73"/>
                  </a:lnTo>
                  <a:lnTo>
                    <a:pt x="1345" y="73"/>
                  </a:lnTo>
                  <a:close/>
                  <a:moveTo>
                    <a:pt x="1360" y="64"/>
                  </a:moveTo>
                  <a:lnTo>
                    <a:pt x="1360" y="66"/>
                  </a:lnTo>
                  <a:lnTo>
                    <a:pt x="1359" y="66"/>
                  </a:lnTo>
                  <a:lnTo>
                    <a:pt x="1359" y="67"/>
                  </a:lnTo>
                  <a:lnTo>
                    <a:pt x="1357" y="68"/>
                  </a:lnTo>
                  <a:lnTo>
                    <a:pt x="1356" y="68"/>
                  </a:lnTo>
                  <a:lnTo>
                    <a:pt x="1355" y="68"/>
                  </a:lnTo>
                  <a:lnTo>
                    <a:pt x="1355" y="69"/>
                  </a:lnTo>
                  <a:lnTo>
                    <a:pt x="1355" y="71"/>
                  </a:lnTo>
                  <a:lnTo>
                    <a:pt x="1354" y="71"/>
                  </a:lnTo>
                  <a:lnTo>
                    <a:pt x="1351" y="73"/>
                  </a:lnTo>
                  <a:lnTo>
                    <a:pt x="1350" y="73"/>
                  </a:lnTo>
                  <a:lnTo>
                    <a:pt x="1350" y="74"/>
                  </a:lnTo>
                  <a:lnTo>
                    <a:pt x="1350" y="75"/>
                  </a:lnTo>
                  <a:lnTo>
                    <a:pt x="1349" y="75"/>
                  </a:lnTo>
                  <a:lnTo>
                    <a:pt x="1347" y="77"/>
                  </a:lnTo>
                  <a:lnTo>
                    <a:pt x="1346" y="77"/>
                  </a:lnTo>
                  <a:lnTo>
                    <a:pt x="1346" y="78"/>
                  </a:lnTo>
                  <a:lnTo>
                    <a:pt x="1345" y="78"/>
                  </a:lnTo>
                  <a:lnTo>
                    <a:pt x="1345" y="79"/>
                  </a:lnTo>
                  <a:lnTo>
                    <a:pt x="1344" y="79"/>
                  </a:lnTo>
                  <a:lnTo>
                    <a:pt x="1344" y="80"/>
                  </a:lnTo>
                  <a:lnTo>
                    <a:pt x="1342" y="80"/>
                  </a:lnTo>
                  <a:lnTo>
                    <a:pt x="1342" y="82"/>
                  </a:lnTo>
                  <a:lnTo>
                    <a:pt x="1341" y="82"/>
                  </a:lnTo>
                  <a:lnTo>
                    <a:pt x="1341" y="83"/>
                  </a:lnTo>
                  <a:lnTo>
                    <a:pt x="1340" y="83"/>
                  </a:lnTo>
                  <a:lnTo>
                    <a:pt x="1341" y="82"/>
                  </a:lnTo>
                  <a:lnTo>
                    <a:pt x="1342" y="80"/>
                  </a:lnTo>
                  <a:lnTo>
                    <a:pt x="1344" y="79"/>
                  </a:lnTo>
                  <a:lnTo>
                    <a:pt x="1344" y="78"/>
                  </a:lnTo>
                  <a:lnTo>
                    <a:pt x="1345" y="78"/>
                  </a:lnTo>
                  <a:lnTo>
                    <a:pt x="1345" y="77"/>
                  </a:lnTo>
                  <a:lnTo>
                    <a:pt x="1345" y="75"/>
                  </a:lnTo>
                  <a:lnTo>
                    <a:pt x="1346" y="75"/>
                  </a:lnTo>
                  <a:lnTo>
                    <a:pt x="1346" y="74"/>
                  </a:lnTo>
                  <a:lnTo>
                    <a:pt x="1347" y="74"/>
                  </a:lnTo>
                  <a:lnTo>
                    <a:pt x="1349" y="73"/>
                  </a:lnTo>
                  <a:lnTo>
                    <a:pt x="1349" y="72"/>
                  </a:lnTo>
                  <a:lnTo>
                    <a:pt x="1350" y="72"/>
                  </a:lnTo>
                  <a:lnTo>
                    <a:pt x="1350" y="71"/>
                  </a:lnTo>
                  <a:lnTo>
                    <a:pt x="1351" y="69"/>
                  </a:lnTo>
                  <a:lnTo>
                    <a:pt x="1352" y="69"/>
                  </a:lnTo>
                  <a:lnTo>
                    <a:pt x="1352" y="68"/>
                  </a:lnTo>
                  <a:lnTo>
                    <a:pt x="1354" y="68"/>
                  </a:lnTo>
                  <a:lnTo>
                    <a:pt x="1355" y="67"/>
                  </a:lnTo>
                  <a:lnTo>
                    <a:pt x="1356" y="67"/>
                  </a:lnTo>
                  <a:lnTo>
                    <a:pt x="1357" y="67"/>
                  </a:lnTo>
                  <a:lnTo>
                    <a:pt x="1357" y="66"/>
                  </a:lnTo>
                  <a:lnTo>
                    <a:pt x="1359" y="64"/>
                  </a:lnTo>
                  <a:lnTo>
                    <a:pt x="1360" y="64"/>
                  </a:lnTo>
                  <a:close/>
                  <a:moveTo>
                    <a:pt x="1361" y="63"/>
                  </a:moveTo>
                  <a:lnTo>
                    <a:pt x="1361" y="64"/>
                  </a:lnTo>
                  <a:lnTo>
                    <a:pt x="1360" y="64"/>
                  </a:lnTo>
                  <a:lnTo>
                    <a:pt x="1361" y="63"/>
                  </a:lnTo>
                  <a:close/>
                  <a:moveTo>
                    <a:pt x="1365" y="59"/>
                  </a:moveTo>
                  <a:lnTo>
                    <a:pt x="1363" y="59"/>
                  </a:lnTo>
                  <a:lnTo>
                    <a:pt x="1365" y="59"/>
                  </a:lnTo>
                  <a:close/>
                  <a:moveTo>
                    <a:pt x="1360" y="59"/>
                  </a:moveTo>
                  <a:lnTo>
                    <a:pt x="1360" y="61"/>
                  </a:lnTo>
                  <a:lnTo>
                    <a:pt x="1360" y="59"/>
                  </a:lnTo>
                  <a:lnTo>
                    <a:pt x="1360" y="58"/>
                  </a:lnTo>
                  <a:lnTo>
                    <a:pt x="1361" y="58"/>
                  </a:lnTo>
                  <a:lnTo>
                    <a:pt x="1360" y="59"/>
                  </a:lnTo>
                  <a:close/>
                  <a:moveTo>
                    <a:pt x="1366" y="57"/>
                  </a:moveTo>
                  <a:lnTo>
                    <a:pt x="1366" y="58"/>
                  </a:lnTo>
                  <a:lnTo>
                    <a:pt x="1365" y="58"/>
                  </a:lnTo>
                  <a:lnTo>
                    <a:pt x="1365" y="57"/>
                  </a:lnTo>
                  <a:lnTo>
                    <a:pt x="1366" y="57"/>
                  </a:lnTo>
                  <a:lnTo>
                    <a:pt x="1366" y="56"/>
                  </a:lnTo>
                  <a:lnTo>
                    <a:pt x="1366" y="57"/>
                  </a:lnTo>
                  <a:close/>
                  <a:moveTo>
                    <a:pt x="1373" y="53"/>
                  </a:moveTo>
                  <a:lnTo>
                    <a:pt x="1372" y="53"/>
                  </a:lnTo>
                  <a:lnTo>
                    <a:pt x="1373" y="52"/>
                  </a:lnTo>
                  <a:lnTo>
                    <a:pt x="1373" y="53"/>
                  </a:lnTo>
                  <a:close/>
                  <a:moveTo>
                    <a:pt x="1377" y="46"/>
                  </a:moveTo>
                  <a:lnTo>
                    <a:pt x="1376" y="47"/>
                  </a:lnTo>
                  <a:lnTo>
                    <a:pt x="1376" y="46"/>
                  </a:lnTo>
                  <a:lnTo>
                    <a:pt x="1377" y="46"/>
                  </a:lnTo>
                  <a:close/>
                  <a:moveTo>
                    <a:pt x="1377" y="46"/>
                  </a:moveTo>
                  <a:lnTo>
                    <a:pt x="1376" y="45"/>
                  </a:lnTo>
                  <a:lnTo>
                    <a:pt x="1377" y="45"/>
                  </a:lnTo>
                  <a:lnTo>
                    <a:pt x="1377" y="46"/>
                  </a:lnTo>
                  <a:close/>
                  <a:moveTo>
                    <a:pt x="1383" y="36"/>
                  </a:moveTo>
                  <a:lnTo>
                    <a:pt x="1385" y="37"/>
                  </a:lnTo>
                  <a:lnTo>
                    <a:pt x="1383" y="37"/>
                  </a:lnTo>
                  <a:lnTo>
                    <a:pt x="1382" y="38"/>
                  </a:lnTo>
                  <a:lnTo>
                    <a:pt x="1382" y="40"/>
                  </a:lnTo>
                  <a:lnTo>
                    <a:pt x="1380" y="41"/>
                  </a:lnTo>
                  <a:lnTo>
                    <a:pt x="1380" y="40"/>
                  </a:lnTo>
                  <a:lnTo>
                    <a:pt x="1381" y="40"/>
                  </a:lnTo>
                  <a:lnTo>
                    <a:pt x="1381" y="38"/>
                  </a:lnTo>
                  <a:lnTo>
                    <a:pt x="1381" y="37"/>
                  </a:lnTo>
                  <a:lnTo>
                    <a:pt x="1381" y="36"/>
                  </a:lnTo>
                  <a:lnTo>
                    <a:pt x="1382" y="36"/>
                  </a:lnTo>
                  <a:lnTo>
                    <a:pt x="1383" y="36"/>
                  </a:lnTo>
                  <a:lnTo>
                    <a:pt x="1383" y="35"/>
                  </a:lnTo>
                  <a:lnTo>
                    <a:pt x="1385" y="35"/>
                  </a:lnTo>
                  <a:lnTo>
                    <a:pt x="1386" y="33"/>
                  </a:lnTo>
                  <a:lnTo>
                    <a:pt x="1387" y="33"/>
                  </a:lnTo>
                  <a:lnTo>
                    <a:pt x="1386" y="33"/>
                  </a:lnTo>
                  <a:lnTo>
                    <a:pt x="1386" y="35"/>
                  </a:lnTo>
                  <a:lnTo>
                    <a:pt x="1385" y="36"/>
                  </a:lnTo>
                  <a:lnTo>
                    <a:pt x="1383" y="36"/>
                  </a:lnTo>
                  <a:close/>
                  <a:moveTo>
                    <a:pt x="1386" y="33"/>
                  </a:moveTo>
                  <a:lnTo>
                    <a:pt x="1386" y="32"/>
                  </a:lnTo>
                  <a:lnTo>
                    <a:pt x="1385" y="32"/>
                  </a:lnTo>
                  <a:lnTo>
                    <a:pt x="1385" y="31"/>
                  </a:lnTo>
                  <a:lnTo>
                    <a:pt x="1386" y="31"/>
                  </a:lnTo>
                  <a:lnTo>
                    <a:pt x="1386" y="32"/>
                  </a:lnTo>
                  <a:lnTo>
                    <a:pt x="1386" y="33"/>
                  </a:lnTo>
                  <a:close/>
                  <a:moveTo>
                    <a:pt x="1354" y="57"/>
                  </a:moveTo>
                  <a:lnTo>
                    <a:pt x="1355" y="57"/>
                  </a:lnTo>
                  <a:lnTo>
                    <a:pt x="1355" y="58"/>
                  </a:lnTo>
                  <a:lnTo>
                    <a:pt x="1354" y="58"/>
                  </a:lnTo>
                  <a:lnTo>
                    <a:pt x="1354" y="59"/>
                  </a:lnTo>
                  <a:lnTo>
                    <a:pt x="1352" y="59"/>
                  </a:lnTo>
                  <a:lnTo>
                    <a:pt x="1352" y="61"/>
                  </a:lnTo>
                  <a:lnTo>
                    <a:pt x="1352" y="62"/>
                  </a:lnTo>
                  <a:lnTo>
                    <a:pt x="1351" y="62"/>
                  </a:lnTo>
                  <a:lnTo>
                    <a:pt x="1350" y="63"/>
                  </a:lnTo>
                  <a:lnTo>
                    <a:pt x="1349" y="64"/>
                  </a:lnTo>
                  <a:lnTo>
                    <a:pt x="1349" y="66"/>
                  </a:lnTo>
                  <a:lnTo>
                    <a:pt x="1347" y="66"/>
                  </a:lnTo>
                  <a:lnTo>
                    <a:pt x="1346" y="67"/>
                  </a:lnTo>
                  <a:lnTo>
                    <a:pt x="1345" y="67"/>
                  </a:lnTo>
                  <a:lnTo>
                    <a:pt x="1344" y="68"/>
                  </a:lnTo>
                  <a:lnTo>
                    <a:pt x="1344" y="69"/>
                  </a:lnTo>
                  <a:lnTo>
                    <a:pt x="1344" y="71"/>
                  </a:lnTo>
                  <a:lnTo>
                    <a:pt x="1345" y="71"/>
                  </a:lnTo>
                  <a:lnTo>
                    <a:pt x="1344" y="71"/>
                  </a:lnTo>
                  <a:lnTo>
                    <a:pt x="1342" y="73"/>
                  </a:lnTo>
                  <a:lnTo>
                    <a:pt x="1342" y="74"/>
                  </a:lnTo>
                  <a:lnTo>
                    <a:pt x="1341" y="74"/>
                  </a:lnTo>
                  <a:lnTo>
                    <a:pt x="1340" y="73"/>
                  </a:lnTo>
                  <a:lnTo>
                    <a:pt x="1340" y="72"/>
                  </a:lnTo>
                  <a:lnTo>
                    <a:pt x="1339" y="72"/>
                  </a:lnTo>
                  <a:lnTo>
                    <a:pt x="1339" y="71"/>
                  </a:lnTo>
                  <a:lnTo>
                    <a:pt x="1337" y="71"/>
                  </a:lnTo>
                  <a:lnTo>
                    <a:pt x="1337" y="72"/>
                  </a:lnTo>
                  <a:lnTo>
                    <a:pt x="1336" y="72"/>
                  </a:lnTo>
                  <a:lnTo>
                    <a:pt x="1336" y="73"/>
                  </a:lnTo>
                  <a:lnTo>
                    <a:pt x="1335" y="73"/>
                  </a:lnTo>
                  <a:lnTo>
                    <a:pt x="1335" y="74"/>
                  </a:lnTo>
                  <a:lnTo>
                    <a:pt x="1334" y="74"/>
                  </a:lnTo>
                  <a:lnTo>
                    <a:pt x="1335" y="74"/>
                  </a:lnTo>
                  <a:lnTo>
                    <a:pt x="1336" y="73"/>
                  </a:lnTo>
                  <a:lnTo>
                    <a:pt x="1337" y="73"/>
                  </a:lnTo>
                  <a:lnTo>
                    <a:pt x="1339" y="73"/>
                  </a:lnTo>
                  <a:lnTo>
                    <a:pt x="1337" y="73"/>
                  </a:lnTo>
                  <a:lnTo>
                    <a:pt x="1337" y="74"/>
                  </a:lnTo>
                  <a:lnTo>
                    <a:pt x="1339" y="74"/>
                  </a:lnTo>
                  <a:lnTo>
                    <a:pt x="1339" y="75"/>
                  </a:lnTo>
                  <a:lnTo>
                    <a:pt x="1340" y="75"/>
                  </a:lnTo>
                  <a:lnTo>
                    <a:pt x="1341" y="75"/>
                  </a:lnTo>
                  <a:lnTo>
                    <a:pt x="1341" y="77"/>
                  </a:lnTo>
                  <a:lnTo>
                    <a:pt x="1341" y="75"/>
                  </a:lnTo>
                  <a:lnTo>
                    <a:pt x="1342" y="74"/>
                  </a:lnTo>
                  <a:lnTo>
                    <a:pt x="1342" y="75"/>
                  </a:lnTo>
                  <a:lnTo>
                    <a:pt x="1342" y="77"/>
                  </a:lnTo>
                  <a:lnTo>
                    <a:pt x="1341" y="77"/>
                  </a:lnTo>
                  <a:lnTo>
                    <a:pt x="1340" y="77"/>
                  </a:lnTo>
                  <a:lnTo>
                    <a:pt x="1340" y="78"/>
                  </a:lnTo>
                  <a:lnTo>
                    <a:pt x="1339" y="78"/>
                  </a:lnTo>
                  <a:lnTo>
                    <a:pt x="1339" y="79"/>
                  </a:lnTo>
                  <a:lnTo>
                    <a:pt x="1337" y="79"/>
                  </a:lnTo>
                  <a:lnTo>
                    <a:pt x="1336" y="80"/>
                  </a:lnTo>
                  <a:lnTo>
                    <a:pt x="1336" y="82"/>
                  </a:lnTo>
                  <a:lnTo>
                    <a:pt x="1335" y="82"/>
                  </a:lnTo>
                  <a:lnTo>
                    <a:pt x="1334" y="83"/>
                  </a:lnTo>
                  <a:lnTo>
                    <a:pt x="1333" y="84"/>
                  </a:lnTo>
                  <a:lnTo>
                    <a:pt x="1333" y="85"/>
                  </a:lnTo>
                  <a:lnTo>
                    <a:pt x="1331" y="85"/>
                  </a:lnTo>
                  <a:lnTo>
                    <a:pt x="1331" y="87"/>
                  </a:lnTo>
                  <a:lnTo>
                    <a:pt x="1330" y="88"/>
                  </a:lnTo>
                  <a:lnTo>
                    <a:pt x="1330" y="89"/>
                  </a:lnTo>
                  <a:lnTo>
                    <a:pt x="1329" y="89"/>
                  </a:lnTo>
                  <a:lnTo>
                    <a:pt x="1329" y="90"/>
                  </a:lnTo>
                  <a:lnTo>
                    <a:pt x="1329" y="92"/>
                  </a:lnTo>
                  <a:lnTo>
                    <a:pt x="1329" y="90"/>
                  </a:lnTo>
                  <a:lnTo>
                    <a:pt x="1328" y="92"/>
                  </a:lnTo>
                  <a:lnTo>
                    <a:pt x="1326" y="92"/>
                  </a:lnTo>
                  <a:lnTo>
                    <a:pt x="1324" y="93"/>
                  </a:lnTo>
                  <a:lnTo>
                    <a:pt x="1324" y="94"/>
                  </a:lnTo>
                  <a:lnTo>
                    <a:pt x="1323" y="95"/>
                  </a:lnTo>
                  <a:lnTo>
                    <a:pt x="1323" y="97"/>
                  </a:lnTo>
                  <a:lnTo>
                    <a:pt x="1321" y="97"/>
                  </a:lnTo>
                  <a:lnTo>
                    <a:pt x="1321" y="98"/>
                  </a:lnTo>
                  <a:lnTo>
                    <a:pt x="1320" y="98"/>
                  </a:lnTo>
                  <a:lnTo>
                    <a:pt x="1320" y="99"/>
                  </a:lnTo>
                  <a:lnTo>
                    <a:pt x="1319" y="99"/>
                  </a:lnTo>
                  <a:lnTo>
                    <a:pt x="1319" y="100"/>
                  </a:lnTo>
                  <a:lnTo>
                    <a:pt x="1319" y="101"/>
                  </a:lnTo>
                  <a:lnTo>
                    <a:pt x="1320" y="101"/>
                  </a:lnTo>
                  <a:lnTo>
                    <a:pt x="1319" y="101"/>
                  </a:lnTo>
                  <a:lnTo>
                    <a:pt x="1319" y="103"/>
                  </a:lnTo>
                  <a:lnTo>
                    <a:pt x="1319" y="104"/>
                  </a:lnTo>
                  <a:lnTo>
                    <a:pt x="1318" y="104"/>
                  </a:lnTo>
                  <a:lnTo>
                    <a:pt x="1316" y="104"/>
                  </a:lnTo>
                  <a:lnTo>
                    <a:pt x="1315" y="105"/>
                  </a:lnTo>
                  <a:lnTo>
                    <a:pt x="1315" y="106"/>
                  </a:lnTo>
                  <a:lnTo>
                    <a:pt x="1316" y="108"/>
                  </a:lnTo>
                  <a:lnTo>
                    <a:pt x="1315" y="108"/>
                  </a:lnTo>
                  <a:lnTo>
                    <a:pt x="1315" y="109"/>
                  </a:lnTo>
                  <a:lnTo>
                    <a:pt x="1314" y="109"/>
                  </a:lnTo>
                  <a:lnTo>
                    <a:pt x="1315" y="109"/>
                  </a:lnTo>
                  <a:lnTo>
                    <a:pt x="1315" y="108"/>
                  </a:lnTo>
                  <a:lnTo>
                    <a:pt x="1315" y="106"/>
                  </a:lnTo>
                  <a:lnTo>
                    <a:pt x="1314" y="106"/>
                  </a:lnTo>
                  <a:lnTo>
                    <a:pt x="1313" y="106"/>
                  </a:lnTo>
                  <a:lnTo>
                    <a:pt x="1311" y="106"/>
                  </a:lnTo>
                  <a:lnTo>
                    <a:pt x="1310" y="108"/>
                  </a:lnTo>
                  <a:lnTo>
                    <a:pt x="1310" y="109"/>
                  </a:lnTo>
                  <a:lnTo>
                    <a:pt x="1304" y="108"/>
                  </a:lnTo>
                  <a:lnTo>
                    <a:pt x="1304" y="106"/>
                  </a:lnTo>
                  <a:lnTo>
                    <a:pt x="1304" y="105"/>
                  </a:lnTo>
                  <a:lnTo>
                    <a:pt x="1304" y="104"/>
                  </a:lnTo>
                  <a:lnTo>
                    <a:pt x="1304" y="103"/>
                  </a:lnTo>
                  <a:lnTo>
                    <a:pt x="1304" y="101"/>
                  </a:lnTo>
                  <a:lnTo>
                    <a:pt x="1304" y="100"/>
                  </a:lnTo>
                  <a:lnTo>
                    <a:pt x="1303" y="100"/>
                  </a:lnTo>
                  <a:lnTo>
                    <a:pt x="1302" y="100"/>
                  </a:lnTo>
                  <a:lnTo>
                    <a:pt x="1300" y="100"/>
                  </a:lnTo>
                  <a:lnTo>
                    <a:pt x="1299" y="100"/>
                  </a:lnTo>
                  <a:lnTo>
                    <a:pt x="1299" y="99"/>
                  </a:lnTo>
                  <a:lnTo>
                    <a:pt x="1299" y="100"/>
                  </a:lnTo>
                  <a:lnTo>
                    <a:pt x="1298" y="101"/>
                  </a:lnTo>
                  <a:lnTo>
                    <a:pt x="1298" y="100"/>
                  </a:lnTo>
                  <a:lnTo>
                    <a:pt x="1297" y="100"/>
                  </a:lnTo>
                  <a:lnTo>
                    <a:pt x="1298" y="99"/>
                  </a:lnTo>
                  <a:lnTo>
                    <a:pt x="1297" y="99"/>
                  </a:lnTo>
                  <a:lnTo>
                    <a:pt x="1295" y="99"/>
                  </a:lnTo>
                  <a:lnTo>
                    <a:pt x="1295" y="100"/>
                  </a:lnTo>
                  <a:lnTo>
                    <a:pt x="1295" y="101"/>
                  </a:lnTo>
                  <a:lnTo>
                    <a:pt x="1294" y="101"/>
                  </a:lnTo>
                  <a:lnTo>
                    <a:pt x="1294" y="100"/>
                  </a:lnTo>
                  <a:lnTo>
                    <a:pt x="1294" y="101"/>
                  </a:lnTo>
                  <a:lnTo>
                    <a:pt x="1293" y="100"/>
                  </a:lnTo>
                  <a:lnTo>
                    <a:pt x="1293" y="101"/>
                  </a:lnTo>
                  <a:lnTo>
                    <a:pt x="1294" y="101"/>
                  </a:lnTo>
                  <a:lnTo>
                    <a:pt x="1294" y="103"/>
                  </a:lnTo>
                  <a:lnTo>
                    <a:pt x="1293" y="103"/>
                  </a:lnTo>
                  <a:lnTo>
                    <a:pt x="1293" y="104"/>
                  </a:lnTo>
                  <a:lnTo>
                    <a:pt x="1292" y="104"/>
                  </a:lnTo>
                  <a:lnTo>
                    <a:pt x="1293" y="105"/>
                  </a:lnTo>
                  <a:lnTo>
                    <a:pt x="1292" y="105"/>
                  </a:lnTo>
                  <a:lnTo>
                    <a:pt x="1290" y="105"/>
                  </a:lnTo>
                  <a:lnTo>
                    <a:pt x="1289" y="105"/>
                  </a:lnTo>
                  <a:lnTo>
                    <a:pt x="1288" y="105"/>
                  </a:lnTo>
                  <a:lnTo>
                    <a:pt x="1288" y="104"/>
                  </a:lnTo>
                  <a:lnTo>
                    <a:pt x="1289" y="104"/>
                  </a:lnTo>
                  <a:lnTo>
                    <a:pt x="1290" y="103"/>
                  </a:lnTo>
                  <a:lnTo>
                    <a:pt x="1289" y="103"/>
                  </a:lnTo>
                  <a:lnTo>
                    <a:pt x="1288" y="103"/>
                  </a:lnTo>
                  <a:lnTo>
                    <a:pt x="1288" y="101"/>
                  </a:lnTo>
                  <a:lnTo>
                    <a:pt x="1288" y="100"/>
                  </a:lnTo>
                  <a:lnTo>
                    <a:pt x="1289" y="100"/>
                  </a:lnTo>
                  <a:lnTo>
                    <a:pt x="1290" y="100"/>
                  </a:lnTo>
                  <a:lnTo>
                    <a:pt x="1290" y="101"/>
                  </a:lnTo>
                  <a:lnTo>
                    <a:pt x="1290" y="100"/>
                  </a:lnTo>
                  <a:lnTo>
                    <a:pt x="1290" y="99"/>
                  </a:lnTo>
                  <a:lnTo>
                    <a:pt x="1292" y="99"/>
                  </a:lnTo>
                  <a:lnTo>
                    <a:pt x="1292" y="98"/>
                  </a:lnTo>
                  <a:lnTo>
                    <a:pt x="1293" y="98"/>
                  </a:lnTo>
                  <a:lnTo>
                    <a:pt x="1294" y="98"/>
                  </a:lnTo>
                  <a:lnTo>
                    <a:pt x="1294" y="97"/>
                  </a:lnTo>
                  <a:lnTo>
                    <a:pt x="1293" y="95"/>
                  </a:lnTo>
                  <a:lnTo>
                    <a:pt x="1294" y="95"/>
                  </a:lnTo>
                  <a:lnTo>
                    <a:pt x="1293" y="95"/>
                  </a:lnTo>
                  <a:lnTo>
                    <a:pt x="1293" y="94"/>
                  </a:lnTo>
                  <a:lnTo>
                    <a:pt x="1294" y="94"/>
                  </a:lnTo>
                  <a:lnTo>
                    <a:pt x="1293" y="94"/>
                  </a:lnTo>
                  <a:lnTo>
                    <a:pt x="1293" y="93"/>
                  </a:lnTo>
                  <a:lnTo>
                    <a:pt x="1294" y="93"/>
                  </a:lnTo>
                  <a:lnTo>
                    <a:pt x="1293" y="93"/>
                  </a:lnTo>
                  <a:lnTo>
                    <a:pt x="1293" y="92"/>
                  </a:lnTo>
                  <a:lnTo>
                    <a:pt x="1294" y="90"/>
                  </a:lnTo>
                  <a:lnTo>
                    <a:pt x="1293" y="90"/>
                  </a:lnTo>
                  <a:lnTo>
                    <a:pt x="1293" y="92"/>
                  </a:lnTo>
                  <a:lnTo>
                    <a:pt x="1292" y="92"/>
                  </a:lnTo>
                  <a:lnTo>
                    <a:pt x="1290" y="92"/>
                  </a:lnTo>
                  <a:lnTo>
                    <a:pt x="1290" y="93"/>
                  </a:lnTo>
                  <a:lnTo>
                    <a:pt x="1292" y="93"/>
                  </a:lnTo>
                  <a:lnTo>
                    <a:pt x="1290" y="93"/>
                  </a:lnTo>
                  <a:lnTo>
                    <a:pt x="1289" y="93"/>
                  </a:lnTo>
                  <a:lnTo>
                    <a:pt x="1289" y="94"/>
                  </a:lnTo>
                  <a:lnTo>
                    <a:pt x="1288" y="94"/>
                  </a:lnTo>
                  <a:lnTo>
                    <a:pt x="1288" y="93"/>
                  </a:lnTo>
                  <a:lnTo>
                    <a:pt x="1289" y="93"/>
                  </a:lnTo>
                  <a:lnTo>
                    <a:pt x="1289" y="92"/>
                  </a:lnTo>
                  <a:lnTo>
                    <a:pt x="1289" y="90"/>
                  </a:lnTo>
                  <a:lnTo>
                    <a:pt x="1289" y="92"/>
                  </a:lnTo>
                  <a:lnTo>
                    <a:pt x="1288" y="92"/>
                  </a:lnTo>
                  <a:lnTo>
                    <a:pt x="1288" y="90"/>
                  </a:lnTo>
                  <a:lnTo>
                    <a:pt x="1288" y="89"/>
                  </a:lnTo>
                  <a:lnTo>
                    <a:pt x="1288" y="88"/>
                  </a:lnTo>
                  <a:lnTo>
                    <a:pt x="1287" y="88"/>
                  </a:lnTo>
                  <a:lnTo>
                    <a:pt x="1285" y="88"/>
                  </a:lnTo>
                  <a:lnTo>
                    <a:pt x="1284" y="88"/>
                  </a:lnTo>
                  <a:lnTo>
                    <a:pt x="1284" y="89"/>
                  </a:lnTo>
                  <a:lnTo>
                    <a:pt x="1283" y="89"/>
                  </a:lnTo>
                  <a:lnTo>
                    <a:pt x="1283" y="90"/>
                  </a:lnTo>
                  <a:lnTo>
                    <a:pt x="1282" y="90"/>
                  </a:lnTo>
                  <a:lnTo>
                    <a:pt x="1282" y="92"/>
                  </a:lnTo>
                  <a:lnTo>
                    <a:pt x="1282" y="90"/>
                  </a:lnTo>
                  <a:lnTo>
                    <a:pt x="1282" y="89"/>
                  </a:lnTo>
                  <a:lnTo>
                    <a:pt x="1283" y="88"/>
                  </a:lnTo>
                  <a:lnTo>
                    <a:pt x="1283" y="87"/>
                  </a:lnTo>
                  <a:lnTo>
                    <a:pt x="1284" y="87"/>
                  </a:lnTo>
                  <a:lnTo>
                    <a:pt x="1284" y="85"/>
                  </a:lnTo>
                  <a:lnTo>
                    <a:pt x="1283" y="85"/>
                  </a:lnTo>
                  <a:lnTo>
                    <a:pt x="1283" y="84"/>
                  </a:lnTo>
                  <a:lnTo>
                    <a:pt x="1284" y="84"/>
                  </a:lnTo>
                  <a:lnTo>
                    <a:pt x="1284" y="83"/>
                  </a:lnTo>
                  <a:lnTo>
                    <a:pt x="1284" y="84"/>
                  </a:lnTo>
                  <a:lnTo>
                    <a:pt x="1283" y="84"/>
                  </a:lnTo>
                  <a:lnTo>
                    <a:pt x="1282" y="84"/>
                  </a:lnTo>
                  <a:lnTo>
                    <a:pt x="1282" y="85"/>
                  </a:lnTo>
                  <a:lnTo>
                    <a:pt x="1281" y="85"/>
                  </a:lnTo>
                  <a:lnTo>
                    <a:pt x="1279" y="87"/>
                  </a:lnTo>
                  <a:lnTo>
                    <a:pt x="1278" y="87"/>
                  </a:lnTo>
                  <a:lnTo>
                    <a:pt x="1277" y="87"/>
                  </a:lnTo>
                  <a:lnTo>
                    <a:pt x="1276" y="87"/>
                  </a:lnTo>
                  <a:lnTo>
                    <a:pt x="1276" y="88"/>
                  </a:lnTo>
                  <a:lnTo>
                    <a:pt x="1276" y="89"/>
                  </a:lnTo>
                  <a:lnTo>
                    <a:pt x="1274" y="89"/>
                  </a:lnTo>
                  <a:lnTo>
                    <a:pt x="1274" y="90"/>
                  </a:lnTo>
                  <a:lnTo>
                    <a:pt x="1273" y="90"/>
                  </a:lnTo>
                  <a:lnTo>
                    <a:pt x="1273" y="92"/>
                  </a:lnTo>
                  <a:lnTo>
                    <a:pt x="1272" y="92"/>
                  </a:lnTo>
                  <a:lnTo>
                    <a:pt x="1272" y="93"/>
                  </a:lnTo>
                  <a:lnTo>
                    <a:pt x="1271" y="93"/>
                  </a:lnTo>
                  <a:lnTo>
                    <a:pt x="1271" y="94"/>
                  </a:lnTo>
                  <a:lnTo>
                    <a:pt x="1269" y="94"/>
                  </a:lnTo>
                  <a:lnTo>
                    <a:pt x="1268" y="94"/>
                  </a:lnTo>
                  <a:lnTo>
                    <a:pt x="1268" y="95"/>
                  </a:lnTo>
                  <a:lnTo>
                    <a:pt x="1268" y="97"/>
                  </a:lnTo>
                  <a:lnTo>
                    <a:pt x="1267" y="97"/>
                  </a:lnTo>
                  <a:lnTo>
                    <a:pt x="1266" y="95"/>
                  </a:lnTo>
                  <a:lnTo>
                    <a:pt x="1266" y="97"/>
                  </a:lnTo>
                  <a:lnTo>
                    <a:pt x="1266" y="98"/>
                  </a:lnTo>
                  <a:lnTo>
                    <a:pt x="1264" y="98"/>
                  </a:lnTo>
                  <a:lnTo>
                    <a:pt x="1263" y="98"/>
                  </a:lnTo>
                  <a:lnTo>
                    <a:pt x="1262" y="98"/>
                  </a:lnTo>
                  <a:lnTo>
                    <a:pt x="1262" y="99"/>
                  </a:lnTo>
                  <a:lnTo>
                    <a:pt x="1261" y="99"/>
                  </a:lnTo>
                  <a:lnTo>
                    <a:pt x="1262" y="100"/>
                  </a:lnTo>
                  <a:lnTo>
                    <a:pt x="1263" y="100"/>
                  </a:lnTo>
                  <a:lnTo>
                    <a:pt x="1262" y="101"/>
                  </a:lnTo>
                  <a:lnTo>
                    <a:pt x="1261" y="103"/>
                  </a:lnTo>
                  <a:lnTo>
                    <a:pt x="1259" y="103"/>
                  </a:lnTo>
                  <a:lnTo>
                    <a:pt x="1259" y="104"/>
                  </a:lnTo>
                  <a:lnTo>
                    <a:pt x="1258" y="105"/>
                  </a:lnTo>
                  <a:lnTo>
                    <a:pt x="1257" y="106"/>
                  </a:lnTo>
                  <a:lnTo>
                    <a:pt x="1257" y="105"/>
                  </a:lnTo>
                  <a:lnTo>
                    <a:pt x="1257" y="104"/>
                  </a:lnTo>
                  <a:lnTo>
                    <a:pt x="1257" y="105"/>
                  </a:lnTo>
                  <a:lnTo>
                    <a:pt x="1256" y="105"/>
                  </a:lnTo>
                  <a:lnTo>
                    <a:pt x="1254" y="105"/>
                  </a:lnTo>
                  <a:lnTo>
                    <a:pt x="1254" y="106"/>
                  </a:lnTo>
                  <a:lnTo>
                    <a:pt x="1254" y="108"/>
                  </a:lnTo>
                  <a:lnTo>
                    <a:pt x="1253" y="108"/>
                  </a:lnTo>
                  <a:lnTo>
                    <a:pt x="1253" y="109"/>
                  </a:lnTo>
                  <a:lnTo>
                    <a:pt x="1252" y="109"/>
                  </a:lnTo>
                  <a:lnTo>
                    <a:pt x="1251" y="109"/>
                  </a:lnTo>
                  <a:lnTo>
                    <a:pt x="1250" y="109"/>
                  </a:lnTo>
                  <a:lnTo>
                    <a:pt x="1250" y="110"/>
                  </a:lnTo>
                  <a:lnTo>
                    <a:pt x="1250" y="111"/>
                  </a:lnTo>
                  <a:lnTo>
                    <a:pt x="1248" y="110"/>
                  </a:lnTo>
                  <a:lnTo>
                    <a:pt x="1250" y="110"/>
                  </a:lnTo>
                  <a:lnTo>
                    <a:pt x="1248" y="109"/>
                  </a:lnTo>
                  <a:lnTo>
                    <a:pt x="1247" y="109"/>
                  </a:lnTo>
                  <a:lnTo>
                    <a:pt x="1247" y="110"/>
                  </a:lnTo>
                  <a:lnTo>
                    <a:pt x="1246" y="110"/>
                  </a:lnTo>
                  <a:lnTo>
                    <a:pt x="1247" y="111"/>
                  </a:lnTo>
                  <a:lnTo>
                    <a:pt x="1247" y="113"/>
                  </a:lnTo>
                  <a:lnTo>
                    <a:pt x="1246" y="113"/>
                  </a:lnTo>
                  <a:lnTo>
                    <a:pt x="1246" y="111"/>
                  </a:lnTo>
                  <a:lnTo>
                    <a:pt x="1245" y="111"/>
                  </a:lnTo>
                  <a:lnTo>
                    <a:pt x="1245" y="110"/>
                  </a:lnTo>
                  <a:lnTo>
                    <a:pt x="1245" y="109"/>
                  </a:lnTo>
                  <a:lnTo>
                    <a:pt x="1243" y="109"/>
                  </a:lnTo>
                  <a:lnTo>
                    <a:pt x="1243" y="110"/>
                  </a:lnTo>
                  <a:lnTo>
                    <a:pt x="1242" y="110"/>
                  </a:lnTo>
                  <a:lnTo>
                    <a:pt x="1242" y="109"/>
                  </a:lnTo>
                  <a:lnTo>
                    <a:pt x="1241" y="109"/>
                  </a:lnTo>
                  <a:lnTo>
                    <a:pt x="1241" y="110"/>
                  </a:lnTo>
                  <a:lnTo>
                    <a:pt x="1241" y="111"/>
                  </a:lnTo>
                  <a:lnTo>
                    <a:pt x="1240" y="111"/>
                  </a:lnTo>
                  <a:lnTo>
                    <a:pt x="1238" y="111"/>
                  </a:lnTo>
                  <a:lnTo>
                    <a:pt x="1237" y="111"/>
                  </a:lnTo>
                  <a:lnTo>
                    <a:pt x="1236" y="111"/>
                  </a:lnTo>
                  <a:lnTo>
                    <a:pt x="1236" y="113"/>
                  </a:lnTo>
                  <a:lnTo>
                    <a:pt x="1235" y="113"/>
                  </a:lnTo>
                  <a:lnTo>
                    <a:pt x="1233" y="114"/>
                  </a:lnTo>
                  <a:lnTo>
                    <a:pt x="1232" y="114"/>
                  </a:lnTo>
                  <a:lnTo>
                    <a:pt x="1231" y="115"/>
                  </a:lnTo>
                  <a:lnTo>
                    <a:pt x="1230" y="115"/>
                  </a:lnTo>
                  <a:lnTo>
                    <a:pt x="1230" y="116"/>
                  </a:lnTo>
                  <a:lnTo>
                    <a:pt x="1228" y="116"/>
                  </a:lnTo>
                  <a:lnTo>
                    <a:pt x="1227" y="115"/>
                  </a:lnTo>
                  <a:lnTo>
                    <a:pt x="1227" y="116"/>
                  </a:lnTo>
                  <a:lnTo>
                    <a:pt x="1228" y="116"/>
                  </a:lnTo>
                  <a:lnTo>
                    <a:pt x="1227" y="118"/>
                  </a:lnTo>
                  <a:lnTo>
                    <a:pt x="1228" y="119"/>
                  </a:lnTo>
                  <a:lnTo>
                    <a:pt x="1227" y="119"/>
                  </a:lnTo>
                  <a:lnTo>
                    <a:pt x="1226" y="119"/>
                  </a:lnTo>
                  <a:lnTo>
                    <a:pt x="1226" y="120"/>
                  </a:lnTo>
                  <a:lnTo>
                    <a:pt x="1226" y="121"/>
                  </a:lnTo>
                  <a:lnTo>
                    <a:pt x="1226" y="123"/>
                  </a:lnTo>
                  <a:lnTo>
                    <a:pt x="1225" y="124"/>
                  </a:lnTo>
                  <a:lnTo>
                    <a:pt x="1224" y="124"/>
                  </a:lnTo>
                  <a:lnTo>
                    <a:pt x="1222" y="125"/>
                  </a:lnTo>
                  <a:lnTo>
                    <a:pt x="1221" y="125"/>
                  </a:lnTo>
                  <a:lnTo>
                    <a:pt x="1221" y="126"/>
                  </a:lnTo>
                  <a:lnTo>
                    <a:pt x="1221" y="127"/>
                  </a:lnTo>
                  <a:lnTo>
                    <a:pt x="1221" y="129"/>
                  </a:lnTo>
                  <a:lnTo>
                    <a:pt x="1220" y="129"/>
                  </a:lnTo>
                  <a:lnTo>
                    <a:pt x="1219" y="129"/>
                  </a:lnTo>
                  <a:lnTo>
                    <a:pt x="1219" y="130"/>
                  </a:lnTo>
                  <a:lnTo>
                    <a:pt x="1217" y="130"/>
                  </a:lnTo>
                  <a:lnTo>
                    <a:pt x="1217" y="131"/>
                  </a:lnTo>
                  <a:lnTo>
                    <a:pt x="1216" y="132"/>
                  </a:lnTo>
                  <a:lnTo>
                    <a:pt x="1216" y="134"/>
                  </a:lnTo>
                  <a:lnTo>
                    <a:pt x="1215" y="135"/>
                  </a:lnTo>
                  <a:lnTo>
                    <a:pt x="1215" y="136"/>
                  </a:lnTo>
                  <a:lnTo>
                    <a:pt x="1215" y="137"/>
                  </a:lnTo>
                  <a:lnTo>
                    <a:pt x="1214" y="137"/>
                  </a:lnTo>
                  <a:lnTo>
                    <a:pt x="1214" y="139"/>
                  </a:lnTo>
                  <a:lnTo>
                    <a:pt x="1212" y="139"/>
                  </a:lnTo>
                  <a:lnTo>
                    <a:pt x="1212" y="137"/>
                  </a:lnTo>
                  <a:lnTo>
                    <a:pt x="1211" y="137"/>
                  </a:lnTo>
                  <a:lnTo>
                    <a:pt x="1210" y="137"/>
                  </a:lnTo>
                  <a:lnTo>
                    <a:pt x="1210" y="139"/>
                  </a:lnTo>
                  <a:lnTo>
                    <a:pt x="1210" y="140"/>
                  </a:lnTo>
                  <a:lnTo>
                    <a:pt x="1209" y="140"/>
                  </a:lnTo>
                  <a:lnTo>
                    <a:pt x="1207" y="140"/>
                  </a:lnTo>
                  <a:lnTo>
                    <a:pt x="1206" y="140"/>
                  </a:lnTo>
                  <a:lnTo>
                    <a:pt x="1206" y="139"/>
                  </a:lnTo>
                  <a:lnTo>
                    <a:pt x="1206" y="137"/>
                  </a:lnTo>
                  <a:lnTo>
                    <a:pt x="1207" y="137"/>
                  </a:lnTo>
                  <a:lnTo>
                    <a:pt x="1207" y="136"/>
                  </a:lnTo>
                  <a:lnTo>
                    <a:pt x="1206" y="136"/>
                  </a:lnTo>
                  <a:lnTo>
                    <a:pt x="1206" y="135"/>
                  </a:lnTo>
                  <a:lnTo>
                    <a:pt x="1206" y="134"/>
                  </a:lnTo>
                  <a:lnTo>
                    <a:pt x="1205" y="135"/>
                  </a:lnTo>
                  <a:lnTo>
                    <a:pt x="1205" y="136"/>
                  </a:lnTo>
                  <a:lnTo>
                    <a:pt x="1204" y="136"/>
                  </a:lnTo>
                  <a:lnTo>
                    <a:pt x="1204" y="135"/>
                  </a:lnTo>
                  <a:lnTo>
                    <a:pt x="1202" y="135"/>
                  </a:lnTo>
                  <a:lnTo>
                    <a:pt x="1202" y="136"/>
                  </a:lnTo>
                  <a:lnTo>
                    <a:pt x="1201" y="136"/>
                  </a:lnTo>
                  <a:lnTo>
                    <a:pt x="1200" y="136"/>
                  </a:lnTo>
                  <a:lnTo>
                    <a:pt x="1201" y="137"/>
                  </a:lnTo>
                  <a:lnTo>
                    <a:pt x="1200" y="137"/>
                  </a:lnTo>
                  <a:lnTo>
                    <a:pt x="1200" y="136"/>
                  </a:lnTo>
                  <a:lnTo>
                    <a:pt x="1200" y="135"/>
                  </a:lnTo>
                  <a:lnTo>
                    <a:pt x="1200" y="134"/>
                  </a:lnTo>
                  <a:lnTo>
                    <a:pt x="1199" y="134"/>
                  </a:lnTo>
                  <a:lnTo>
                    <a:pt x="1200" y="134"/>
                  </a:lnTo>
                  <a:lnTo>
                    <a:pt x="1200" y="132"/>
                  </a:lnTo>
                  <a:lnTo>
                    <a:pt x="1199" y="131"/>
                  </a:lnTo>
                  <a:lnTo>
                    <a:pt x="1198" y="131"/>
                  </a:lnTo>
                  <a:lnTo>
                    <a:pt x="1198" y="130"/>
                  </a:lnTo>
                  <a:lnTo>
                    <a:pt x="1198" y="129"/>
                  </a:lnTo>
                  <a:lnTo>
                    <a:pt x="1198" y="127"/>
                  </a:lnTo>
                  <a:lnTo>
                    <a:pt x="1199" y="127"/>
                  </a:lnTo>
                  <a:lnTo>
                    <a:pt x="1199" y="129"/>
                  </a:lnTo>
                  <a:lnTo>
                    <a:pt x="1200" y="129"/>
                  </a:lnTo>
                  <a:lnTo>
                    <a:pt x="1200" y="127"/>
                  </a:lnTo>
                  <a:lnTo>
                    <a:pt x="1200" y="126"/>
                  </a:lnTo>
                  <a:lnTo>
                    <a:pt x="1200" y="125"/>
                  </a:lnTo>
                  <a:lnTo>
                    <a:pt x="1199" y="125"/>
                  </a:lnTo>
                  <a:lnTo>
                    <a:pt x="1199" y="124"/>
                  </a:lnTo>
                  <a:lnTo>
                    <a:pt x="1198" y="123"/>
                  </a:lnTo>
                  <a:lnTo>
                    <a:pt x="1198" y="121"/>
                  </a:lnTo>
                  <a:lnTo>
                    <a:pt x="1199" y="120"/>
                  </a:lnTo>
                  <a:lnTo>
                    <a:pt x="1199" y="119"/>
                  </a:lnTo>
                  <a:lnTo>
                    <a:pt x="1199" y="118"/>
                  </a:lnTo>
                  <a:lnTo>
                    <a:pt x="1200" y="118"/>
                  </a:lnTo>
                  <a:lnTo>
                    <a:pt x="1200" y="116"/>
                  </a:lnTo>
                  <a:lnTo>
                    <a:pt x="1201" y="118"/>
                  </a:lnTo>
                  <a:lnTo>
                    <a:pt x="1201" y="116"/>
                  </a:lnTo>
                  <a:lnTo>
                    <a:pt x="1201" y="115"/>
                  </a:lnTo>
                  <a:lnTo>
                    <a:pt x="1200" y="115"/>
                  </a:lnTo>
                  <a:lnTo>
                    <a:pt x="1200" y="114"/>
                  </a:lnTo>
                  <a:lnTo>
                    <a:pt x="1200" y="113"/>
                  </a:lnTo>
                  <a:lnTo>
                    <a:pt x="1200" y="111"/>
                  </a:lnTo>
                  <a:lnTo>
                    <a:pt x="1200" y="110"/>
                  </a:lnTo>
                  <a:lnTo>
                    <a:pt x="1200" y="109"/>
                  </a:lnTo>
                  <a:lnTo>
                    <a:pt x="1201" y="109"/>
                  </a:lnTo>
                  <a:lnTo>
                    <a:pt x="1202" y="108"/>
                  </a:lnTo>
                  <a:lnTo>
                    <a:pt x="1201" y="108"/>
                  </a:lnTo>
                  <a:lnTo>
                    <a:pt x="1200" y="108"/>
                  </a:lnTo>
                  <a:lnTo>
                    <a:pt x="1199" y="106"/>
                  </a:lnTo>
                  <a:lnTo>
                    <a:pt x="1199" y="105"/>
                  </a:lnTo>
                  <a:lnTo>
                    <a:pt x="1198" y="105"/>
                  </a:lnTo>
                  <a:lnTo>
                    <a:pt x="1198" y="104"/>
                  </a:lnTo>
                  <a:lnTo>
                    <a:pt x="1199" y="104"/>
                  </a:lnTo>
                  <a:lnTo>
                    <a:pt x="1200" y="104"/>
                  </a:lnTo>
                  <a:lnTo>
                    <a:pt x="1200" y="103"/>
                  </a:lnTo>
                  <a:lnTo>
                    <a:pt x="1201" y="101"/>
                  </a:lnTo>
                  <a:lnTo>
                    <a:pt x="1201" y="100"/>
                  </a:lnTo>
                  <a:lnTo>
                    <a:pt x="1202" y="99"/>
                  </a:lnTo>
                  <a:lnTo>
                    <a:pt x="1204" y="99"/>
                  </a:lnTo>
                  <a:lnTo>
                    <a:pt x="1204" y="98"/>
                  </a:lnTo>
                  <a:lnTo>
                    <a:pt x="1205" y="97"/>
                  </a:lnTo>
                  <a:lnTo>
                    <a:pt x="1205" y="95"/>
                  </a:lnTo>
                  <a:lnTo>
                    <a:pt x="1205" y="94"/>
                  </a:lnTo>
                  <a:lnTo>
                    <a:pt x="1206" y="94"/>
                  </a:lnTo>
                  <a:lnTo>
                    <a:pt x="1206" y="95"/>
                  </a:lnTo>
                  <a:lnTo>
                    <a:pt x="1207" y="97"/>
                  </a:lnTo>
                  <a:lnTo>
                    <a:pt x="1207" y="95"/>
                  </a:lnTo>
                  <a:lnTo>
                    <a:pt x="1207" y="94"/>
                  </a:lnTo>
                  <a:lnTo>
                    <a:pt x="1209" y="94"/>
                  </a:lnTo>
                  <a:lnTo>
                    <a:pt x="1207" y="94"/>
                  </a:lnTo>
                  <a:lnTo>
                    <a:pt x="1209" y="93"/>
                  </a:lnTo>
                  <a:lnTo>
                    <a:pt x="1207" y="92"/>
                  </a:lnTo>
                  <a:lnTo>
                    <a:pt x="1209" y="90"/>
                  </a:lnTo>
                  <a:lnTo>
                    <a:pt x="1210" y="90"/>
                  </a:lnTo>
                  <a:lnTo>
                    <a:pt x="1211" y="89"/>
                  </a:lnTo>
                  <a:lnTo>
                    <a:pt x="1212" y="89"/>
                  </a:lnTo>
                  <a:lnTo>
                    <a:pt x="1212" y="90"/>
                  </a:lnTo>
                  <a:lnTo>
                    <a:pt x="1214" y="90"/>
                  </a:lnTo>
                  <a:lnTo>
                    <a:pt x="1214" y="89"/>
                  </a:lnTo>
                  <a:lnTo>
                    <a:pt x="1212" y="89"/>
                  </a:lnTo>
                  <a:lnTo>
                    <a:pt x="1214" y="88"/>
                  </a:lnTo>
                  <a:lnTo>
                    <a:pt x="1215" y="88"/>
                  </a:lnTo>
                  <a:lnTo>
                    <a:pt x="1216" y="87"/>
                  </a:lnTo>
                  <a:lnTo>
                    <a:pt x="1217" y="87"/>
                  </a:lnTo>
                  <a:lnTo>
                    <a:pt x="1217" y="85"/>
                  </a:lnTo>
                  <a:lnTo>
                    <a:pt x="1219" y="85"/>
                  </a:lnTo>
                  <a:lnTo>
                    <a:pt x="1220" y="84"/>
                  </a:lnTo>
                  <a:lnTo>
                    <a:pt x="1221" y="84"/>
                  </a:lnTo>
                  <a:lnTo>
                    <a:pt x="1221" y="83"/>
                  </a:lnTo>
                  <a:lnTo>
                    <a:pt x="1222" y="83"/>
                  </a:lnTo>
                  <a:lnTo>
                    <a:pt x="1222" y="82"/>
                  </a:lnTo>
                  <a:lnTo>
                    <a:pt x="1222" y="80"/>
                  </a:lnTo>
                  <a:lnTo>
                    <a:pt x="1222" y="79"/>
                  </a:lnTo>
                  <a:lnTo>
                    <a:pt x="1221" y="79"/>
                  </a:lnTo>
                  <a:lnTo>
                    <a:pt x="1221" y="78"/>
                  </a:lnTo>
                  <a:lnTo>
                    <a:pt x="1221" y="77"/>
                  </a:lnTo>
                  <a:lnTo>
                    <a:pt x="1221" y="75"/>
                  </a:lnTo>
                  <a:lnTo>
                    <a:pt x="1220" y="75"/>
                  </a:lnTo>
                  <a:lnTo>
                    <a:pt x="1219" y="75"/>
                  </a:lnTo>
                  <a:lnTo>
                    <a:pt x="1217" y="77"/>
                  </a:lnTo>
                  <a:lnTo>
                    <a:pt x="1217" y="78"/>
                  </a:lnTo>
                  <a:lnTo>
                    <a:pt x="1217" y="79"/>
                  </a:lnTo>
                  <a:lnTo>
                    <a:pt x="1217" y="80"/>
                  </a:lnTo>
                  <a:lnTo>
                    <a:pt x="1216" y="80"/>
                  </a:lnTo>
                  <a:lnTo>
                    <a:pt x="1215" y="80"/>
                  </a:lnTo>
                  <a:lnTo>
                    <a:pt x="1215" y="82"/>
                  </a:lnTo>
                  <a:lnTo>
                    <a:pt x="1214" y="82"/>
                  </a:lnTo>
                  <a:lnTo>
                    <a:pt x="1214" y="83"/>
                  </a:lnTo>
                  <a:lnTo>
                    <a:pt x="1212" y="83"/>
                  </a:lnTo>
                  <a:lnTo>
                    <a:pt x="1212" y="84"/>
                  </a:lnTo>
                  <a:lnTo>
                    <a:pt x="1211" y="85"/>
                  </a:lnTo>
                  <a:lnTo>
                    <a:pt x="1210" y="85"/>
                  </a:lnTo>
                  <a:lnTo>
                    <a:pt x="1209" y="85"/>
                  </a:lnTo>
                  <a:lnTo>
                    <a:pt x="1209" y="84"/>
                  </a:lnTo>
                  <a:lnTo>
                    <a:pt x="1207" y="84"/>
                  </a:lnTo>
                  <a:lnTo>
                    <a:pt x="1207" y="85"/>
                  </a:lnTo>
                  <a:lnTo>
                    <a:pt x="1207" y="87"/>
                  </a:lnTo>
                  <a:lnTo>
                    <a:pt x="1207" y="85"/>
                  </a:lnTo>
                  <a:lnTo>
                    <a:pt x="1206" y="85"/>
                  </a:lnTo>
                  <a:lnTo>
                    <a:pt x="1206" y="84"/>
                  </a:lnTo>
                  <a:lnTo>
                    <a:pt x="1206" y="83"/>
                  </a:lnTo>
                  <a:lnTo>
                    <a:pt x="1205" y="83"/>
                  </a:lnTo>
                  <a:lnTo>
                    <a:pt x="1205" y="84"/>
                  </a:lnTo>
                  <a:lnTo>
                    <a:pt x="1205" y="85"/>
                  </a:lnTo>
                  <a:lnTo>
                    <a:pt x="1205" y="87"/>
                  </a:lnTo>
                  <a:lnTo>
                    <a:pt x="1204" y="87"/>
                  </a:lnTo>
                  <a:lnTo>
                    <a:pt x="1205" y="88"/>
                  </a:lnTo>
                  <a:lnTo>
                    <a:pt x="1204" y="88"/>
                  </a:lnTo>
                  <a:lnTo>
                    <a:pt x="1202" y="88"/>
                  </a:lnTo>
                  <a:lnTo>
                    <a:pt x="1202" y="89"/>
                  </a:lnTo>
                  <a:lnTo>
                    <a:pt x="1204" y="89"/>
                  </a:lnTo>
                  <a:lnTo>
                    <a:pt x="1205" y="89"/>
                  </a:lnTo>
                  <a:lnTo>
                    <a:pt x="1204" y="89"/>
                  </a:lnTo>
                  <a:lnTo>
                    <a:pt x="1202" y="90"/>
                  </a:lnTo>
                  <a:lnTo>
                    <a:pt x="1201" y="90"/>
                  </a:lnTo>
                  <a:lnTo>
                    <a:pt x="1201" y="92"/>
                  </a:lnTo>
                  <a:lnTo>
                    <a:pt x="1200" y="92"/>
                  </a:lnTo>
                  <a:lnTo>
                    <a:pt x="1199" y="92"/>
                  </a:lnTo>
                  <a:lnTo>
                    <a:pt x="1199" y="90"/>
                  </a:lnTo>
                  <a:lnTo>
                    <a:pt x="1198" y="90"/>
                  </a:lnTo>
                  <a:lnTo>
                    <a:pt x="1198" y="89"/>
                  </a:lnTo>
                  <a:lnTo>
                    <a:pt x="1198" y="90"/>
                  </a:lnTo>
                  <a:lnTo>
                    <a:pt x="1198" y="92"/>
                  </a:lnTo>
                  <a:lnTo>
                    <a:pt x="1199" y="92"/>
                  </a:lnTo>
                  <a:lnTo>
                    <a:pt x="1199" y="93"/>
                  </a:lnTo>
                  <a:lnTo>
                    <a:pt x="1200" y="94"/>
                  </a:lnTo>
                  <a:lnTo>
                    <a:pt x="1201" y="94"/>
                  </a:lnTo>
                  <a:lnTo>
                    <a:pt x="1200" y="95"/>
                  </a:lnTo>
                  <a:lnTo>
                    <a:pt x="1200" y="97"/>
                  </a:lnTo>
                  <a:lnTo>
                    <a:pt x="1199" y="98"/>
                  </a:lnTo>
                  <a:lnTo>
                    <a:pt x="1198" y="97"/>
                  </a:lnTo>
                  <a:lnTo>
                    <a:pt x="1196" y="97"/>
                  </a:lnTo>
                  <a:lnTo>
                    <a:pt x="1196" y="95"/>
                  </a:lnTo>
                  <a:lnTo>
                    <a:pt x="1196" y="97"/>
                  </a:lnTo>
                  <a:lnTo>
                    <a:pt x="1196" y="98"/>
                  </a:lnTo>
                  <a:lnTo>
                    <a:pt x="1195" y="99"/>
                  </a:lnTo>
                  <a:lnTo>
                    <a:pt x="1195" y="98"/>
                  </a:lnTo>
                  <a:lnTo>
                    <a:pt x="1194" y="98"/>
                  </a:lnTo>
                  <a:lnTo>
                    <a:pt x="1193" y="99"/>
                  </a:lnTo>
                  <a:lnTo>
                    <a:pt x="1193" y="100"/>
                  </a:lnTo>
                  <a:lnTo>
                    <a:pt x="1193" y="101"/>
                  </a:lnTo>
                  <a:lnTo>
                    <a:pt x="1191" y="103"/>
                  </a:lnTo>
                  <a:lnTo>
                    <a:pt x="1190" y="103"/>
                  </a:lnTo>
                  <a:lnTo>
                    <a:pt x="1190" y="104"/>
                  </a:lnTo>
                  <a:lnTo>
                    <a:pt x="1191" y="104"/>
                  </a:lnTo>
                  <a:lnTo>
                    <a:pt x="1191" y="105"/>
                  </a:lnTo>
                  <a:lnTo>
                    <a:pt x="1191" y="106"/>
                  </a:lnTo>
                  <a:lnTo>
                    <a:pt x="1191" y="108"/>
                  </a:lnTo>
                  <a:lnTo>
                    <a:pt x="1191" y="109"/>
                  </a:lnTo>
                  <a:lnTo>
                    <a:pt x="1193" y="109"/>
                  </a:lnTo>
                  <a:lnTo>
                    <a:pt x="1193" y="108"/>
                  </a:lnTo>
                  <a:lnTo>
                    <a:pt x="1194" y="109"/>
                  </a:lnTo>
                  <a:lnTo>
                    <a:pt x="1194" y="110"/>
                  </a:lnTo>
                  <a:lnTo>
                    <a:pt x="1194" y="111"/>
                  </a:lnTo>
                  <a:lnTo>
                    <a:pt x="1193" y="111"/>
                  </a:lnTo>
                  <a:lnTo>
                    <a:pt x="1193" y="113"/>
                  </a:lnTo>
                  <a:lnTo>
                    <a:pt x="1191" y="114"/>
                  </a:lnTo>
                  <a:lnTo>
                    <a:pt x="1191" y="115"/>
                  </a:lnTo>
                  <a:lnTo>
                    <a:pt x="1193" y="116"/>
                  </a:lnTo>
                  <a:lnTo>
                    <a:pt x="1194" y="118"/>
                  </a:lnTo>
                  <a:lnTo>
                    <a:pt x="1193" y="118"/>
                  </a:lnTo>
                  <a:lnTo>
                    <a:pt x="1191" y="119"/>
                  </a:lnTo>
                  <a:lnTo>
                    <a:pt x="1191" y="120"/>
                  </a:lnTo>
                  <a:lnTo>
                    <a:pt x="1190" y="121"/>
                  </a:lnTo>
                  <a:lnTo>
                    <a:pt x="1190" y="123"/>
                  </a:lnTo>
                  <a:lnTo>
                    <a:pt x="1190" y="125"/>
                  </a:lnTo>
                  <a:lnTo>
                    <a:pt x="1188" y="127"/>
                  </a:lnTo>
                  <a:lnTo>
                    <a:pt x="1188" y="129"/>
                  </a:lnTo>
                  <a:lnTo>
                    <a:pt x="1186" y="130"/>
                  </a:lnTo>
                  <a:lnTo>
                    <a:pt x="1186" y="132"/>
                  </a:lnTo>
                  <a:lnTo>
                    <a:pt x="1186" y="134"/>
                  </a:lnTo>
                  <a:lnTo>
                    <a:pt x="1186" y="135"/>
                  </a:lnTo>
                  <a:lnTo>
                    <a:pt x="1188" y="135"/>
                  </a:lnTo>
                  <a:lnTo>
                    <a:pt x="1189" y="136"/>
                  </a:lnTo>
                  <a:lnTo>
                    <a:pt x="1189" y="137"/>
                  </a:lnTo>
                  <a:lnTo>
                    <a:pt x="1189" y="139"/>
                  </a:lnTo>
                  <a:lnTo>
                    <a:pt x="1190" y="140"/>
                  </a:lnTo>
                  <a:lnTo>
                    <a:pt x="1189" y="140"/>
                  </a:lnTo>
                  <a:lnTo>
                    <a:pt x="1189" y="141"/>
                  </a:lnTo>
                  <a:lnTo>
                    <a:pt x="1189" y="142"/>
                  </a:lnTo>
                  <a:lnTo>
                    <a:pt x="1189" y="144"/>
                  </a:lnTo>
                  <a:lnTo>
                    <a:pt x="1189" y="145"/>
                  </a:lnTo>
                  <a:lnTo>
                    <a:pt x="1189" y="146"/>
                  </a:lnTo>
                  <a:lnTo>
                    <a:pt x="1189" y="147"/>
                  </a:lnTo>
                  <a:lnTo>
                    <a:pt x="1190" y="147"/>
                  </a:lnTo>
                  <a:lnTo>
                    <a:pt x="1190" y="149"/>
                  </a:lnTo>
                  <a:lnTo>
                    <a:pt x="1189" y="149"/>
                  </a:lnTo>
                  <a:lnTo>
                    <a:pt x="1188" y="149"/>
                  </a:lnTo>
                  <a:lnTo>
                    <a:pt x="1186" y="149"/>
                  </a:lnTo>
                  <a:lnTo>
                    <a:pt x="1186" y="147"/>
                  </a:lnTo>
                  <a:lnTo>
                    <a:pt x="1188" y="147"/>
                  </a:lnTo>
                  <a:lnTo>
                    <a:pt x="1186" y="147"/>
                  </a:lnTo>
                  <a:lnTo>
                    <a:pt x="1186" y="149"/>
                  </a:lnTo>
                  <a:lnTo>
                    <a:pt x="1185" y="150"/>
                  </a:lnTo>
                  <a:lnTo>
                    <a:pt x="1186" y="151"/>
                  </a:lnTo>
                  <a:lnTo>
                    <a:pt x="1188" y="151"/>
                  </a:lnTo>
                  <a:lnTo>
                    <a:pt x="1186" y="151"/>
                  </a:lnTo>
                  <a:lnTo>
                    <a:pt x="1185" y="151"/>
                  </a:lnTo>
                  <a:lnTo>
                    <a:pt x="1184" y="151"/>
                  </a:lnTo>
                  <a:lnTo>
                    <a:pt x="1184" y="150"/>
                  </a:lnTo>
                  <a:lnTo>
                    <a:pt x="1183" y="150"/>
                  </a:lnTo>
                  <a:lnTo>
                    <a:pt x="1183" y="149"/>
                  </a:lnTo>
                  <a:lnTo>
                    <a:pt x="1181" y="149"/>
                  </a:lnTo>
                  <a:lnTo>
                    <a:pt x="1181" y="147"/>
                  </a:lnTo>
                  <a:lnTo>
                    <a:pt x="1181" y="146"/>
                  </a:lnTo>
                  <a:lnTo>
                    <a:pt x="1181" y="145"/>
                  </a:lnTo>
                  <a:lnTo>
                    <a:pt x="1183" y="145"/>
                  </a:lnTo>
                  <a:lnTo>
                    <a:pt x="1183" y="144"/>
                  </a:lnTo>
                  <a:lnTo>
                    <a:pt x="1184" y="144"/>
                  </a:lnTo>
                  <a:lnTo>
                    <a:pt x="1184" y="142"/>
                  </a:lnTo>
                  <a:lnTo>
                    <a:pt x="1183" y="142"/>
                  </a:lnTo>
                  <a:lnTo>
                    <a:pt x="1183" y="141"/>
                  </a:lnTo>
                  <a:lnTo>
                    <a:pt x="1181" y="141"/>
                  </a:lnTo>
                  <a:lnTo>
                    <a:pt x="1180" y="140"/>
                  </a:lnTo>
                  <a:lnTo>
                    <a:pt x="1180" y="139"/>
                  </a:lnTo>
                  <a:lnTo>
                    <a:pt x="1179" y="139"/>
                  </a:lnTo>
                  <a:lnTo>
                    <a:pt x="1179" y="137"/>
                  </a:lnTo>
                  <a:lnTo>
                    <a:pt x="1178" y="137"/>
                  </a:lnTo>
                  <a:lnTo>
                    <a:pt x="1176" y="137"/>
                  </a:lnTo>
                  <a:lnTo>
                    <a:pt x="1176" y="136"/>
                  </a:lnTo>
                  <a:lnTo>
                    <a:pt x="1176" y="135"/>
                  </a:lnTo>
                  <a:lnTo>
                    <a:pt x="1175" y="135"/>
                  </a:lnTo>
                  <a:lnTo>
                    <a:pt x="1175" y="134"/>
                  </a:lnTo>
                  <a:lnTo>
                    <a:pt x="1176" y="134"/>
                  </a:lnTo>
                  <a:lnTo>
                    <a:pt x="1178" y="134"/>
                  </a:lnTo>
                  <a:lnTo>
                    <a:pt x="1178" y="132"/>
                  </a:lnTo>
                  <a:lnTo>
                    <a:pt x="1179" y="134"/>
                  </a:lnTo>
                  <a:lnTo>
                    <a:pt x="1179" y="132"/>
                  </a:lnTo>
                  <a:lnTo>
                    <a:pt x="1178" y="131"/>
                  </a:lnTo>
                  <a:lnTo>
                    <a:pt x="1179" y="131"/>
                  </a:lnTo>
                  <a:lnTo>
                    <a:pt x="1180" y="131"/>
                  </a:lnTo>
                  <a:lnTo>
                    <a:pt x="1181" y="130"/>
                  </a:lnTo>
                  <a:lnTo>
                    <a:pt x="1180" y="130"/>
                  </a:lnTo>
                  <a:lnTo>
                    <a:pt x="1180" y="129"/>
                  </a:lnTo>
                  <a:lnTo>
                    <a:pt x="1181" y="127"/>
                  </a:lnTo>
                  <a:lnTo>
                    <a:pt x="1180" y="127"/>
                  </a:lnTo>
                  <a:lnTo>
                    <a:pt x="1179" y="127"/>
                  </a:lnTo>
                  <a:lnTo>
                    <a:pt x="1179" y="129"/>
                  </a:lnTo>
                  <a:lnTo>
                    <a:pt x="1178" y="127"/>
                  </a:lnTo>
                  <a:lnTo>
                    <a:pt x="1176" y="127"/>
                  </a:lnTo>
                  <a:lnTo>
                    <a:pt x="1175" y="127"/>
                  </a:lnTo>
                  <a:lnTo>
                    <a:pt x="1175" y="126"/>
                  </a:lnTo>
                  <a:lnTo>
                    <a:pt x="1175" y="125"/>
                  </a:lnTo>
                  <a:lnTo>
                    <a:pt x="1176" y="125"/>
                  </a:lnTo>
                  <a:lnTo>
                    <a:pt x="1175" y="123"/>
                  </a:lnTo>
                  <a:lnTo>
                    <a:pt x="1175" y="121"/>
                  </a:lnTo>
                  <a:lnTo>
                    <a:pt x="1174" y="121"/>
                  </a:lnTo>
                  <a:lnTo>
                    <a:pt x="1174" y="120"/>
                  </a:lnTo>
                  <a:lnTo>
                    <a:pt x="1173" y="120"/>
                  </a:lnTo>
                  <a:lnTo>
                    <a:pt x="1172" y="120"/>
                  </a:lnTo>
                  <a:lnTo>
                    <a:pt x="1170" y="120"/>
                  </a:lnTo>
                  <a:lnTo>
                    <a:pt x="1169" y="120"/>
                  </a:lnTo>
                  <a:lnTo>
                    <a:pt x="1168" y="120"/>
                  </a:lnTo>
                  <a:lnTo>
                    <a:pt x="1168" y="119"/>
                  </a:lnTo>
                  <a:lnTo>
                    <a:pt x="1169" y="119"/>
                  </a:lnTo>
                  <a:lnTo>
                    <a:pt x="1169" y="118"/>
                  </a:lnTo>
                  <a:lnTo>
                    <a:pt x="1168" y="118"/>
                  </a:lnTo>
                  <a:lnTo>
                    <a:pt x="1167" y="118"/>
                  </a:lnTo>
                  <a:lnTo>
                    <a:pt x="1167" y="119"/>
                  </a:lnTo>
                  <a:lnTo>
                    <a:pt x="1167" y="120"/>
                  </a:lnTo>
                  <a:lnTo>
                    <a:pt x="1165" y="121"/>
                  </a:lnTo>
                  <a:lnTo>
                    <a:pt x="1164" y="121"/>
                  </a:lnTo>
                  <a:lnTo>
                    <a:pt x="1164" y="120"/>
                  </a:lnTo>
                  <a:lnTo>
                    <a:pt x="1165" y="120"/>
                  </a:lnTo>
                  <a:lnTo>
                    <a:pt x="1167" y="120"/>
                  </a:lnTo>
                  <a:lnTo>
                    <a:pt x="1167" y="119"/>
                  </a:lnTo>
                  <a:lnTo>
                    <a:pt x="1165" y="120"/>
                  </a:lnTo>
                  <a:lnTo>
                    <a:pt x="1164" y="120"/>
                  </a:lnTo>
                  <a:lnTo>
                    <a:pt x="1163" y="119"/>
                  </a:lnTo>
                  <a:lnTo>
                    <a:pt x="1163" y="120"/>
                  </a:lnTo>
                  <a:lnTo>
                    <a:pt x="1162" y="120"/>
                  </a:lnTo>
                  <a:lnTo>
                    <a:pt x="1162" y="119"/>
                  </a:lnTo>
                  <a:lnTo>
                    <a:pt x="1160" y="119"/>
                  </a:lnTo>
                  <a:lnTo>
                    <a:pt x="1160" y="118"/>
                  </a:lnTo>
                  <a:lnTo>
                    <a:pt x="1159" y="118"/>
                  </a:lnTo>
                  <a:lnTo>
                    <a:pt x="1160" y="118"/>
                  </a:lnTo>
                  <a:lnTo>
                    <a:pt x="1159" y="116"/>
                  </a:lnTo>
                  <a:lnTo>
                    <a:pt x="1159" y="115"/>
                  </a:lnTo>
                  <a:lnTo>
                    <a:pt x="1159" y="114"/>
                  </a:lnTo>
                  <a:lnTo>
                    <a:pt x="1160" y="114"/>
                  </a:lnTo>
                  <a:lnTo>
                    <a:pt x="1162" y="114"/>
                  </a:lnTo>
                  <a:lnTo>
                    <a:pt x="1162" y="113"/>
                  </a:lnTo>
                  <a:lnTo>
                    <a:pt x="1160" y="113"/>
                  </a:lnTo>
                  <a:lnTo>
                    <a:pt x="1159" y="114"/>
                  </a:lnTo>
                  <a:lnTo>
                    <a:pt x="1159" y="113"/>
                  </a:lnTo>
                  <a:lnTo>
                    <a:pt x="1160" y="111"/>
                  </a:lnTo>
                  <a:lnTo>
                    <a:pt x="1159" y="111"/>
                  </a:lnTo>
                  <a:lnTo>
                    <a:pt x="1159" y="110"/>
                  </a:lnTo>
                  <a:lnTo>
                    <a:pt x="1159" y="109"/>
                  </a:lnTo>
                  <a:lnTo>
                    <a:pt x="1158" y="109"/>
                  </a:lnTo>
                  <a:lnTo>
                    <a:pt x="1158" y="108"/>
                  </a:lnTo>
                  <a:lnTo>
                    <a:pt x="1159" y="108"/>
                  </a:lnTo>
                  <a:lnTo>
                    <a:pt x="1159" y="105"/>
                  </a:lnTo>
                  <a:lnTo>
                    <a:pt x="1158" y="106"/>
                  </a:lnTo>
                  <a:lnTo>
                    <a:pt x="1158" y="108"/>
                  </a:lnTo>
                  <a:lnTo>
                    <a:pt x="1158" y="109"/>
                  </a:lnTo>
                  <a:lnTo>
                    <a:pt x="1157" y="109"/>
                  </a:lnTo>
                  <a:lnTo>
                    <a:pt x="1157" y="110"/>
                  </a:lnTo>
                  <a:lnTo>
                    <a:pt x="1157" y="111"/>
                  </a:lnTo>
                  <a:lnTo>
                    <a:pt x="1155" y="111"/>
                  </a:lnTo>
                  <a:lnTo>
                    <a:pt x="1155" y="113"/>
                  </a:lnTo>
                  <a:lnTo>
                    <a:pt x="1155" y="114"/>
                  </a:lnTo>
                  <a:lnTo>
                    <a:pt x="1155" y="113"/>
                  </a:lnTo>
                  <a:lnTo>
                    <a:pt x="1154" y="113"/>
                  </a:lnTo>
                  <a:lnTo>
                    <a:pt x="1153" y="113"/>
                  </a:lnTo>
                  <a:lnTo>
                    <a:pt x="1152" y="113"/>
                  </a:lnTo>
                  <a:lnTo>
                    <a:pt x="1152" y="111"/>
                  </a:lnTo>
                  <a:lnTo>
                    <a:pt x="1153" y="110"/>
                  </a:lnTo>
                  <a:lnTo>
                    <a:pt x="1153" y="109"/>
                  </a:lnTo>
                  <a:lnTo>
                    <a:pt x="1152" y="108"/>
                  </a:lnTo>
                  <a:lnTo>
                    <a:pt x="1150" y="106"/>
                  </a:lnTo>
                  <a:lnTo>
                    <a:pt x="1150" y="105"/>
                  </a:lnTo>
                  <a:lnTo>
                    <a:pt x="1152" y="105"/>
                  </a:lnTo>
                  <a:lnTo>
                    <a:pt x="1152" y="104"/>
                  </a:lnTo>
                  <a:lnTo>
                    <a:pt x="1150" y="104"/>
                  </a:lnTo>
                  <a:lnTo>
                    <a:pt x="1149" y="104"/>
                  </a:lnTo>
                  <a:lnTo>
                    <a:pt x="1148" y="103"/>
                  </a:lnTo>
                  <a:lnTo>
                    <a:pt x="1147" y="103"/>
                  </a:lnTo>
                  <a:lnTo>
                    <a:pt x="1147" y="101"/>
                  </a:lnTo>
                  <a:lnTo>
                    <a:pt x="1148" y="100"/>
                  </a:lnTo>
                  <a:lnTo>
                    <a:pt x="1148" y="99"/>
                  </a:lnTo>
                  <a:lnTo>
                    <a:pt x="1147" y="99"/>
                  </a:lnTo>
                  <a:lnTo>
                    <a:pt x="1147" y="100"/>
                  </a:lnTo>
                  <a:lnTo>
                    <a:pt x="1146" y="101"/>
                  </a:lnTo>
                  <a:lnTo>
                    <a:pt x="1146" y="103"/>
                  </a:lnTo>
                  <a:lnTo>
                    <a:pt x="1147" y="103"/>
                  </a:lnTo>
                  <a:lnTo>
                    <a:pt x="1147" y="104"/>
                  </a:lnTo>
                  <a:lnTo>
                    <a:pt x="1147" y="105"/>
                  </a:lnTo>
                  <a:lnTo>
                    <a:pt x="1148" y="106"/>
                  </a:lnTo>
                  <a:lnTo>
                    <a:pt x="1148" y="108"/>
                  </a:lnTo>
                  <a:lnTo>
                    <a:pt x="1149" y="108"/>
                  </a:lnTo>
                  <a:lnTo>
                    <a:pt x="1149" y="109"/>
                  </a:lnTo>
                  <a:lnTo>
                    <a:pt x="1148" y="109"/>
                  </a:lnTo>
                  <a:lnTo>
                    <a:pt x="1147" y="109"/>
                  </a:lnTo>
                  <a:lnTo>
                    <a:pt x="1146" y="109"/>
                  </a:lnTo>
                  <a:lnTo>
                    <a:pt x="1144" y="109"/>
                  </a:lnTo>
                  <a:lnTo>
                    <a:pt x="1144" y="108"/>
                  </a:lnTo>
                  <a:lnTo>
                    <a:pt x="1143" y="108"/>
                  </a:lnTo>
                  <a:lnTo>
                    <a:pt x="1142" y="108"/>
                  </a:lnTo>
                  <a:lnTo>
                    <a:pt x="1141" y="108"/>
                  </a:lnTo>
                  <a:lnTo>
                    <a:pt x="1139" y="108"/>
                  </a:lnTo>
                  <a:lnTo>
                    <a:pt x="1138" y="108"/>
                  </a:lnTo>
                  <a:lnTo>
                    <a:pt x="1139" y="108"/>
                  </a:lnTo>
                  <a:lnTo>
                    <a:pt x="1139" y="106"/>
                  </a:lnTo>
                  <a:lnTo>
                    <a:pt x="1138" y="106"/>
                  </a:lnTo>
                  <a:lnTo>
                    <a:pt x="1138" y="105"/>
                  </a:lnTo>
                  <a:lnTo>
                    <a:pt x="1138" y="104"/>
                  </a:lnTo>
                  <a:lnTo>
                    <a:pt x="1138" y="105"/>
                  </a:lnTo>
                  <a:lnTo>
                    <a:pt x="1137" y="106"/>
                  </a:lnTo>
                  <a:lnTo>
                    <a:pt x="1134" y="106"/>
                  </a:lnTo>
                  <a:lnTo>
                    <a:pt x="1134" y="105"/>
                  </a:lnTo>
                  <a:lnTo>
                    <a:pt x="1134" y="104"/>
                  </a:lnTo>
                  <a:lnTo>
                    <a:pt x="1133" y="104"/>
                  </a:lnTo>
                  <a:lnTo>
                    <a:pt x="1132" y="104"/>
                  </a:lnTo>
                  <a:lnTo>
                    <a:pt x="1131" y="104"/>
                  </a:lnTo>
                  <a:lnTo>
                    <a:pt x="1129" y="104"/>
                  </a:lnTo>
                  <a:lnTo>
                    <a:pt x="1128" y="104"/>
                  </a:lnTo>
                  <a:lnTo>
                    <a:pt x="1128" y="103"/>
                  </a:lnTo>
                  <a:lnTo>
                    <a:pt x="1128" y="101"/>
                  </a:lnTo>
                  <a:lnTo>
                    <a:pt x="1127" y="101"/>
                  </a:lnTo>
                  <a:lnTo>
                    <a:pt x="1127" y="103"/>
                  </a:lnTo>
                  <a:lnTo>
                    <a:pt x="1126" y="103"/>
                  </a:lnTo>
                  <a:lnTo>
                    <a:pt x="1126" y="101"/>
                  </a:lnTo>
                  <a:lnTo>
                    <a:pt x="1124" y="101"/>
                  </a:lnTo>
                  <a:lnTo>
                    <a:pt x="1123" y="103"/>
                  </a:lnTo>
                  <a:lnTo>
                    <a:pt x="1124" y="104"/>
                  </a:lnTo>
                  <a:lnTo>
                    <a:pt x="1126" y="104"/>
                  </a:lnTo>
                  <a:lnTo>
                    <a:pt x="1126" y="105"/>
                  </a:lnTo>
                  <a:lnTo>
                    <a:pt x="1127" y="105"/>
                  </a:lnTo>
                  <a:lnTo>
                    <a:pt x="1128" y="105"/>
                  </a:lnTo>
                  <a:lnTo>
                    <a:pt x="1128" y="106"/>
                  </a:lnTo>
                  <a:lnTo>
                    <a:pt x="1129" y="106"/>
                  </a:lnTo>
                  <a:lnTo>
                    <a:pt x="1131" y="108"/>
                  </a:lnTo>
                  <a:lnTo>
                    <a:pt x="1131" y="109"/>
                  </a:lnTo>
                  <a:lnTo>
                    <a:pt x="1132" y="109"/>
                  </a:lnTo>
                  <a:lnTo>
                    <a:pt x="1134" y="111"/>
                  </a:lnTo>
                  <a:lnTo>
                    <a:pt x="1136" y="111"/>
                  </a:lnTo>
                  <a:lnTo>
                    <a:pt x="1137" y="113"/>
                  </a:lnTo>
                  <a:lnTo>
                    <a:pt x="1138" y="111"/>
                  </a:lnTo>
                  <a:lnTo>
                    <a:pt x="1139" y="113"/>
                  </a:lnTo>
                  <a:lnTo>
                    <a:pt x="1138" y="114"/>
                  </a:lnTo>
                  <a:lnTo>
                    <a:pt x="1138" y="115"/>
                  </a:lnTo>
                  <a:lnTo>
                    <a:pt x="1138" y="114"/>
                  </a:lnTo>
                  <a:lnTo>
                    <a:pt x="1139" y="114"/>
                  </a:lnTo>
                  <a:lnTo>
                    <a:pt x="1139" y="115"/>
                  </a:lnTo>
                  <a:lnTo>
                    <a:pt x="1141" y="114"/>
                  </a:lnTo>
                  <a:lnTo>
                    <a:pt x="1141" y="115"/>
                  </a:lnTo>
                  <a:lnTo>
                    <a:pt x="1142" y="115"/>
                  </a:lnTo>
                  <a:lnTo>
                    <a:pt x="1142" y="116"/>
                  </a:lnTo>
                  <a:lnTo>
                    <a:pt x="1143" y="116"/>
                  </a:lnTo>
                  <a:lnTo>
                    <a:pt x="1144" y="116"/>
                  </a:lnTo>
                  <a:lnTo>
                    <a:pt x="1146" y="116"/>
                  </a:lnTo>
                  <a:lnTo>
                    <a:pt x="1147" y="116"/>
                  </a:lnTo>
                  <a:lnTo>
                    <a:pt x="1147" y="115"/>
                  </a:lnTo>
                  <a:lnTo>
                    <a:pt x="1148" y="116"/>
                  </a:lnTo>
                  <a:lnTo>
                    <a:pt x="1149" y="116"/>
                  </a:lnTo>
                  <a:lnTo>
                    <a:pt x="1150" y="118"/>
                  </a:lnTo>
                  <a:lnTo>
                    <a:pt x="1152" y="119"/>
                  </a:lnTo>
                  <a:lnTo>
                    <a:pt x="1153" y="119"/>
                  </a:lnTo>
                  <a:lnTo>
                    <a:pt x="1152" y="120"/>
                  </a:lnTo>
                  <a:lnTo>
                    <a:pt x="1153" y="120"/>
                  </a:lnTo>
                  <a:lnTo>
                    <a:pt x="1154" y="120"/>
                  </a:lnTo>
                  <a:lnTo>
                    <a:pt x="1154" y="121"/>
                  </a:lnTo>
                  <a:lnTo>
                    <a:pt x="1154" y="120"/>
                  </a:lnTo>
                  <a:lnTo>
                    <a:pt x="1157" y="121"/>
                  </a:lnTo>
                  <a:lnTo>
                    <a:pt x="1158" y="123"/>
                  </a:lnTo>
                  <a:lnTo>
                    <a:pt x="1160" y="123"/>
                  </a:lnTo>
                  <a:lnTo>
                    <a:pt x="1162" y="124"/>
                  </a:lnTo>
                  <a:lnTo>
                    <a:pt x="1163" y="126"/>
                  </a:lnTo>
                  <a:lnTo>
                    <a:pt x="1163" y="127"/>
                  </a:lnTo>
                  <a:lnTo>
                    <a:pt x="1162" y="126"/>
                  </a:lnTo>
                  <a:lnTo>
                    <a:pt x="1160" y="126"/>
                  </a:lnTo>
                  <a:lnTo>
                    <a:pt x="1159" y="126"/>
                  </a:lnTo>
                  <a:lnTo>
                    <a:pt x="1158" y="126"/>
                  </a:lnTo>
                  <a:lnTo>
                    <a:pt x="1157" y="126"/>
                  </a:lnTo>
                  <a:lnTo>
                    <a:pt x="1155" y="126"/>
                  </a:lnTo>
                  <a:lnTo>
                    <a:pt x="1154" y="127"/>
                  </a:lnTo>
                  <a:lnTo>
                    <a:pt x="1153" y="127"/>
                  </a:lnTo>
                  <a:lnTo>
                    <a:pt x="1152" y="127"/>
                  </a:lnTo>
                  <a:lnTo>
                    <a:pt x="1150" y="127"/>
                  </a:lnTo>
                  <a:lnTo>
                    <a:pt x="1149" y="127"/>
                  </a:lnTo>
                  <a:lnTo>
                    <a:pt x="1148" y="129"/>
                  </a:lnTo>
                  <a:lnTo>
                    <a:pt x="1147" y="129"/>
                  </a:lnTo>
                  <a:lnTo>
                    <a:pt x="1146" y="129"/>
                  </a:lnTo>
                  <a:lnTo>
                    <a:pt x="1146" y="127"/>
                  </a:lnTo>
                  <a:lnTo>
                    <a:pt x="1144" y="129"/>
                  </a:lnTo>
                  <a:lnTo>
                    <a:pt x="1143" y="130"/>
                  </a:lnTo>
                  <a:lnTo>
                    <a:pt x="1144" y="130"/>
                  </a:lnTo>
                  <a:lnTo>
                    <a:pt x="1144" y="131"/>
                  </a:lnTo>
                  <a:lnTo>
                    <a:pt x="1146" y="131"/>
                  </a:lnTo>
                  <a:lnTo>
                    <a:pt x="1147" y="131"/>
                  </a:lnTo>
                  <a:lnTo>
                    <a:pt x="1148" y="131"/>
                  </a:lnTo>
                  <a:lnTo>
                    <a:pt x="1148" y="130"/>
                  </a:lnTo>
                  <a:lnTo>
                    <a:pt x="1149" y="130"/>
                  </a:lnTo>
                  <a:lnTo>
                    <a:pt x="1150" y="130"/>
                  </a:lnTo>
                  <a:lnTo>
                    <a:pt x="1152" y="130"/>
                  </a:lnTo>
                  <a:lnTo>
                    <a:pt x="1153" y="131"/>
                  </a:lnTo>
                  <a:lnTo>
                    <a:pt x="1153" y="132"/>
                  </a:lnTo>
                  <a:lnTo>
                    <a:pt x="1154" y="132"/>
                  </a:lnTo>
                  <a:lnTo>
                    <a:pt x="1154" y="131"/>
                  </a:lnTo>
                  <a:lnTo>
                    <a:pt x="1155" y="131"/>
                  </a:lnTo>
                  <a:lnTo>
                    <a:pt x="1155" y="130"/>
                  </a:lnTo>
                  <a:lnTo>
                    <a:pt x="1155" y="129"/>
                  </a:lnTo>
                  <a:lnTo>
                    <a:pt x="1157" y="129"/>
                  </a:lnTo>
                  <a:lnTo>
                    <a:pt x="1158" y="129"/>
                  </a:lnTo>
                  <a:lnTo>
                    <a:pt x="1159" y="129"/>
                  </a:lnTo>
                  <a:lnTo>
                    <a:pt x="1159" y="130"/>
                  </a:lnTo>
                  <a:lnTo>
                    <a:pt x="1160" y="130"/>
                  </a:lnTo>
                  <a:lnTo>
                    <a:pt x="1160" y="131"/>
                  </a:lnTo>
                  <a:lnTo>
                    <a:pt x="1162" y="130"/>
                  </a:lnTo>
                  <a:lnTo>
                    <a:pt x="1163" y="130"/>
                  </a:lnTo>
                  <a:lnTo>
                    <a:pt x="1163" y="129"/>
                  </a:lnTo>
                  <a:lnTo>
                    <a:pt x="1164" y="129"/>
                  </a:lnTo>
                  <a:lnTo>
                    <a:pt x="1165" y="127"/>
                  </a:lnTo>
                  <a:lnTo>
                    <a:pt x="1167" y="127"/>
                  </a:lnTo>
                  <a:lnTo>
                    <a:pt x="1168" y="127"/>
                  </a:lnTo>
                  <a:lnTo>
                    <a:pt x="1169" y="129"/>
                  </a:lnTo>
                  <a:lnTo>
                    <a:pt x="1169" y="130"/>
                  </a:lnTo>
                  <a:lnTo>
                    <a:pt x="1169" y="131"/>
                  </a:lnTo>
                  <a:lnTo>
                    <a:pt x="1169" y="132"/>
                  </a:lnTo>
                  <a:lnTo>
                    <a:pt x="1168" y="134"/>
                  </a:lnTo>
                  <a:lnTo>
                    <a:pt x="1168" y="135"/>
                  </a:lnTo>
                  <a:lnTo>
                    <a:pt x="1169" y="135"/>
                  </a:lnTo>
                  <a:lnTo>
                    <a:pt x="1169" y="136"/>
                  </a:lnTo>
                  <a:lnTo>
                    <a:pt x="1169" y="137"/>
                  </a:lnTo>
                  <a:lnTo>
                    <a:pt x="1168" y="136"/>
                  </a:lnTo>
                  <a:lnTo>
                    <a:pt x="1168" y="137"/>
                  </a:lnTo>
                  <a:lnTo>
                    <a:pt x="1168" y="139"/>
                  </a:lnTo>
                  <a:lnTo>
                    <a:pt x="1169" y="139"/>
                  </a:lnTo>
                  <a:lnTo>
                    <a:pt x="1169" y="140"/>
                  </a:lnTo>
                  <a:lnTo>
                    <a:pt x="1168" y="141"/>
                  </a:lnTo>
                  <a:lnTo>
                    <a:pt x="1168" y="140"/>
                  </a:lnTo>
                  <a:lnTo>
                    <a:pt x="1167" y="140"/>
                  </a:lnTo>
                  <a:lnTo>
                    <a:pt x="1165" y="139"/>
                  </a:lnTo>
                  <a:lnTo>
                    <a:pt x="1165" y="137"/>
                  </a:lnTo>
                  <a:lnTo>
                    <a:pt x="1164" y="137"/>
                  </a:lnTo>
                  <a:lnTo>
                    <a:pt x="1164" y="136"/>
                  </a:lnTo>
                  <a:lnTo>
                    <a:pt x="1163" y="137"/>
                  </a:lnTo>
                  <a:lnTo>
                    <a:pt x="1163" y="136"/>
                  </a:lnTo>
                  <a:lnTo>
                    <a:pt x="1162" y="136"/>
                  </a:lnTo>
                  <a:lnTo>
                    <a:pt x="1160" y="136"/>
                  </a:lnTo>
                  <a:lnTo>
                    <a:pt x="1162" y="137"/>
                  </a:lnTo>
                  <a:lnTo>
                    <a:pt x="1163" y="139"/>
                  </a:lnTo>
                  <a:lnTo>
                    <a:pt x="1162" y="139"/>
                  </a:lnTo>
                  <a:lnTo>
                    <a:pt x="1163" y="139"/>
                  </a:lnTo>
                  <a:lnTo>
                    <a:pt x="1162" y="139"/>
                  </a:lnTo>
                  <a:lnTo>
                    <a:pt x="1160" y="139"/>
                  </a:lnTo>
                  <a:lnTo>
                    <a:pt x="1159" y="140"/>
                  </a:lnTo>
                  <a:lnTo>
                    <a:pt x="1159" y="141"/>
                  </a:lnTo>
                  <a:lnTo>
                    <a:pt x="1160" y="140"/>
                  </a:lnTo>
                  <a:lnTo>
                    <a:pt x="1162" y="141"/>
                  </a:lnTo>
                  <a:lnTo>
                    <a:pt x="1163" y="141"/>
                  </a:lnTo>
                  <a:lnTo>
                    <a:pt x="1163" y="142"/>
                  </a:lnTo>
                  <a:lnTo>
                    <a:pt x="1164" y="142"/>
                  </a:lnTo>
                  <a:lnTo>
                    <a:pt x="1165" y="142"/>
                  </a:lnTo>
                  <a:lnTo>
                    <a:pt x="1165" y="144"/>
                  </a:lnTo>
                  <a:lnTo>
                    <a:pt x="1165" y="145"/>
                  </a:lnTo>
                  <a:lnTo>
                    <a:pt x="1167" y="145"/>
                  </a:lnTo>
                  <a:lnTo>
                    <a:pt x="1165" y="146"/>
                  </a:lnTo>
                  <a:lnTo>
                    <a:pt x="1164" y="146"/>
                  </a:lnTo>
                  <a:lnTo>
                    <a:pt x="1164" y="145"/>
                  </a:lnTo>
                  <a:lnTo>
                    <a:pt x="1163" y="144"/>
                  </a:lnTo>
                  <a:lnTo>
                    <a:pt x="1162" y="144"/>
                  </a:lnTo>
                  <a:lnTo>
                    <a:pt x="1162" y="145"/>
                  </a:lnTo>
                  <a:lnTo>
                    <a:pt x="1160" y="145"/>
                  </a:lnTo>
                  <a:lnTo>
                    <a:pt x="1159" y="147"/>
                  </a:lnTo>
                  <a:lnTo>
                    <a:pt x="1158" y="147"/>
                  </a:lnTo>
                  <a:lnTo>
                    <a:pt x="1158" y="149"/>
                  </a:lnTo>
                  <a:lnTo>
                    <a:pt x="1157" y="149"/>
                  </a:lnTo>
                  <a:lnTo>
                    <a:pt x="1155" y="149"/>
                  </a:lnTo>
                  <a:lnTo>
                    <a:pt x="1154" y="149"/>
                  </a:lnTo>
                  <a:lnTo>
                    <a:pt x="1153" y="149"/>
                  </a:lnTo>
                  <a:lnTo>
                    <a:pt x="1152" y="149"/>
                  </a:lnTo>
                  <a:lnTo>
                    <a:pt x="1150" y="149"/>
                  </a:lnTo>
                  <a:lnTo>
                    <a:pt x="1152" y="150"/>
                  </a:lnTo>
                  <a:lnTo>
                    <a:pt x="1153" y="150"/>
                  </a:lnTo>
                  <a:lnTo>
                    <a:pt x="1154" y="150"/>
                  </a:lnTo>
                  <a:lnTo>
                    <a:pt x="1155" y="150"/>
                  </a:lnTo>
                  <a:lnTo>
                    <a:pt x="1157" y="150"/>
                  </a:lnTo>
                  <a:lnTo>
                    <a:pt x="1157" y="151"/>
                  </a:lnTo>
                  <a:lnTo>
                    <a:pt x="1158" y="151"/>
                  </a:lnTo>
                  <a:lnTo>
                    <a:pt x="1158" y="150"/>
                  </a:lnTo>
                  <a:lnTo>
                    <a:pt x="1159" y="150"/>
                  </a:lnTo>
                  <a:lnTo>
                    <a:pt x="1159" y="149"/>
                  </a:lnTo>
                  <a:lnTo>
                    <a:pt x="1160" y="149"/>
                  </a:lnTo>
                  <a:lnTo>
                    <a:pt x="1162" y="147"/>
                  </a:lnTo>
                  <a:lnTo>
                    <a:pt x="1163" y="146"/>
                  </a:lnTo>
                  <a:lnTo>
                    <a:pt x="1163" y="147"/>
                  </a:lnTo>
                  <a:lnTo>
                    <a:pt x="1163" y="149"/>
                  </a:lnTo>
                  <a:lnTo>
                    <a:pt x="1163" y="150"/>
                  </a:lnTo>
                  <a:lnTo>
                    <a:pt x="1162" y="150"/>
                  </a:lnTo>
                  <a:lnTo>
                    <a:pt x="1160" y="150"/>
                  </a:lnTo>
                  <a:lnTo>
                    <a:pt x="1160" y="151"/>
                  </a:lnTo>
                  <a:lnTo>
                    <a:pt x="1162" y="151"/>
                  </a:lnTo>
                  <a:lnTo>
                    <a:pt x="1162" y="152"/>
                  </a:lnTo>
                  <a:lnTo>
                    <a:pt x="1162" y="151"/>
                  </a:lnTo>
                  <a:lnTo>
                    <a:pt x="1163" y="151"/>
                  </a:lnTo>
                  <a:lnTo>
                    <a:pt x="1162" y="151"/>
                  </a:lnTo>
                  <a:lnTo>
                    <a:pt x="1163" y="151"/>
                  </a:lnTo>
                  <a:lnTo>
                    <a:pt x="1163" y="150"/>
                  </a:lnTo>
                  <a:lnTo>
                    <a:pt x="1164" y="150"/>
                  </a:lnTo>
                  <a:lnTo>
                    <a:pt x="1165" y="150"/>
                  </a:lnTo>
                  <a:lnTo>
                    <a:pt x="1167" y="150"/>
                  </a:lnTo>
                  <a:lnTo>
                    <a:pt x="1168" y="150"/>
                  </a:lnTo>
                  <a:lnTo>
                    <a:pt x="1168" y="151"/>
                  </a:lnTo>
                  <a:lnTo>
                    <a:pt x="1168" y="152"/>
                  </a:lnTo>
                  <a:lnTo>
                    <a:pt x="1167" y="153"/>
                  </a:lnTo>
                  <a:lnTo>
                    <a:pt x="1167" y="155"/>
                  </a:lnTo>
                  <a:lnTo>
                    <a:pt x="1168" y="152"/>
                  </a:lnTo>
                  <a:lnTo>
                    <a:pt x="1169" y="152"/>
                  </a:lnTo>
                  <a:lnTo>
                    <a:pt x="1170" y="152"/>
                  </a:lnTo>
                  <a:lnTo>
                    <a:pt x="1170" y="153"/>
                  </a:lnTo>
                  <a:lnTo>
                    <a:pt x="1172" y="155"/>
                  </a:lnTo>
                  <a:lnTo>
                    <a:pt x="1172" y="156"/>
                  </a:lnTo>
                  <a:lnTo>
                    <a:pt x="1173" y="156"/>
                  </a:lnTo>
                  <a:lnTo>
                    <a:pt x="1173" y="157"/>
                  </a:lnTo>
                  <a:lnTo>
                    <a:pt x="1173" y="158"/>
                  </a:lnTo>
                  <a:lnTo>
                    <a:pt x="1173" y="160"/>
                  </a:lnTo>
                  <a:lnTo>
                    <a:pt x="1173" y="161"/>
                  </a:lnTo>
                  <a:lnTo>
                    <a:pt x="1173" y="162"/>
                  </a:lnTo>
                  <a:lnTo>
                    <a:pt x="1173" y="163"/>
                  </a:lnTo>
                  <a:lnTo>
                    <a:pt x="1173" y="165"/>
                  </a:lnTo>
                  <a:lnTo>
                    <a:pt x="1172" y="166"/>
                  </a:lnTo>
                  <a:lnTo>
                    <a:pt x="1172" y="167"/>
                  </a:lnTo>
                  <a:lnTo>
                    <a:pt x="1173" y="168"/>
                  </a:lnTo>
                  <a:lnTo>
                    <a:pt x="1173" y="170"/>
                  </a:lnTo>
                  <a:lnTo>
                    <a:pt x="1173" y="171"/>
                  </a:lnTo>
                  <a:lnTo>
                    <a:pt x="1173" y="172"/>
                  </a:lnTo>
                  <a:lnTo>
                    <a:pt x="1173" y="173"/>
                  </a:lnTo>
                  <a:lnTo>
                    <a:pt x="1173" y="175"/>
                  </a:lnTo>
                  <a:lnTo>
                    <a:pt x="1173" y="176"/>
                  </a:lnTo>
                  <a:lnTo>
                    <a:pt x="1174" y="177"/>
                  </a:lnTo>
                  <a:lnTo>
                    <a:pt x="1174" y="178"/>
                  </a:lnTo>
                  <a:lnTo>
                    <a:pt x="1174" y="179"/>
                  </a:lnTo>
                  <a:lnTo>
                    <a:pt x="1174" y="181"/>
                  </a:lnTo>
                  <a:lnTo>
                    <a:pt x="1175" y="179"/>
                  </a:lnTo>
                  <a:lnTo>
                    <a:pt x="1175" y="181"/>
                  </a:lnTo>
                  <a:lnTo>
                    <a:pt x="1175" y="182"/>
                  </a:lnTo>
                  <a:lnTo>
                    <a:pt x="1174" y="183"/>
                  </a:lnTo>
                  <a:lnTo>
                    <a:pt x="1175" y="183"/>
                  </a:lnTo>
                  <a:lnTo>
                    <a:pt x="1174" y="184"/>
                  </a:lnTo>
                  <a:lnTo>
                    <a:pt x="1174" y="186"/>
                  </a:lnTo>
                  <a:lnTo>
                    <a:pt x="1174" y="187"/>
                  </a:lnTo>
                  <a:lnTo>
                    <a:pt x="1174" y="189"/>
                  </a:lnTo>
                  <a:lnTo>
                    <a:pt x="1174" y="191"/>
                  </a:lnTo>
                  <a:lnTo>
                    <a:pt x="1174" y="192"/>
                  </a:lnTo>
                  <a:lnTo>
                    <a:pt x="1174" y="193"/>
                  </a:lnTo>
                  <a:lnTo>
                    <a:pt x="1174" y="194"/>
                  </a:lnTo>
                  <a:lnTo>
                    <a:pt x="1175" y="194"/>
                  </a:lnTo>
                  <a:lnTo>
                    <a:pt x="1175" y="196"/>
                  </a:lnTo>
                  <a:lnTo>
                    <a:pt x="1175" y="197"/>
                  </a:lnTo>
                  <a:lnTo>
                    <a:pt x="1175" y="198"/>
                  </a:lnTo>
                  <a:lnTo>
                    <a:pt x="1175" y="199"/>
                  </a:lnTo>
                  <a:lnTo>
                    <a:pt x="1175" y="201"/>
                  </a:lnTo>
                  <a:lnTo>
                    <a:pt x="1176" y="201"/>
                  </a:lnTo>
                  <a:lnTo>
                    <a:pt x="1176" y="202"/>
                  </a:lnTo>
                  <a:lnTo>
                    <a:pt x="1178" y="202"/>
                  </a:lnTo>
                  <a:lnTo>
                    <a:pt x="1178" y="203"/>
                  </a:lnTo>
                  <a:lnTo>
                    <a:pt x="1176" y="203"/>
                  </a:lnTo>
                  <a:lnTo>
                    <a:pt x="1175" y="202"/>
                  </a:lnTo>
                  <a:lnTo>
                    <a:pt x="1174" y="202"/>
                  </a:lnTo>
                  <a:lnTo>
                    <a:pt x="1172" y="201"/>
                  </a:lnTo>
                  <a:lnTo>
                    <a:pt x="1170" y="199"/>
                  </a:lnTo>
                  <a:lnTo>
                    <a:pt x="1169" y="199"/>
                  </a:lnTo>
                  <a:lnTo>
                    <a:pt x="1169" y="198"/>
                  </a:lnTo>
                  <a:lnTo>
                    <a:pt x="1168" y="198"/>
                  </a:lnTo>
                  <a:lnTo>
                    <a:pt x="1169" y="198"/>
                  </a:lnTo>
                  <a:lnTo>
                    <a:pt x="1169" y="197"/>
                  </a:lnTo>
                  <a:lnTo>
                    <a:pt x="1169" y="196"/>
                  </a:lnTo>
                  <a:lnTo>
                    <a:pt x="1168" y="196"/>
                  </a:lnTo>
                  <a:lnTo>
                    <a:pt x="1168" y="194"/>
                  </a:lnTo>
                  <a:lnTo>
                    <a:pt x="1168" y="196"/>
                  </a:lnTo>
                  <a:lnTo>
                    <a:pt x="1167" y="196"/>
                  </a:lnTo>
                  <a:lnTo>
                    <a:pt x="1167" y="197"/>
                  </a:lnTo>
                  <a:lnTo>
                    <a:pt x="1167" y="196"/>
                  </a:lnTo>
                  <a:lnTo>
                    <a:pt x="1165" y="196"/>
                  </a:lnTo>
                  <a:lnTo>
                    <a:pt x="1165" y="194"/>
                  </a:lnTo>
                  <a:lnTo>
                    <a:pt x="1165" y="196"/>
                  </a:lnTo>
                  <a:lnTo>
                    <a:pt x="1164" y="196"/>
                  </a:lnTo>
                  <a:lnTo>
                    <a:pt x="1164" y="197"/>
                  </a:lnTo>
                  <a:lnTo>
                    <a:pt x="1163" y="197"/>
                  </a:lnTo>
                  <a:lnTo>
                    <a:pt x="1163" y="196"/>
                  </a:lnTo>
                  <a:lnTo>
                    <a:pt x="1163" y="194"/>
                  </a:lnTo>
                  <a:lnTo>
                    <a:pt x="1164" y="194"/>
                  </a:lnTo>
                  <a:lnTo>
                    <a:pt x="1164" y="193"/>
                  </a:lnTo>
                  <a:lnTo>
                    <a:pt x="1164" y="192"/>
                  </a:lnTo>
                  <a:lnTo>
                    <a:pt x="1164" y="191"/>
                  </a:lnTo>
                  <a:lnTo>
                    <a:pt x="1163" y="191"/>
                  </a:lnTo>
                  <a:lnTo>
                    <a:pt x="1162" y="191"/>
                  </a:lnTo>
                  <a:lnTo>
                    <a:pt x="1163" y="191"/>
                  </a:lnTo>
                  <a:lnTo>
                    <a:pt x="1163" y="192"/>
                  </a:lnTo>
                  <a:lnTo>
                    <a:pt x="1162" y="193"/>
                  </a:lnTo>
                  <a:lnTo>
                    <a:pt x="1162" y="194"/>
                  </a:lnTo>
                  <a:lnTo>
                    <a:pt x="1160" y="194"/>
                  </a:lnTo>
                  <a:lnTo>
                    <a:pt x="1159" y="194"/>
                  </a:lnTo>
                  <a:lnTo>
                    <a:pt x="1158" y="194"/>
                  </a:lnTo>
                  <a:lnTo>
                    <a:pt x="1158" y="196"/>
                  </a:lnTo>
                  <a:lnTo>
                    <a:pt x="1157" y="196"/>
                  </a:lnTo>
                  <a:lnTo>
                    <a:pt x="1158" y="196"/>
                  </a:lnTo>
                  <a:lnTo>
                    <a:pt x="1158" y="197"/>
                  </a:lnTo>
                  <a:lnTo>
                    <a:pt x="1159" y="197"/>
                  </a:lnTo>
                  <a:lnTo>
                    <a:pt x="1159" y="196"/>
                  </a:lnTo>
                  <a:lnTo>
                    <a:pt x="1160" y="196"/>
                  </a:lnTo>
                  <a:lnTo>
                    <a:pt x="1160" y="197"/>
                  </a:lnTo>
                  <a:lnTo>
                    <a:pt x="1160" y="198"/>
                  </a:lnTo>
                  <a:lnTo>
                    <a:pt x="1160" y="199"/>
                  </a:lnTo>
                  <a:lnTo>
                    <a:pt x="1162" y="199"/>
                  </a:lnTo>
                  <a:lnTo>
                    <a:pt x="1162" y="201"/>
                  </a:lnTo>
                  <a:lnTo>
                    <a:pt x="1162" y="199"/>
                  </a:lnTo>
                  <a:lnTo>
                    <a:pt x="1162" y="201"/>
                  </a:lnTo>
                  <a:lnTo>
                    <a:pt x="1160" y="201"/>
                  </a:lnTo>
                  <a:lnTo>
                    <a:pt x="1160" y="199"/>
                  </a:lnTo>
                  <a:lnTo>
                    <a:pt x="1159" y="199"/>
                  </a:lnTo>
                  <a:lnTo>
                    <a:pt x="1158" y="199"/>
                  </a:lnTo>
                  <a:lnTo>
                    <a:pt x="1157" y="199"/>
                  </a:lnTo>
                  <a:lnTo>
                    <a:pt x="1155" y="199"/>
                  </a:lnTo>
                  <a:lnTo>
                    <a:pt x="1154" y="199"/>
                  </a:lnTo>
                  <a:lnTo>
                    <a:pt x="1154" y="201"/>
                  </a:lnTo>
                  <a:lnTo>
                    <a:pt x="1155" y="201"/>
                  </a:lnTo>
                  <a:lnTo>
                    <a:pt x="1157" y="201"/>
                  </a:lnTo>
                  <a:lnTo>
                    <a:pt x="1158" y="201"/>
                  </a:lnTo>
                  <a:lnTo>
                    <a:pt x="1158" y="202"/>
                  </a:lnTo>
                  <a:lnTo>
                    <a:pt x="1159" y="202"/>
                  </a:lnTo>
                  <a:lnTo>
                    <a:pt x="1160" y="203"/>
                  </a:lnTo>
                  <a:lnTo>
                    <a:pt x="1159" y="203"/>
                  </a:lnTo>
                  <a:lnTo>
                    <a:pt x="1159" y="204"/>
                  </a:lnTo>
                  <a:lnTo>
                    <a:pt x="1160" y="204"/>
                  </a:lnTo>
                  <a:lnTo>
                    <a:pt x="1159" y="204"/>
                  </a:lnTo>
                  <a:lnTo>
                    <a:pt x="1158" y="204"/>
                  </a:lnTo>
                  <a:lnTo>
                    <a:pt x="1157" y="203"/>
                  </a:lnTo>
                  <a:lnTo>
                    <a:pt x="1157" y="204"/>
                  </a:lnTo>
                  <a:lnTo>
                    <a:pt x="1157" y="205"/>
                  </a:lnTo>
                  <a:lnTo>
                    <a:pt x="1155" y="205"/>
                  </a:lnTo>
                  <a:lnTo>
                    <a:pt x="1154" y="207"/>
                  </a:lnTo>
                  <a:lnTo>
                    <a:pt x="1155" y="207"/>
                  </a:lnTo>
                  <a:lnTo>
                    <a:pt x="1157" y="207"/>
                  </a:lnTo>
                  <a:lnTo>
                    <a:pt x="1158" y="207"/>
                  </a:lnTo>
                  <a:lnTo>
                    <a:pt x="1159" y="205"/>
                  </a:lnTo>
                  <a:lnTo>
                    <a:pt x="1159" y="207"/>
                  </a:lnTo>
                  <a:lnTo>
                    <a:pt x="1160" y="207"/>
                  </a:lnTo>
                  <a:lnTo>
                    <a:pt x="1159" y="207"/>
                  </a:lnTo>
                  <a:lnTo>
                    <a:pt x="1158" y="207"/>
                  </a:lnTo>
                  <a:lnTo>
                    <a:pt x="1157" y="207"/>
                  </a:lnTo>
                  <a:lnTo>
                    <a:pt x="1155" y="208"/>
                  </a:lnTo>
                  <a:lnTo>
                    <a:pt x="1155" y="207"/>
                  </a:lnTo>
                  <a:lnTo>
                    <a:pt x="1154" y="207"/>
                  </a:lnTo>
                  <a:lnTo>
                    <a:pt x="1154" y="208"/>
                  </a:lnTo>
                  <a:lnTo>
                    <a:pt x="1153" y="209"/>
                  </a:lnTo>
                  <a:lnTo>
                    <a:pt x="1153" y="208"/>
                  </a:lnTo>
                  <a:lnTo>
                    <a:pt x="1152" y="208"/>
                  </a:lnTo>
                  <a:lnTo>
                    <a:pt x="1152" y="209"/>
                  </a:lnTo>
                  <a:lnTo>
                    <a:pt x="1150" y="209"/>
                  </a:lnTo>
                  <a:lnTo>
                    <a:pt x="1150" y="208"/>
                  </a:lnTo>
                  <a:lnTo>
                    <a:pt x="1152" y="208"/>
                  </a:lnTo>
                  <a:lnTo>
                    <a:pt x="1153" y="208"/>
                  </a:lnTo>
                  <a:lnTo>
                    <a:pt x="1153" y="207"/>
                  </a:lnTo>
                  <a:lnTo>
                    <a:pt x="1152" y="207"/>
                  </a:lnTo>
                  <a:lnTo>
                    <a:pt x="1150" y="207"/>
                  </a:lnTo>
                  <a:lnTo>
                    <a:pt x="1150" y="208"/>
                  </a:lnTo>
                  <a:lnTo>
                    <a:pt x="1149" y="208"/>
                  </a:lnTo>
                  <a:lnTo>
                    <a:pt x="1148" y="208"/>
                  </a:lnTo>
                  <a:lnTo>
                    <a:pt x="1147" y="208"/>
                  </a:lnTo>
                  <a:lnTo>
                    <a:pt x="1147" y="209"/>
                  </a:lnTo>
                  <a:lnTo>
                    <a:pt x="1147" y="208"/>
                  </a:lnTo>
                  <a:lnTo>
                    <a:pt x="1147" y="209"/>
                  </a:lnTo>
                  <a:lnTo>
                    <a:pt x="1146" y="209"/>
                  </a:lnTo>
                  <a:lnTo>
                    <a:pt x="1144" y="210"/>
                  </a:lnTo>
                  <a:lnTo>
                    <a:pt x="1143" y="210"/>
                  </a:lnTo>
                  <a:lnTo>
                    <a:pt x="1144" y="208"/>
                  </a:lnTo>
                  <a:lnTo>
                    <a:pt x="1144" y="207"/>
                  </a:lnTo>
                  <a:lnTo>
                    <a:pt x="1143" y="207"/>
                  </a:lnTo>
                  <a:lnTo>
                    <a:pt x="1142" y="205"/>
                  </a:lnTo>
                  <a:lnTo>
                    <a:pt x="1141" y="205"/>
                  </a:lnTo>
                  <a:lnTo>
                    <a:pt x="1139" y="205"/>
                  </a:lnTo>
                  <a:lnTo>
                    <a:pt x="1138" y="205"/>
                  </a:lnTo>
                  <a:lnTo>
                    <a:pt x="1138" y="207"/>
                  </a:lnTo>
                  <a:lnTo>
                    <a:pt x="1137" y="207"/>
                  </a:lnTo>
                  <a:lnTo>
                    <a:pt x="1136" y="208"/>
                  </a:lnTo>
                  <a:lnTo>
                    <a:pt x="1134" y="208"/>
                  </a:lnTo>
                  <a:lnTo>
                    <a:pt x="1133" y="209"/>
                  </a:lnTo>
                  <a:lnTo>
                    <a:pt x="1133" y="208"/>
                  </a:lnTo>
                  <a:lnTo>
                    <a:pt x="1133" y="207"/>
                  </a:lnTo>
                  <a:lnTo>
                    <a:pt x="1132" y="207"/>
                  </a:lnTo>
                  <a:lnTo>
                    <a:pt x="1131" y="207"/>
                  </a:lnTo>
                  <a:lnTo>
                    <a:pt x="1131" y="208"/>
                  </a:lnTo>
                  <a:lnTo>
                    <a:pt x="1129" y="208"/>
                  </a:lnTo>
                  <a:lnTo>
                    <a:pt x="1129" y="209"/>
                  </a:lnTo>
                  <a:lnTo>
                    <a:pt x="1131" y="209"/>
                  </a:lnTo>
                  <a:lnTo>
                    <a:pt x="1132" y="209"/>
                  </a:lnTo>
                  <a:lnTo>
                    <a:pt x="1132" y="210"/>
                  </a:lnTo>
                  <a:lnTo>
                    <a:pt x="1133" y="210"/>
                  </a:lnTo>
                  <a:lnTo>
                    <a:pt x="1133" y="212"/>
                  </a:lnTo>
                  <a:lnTo>
                    <a:pt x="1132" y="212"/>
                  </a:lnTo>
                  <a:lnTo>
                    <a:pt x="1132" y="213"/>
                  </a:lnTo>
                  <a:lnTo>
                    <a:pt x="1131" y="213"/>
                  </a:lnTo>
                  <a:lnTo>
                    <a:pt x="1131" y="214"/>
                  </a:lnTo>
                  <a:lnTo>
                    <a:pt x="1129" y="214"/>
                  </a:lnTo>
                  <a:lnTo>
                    <a:pt x="1129" y="215"/>
                  </a:lnTo>
                  <a:lnTo>
                    <a:pt x="1128" y="215"/>
                  </a:lnTo>
                  <a:lnTo>
                    <a:pt x="1128" y="217"/>
                  </a:lnTo>
                  <a:lnTo>
                    <a:pt x="1127" y="217"/>
                  </a:lnTo>
                  <a:lnTo>
                    <a:pt x="1126" y="217"/>
                  </a:lnTo>
                  <a:lnTo>
                    <a:pt x="1126" y="215"/>
                  </a:lnTo>
                  <a:lnTo>
                    <a:pt x="1126" y="214"/>
                  </a:lnTo>
                  <a:lnTo>
                    <a:pt x="1126" y="213"/>
                  </a:lnTo>
                  <a:lnTo>
                    <a:pt x="1126" y="212"/>
                  </a:lnTo>
                  <a:lnTo>
                    <a:pt x="1126" y="210"/>
                  </a:lnTo>
                  <a:lnTo>
                    <a:pt x="1124" y="212"/>
                  </a:lnTo>
                  <a:lnTo>
                    <a:pt x="1124" y="214"/>
                  </a:lnTo>
                  <a:lnTo>
                    <a:pt x="1123" y="213"/>
                  </a:lnTo>
                  <a:lnTo>
                    <a:pt x="1122" y="213"/>
                  </a:lnTo>
                  <a:lnTo>
                    <a:pt x="1122" y="215"/>
                  </a:lnTo>
                  <a:lnTo>
                    <a:pt x="1121" y="215"/>
                  </a:lnTo>
                  <a:lnTo>
                    <a:pt x="1118" y="215"/>
                  </a:lnTo>
                  <a:lnTo>
                    <a:pt x="1117" y="215"/>
                  </a:lnTo>
                  <a:lnTo>
                    <a:pt x="1116" y="214"/>
                  </a:lnTo>
                  <a:lnTo>
                    <a:pt x="1116" y="213"/>
                  </a:lnTo>
                  <a:lnTo>
                    <a:pt x="1117" y="212"/>
                  </a:lnTo>
                  <a:lnTo>
                    <a:pt x="1116" y="212"/>
                  </a:lnTo>
                  <a:lnTo>
                    <a:pt x="1116" y="210"/>
                  </a:lnTo>
                  <a:lnTo>
                    <a:pt x="1115" y="209"/>
                  </a:lnTo>
                  <a:lnTo>
                    <a:pt x="1116" y="209"/>
                  </a:lnTo>
                  <a:lnTo>
                    <a:pt x="1115" y="209"/>
                  </a:lnTo>
                  <a:lnTo>
                    <a:pt x="1115" y="208"/>
                  </a:lnTo>
                  <a:lnTo>
                    <a:pt x="1115" y="207"/>
                  </a:lnTo>
                  <a:lnTo>
                    <a:pt x="1115" y="205"/>
                  </a:lnTo>
                  <a:lnTo>
                    <a:pt x="1115" y="204"/>
                  </a:lnTo>
                  <a:lnTo>
                    <a:pt x="1113" y="204"/>
                  </a:lnTo>
                  <a:lnTo>
                    <a:pt x="1113" y="205"/>
                  </a:lnTo>
                  <a:lnTo>
                    <a:pt x="1113" y="207"/>
                  </a:lnTo>
                  <a:lnTo>
                    <a:pt x="1113" y="208"/>
                  </a:lnTo>
                  <a:lnTo>
                    <a:pt x="1113" y="209"/>
                  </a:lnTo>
                  <a:lnTo>
                    <a:pt x="1115" y="210"/>
                  </a:lnTo>
                  <a:lnTo>
                    <a:pt x="1115" y="212"/>
                  </a:lnTo>
                  <a:lnTo>
                    <a:pt x="1113" y="212"/>
                  </a:lnTo>
                  <a:lnTo>
                    <a:pt x="1113" y="210"/>
                  </a:lnTo>
                  <a:lnTo>
                    <a:pt x="1112" y="210"/>
                  </a:lnTo>
                  <a:lnTo>
                    <a:pt x="1111" y="209"/>
                  </a:lnTo>
                  <a:lnTo>
                    <a:pt x="1111" y="208"/>
                  </a:lnTo>
                  <a:lnTo>
                    <a:pt x="1111" y="209"/>
                  </a:lnTo>
                  <a:lnTo>
                    <a:pt x="1110" y="209"/>
                  </a:lnTo>
                  <a:lnTo>
                    <a:pt x="1110" y="208"/>
                  </a:lnTo>
                  <a:lnTo>
                    <a:pt x="1108" y="208"/>
                  </a:lnTo>
                  <a:lnTo>
                    <a:pt x="1108" y="207"/>
                  </a:lnTo>
                  <a:lnTo>
                    <a:pt x="1107" y="205"/>
                  </a:lnTo>
                  <a:lnTo>
                    <a:pt x="1108" y="205"/>
                  </a:lnTo>
                  <a:lnTo>
                    <a:pt x="1108" y="204"/>
                  </a:lnTo>
                  <a:lnTo>
                    <a:pt x="1108" y="203"/>
                  </a:lnTo>
                  <a:lnTo>
                    <a:pt x="1107" y="203"/>
                  </a:lnTo>
                  <a:lnTo>
                    <a:pt x="1107" y="202"/>
                  </a:lnTo>
                  <a:lnTo>
                    <a:pt x="1107" y="203"/>
                  </a:lnTo>
                  <a:lnTo>
                    <a:pt x="1107" y="204"/>
                  </a:lnTo>
                  <a:lnTo>
                    <a:pt x="1107" y="205"/>
                  </a:lnTo>
                  <a:lnTo>
                    <a:pt x="1106" y="205"/>
                  </a:lnTo>
                  <a:lnTo>
                    <a:pt x="1106" y="204"/>
                  </a:lnTo>
                  <a:lnTo>
                    <a:pt x="1105" y="204"/>
                  </a:lnTo>
                  <a:lnTo>
                    <a:pt x="1105" y="203"/>
                  </a:lnTo>
                  <a:lnTo>
                    <a:pt x="1105" y="202"/>
                  </a:lnTo>
                  <a:lnTo>
                    <a:pt x="1103" y="202"/>
                  </a:lnTo>
                  <a:lnTo>
                    <a:pt x="1103" y="201"/>
                  </a:lnTo>
                  <a:lnTo>
                    <a:pt x="1102" y="201"/>
                  </a:lnTo>
                  <a:lnTo>
                    <a:pt x="1101" y="199"/>
                  </a:lnTo>
                  <a:lnTo>
                    <a:pt x="1100" y="198"/>
                  </a:lnTo>
                  <a:lnTo>
                    <a:pt x="1100" y="197"/>
                  </a:lnTo>
                  <a:lnTo>
                    <a:pt x="1098" y="196"/>
                  </a:lnTo>
                  <a:lnTo>
                    <a:pt x="1098" y="197"/>
                  </a:lnTo>
                  <a:lnTo>
                    <a:pt x="1097" y="197"/>
                  </a:lnTo>
                  <a:lnTo>
                    <a:pt x="1098" y="197"/>
                  </a:lnTo>
                  <a:lnTo>
                    <a:pt x="1098" y="198"/>
                  </a:lnTo>
                  <a:lnTo>
                    <a:pt x="1100" y="199"/>
                  </a:lnTo>
                  <a:lnTo>
                    <a:pt x="1101" y="199"/>
                  </a:lnTo>
                  <a:lnTo>
                    <a:pt x="1101" y="201"/>
                  </a:lnTo>
                  <a:lnTo>
                    <a:pt x="1101" y="202"/>
                  </a:lnTo>
                  <a:lnTo>
                    <a:pt x="1102" y="201"/>
                  </a:lnTo>
                  <a:lnTo>
                    <a:pt x="1102" y="202"/>
                  </a:lnTo>
                  <a:lnTo>
                    <a:pt x="1103" y="202"/>
                  </a:lnTo>
                  <a:lnTo>
                    <a:pt x="1103" y="203"/>
                  </a:lnTo>
                  <a:lnTo>
                    <a:pt x="1105" y="204"/>
                  </a:lnTo>
                  <a:lnTo>
                    <a:pt x="1105" y="205"/>
                  </a:lnTo>
                  <a:lnTo>
                    <a:pt x="1106" y="207"/>
                  </a:lnTo>
                  <a:lnTo>
                    <a:pt x="1107" y="208"/>
                  </a:lnTo>
                  <a:lnTo>
                    <a:pt x="1107" y="210"/>
                  </a:lnTo>
                  <a:lnTo>
                    <a:pt x="1107" y="212"/>
                  </a:lnTo>
                  <a:lnTo>
                    <a:pt x="1107" y="213"/>
                  </a:lnTo>
                  <a:lnTo>
                    <a:pt x="1108" y="213"/>
                  </a:lnTo>
                  <a:lnTo>
                    <a:pt x="1110" y="213"/>
                  </a:lnTo>
                  <a:lnTo>
                    <a:pt x="1111" y="213"/>
                  </a:lnTo>
                  <a:lnTo>
                    <a:pt x="1112" y="213"/>
                  </a:lnTo>
                  <a:lnTo>
                    <a:pt x="1113" y="213"/>
                  </a:lnTo>
                  <a:lnTo>
                    <a:pt x="1115" y="213"/>
                  </a:lnTo>
                  <a:lnTo>
                    <a:pt x="1116" y="215"/>
                  </a:lnTo>
                  <a:lnTo>
                    <a:pt x="1115" y="217"/>
                  </a:lnTo>
                  <a:lnTo>
                    <a:pt x="1113" y="217"/>
                  </a:lnTo>
                  <a:lnTo>
                    <a:pt x="1113" y="219"/>
                  </a:lnTo>
                  <a:lnTo>
                    <a:pt x="1115" y="220"/>
                  </a:lnTo>
                  <a:lnTo>
                    <a:pt x="1115" y="222"/>
                  </a:lnTo>
                  <a:lnTo>
                    <a:pt x="1113" y="222"/>
                  </a:lnTo>
                  <a:lnTo>
                    <a:pt x="1113" y="223"/>
                  </a:lnTo>
                  <a:lnTo>
                    <a:pt x="1112" y="224"/>
                  </a:lnTo>
                  <a:lnTo>
                    <a:pt x="1112" y="225"/>
                  </a:lnTo>
                  <a:lnTo>
                    <a:pt x="1115" y="227"/>
                  </a:lnTo>
                  <a:lnTo>
                    <a:pt x="1116" y="228"/>
                  </a:lnTo>
                  <a:lnTo>
                    <a:pt x="1116" y="230"/>
                  </a:lnTo>
                  <a:lnTo>
                    <a:pt x="1118" y="231"/>
                  </a:lnTo>
                  <a:lnTo>
                    <a:pt x="1118" y="233"/>
                  </a:lnTo>
                  <a:lnTo>
                    <a:pt x="1118" y="234"/>
                  </a:lnTo>
                  <a:lnTo>
                    <a:pt x="1120" y="235"/>
                  </a:lnTo>
                  <a:lnTo>
                    <a:pt x="1122" y="236"/>
                  </a:lnTo>
                  <a:lnTo>
                    <a:pt x="1123" y="238"/>
                  </a:lnTo>
                  <a:lnTo>
                    <a:pt x="1124" y="239"/>
                  </a:lnTo>
                  <a:lnTo>
                    <a:pt x="1127" y="239"/>
                  </a:lnTo>
                  <a:lnTo>
                    <a:pt x="1129" y="238"/>
                  </a:lnTo>
                  <a:lnTo>
                    <a:pt x="1131" y="236"/>
                  </a:lnTo>
                  <a:lnTo>
                    <a:pt x="1132" y="236"/>
                  </a:lnTo>
                  <a:lnTo>
                    <a:pt x="1133" y="235"/>
                  </a:lnTo>
                  <a:lnTo>
                    <a:pt x="1136" y="236"/>
                  </a:lnTo>
                  <a:lnTo>
                    <a:pt x="1136" y="241"/>
                  </a:lnTo>
                  <a:lnTo>
                    <a:pt x="1137" y="244"/>
                  </a:lnTo>
                  <a:lnTo>
                    <a:pt x="1132" y="243"/>
                  </a:lnTo>
                  <a:lnTo>
                    <a:pt x="1128" y="241"/>
                  </a:lnTo>
                  <a:lnTo>
                    <a:pt x="1127" y="241"/>
                  </a:lnTo>
                  <a:lnTo>
                    <a:pt x="1126" y="243"/>
                  </a:lnTo>
                  <a:lnTo>
                    <a:pt x="1126" y="244"/>
                  </a:lnTo>
                  <a:lnTo>
                    <a:pt x="1127" y="244"/>
                  </a:lnTo>
                  <a:lnTo>
                    <a:pt x="1128" y="245"/>
                  </a:lnTo>
                  <a:lnTo>
                    <a:pt x="1127" y="246"/>
                  </a:lnTo>
                  <a:lnTo>
                    <a:pt x="1127" y="245"/>
                  </a:lnTo>
                  <a:lnTo>
                    <a:pt x="1127" y="246"/>
                  </a:lnTo>
                  <a:lnTo>
                    <a:pt x="1127" y="245"/>
                  </a:lnTo>
                  <a:lnTo>
                    <a:pt x="1127" y="244"/>
                  </a:lnTo>
                  <a:lnTo>
                    <a:pt x="1126" y="244"/>
                  </a:lnTo>
                  <a:lnTo>
                    <a:pt x="1127" y="244"/>
                  </a:lnTo>
                  <a:lnTo>
                    <a:pt x="1126" y="244"/>
                  </a:lnTo>
                  <a:lnTo>
                    <a:pt x="1126" y="243"/>
                  </a:lnTo>
                  <a:lnTo>
                    <a:pt x="1124" y="244"/>
                  </a:lnTo>
                  <a:lnTo>
                    <a:pt x="1123" y="245"/>
                  </a:lnTo>
                  <a:lnTo>
                    <a:pt x="1121" y="244"/>
                  </a:lnTo>
                  <a:lnTo>
                    <a:pt x="1120" y="243"/>
                  </a:lnTo>
                  <a:lnTo>
                    <a:pt x="1120" y="244"/>
                  </a:lnTo>
                  <a:lnTo>
                    <a:pt x="1121" y="244"/>
                  </a:lnTo>
                  <a:lnTo>
                    <a:pt x="1121" y="245"/>
                  </a:lnTo>
                  <a:lnTo>
                    <a:pt x="1120" y="245"/>
                  </a:lnTo>
                  <a:lnTo>
                    <a:pt x="1121" y="245"/>
                  </a:lnTo>
                  <a:lnTo>
                    <a:pt x="1121" y="246"/>
                  </a:lnTo>
                  <a:lnTo>
                    <a:pt x="1121" y="248"/>
                  </a:lnTo>
                  <a:lnTo>
                    <a:pt x="1120" y="248"/>
                  </a:lnTo>
                  <a:lnTo>
                    <a:pt x="1121" y="248"/>
                  </a:lnTo>
                  <a:lnTo>
                    <a:pt x="1121" y="249"/>
                  </a:lnTo>
                  <a:lnTo>
                    <a:pt x="1122" y="249"/>
                  </a:lnTo>
                  <a:lnTo>
                    <a:pt x="1121" y="249"/>
                  </a:lnTo>
                  <a:lnTo>
                    <a:pt x="1122" y="249"/>
                  </a:lnTo>
                  <a:lnTo>
                    <a:pt x="1123" y="249"/>
                  </a:lnTo>
                  <a:lnTo>
                    <a:pt x="1123" y="250"/>
                  </a:lnTo>
                  <a:lnTo>
                    <a:pt x="1123" y="251"/>
                  </a:lnTo>
                  <a:lnTo>
                    <a:pt x="1123" y="253"/>
                  </a:lnTo>
                  <a:lnTo>
                    <a:pt x="1124" y="251"/>
                  </a:lnTo>
                  <a:lnTo>
                    <a:pt x="1124" y="253"/>
                  </a:lnTo>
                  <a:lnTo>
                    <a:pt x="1124" y="251"/>
                  </a:lnTo>
                  <a:lnTo>
                    <a:pt x="1126" y="251"/>
                  </a:lnTo>
                  <a:lnTo>
                    <a:pt x="1124" y="253"/>
                  </a:lnTo>
                  <a:lnTo>
                    <a:pt x="1126" y="253"/>
                  </a:lnTo>
                  <a:lnTo>
                    <a:pt x="1126" y="254"/>
                  </a:lnTo>
                  <a:lnTo>
                    <a:pt x="1126" y="253"/>
                  </a:lnTo>
                  <a:lnTo>
                    <a:pt x="1126" y="251"/>
                  </a:lnTo>
                  <a:lnTo>
                    <a:pt x="1127" y="253"/>
                  </a:lnTo>
                  <a:lnTo>
                    <a:pt x="1126" y="253"/>
                  </a:lnTo>
                  <a:lnTo>
                    <a:pt x="1126" y="254"/>
                  </a:lnTo>
                  <a:lnTo>
                    <a:pt x="1127" y="254"/>
                  </a:lnTo>
                  <a:lnTo>
                    <a:pt x="1126" y="254"/>
                  </a:lnTo>
                  <a:lnTo>
                    <a:pt x="1126" y="255"/>
                  </a:lnTo>
                  <a:lnTo>
                    <a:pt x="1124" y="255"/>
                  </a:lnTo>
                  <a:lnTo>
                    <a:pt x="1123" y="255"/>
                  </a:lnTo>
                  <a:lnTo>
                    <a:pt x="1123" y="256"/>
                  </a:lnTo>
                  <a:lnTo>
                    <a:pt x="1124" y="256"/>
                  </a:lnTo>
                  <a:lnTo>
                    <a:pt x="1126" y="256"/>
                  </a:lnTo>
                  <a:lnTo>
                    <a:pt x="1124" y="256"/>
                  </a:lnTo>
                  <a:lnTo>
                    <a:pt x="1123" y="256"/>
                  </a:lnTo>
                  <a:lnTo>
                    <a:pt x="1123" y="255"/>
                  </a:lnTo>
                  <a:lnTo>
                    <a:pt x="1122" y="255"/>
                  </a:lnTo>
                  <a:lnTo>
                    <a:pt x="1122" y="256"/>
                  </a:lnTo>
                  <a:lnTo>
                    <a:pt x="1121" y="256"/>
                  </a:lnTo>
                  <a:lnTo>
                    <a:pt x="1122" y="256"/>
                  </a:lnTo>
                  <a:lnTo>
                    <a:pt x="1122" y="257"/>
                  </a:lnTo>
                  <a:lnTo>
                    <a:pt x="1123" y="257"/>
                  </a:lnTo>
                  <a:lnTo>
                    <a:pt x="1124" y="257"/>
                  </a:lnTo>
                  <a:lnTo>
                    <a:pt x="1126" y="257"/>
                  </a:lnTo>
                  <a:lnTo>
                    <a:pt x="1124" y="257"/>
                  </a:lnTo>
                  <a:lnTo>
                    <a:pt x="1123" y="259"/>
                  </a:lnTo>
                  <a:lnTo>
                    <a:pt x="1122" y="259"/>
                  </a:lnTo>
                  <a:lnTo>
                    <a:pt x="1122" y="260"/>
                  </a:lnTo>
                  <a:lnTo>
                    <a:pt x="1122" y="261"/>
                  </a:lnTo>
                  <a:lnTo>
                    <a:pt x="1122" y="262"/>
                  </a:lnTo>
                  <a:lnTo>
                    <a:pt x="1121" y="262"/>
                  </a:lnTo>
                  <a:lnTo>
                    <a:pt x="1121" y="264"/>
                  </a:lnTo>
                  <a:lnTo>
                    <a:pt x="1120" y="264"/>
                  </a:lnTo>
                  <a:lnTo>
                    <a:pt x="1121" y="265"/>
                  </a:lnTo>
                  <a:lnTo>
                    <a:pt x="1121" y="264"/>
                  </a:lnTo>
                  <a:lnTo>
                    <a:pt x="1122" y="264"/>
                  </a:lnTo>
                  <a:lnTo>
                    <a:pt x="1123" y="265"/>
                  </a:lnTo>
                  <a:lnTo>
                    <a:pt x="1123" y="264"/>
                  </a:lnTo>
                  <a:lnTo>
                    <a:pt x="1123" y="262"/>
                  </a:lnTo>
                  <a:lnTo>
                    <a:pt x="1123" y="261"/>
                  </a:lnTo>
                  <a:lnTo>
                    <a:pt x="1123" y="260"/>
                  </a:lnTo>
                  <a:lnTo>
                    <a:pt x="1124" y="260"/>
                  </a:lnTo>
                  <a:lnTo>
                    <a:pt x="1126" y="261"/>
                  </a:lnTo>
                  <a:lnTo>
                    <a:pt x="1126" y="260"/>
                  </a:lnTo>
                  <a:lnTo>
                    <a:pt x="1126" y="259"/>
                  </a:lnTo>
                  <a:lnTo>
                    <a:pt x="1127" y="259"/>
                  </a:lnTo>
                  <a:lnTo>
                    <a:pt x="1127" y="257"/>
                  </a:lnTo>
                  <a:lnTo>
                    <a:pt x="1128" y="257"/>
                  </a:lnTo>
                  <a:lnTo>
                    <a:pt x="1127" y="256"/>
                  </a:lnTo>
                  <a:lnTo>
                    <a:pt x="1128" y="256"/>
                  </a:lnTo>
                  <a:lnTo>
                    <a:pt x="1128" y="255"/>
                  </a:lnTo>
                  <a:lnTo>
                    <a:pt x="1128" y="254"/>
                  </a:lnTo>
                  <a:lnTo>
                    <a:pt x="1128" y="253"/>
                  </a:lnTo>
                  <a:lnTo>
                    <a:pt x="1129" y="253"/>
                  </a:lnTo>
                  <a:lnTo>
                    <a:pt x="1129" y="251"/>
                  </a:lnTo>
                  <a:lnTo>
                    <a:pt x="1128" y="251"/>
                  </a:lnTo>
                  <a:lnTo>
                    <a:pt x="1129" y="251"/>
                  </a:lnTo>
                  <a:lnTo>
                    <a:pt x="1129" y="250"/>
                  </a:lnTo>
                  <a:lnTo>
                    <a:pt x="1128" y="249"/>
                  </a:lnTo>
                  <a:lnTo>
                    <a:pt x="1129" y="249"/>
                  </a:lnTo>
                  <a:lnTo>
                    <a:pt x="1128" y="249"/>
                  </a:lnTo>
                  <a:lnTo>
                    <a:pt x="1128" y="248"/>
                  </a:lnTo>
                  <a:lnTo>
                    <a:pt x="1129" y="248"/>
                  </a:lnTo>
                  <a:lnTo>
                    <a:pt x="1131" y="249"/>
                  </a:lnTo>
                  <a:lnTo>
                    <a:pt x="1132" y="249"/>
                  </a:lnTo>
                  <a:lnTo>
                    <a:pt x="1131" y="249"/>
                  </a:lnTo>
                  <a:lnTo>
                    <a:pt x="1132" y="249"/>
                  </a:lnTo>
                  <a:lnTo>
                    <a:pt x="1132" y="248"/>
                  </a:lnTo>
                  <a:lnTo>
                    <a:pt x="1132" y="246"/>
                  </a:lnTo>
                  <a:lnTo>
                    <a:pt x="1131" y="246"/>
                  </a:lnTo>
                  <a:lnTo>
                    <a:pt x="1131" y="245"/>
                  </a:lnTo>
                  <a:lnTo>
                    <a:pt x="1132" y="245"/>
                  </a:lnTo>
                  <a:lnTo>
                    <a:pt x="1132" y="246"/>
                  </a:lnTo>
                  <a:lnTo>
                    <a:pt x="1133" y="248"/>
                  </a:lnTo>
                  <a:lnTo>
                    <a:pt x="1133" y="249"/>
                  </a:lnTo>
                  <a:lnTo>
                    <a:pt x="1134" y="250"/>
                  </a:lnTo>
                  <a:lnTo>
                    <a:pt x="1136" y="250"/>
                  </a:lnTo>
                  <a:lnTo>
                    <a:pt x="1137" y="250"/>
                  </a:lnTo>
                  <a:lnTo>
                    <a:pt x="1138" y="250"/>
                  </a:lnTo>
                  <a:lnTo>
                    <a:pt x="1139" y="251"/>
                  </a:lnTo>
                  <a:lnTo>
                    <a:pt x="1139" y="253"/>
                  </a:lnTo>
                  <a:lnTo>
                    <a:pt x="1141" y="253"/>
                  </a:lnTo>
                  <a:lnTo>
                    <a:pt x="1141" y="254"/>
                  </a:lnTo>
                  <a:lnTo>
                    <a:pt x="1141" y="255"/>
                  </a:lnTo>
                  <a:lnTo>
                    <a:pt x="1142" y="256"/>
                  </a:lnTo>
                  <a:lnTo>
                    <a:pt x="1142" y="257"/>
                  </a:lnTo>
                  <a:lnTo>
                    <a:pt x="1141" y="261"/>
                  </a:lnTo>
                  <a:lnTo>
                    <a:pt x="1142" y="261"/>
                  </a:lnTo>
                  <a:lnTo>
                    <a:pt x="1141" y="262"/>
                  </a:lnTo>
                  <a:lnTo>
                    <a:pt x="1141" y="264"/>
                  </a:lnTo>
                  <a:lnTo>
                    <a:pt x="1139" y="265"/>
                  </a:lnTo>
                  <a:lnTo>
                    <a:pt x="1138" y="265"/>
                  </a:lnTo>
                  <a:lnTo>
                    <a:pt x="1137" y="266"/>
                  </a:lnTo>
                  <a:lnTo>
                    <a:pt x="1136" y="266"/>
                  </a:lnTo>
                  <a:lnTo>
                    <a:pt x="1133" y="269"/>
                  </a:lnTo>
                  <a:lnTo>
                    <a:pt x="1132" y="270"/>
                  </a:lnTo>
                  <a:lnTo>
                    <a:pt x="1129" y="272"/>
                  </a:lnTo>
                  <a:lnTo>
                    <a:pt x="1128" y="274"/>
                  </a:lnTo>
                  <a:lnTo>
                    <a:pt x="1127" y="275"/>
                  </a:lnTo>
                  <a:lnTo>
                    <a:pt x="1124" y="276"/>
                  </a:lnTo>
                  <a:lnTo>
                    <a:pt x="1123" y="277"/>
                  </a:lnTo>
                  <a:lnTo>
                    <a:pt x="1123" y="279"/>
                  </a:lnTo>
                  <a:lnTo>
                    <a:pt x="1122" y="282"/>
                  </a:lnTo>
                  <a:lnTo>
                    <a:pt x="1122" y="283"/>
                  </a:lnTo>
                  <a:lnTo>
                    <a:pt x="1122" y="285"/>
                  </a:lnTo>
                  <a:lnTo>
                    <a:pt x="1121" y="285"/>
                  </a:lnTo>
                  <a:lnTo>
                    <a:pt x="1120" y="285"/>
                  </a:lnTo>
                  <a:lnTo>
                    <a:pt x="1118" y="285"/>
                  </a:lnTo>
                  <a:lnTo>
                    <a:pt x="1117" y="285"/>
                  </a:lnTo>
                  <a:lnTo>
                    <a:pt x="1116" y="285"/>
                  </a:lnTo>
                  <a:lnTo>
                    <a:pt x="1115" y="285"/>
                  </a:lnTo>
                  <a:lnTo>
                    <a:pt x="1112" y="283"/>
                  </a:lnTo>
                  <a:lnTo>
                    <a:pt x="1098" y="286"/>
                  </a:lnTo>
                  <a:lnTo>
                    <a:pt x="1091" y="287"/>
                  </a:lnTo>
                  <a:lnTo>
                    <a:pt x="1086" y="288"/>
                  </a:lnTo>
                  <a:lnTo>
                    <a:pt x="1082" y="287"/>
                  </a:lnTo>
                  <a:lnTo>
                    <a:pt x="1081" y="287"/>
                  </a:lnTo>
                  <a:lnTo>
                    <a:pt x="1071" y="283"/>
                  </a:lnTo>
                  <a:lnTo>
                    <a:pt x="1070" y="283"/>
                  </a:lnTo>
                  <a:lnTo>
                    <a:pt x="1066" y="282"/>
                  </a:lnTo>
                  <a:lnTo>
                    <a:pt x="1065" y="282"/>
                  </a:lnTo>
                  <a:lnTo>
                    <a:pt x="1064" y="282"/>
                  </a:lnTo>
                  <a:lnTo>
                    <a:pt x="1063" y="281"/>
                  </a:lnTo>
                  <a:lnTo>
                    <a:pt x="1055" y="280"/>
                  </a:lnTo>
                  <a:lnTo>
                    <a:pt x="1051" y="277"/>
                  </a:lnTo>
                  <a:lnTo>
                    <a:pt x="1050" y="277"/>
                  </a:lnTo>
                  <a:lnTo>
                    <a:pt x="1046" y="276"/>
                  </a:lnTo>
                  <a:lnTo>
                    <a:pt x="1042" y="275"/>
                  </a:lnTo>
                  <a:lnTo>
                    <a:pt x="1039" y="274"/>
                  </a:lnTo>
                  <a:lnTo>
                    <a:pt x="1035" y="272"/>
                  </a:lnTo>
                  <a:lnTo>
                    <a:pt x="1030" y="271"/>
                  </a:lnTo>
                  <a:lnTo>
                    <a:pt x="1027" y="270"/>
                  </a:lnTo>
                  <a:lnTo>
                    <a:pt x="1025" y="270"/>
                  </a:lnTo>
                  <a:lnTo>
                    <a:pt x="1020" y="269"/>
                  </a:lnTo>
                  <a:lnTo>
                    <a:pt x="1017" y="267"/>
                  </a:lnTo>
                  <a:lnTo>
                    <a:pt x="1011" y="266"/>
                  </a:lnTo>
                  <a:lnTo>
                    <a:pt x="1007" y="265"/>
                  </a:lnTo>
                  <a:lnTo>
                    <a:pt x="1006" y="265"/>
                  </a:lnTo>
                  <a:lnTo>
                    <a:pt x="1007" y="265"/>
                  </a:lnTo>
                  <a:lnTo>
                    <a:pt x="1007" y="266"/>
                  </a:lnTo>
                  <a:lnTo>
                    <a:pt x="1007" y="267"/>
                  </a:lnTo>
                  <a:lnTo>
                    <a:pt x="1006" y="269"/>
                  </a:lnTo>
                  <a:lnTo>
                    <a:pt x="1004" y="269"/>
                  </a:lnTo>
                  <a:lnTo>
                    <a:pt x="1004" y="270"/>
                  </a:lnTo>
                  <a:lnTo>
                    <a:pt x="1003" y="270"/>
                  </a:lnTo>
                  <a:lnTo>
                    <a:pt x="1003" y="271"/>
                  </a:lnTo>
                  <a:lnTo>
                    <a:pt x="1002" y="270"/>
                  </a:lnTo>
                  <a:lnTo>
                    <a:pt x="1002" y="271"/>
                  </a:lnTo>
                  <a:lnTo>
                    <a:pt x="1001" y="271"/>
                  </a:lnTo>
                  <a:lnTo>
                    <a:pt x="1001" y="272"/>
                  </a:lnTo>
                  <a:lnTo>
                    <a:pt x="999" y="272"/>
                  </a:lnTo>
                  <a:lnTo>
                    <a:pt x="998" y="272"/>
                  </a:lnTo>
                  <a:lnTo>
                    <a:pt x="997" y="272"/>
                  </a:lnTo>
                  <a:lnTo>
                    <a:pt x="996" y="272"/>
                  </a:lnTo>
                  <a:lnTo>
                    <a:pt x="996" y="274"/>
                  </a:lnTo>
                  <a:lnTo>
                    <a:pt x="994" y="274"/>
                  </a:lnTo>
                  <a:lnTo>
                    <a:pt x="994" y="275"/>
                  </a:lnTo>
                  <a:lnTo>
                    <a:pt x="993" y="275"/>
                  </a:lnTo>
                  <a:lnTo>
                    <a:pt x="992" y="275"/>
                  </a:lnTo>
                  <a:lnTo>
                    <a:pt x="991" y="274"/>
                  </a:lnTo>
                  <a:lnTo>
                    <a:pt x="990" y="274"/>
                  </a:lnTo>
                  <a:lnTo>
                    <a:pt x="988" y="274"/>
                  </a:lnTo>
                  <a:lnTo>
                    <a:pt x="987" y="274"/>
                  </a:lnTo>
                  <a:lnTo>
                    <a:pt x="986" y="274"/>
                  </a:lnTo>
                  <a:lnTo>
                    <a:pt x="985" y="274"/>
                  </a:lnTo>
                  <a:lnTo>
                    <a:pt x="985" y="272"/>
                  </a:lnTo>
                  <a:lnTo>
                    <a:pt x="983" y="272"/>
                  </a:lnTo>
                  <a:lnTo>
                    <a:pt x="982" y="272"/>
                  </a:lnTo>
                  <a:lnTo>
                    <a:pt x="981" y="272"/>
                  </a:lnTo>
                  <a:lnTo>
                    <a:pt x="980" y="272"/>
                  </a:lnTo>
                  <a:lnTo>
                    <a:pt x="980" y="271"/>
                  </a:lnTo>
                  <a:lnTo>
                    <a:pt x="978" y="271"/>
                  </a:lnTo>
                  <a:lnTo>
                    <a:pt x="978" y="270"/>
                  </a:lnTo>
                  <a:lnTo>
                    <a:pt x="977" y="270"/>
                  </a:lnTo>
                  <a:lnTo>
                    <a:pt x="976" y="270"/>
                  </a:lnTo>
                  <a:lnTo>
                    <a:pt x="975" y="269"/>
                  </a:lnTo>
                  <a:lnTo>
                    <a:pt x="973" y="267"/>
                  </a:lnTo>
                  <a:lnTo>
                    <a:pt x="973" y="266"/>
                  </a:lnTo>
                  <a:lnTo>
                    <a:pt x="973" y="265"/>
                  </a:lnTo>
                  <a:lnTo>
                    <a:pt x="973" y="264"/>
                  </a:lnTo>
                  <a:lnTo>
                    <a:pt x="970" y="264"/>
                  </a:lnTo>
                  <a:lnTo>
                    <a:pt x="968" y="264"/>
                  </a:lnTo>
                  <a:lnTo>
                    <a:pt x="964" y="264"/>
                  </a:lnTo>
                  <a:lnTo>
                    <a:pt x="959" y="264"/>
                  </a:lnTo>
                  <a:lnTo>
                    <a:pt x="956" y="264"/>
                  </a:lnTo>
                  <a:lnTo>
                    <a:pt x="945" y="264"/>
                  </a:lnTo>
                  <a:lnTo>
                    <a:pt x="939" y="264"/>
                  </a:lnTo>
                  <a:lnTo>
                    <a:pt x="939" y="255"/>
                  </a:lnTo>
                  <a:lnTo>
                    <a:pt x="939" y="251"/>
                  </a:lnTo>
                  <a:lnTo>
                    <a:pt x="939" y="248"/>
                  </a:lnTo>
                  <a:lnTo>
                    <a:pt x="939" y="244"/>
                  </a:lnTo>
                  <a:lnTo>
                    <a:pt x="939" y="234"/>
                  </a:lnTo>
                  <a:lnTo>
                    <a:pt x="939" y="224"/>
                  </a:lnTo>
                  <a:lnTo>
                    <a:pt x="939" y="223"/>
                  </a:lnTo>
                  <a:lnTo>
                    <a:pt x="939" y="212"/>
                  </a:lnTo>
                  <a:lnTo>
                    <a:pt x="938" y="212"/>
                  </a:lnTo>
                  <a:lnTo>
                    <a:pt x="938" y="207"/>
                  </a:lnTo>
                  <a:lnTo>
                    <a:pt x="936" y="201"/>
                  </a:lnTo>
                  <a:lnTo>
                    <a:pt x="936" y="197"/>
                  </a:lnTo>
                  <a:lnTo>
                    <a:pt x="935" y="196"/>
                  </a:lnTo>
                  <a:lnTo>
                    <a:pt x="935" y="189"/>
                  </a:lnTo>
                  <a:lnTo>
                    <a:pt x="933" y="179"/>
                  </a:lnTo>
                  <a:lnTo>
                    <a:pt x="931" y="173"/>
                  </a:lnTo>
                  <a:lnTo>
                    <a:pt x="931" y="168"/>
                  </a:lnTo>
                  <a:lnTo>
                    <a:pt x="930" y="162"/>
                  </a:lnTo>
                  <a:lnTo>
                    <a:pt x="929" y="156"/>
                  </a:lnTo>
                  <a:lnTo>
                    <a:pt x="928" y="152"/>
                  </a:lnTo>
                  <a:lnTo>
                    <a:pt x="928" y="149"/>
                  </a:lnTo>
                  <a:lnTo>
                    <a:pt x="926" y="145"/>
                  </a:lnTo>
                  <a:lnTo>
                    <a:pt x="926" y="141"/>
                  </a:lnTo>
                  <a:lnTo>
                    <a:pt x="925" y="139"/>
                  </a:lnTo>
                  <a:lnTo>
                    <a:pt x="925" y="137"/>
                  </a:lnTo>
                  <a:lnTo>
                    <a:pt x="925" y="136"/>
                  </a:lnTo>
                  <a:lnTo>
                    <a:pt x="938" y="130"/>
                  </a:lnTo>
                  <a:lnTo>
                    <a:pt x="940" y="129"/>
                  </a:lnTo>
                  <a:lnTo>
                    <a:pt x="942" y="127"/>
                  </a:lnTo>
                  <a:lnTo>
                    <a:pt x="945" y="126"/>
                  </a:lnTo>
                  <a:lnTo>
                    <a:pt x="950" y="125"/>
                  </a:lnTo>
                  <a:lnTo>
                    <a:pt x="952" y="124"/>
                  </a:lnTo>
                  <a:lnTo>
                    <a:pt x="956" y="123"/>
                  </a:lnTo>
                  <a:lnTo>
                    <a:pt x="962" y="119"/>
                  </a:lnTo>
                  <a:lnTo>
                    <a:pt x="978" y="111"/>
                  </a:lnTo>
                  <a:lnTo>
                    <a:pt x="993" y="104"/>
                  </a:lnTo>
                  <a:lnTo>
                    <a:pt x="1003" y="100"/>
                  </a:lnTo>
                  <a:lnTo>
                    <a:pt x="1022" y="90"/>
                  </a:lnTo>
                  <a:lnTo>
                    <a:pt x="1030" y="87"/>
                  </a:lnTo>
                  <a:lnTo>
                    <a:pt x="1065" y="71"/>
                  </a:lnTo>
                  <a:lnTo>
                    <a:pt x="1081" y="63"/>
                  </a:lnTo>
                  <a:lnTo>
                    <a:pt x="1106" y="52"/>
                  </a:lnTo>
                  <a:lnTo>
                    <a:pt x="1150" y="31"/>
                  </a:lnTo>
                  <a:lnTo>
                    <a:pt x="1152" y="30"/>
                  </a:lnTo>
                  <a:lnTo>
                    <a:pt x="1170" y="21"/>
                  </a:lnTo>
                  <a:lnTo>
                    <a:pt x="1174" y="21"/>
                  </a:lnTo>
                  <a:lnTo>
                    <a:pt x="1195" y="20"/>
                  </a:lnTo>
                  <a:lnTo>
                    <a:pt x="1245" y="15"/>
                  </a:lnTo>
                  <a:lnTo>
                    <a:pt x="1261" y="14"/>
                  </a:lnTo>
                  <a:lnTo>
                    <a:pt x="1274" y="12"/>
                  </a:lnTo>
                  <a:lnTo>
                    <a:pt x="1302" y="10"/>
                  </a:lnTo>
                  <a:lnTo>
                    <a:pt x="1305" y="9"/>
                  </a:lnTo>
                  <a:lnTo>
                    <a:pt x="1328" y="7"/>
                  </a:lnTo>
                  <a:lnTo>
                    <a:pt x="1349" y="5"/>
                  </a:lnTo>
                  <a:lnTo>
                    <a:pt x="1378" y="2"/>
                  </a:lnTo>
                  <a:lnTo>
                    <a:pt x="1402" y="1"/>
                  </a:lnTo>
                  <a:lnTo>
                    <a:pt x="1404" y="0"/>
                  </a:lnTo>
                  <a:lnTo>
                    <a:pt x="1406" y="0"/>
                  </a:lnTo>
                  <a:lnTo>
                    <a:pt x="1404" y="1"/>
                  </a:lnTo>
                  <a:lnTo>
                    <a:pt x="1403" y="2"/>
                  </a:lnTo>
                  <a:lnTo>
                    <a:pt x="1403" y="5"/>
                  </a:lnTo>
                  <a:lnTo>
                    <a:pt x="1402" y="6"/>
                  </a:lnTo>
                  <a:lnTo>
                    <a:pt x="1401" y="6"/>
                  </a:lnTo>
                  <a:lnTo>
                    <a:pt x="1399" y="7"/>
                  </a:lnTo>
                  <a:lnTo>
                    <a:pt x="1398" y="7"/>
                  </a:lnTo>
                  <a:lnTo>
                    <a:pt x="1398" y="9"/>
                  </a:lnTo>
                  <a:lnTo>
                    <a:pt x="1397" y="9"/>
                  </a:lnTo>
                  <a:lnTo>
                    <a:pt x="1397" y="10"/>
                  </a:lnTo>
                  <a:lnTo>
                    <a:pt x="1396" y="10"/>
                  </a:lnTo>
                  <a:lnTo>
                    <a:pt x="1396" y="11"/>
                  </a:lnTo>
                  <a:lnTo>
                    <a:pt x="1394" y="11"/>
                  </a:lnTo>
                  <a:lnTo>
                    <a:pt x="1394" y="12"/>
                  </a:lnTo>
                  <a:lnTo>
                    <a:pt x="1393" y="12"/>
                  </a:lnTo>
                  <a:lnTo>
                    <a:pt x="1392" y="14"/>
                  </a:lnTo>
                  <a:lnTo>
                    <a:pt x="1391" y="15"/>
                  </a:lnTo>
                  <a:lnTo>
                    <a:pt x="1389" y="16"/>
                  </a:lnTo>
                  <a:lnTo>
                    <a:pt x="1388" y="17"/>
                  </a:lnTo>
                  <a:lnTo>
                    <a:pt x="1388" y="19"/>
                  </a:lnTo>
                  <a:lnTo>
                    <a:pt x="1387" y="20"/>
                  </a:lnTo>
                  <a:lnTo>
                    <a:pt x="1386" y="21"/>
                  </a:lnTo>
                  <a:lnTo>
                    <a:pt x="1385" y="22"/>
                  </a:lnTo>
                  <a:lnTo>
                    <a:pt x="1383" y="23"/>
                  </a:lnTo>
                  <a:lnTo>
                    <a:pt x="1383" y="25"/>
                  </a:lnTo>
                  <a:lnTo>
                    <a:pt x="1382" y="25"/>
                  </a:lnTo>
                  <a:lnTo>
                    <a:pt x="1382" y="26"/>
                  </a:lnTo>
                  <a:lnTo>
                    <a:pt x="1382" y="27"/>
                  </a:lnTo>
                  <a:lnTo>
                    <a:pt x="1381" y="27"/>
                  </a:lnTo>
                  <a:lnTo>
                    <a:pt x="1381" y="28"/>
                  </a:lnTo>
                  <a:lnTo>
                    <a:pt x="1380" y="31"/>
                  </a:lnTo>
                  <a:lnTo>
                    <a:pt x="1380" y="32"/>
                  </a:lnTo>
                  <a:lnTo>
                    <a:pt x="1378" y="32"/>
                  </a:lnTo>
                  <a:lnTo>
                    <a:pt x="1377" y="33"/>
                  </a:lnTo>
                  <a:lnTo>
                    <a:pt x="1376" y="33"/>
                  </a:lnTo>
                  <a:lnTo>
                    <a:pt x="1375" y="35"/>
                  </a:lnTo>
                  <a:lnTo>
                    <a:pt x="1373" y="36"/>
                  </a:lnTo>
                  <a:lnTo>
                    <a:pt x="1372" y="37"/>
                  </a:lnTo>
                  <a:lnTo>
                    <a:pt x="1372" y="38"/>
                  </a:lnTo>
                  <a:lnTo>
                    <a:pt x="1371" y="40"/>
                  </a:lnTo>
                  <a:lnTo>
                    <a:pt x="1368" y="41"/>
                  </a:lnTo>
                  <a:lnTo>
                    <a:pt x="1368" y="42"/>
                  </a:lnTo>
                  <a:lnTo>
                    <a:pt x="1367" y="43"/>
                  </a:lnTo>
                  <a:lnTo>
                    <a:pt x="1365" y="45"/>
                  </a:lnTo>
                  <a:lnTo>
                    <a:pt x="1365" y="46"/>
                  </a:lnTo>
                  <a:lnTo>
                    <a:pt x="1363" y="46"/>
                  </a:lnTo>
                  <a:lnTo>
                    <a:pt x="1362" y="47"/>
                  </a:lnTo>
                  <a:lnTo>
                    <a:pt x="1362" y="48"/>
                  </a:lnTo>
                  <a:lnTo>
                    <a:pt x="1361" y="48"/>
                  </a:lnTo>
                  <a:lnTo>
                    <a:pt x="1360" y="51"/>
                  </a:lnTo>
                  <a:lnTo>
                    <a:pt x="1359" y="51"/>
                  </a:lnTo>
                  <a:lnTo>
                    <a:pt x="1359" y="52"/>
                  </a:lnTo>
                  <a:lnTo>
                    <a:pt x="1357" y="52"/>
                  </a:lnTo>
                  <a:lnTo>
                    <a:pt x="1356" y="52"/>
                  </a:lnTo>
                  <a:lnTo>
                    <a:pt x="1356" y="53"/>
                  </a:lnTo>
                  <a:lnTo>
                    <a:pt x="1356" y="54"/>
                  </a:lnTo>
                  <a:lnTo>
                    <a:pt x="1355" y="54"/>
                  </a:lnTo>
                  <a:lnTo>
                    <a:pt x="1355" y="56"/>
                  </a:lnTo>
                  <a:lnTo>
                    <a:pt x="1355" y="57"/>
                  </a:lnTo>
                  <a:lnTo>
                    <a:pt x="1354" y="57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1271" name="Freeform 6"/>
            <p:cNvSpPr>
              <a:spLocks noEditPoints="1"/>
            </p:cNvSpPr>
            <p:nvPr/>
          </p:nvSpPr>
          <p:spPr bwMode="auto">
            <a:xfrm>
              <a:off x="1843356" y="1066800"/>
              <a:ext cx="4229520" cy="4586237"/>
            </a:xfrm>
            <a:custGeom>
              <a:avLst/>
              <a:gdLst>
                <a:gd name="T0" fmla="*/ 2147483647 w 2798"/>
                <a:gd name="T1" fmla="*/ 2147483647 h 3057"/>
                <a:gd name="T2" fmla="*/ 2147483647 w 2798"/>
                <a:gd name="T3" fmla="*/ 2147483647 h 3057"/>
                <a:gd name="T4" fmla="*/ 2147483647 w 2798"/>
                <a:gd name="T5" fmla="*/ 2147483647 h 3057"/>
                <a:gd name="T6" fmla="*/ 2147483647 w 2798"/>
                <a:gd name="T7" fmla="*/ 2147483647 h 3057"/>
                <a:gd name="T8" fmla="*/ 2147483647 w 2798"/>
                <a:gd name="T9" fmla="*/ 2147483647 h 3057"/>
                <a:gd name="T10" fmla="*/ 2147483647 w 2798"/>
                <a:gd name="T11" fmla="*/ 2147483647 h 3057"/>
                <a:gd name="T12" fmla="*/ 2147483647 w 2798"/>
                <a:gd name="T13" fmla="*/ 2147483647 h 3057"/>
                <a:gd name="T14" fmla="*/ 2147483647 w 2798"/>
                <a:gd name="T15" fmla="*/ 2147483647 h 3057"/>
                <a:gd name="T16" fmla="*/ 2147483647 w 2798"/>
                <a:gd name="T17" fmla="*/ 2147483647 h 3057"/>
                <a:gd name="T18" fmla="*/ 2147483647 w 2798"/>
                <a:gd name="T19" fmla="*/ 2147483647 h 3057"/>
                <a:gd name="T20" fmla="*/ 2147483647 w 2798"/>
                <a:gd name="T21" fmla="*/ 2147483647 h 3057"/>
                <a:gd name="T22" fmla="*/ 2147483647 w 2798"/>
                <a:gd name="T23" fmla="*/ 2147483647 h 3057"/>
                <a:gd name="T24" fmla="*/ 2147483647 w 2798"/>
                <a:gd name="T25" fmla="*/ 2147483647 h 3057"/>
                <a:gd name="T26" fmla="*/ 2147483647 w 2798"/>
                <a:gd name="T27" fmla="*/ 2147483647 h 3057"/>
                <a:gd name="T28" fmla="*/ 2147483647 w 2798"/>
                <a:gd name="T29" fmla="*/ 2147483647 h 3057"/>
                <a:gd name="T30" fmla="*/ 2147483647 w 2798"/>
                <a:gd name="T31" fmla="*/ 2147483647 h 3057"/>
                <a:gd name="T32" fmla="*/ 2147483647 w 2798"/>
                <a:gd name="T33" fmla="*/ 2147483647 h 3057"/>
                <a:gd name="T34" fmla="*/ 2147483647 w 2798"/>
                <a:gd name="T35" fmla="*/ 2147483647 h 3057"/>
                <a:gd name="T36" fmla="*/ 2147483647 w 2798"/>
                <a:gd name="T37" fmla="*/ 2147483647 h 3057"/>
                <a:gd name="T38" fmla="*/ 2147483647 w 2798"/>
                <a:gd name="T39" fmla="*/ 2147483647 h 3057"/>
                <a:gd name="T40" fmla="*/ 2147483647 w 2798"/>
                <a:gd name="T41" fmla="*/ 2147483647 h 3057"/>
                <a:gd name="T42" fmla="*/ 2147483647 w 2798"/>
                <a:gd name="T43" fmla="*/ 2147483647 h 3057"/>
                <a:gd name="T44" fmla="*/ 2147483647 w 2798"/>
                <a:gd name="T45" fmla="*/ 2147483647 h 3057"/>
                <a:gd name="T46" fmla="*/ 2147483647 w 2798"/>
                <a:gd name="T47" fmla="*/ 2147483647 h 3057"/>
                <a:gd name="T48" fmla="*/ 2147483647 w 2798"/>
                <a:gd name="T49" fmla="*/ 2147483647 h 3057"/>
                <a:gd name="T50" fmla="*/ 2147483647 w 2798"/>
                <a:gd name="T51" fmla="*/ 2147483647 h 3057"/>
                <a:gd name="T52" fmla="*/ 2147483647 w 2798"/>
                <a:gd name="T53" fmla="*/ 2147483647 h 3057"/>
                <a:gd name="T54" fmla="*/ 2147483647 w 2798"/>
                <a:gd name="T55" fmla="*/ 2147483647 h 3057"/>
                <a:gd name="T56" fmla="*/ 2147483647 w 2798"/>
                <a:gd name="T57" fmla="*/ 2147483647 h 3057"/>
                <a:gd name="T58" fmla="*/ 2147483647 w 2798"/>
                <a:gd name="T59" fmla="*/ 2147483647 h 3057"/>
                <a:gd name="T60" fmla="*/ 2147483647 w 2798"/>
                <a:gd name="T61" fmla="*/ 2147483647 h 3057"/>
                <a:gd name="T62" fmla="*/ 2147483647 w 2798"/>
                <a:gd name="T63" fmla="*/ 2147483647 h 3057"/>
                <a:gd name="T64" fmla="*/ 2147483647 w 2798"/>
                <a:gd name="T65" fmla="*/ 2147483647 h 3057"/>
                <a:gd name="T66" fmla="*/ 2147483647 w 2798"/>
                <a:gd name="T67" fmla="*/ 2147483647 h 3057"/>
                <a:gd name="T68" fmla="*/ 2147483647 w 2798"/>
                <a:gd name="T69" fmla="*/ 2147483647 h 3057"/>
                <a:gd name="T70" fmla="*/ 2147483647 w 2798"/>
                <a:gd name="T71" fmla="*/ 2147483647 h 3057"/>
                <a:gd name="T72" fmla="*/ 2147483647 w 2798"/>
                <a:gd name="T73" fmla="*/ 2147483647 h 3057"/>
                <a:gd name="T74" fmla="*/ 2147483647 w 2798"/>
                <a:gd name="T75" fmla="*/ 2147483647 h 3057"/>
                <a:gd name="T76" fmla="*/ 2147483647 w 2798"/>
                <a:gd name="T77" fmla="*/ 2147483647 h 3057"/>
                <a:gd name="T78" fmla="*/ 2147483647 w 2798"/>
                <a:gd name="T79" fmla="*/ 2147483647 h 3057"/>
                <a:gd name="T80" fmla="*/ 2147483647 w 2798"/>
                <a:gd name="T81" fmla="*/ 2147483647 h 3057"/>
                <a:gd name="T82" fmla="*/ 2147483647 w 2798"/>
                <a:gd name="T83" fmla="*/ 2147483647 h 3057"/>
                <a:gd name="T84" fmla="*/ 2147483647 w 2798"/>
                <a:gd name="T85" fmla="*/ 2147483647 h 3057"/>
                <a:gd name="T86" fmla="*/ 2147483647 w 2798"/>
                <a:gd name="T87" fmla="*/ 2147483647 h 3057"/>
                <a:gd name="T88" fmla="*/ 2147483647 w 2798"/>
                <a:gd name="T89" fmla="*/ 2147483647 h 3057"/>
                <a:gd name="T90" fmla="*/ 2147483647 w 2798"/>
                <a:gd name="T91" fmla="*/ 2147483647 h 3057"/>
                <a:gd name="T92" fmla="*/ 2147483647 w 2798"/>
                <a:gd name="T93" fmla="*/ 2147483647 h 3057"/>
                <a:gd name="T94" fmla="*/ 2147483647 w 2798"/>
                <a:gd name="T95" fmla="*/ 2147483647 h 3057"/>
                <a:gd name="T96" fmla="*/ 2147483647 w 2798"/>
                <a:gd name="T97" fmla="*/ 2147483647 h 3057"/>
                <a:gd name="T98" fmla="*/ 2147483647 w 2798"/>
                <a:gd name="T99" fmla="*/ 2147483647 h 3057"/>
                <a:gd name="T100" fmla="*/ 2147483647 w 2798"/>
                <a:gd name="T101" fmla="*/ 2147483647 h 3057"/>
                <a:gd name="T102" fmla="*/ 2147483647 w 2798"/>
                <a:gd name="T103" fmla="*/ 2147483647 h 3057"/>
                <a:gd name="T104" fmla="*/ 2147483647 w 2798"/>
                <a:gd name="T105" fmla="*/ 2147483647 h 3057"/>
                <a:gd name="T106" fmla="*/ 2147483647 w 2798"/>
                <a:gd name="T107" fmla="*/ 2147483647 h 3057"/>
                <a:gd name="T108" fmla="*/ 2147483647 w 2798"/>
                <a:gd name="T109" fmla="*/ 2147483647 h 3057"/>
                <a:gd name="T110" fmla="*/ 2147483647 w 2798"/>
                <a:gd name="T111" fmla="*/ 2147483647 h 3057"/>
                <a:gd name="T112" fmla="*/ 2147483647 w 2798"/>
                <a:gd name="T113" fmla="*/ 2147483647 h 3057"/>
                <a:gd name="T114" fmla="*/ 2147483647 w 2798"/>
                <a:gd name="T115" fmla="*/ 2147483647 h 3057"/>
                <a:gd name="T116" fmla="*/ 2147483647 w 2798"/>
                <a:gd name="T117" fmla="*/ 2147483647 h 3057"/>
                <a:gd name="T118" fmla="*/ 2147483647 w 2798"/>
                <a:gd name="T119" fmla="*/ 2147483647 h 3057"/>
                <a:gd name="T120" fmla="*/ 2147483647 w 2798"/>
                <a:gd name="T121" fmla="*/ 2147483647 h 3057"/>
                <a:gd name="T122" fmla="*/ 2147483647 w 2798"/>
                <a:gd name="T123" fmla="*/ 2147483647 h 3057"/>
                <a:gd name="T124" fmla="*/ 2147483647 w 2798"/>
                <a:gd name="T125" fmla="*/ 2147483647 h 30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98" h="3057">
                  <a:moveTo>
                    <a:pt x="900" y="2338"/>
                  </a:moveTo>
                  <a:lnTo>
                    <a:pt x="900" y="2339"/>
                  </a:lnTo>
                  <a:lnTo>
                    <a:pt x="900" y="2341"/>
                  </a:lnTo>
                  <a:lnTo>
                    <a:pt x="900" y="2342"/>
                  </a:lnTo>
                  <a:lnTo>
                    <a:pt x="899" y="2346"/>
                  </a:lnTo>
                  <a:lnTo>
                    <a:pt x="898" y="2351"/>
                  </a:lnTo>
                  <a:lnTo>
                    <a:pt x="895" y="2359"/>
                  </a:lnTo>
                  <a:lnTo>
                    <a:pt x="894" y="2360"/>
                  </a:lnTo>
                  <a:lnTo>
                    <a:pt x="893" y="2364"/>
                  </a:lnTo>
                  <a:lnTo>
                    <a:pt x="894" y="2364"/>
                  </a:lnTo>
                  <a:lnTo>
                    <a:pt x="893" y="2368"/>
                  </a:lnTo>
                  <a:lnTo>
                    <a:pt x="892" y="2369"/>
                  </a:lnTo>
                  <a:lnTo>
                    <a:pt x="892" y="2370"/>
                  </a:lnTo>
                  <a:lnTo>
                    <a:pt x="889" y="2373"/>
                  </a:lnTo>
                  <a:lnTo>
                    <a:pt x="888" y="2374"/>
                  </a:lnTo>
                  <a:lnTo>
                    <a:pt x="888" y="2375"/>
                  </a:lnTo>
                  <a:lnTo>
                    <a:pt x="887" y="2377"/>
                  </a:lnTo>
                  <a:lnTo>
                    <a:pt x="884" y="2379"/>
                  </a:lnTo>
                  <a:lnTo>
                    <a:pt x="887" y="2380"/>
                  </a:lnTo>
                  <a:lnTo>
                    <a:pt x="889" y="2380"/>
                  </a:lnTo>
                  <a:lnTo>
                    <a:pt x="892" y="2381"/>
                  </a:lnTo>
                  <a:lnTo>
                    <a:pt x="893" y="2381"/>
                  </a:lnTo>
                  <a:lnTo>
                    <a:pt x="897" y="2381"/>
                  </a:lnTo>
                  <a:lnTo>
                    <a:pt x="902" y="2383"/>
                  </a:lnTo>
                  <a:lnTo>
                    <a:pt x="903" y="2383"/>
                  </a:lnTo>
                  <a:lnTo>
                    <a:pt x="909" y="2384"/>
                  </a:lnTo>
                  <a:lnTo>
                    <a:pt x="910" y="2384"/>
                  </a:lnTo>
                  <a:lnTo>
                    <a:pt x="910" y="2385"/>
                  </a:lnTo>
                  <a:lnTo>
                    <a:pt x="913" y="2385"/>
                  </a:lnTo>
                  <a:lnTo>
                    <a:pt x="915" y="2385"/>
                  </a:lnTo>
                  <a:lnTo>
                    <a:pt x="919" y="2386"/>
                  </a:lnTo>
                  <a:lnTo>
                    <a:pt x="920" y="2386"/>
                  </a:lnTo>
                  <a:lnTo>
                    <a:pt x="921" y="2386"/>
                  </a:lnTo>
                  <a:lnTo>
                    <a:pt x="923" y="2386"/>
                  </a:lnTo>
                  <a:lnTo>
                    <a:pt x="924" y="2388"/>
                  </a:lnTo>
                  <a:lnTo>
                    <a:pt x="925" y="2388"/>
                  </a:lnTo>
                  <a:lnTo>
                    <a:pt x="926" y="2388"/>
                  </a:lnTo>
                  <a:lnTo>
                    <a:pt x="928" y="2388"/>
                  </a:lnTo>
                  <a:lnTo>
                    <a:pt x="929" y="2388"/>
                  </a:lnTo>
                  <a:lnTo>
                    <a:pt x="930" y="2389"/>
                  </a:lnTo>
                  <a:lnTo>
                    <a:pt x="931" y="2389"/>
                  </a:lnTo>
                  <a:lnTo>
                    <a:pt x="934" y="2389"/>
                  </a:lnTo>
                  <a:lnTo>
                    <a:pt x="936" y="2389"/>
                  </a:lnTo>
                  <a:lnTo>
                    <a:pt x="936" y="2390"/>
                  </a:lnTo>
                  <a:lnTo>
                    <a:pt x="937" y="2390"/>
                  </a:lnTo>
                  <a:lnTo>
                    <a:pt x="939" y="2390"/>
                  </a:lnTo>
                  <a:lnTo>
                    <a:pt x="940" y="2390"/>
                  </a:lnTo>
                  <a:lnTo>
                    <a:pt x="941" y="2390"/>
                  </a:lnTo>
                  <a:lnTo>
                    <a:pt x="944" y="2391"/>
                  </a:lnTo>
                  <a:lnTo>
                    <a:pt x="945" y="2391"/>
                  </a:lnTo>
                  <a:lnTo>
                    <a:pt x="945" y="2393"/>
                  </a:lnTo>
                  <a:lnTo>
                    <a:pt x="945" y="2394"/>
                  </a:lnTo>
                  <a:lnTo>
                    <a:pt x="946" y="2394"/>
                  </a:lnTo>
                  <a:lnTo>
                    <a:pt x="946" y="2395"/>
                  </a:lnTo>
                  <a:lnTo>
                    <a:pt x="946" y="2396"/>
                  </a:lnTo>
                  <a:lnTo>
                    <a:pt x="945" y="2396"/>
                  </a:lnTo>
                  <a:lnTo>
                    <a:pt x="945" y="2398"/>
                  </a:lnTo>
                  <a:lnTo>
                    <a:pt x="946" y="2398"/>
                  </a:lnTo>
                  <a:lnTo>
                    <a:pt x="947" y="2398"/>
                  </a:lnTo>
                  <a:lnTo>
                    <a:pt x="947" y="2399"/>
                  </a:lnTo>
                  <a:lnTo>
                    <a:pt x="949" y="2399"/>
                  </a:lnTo>
                  <a:lnTo>
                    <a:pt x="947" y="2399"/>
                  </a:lnTo>
                  <a:lnTo>
                    <a:pt x="949" y="2400"/>
                  </a:lnTo>
                  <a:lnTo>
                    <a:pt x="950" y="2400"/>
                  </a:lnTo>
                  <a:lnTo>
                    <a:pt x="950" y="2401"/>
                  </a:lnTo>
                  <a:lnTo>
                    <a:pt x="950" y="2400"/>
                  </a:lnTo>
                  <a:lnTo>
                    <a:pt x="951" y="2400"/>
                  </a:lnTo>
                  <a:lnTo>
                    <a:pt x="951" y="2401"/>
                  </a:lnTo>
                  <a:lnTo>
                    <a:pt x="951" y="2403"/>
                  </a:lnTo>
                  <a:lnTo>
                    <a:pt x="952" y="2403"/>
                  </a:lnTo>
                  <a:lnTo>
                    <a:pt x="952" y="2404"/>
                  </a:lnTo>
                  <a:lnTo>
                    <a:pt x="954" y="2404"/>
                  </a:lnTo>
                  <a:lnTo>
                    <a:pt x="954" y="2405"/>
                  </a:lnTo>
                  <a:lnTo>
                    <a:pt x="954" y="2406"/>
                  </a:lnTo>
                  <a:lnTo>
                    <a:pt x="955" y="2406"/>
                  </a:lnTo>
                  <a:lnTo>
                    <a:pt x="955" y="2407"/>
                  </a:lnTo>
                  <a:lnTo>
                    <a:pt x="956" y="2409"/>
                  </a:lnTo>
                  <a:lnTo>
                    <a:pt x="957" y="2409"/>
                  </a:lnTo>
                  <a:lnTo>
                    <a:pt x="959" y="2409"/>
                  </a:lnTo>
                  <a:lnTo>
                    <a:pt x="960" y="2409"/>
                  </a:lnTo>
                  <a:lnTo>
                    <a:pt x="959" y="2409"/>
                  </a:lnTo>
                  <a:lnTo>
                    <a:pt x="960" y="2409"/>
                  </a:lnTo>
                  <a:lnTo>
                    <a:pt x="960" y="2410"/>
                  </a:lnTo>
                  <a:lnTo>
                    <a:pt x="961" y="2410"/>
                  </a:lnTo>
                  <a:lnTo>
                    <a:pt x="962" y="2411"/>
                  </a:lnTo>
                  <a:lnTo>
                    <a:pt x="963" y="2411"/>
                  </a:lnTo>
                  <a:lnTo>
                    <a:pt x="963" y="2412"/>
                  </a:lnTo>
                  <a:lnTo>
                    <a:pt x="965" y="2412"/>
                  </a:lnTo>
                  <a:lnTo>
                    <a:pt x="965" y="2414"/>
                  </a:lnTo>
                  <a:lnTo>
                    <a:pt x="966" y="2414"/>
                  </a:lnTo>
                  <a:lnTo>
                    <a:pt x="966" y="2415"/>
                  </a:lnTo>
                  <a:lnTo>
                    <a:pt x="967" y="2415"/>
                  </a:lnTo>
                  <a:lnTo>
                    <a:pt x="967" y="2416"/>
                  </a:lnTo>
                  <a:lnTo>
                    <a:pt x="968" y="2416"/>
                  </a:lnTo>
                  <a:lnTo>
                    <a:pt x="968" y="2417"/>
                  </a:lnTo>
                  <a:lnTo>
                    <a:pt x="970" y="2417"/>
                  </a:lnTo>
                  <a:lnTo>
                    <a:pt x="971" y="2417"/>
                  </a:lnTo>
                  <a:lnTo>
                    <a:pt x="971" y="2419"/>
                  </a:lnTo>
                  <a:lnTo>
                    <a:pt x="972" y="2419"/>
                  </a:lnTo>
                  <a:lnTo>
                    <a:pt x="973" y="2419"/>
                  </a:lnTo>
                  <a:lnTo>
                    <a:pt x="975" y="2419"/>
                  </a:lnTo>
                  <a:lnTo>
                    <a:pt x="975" y="2420"/>
                  </a:lnTo>
                  <a:lnTo>
                    <a:pt x="975" y="2419"/>
                  </a:lnTo>
                  <a:lnTo>
                    <a:pt x="975" y="2420"/>
                  </a:lnTo>
                  <a:lnTo>
                    <a:pt x="976" y="2420"/>
                  </a:lnTo>
                  <a:lnTo>
                    <a:pt x="977" y="2420"/>
                  </a:lnTo>
                  <a:lnTo>
                    <a:pt x="978" y="2420"/>
                  </a:lnTo>
                  <a:lnTo>
                    <a:pt x="980" y="2420"/>
                  </a:lnTo>
                  <a:lnTo>
                    <a:pt x="981" y="2420"/>
                  </a:lnTo>
                  <a:lnTo>
                    <a:pt x="981" y="2421"/>
                  </a:lnTo>
                  <a:lnTo>
                    <a:pt x="982" y="2421"/>
                  </a:lnTo>
                  <a:lnTo>
                    <a:pt x="983" y="2421"/>
                  </a:lnTo>
                  <a:lnTo>
                    <a:pt x="985" y="2421"/>
                  </a:lnTo>
                  <a:lnTo>
                    <a:pt x="986" y="2421"/>
                  </a:lnTo>
                  <a:lnTo>
                    <a:pt x="986" y="2420"/>
                  </a:lnTo>
                  <a:lnTo>
                    <a:pt x="987" y="2420"/>
                  </a:lnTo>
                  <a:lnTo>
                    <a:pt x="987" y="2421"/>
                  </a:lnTo>
                  <a:lnTo>
                    <a:pt x="988" y="2421"/>
                  </a:lnTo>
                  <a:lnTo>
                    <a:pt x="989" y="2421"/>
                  </a:lnTo>
                  <a:lnTo>
                    <a:pt x="991" y="2421"/>
                  </a:lnTo>
                  <a:lnTo>
                    <a:pt x="991" y="2420"/>
                  </a:lnTo>
                  <a:lnTo>
                    <a:pt x="992" y="2420"/>
                  </a:lnTo>
                  <a:lnTo>
                    <a:pt x="992" y="2421"/>
                  </a:lnTo>
                  <a:lnTo>
                    <a:pt x="993" y="2421"/>
                  </a:lnTo>
                  <a:lnTo>
                    <a:pt x="994" y="2421"/>
                  </a:lnTo>
                  <a:lnTo>
                    <a:pt x="996" y="2421"/>
                  </a:lnTo>
                  <a:lnTo>
                    <a:pt x="997" y="2421"/>
                  </a:lnTo>
                  <a:lnTo>
                    <a:pt x="997" y="2420"/>
                  </a:lnTo>
                  <a:lnTo>
                    <a:pt x="997" y="2421"/>
                  </a:lnTo>
                  <a:lnTo>
                    <a:pt x="998" y="2421"/>
                  </a:lnTo>
                  <a:lnTo>
                    <a:pt x="998" y="2420"/>
                  </a:lnTo>
                  <a:lnTo>
                    <a:pt x="998" y="2419"/>
                  </a:lnTo>
                  <a:lnTo>
                    <a:pt x="999" y="2419"/>
                  </a:lnTo>
                  <a:lnTo>
                    <a:pt x="1001" y="2419"/>
                  </a:lnTo>
                  <a:lnTo>
                    <a:pt x="1001" y="2420"/>
                  </a:lnTo>
                  <a:lnTo>
                    <a:pt x="1002" y="2420"/>
                  </a:lnTo>
                  <a:lnTo>
                    <a:pt x="1003" y="2420"/>
                  </a:lnTo>
                  <a:lnTo>
                    <a:pt x="1003" y="2421"/>
                  </a:lnTo>
                  <a:lnTo>
                    <a:pt x="1004" y="2421"/>
                  </a:lnTo>
                  <a:lnTo>
                    <a:pt x="1006" y="2421"/>
                  </a:lnTo>
                  <a:lnTo>
                    <a:pt x="1007" y="2421"/>
                  </a:lnTo>
                  <a:lnTo>
                    <a:pt x="1008" y="2421"/>
                  </a:lnTo>
                  <a:lnTo>
                    <a:pt x="1008" y="2420"/>
                  </a:lnTo>
                  <a:lnTo>
                    <a:pt x="1009" y="2420"/>
                  </a:lnTo>
                  <a:lnTo>
                    <a:pt x="1009" y="2421"/>
                  </a:lnTo>
                  <a:lnTo>
                    <a:pt x="1009" y="2422"/>
                  </a:lnTo>
                  <a:lnTo>
                    <a:pt x="1011" y="2422"/>
                  </a:lnTo>
                  <a:lnTo>
                    <a:pt x="1011" y="2424"/>
                  </a:lnTo>
                  <a:lnTo>
                    <a:pt x="1012" y="2424"/>
                  </a:lnTo>
                  <a:lnTo>
                    <a:pt x="1012" y="2425"/>
                  </a:lnTo>
                  <a:lnTo>
                    <a:pt x="1013" y="2425"/>
                  </a:lnTo>
                  <a:lnTo>
                    <a:pt x="1014" y="2425"/>
                  </a:lnTo>
                  <a:lnTo>
                    <a:pt x="1015" y="2426"/>
                  </a:lnTo>
                  <a:lnTo>
                    <a:pt x="1015" y="2427"/>
                  </a:lnTo>
                  <a:lnTo>
                    <a:pt x="1017" y="2427"/>
                  </a:lnTo>
                  <a:lnTo>
                    <a:pt x="1018" y="2427"/>
                  </a:lnTo>
                  <a:lnTo>
                    <a:pt x="1018" y="2426"/>
                  </a:lnTo>
                  <a:lnTo>
                    <a:pt x="1018" y="2427"/>
                  </a:lnTo>
                  <a:lnTo>
                    <a:pt x="1018" y="2429"/>
                  </a:lnTo>
                  <a:lnTo>
                    <a:pt x="1019" y="2429"/>
                  </a:lnTo>
                  <a:lnTo>
                    <a:pt x="1019" y="2427"/>
                  </a:lnTo>
                  <a:lnTo>
                    <a:pt x="1020" y="2427"/>
                  </a:lnTo>
                  <a:lnTo>
                    <a:pt x="1022" y="2427"/>
                  </a:lnTo>
                  <a:lnTo>
                    <a:pt x="1023" y="2427"/>
                  </a:lnTo>
                  <a:lnTo>
                    <a:pt x="1023" y="2429"/>
                  </a:lnTo>
                  <a:lnTo>
                    <a:pt x="1023" y="2427"/>
                  </a:lnTo>
                  <a:lnTo>
                    <a:pt x="1024" y="2427"/>
                  </a:lnTo>
                  <a:lnTo>
                    <a:pt x="1024" y="2429"/>
                  </a:lnTo>
                  <a:lnTo>
                    <a:pt x="1025" y="2429"/>
                  </a:lnTo>
                  <a:lnTo>
                    <a:pt x="1027" y="2429"/>
                  </a:lnTo>
                  <a:lnTo>
                    <a:pt x="1027" y="2430"/>
                  </a:lnTo>
                  <a:lnTo>
                    <a:pt x="1025" y="2430"/>
                  </a:lnTo>
                  <a:lnTo>
                    <a:pt x="1025" y="2431"/>
                  </a:lnTo>
                  <a:lnTo>
                    <a:pt x="1025" y="2432"/>
                  </a:lnTo>
                  <a:lnTo>
                    <a:pt x="1025" y="2433"/>
                  </a:lnTo>
                  <a:lnTo>
                    <a:pt x="1024" y="2433"/>
                  </a:lnTo>
                  <a:lnTo>
                    <a:pt x="1024" y="2435"/>
                  </a:lnTo>
                  <a:lnTo>
                    <a:pt x="1024" y="2436"/>
                  </a:lnTo>
                  <a:lnTo>
                    <a:pt x="1024" y="2437"/>
                  </a:lnTo>
                  <a:lnTo>
                    <a:pt x="1024" y="2438"/>
                  </a:lnTo>
                  <a:lnTo>
                    <a:pt x="1024" y="2440"/>
                  </a:lnTo>
                  <a:lnTo>
                    <a:pt x="1024" y="2441"/>
                  </a:lnTo>
                  <a:lnTo>
                    <a:pt x="1023" y="2441"/>
                  </a:lnTo>
                  <a:lnTo>
                    <a:pt x="1023" y="2442"/>
                  </a:lnTo>
                  <a:lnTo>
                    <a:pt x="1023" y="2443"/>
                  </a:lnTo>
                  <a:lnTo>
                    <a:pt x="1023" y="2445"/>
                  </a:lnTo>
                  <a:lnTo>
                    <a:pt x="1023" y="2446"/>
                  </a:lnTo>
                  <a:lnTo>
                    <a:pt x="1022" y="2447"/>
                  </a:lnTo>
                  <a:lnTo>
                    <a:pt x="1022" y="2448"/>
                  </a:lnTo>
                  <a:lnTo>
                    <a:pt x="1022" y="2450"/>
                  </a:lnTo>
                  <a:lnTo>
                    <a:pt x="1022" y="2451"/>
                  </a:lnTo>
                  <a:lnTo>
                    <a:pt x="1022" y="2452"/>
                  </a:lnTo>
                  <a:lnTo>
                    <a:pt x="1022" y="2453"/>
                  </a:lnTo>
                  <a:lnTo>
                    <a:pt x="1022" y="2455"/>
                  </a:lnTo>
                  <a:lnTo>
                    <a:pt x="1023" y="2455"/>
                  </a:lnTo>
                  <a:lnTo>
                    <a:pt x="1023" y="2456"/>
                  </a:lnTo>
                  <a:lnTo>
                    <a:pt x="1024" y="2456"/>
                  </a:lnTo>
                  <a:lnTo>
                    <a:pt x="1025" y="2456"/>
                  </a:lnTo>
                  <a:lnTo>
                    <a:pt x="1025" y="2455"/>
                  </a:lnTo>
                  <a:lnTo>
                    <a:pt x="1027" y="2455"/>
                  </a:lnTo>
                  <a:lnTo>
                    <a:pt x="1027" y="2453"/>
                  </a:lnTo>
                  <a:lnTo>
                    <a:pt x="1028" y="2453"/>
                  </a:lnTo>
                  <a:lnTo>
                    <a:pt x="1028" y="2452"/>
                  </a:lnTo>
                  <a:lnTo>
                    <a:pt x="1029" y="2452"/>
                  </a:lnTo>
                  <a:lnTo>
                    <a:pt x="1030" y="2452"/>
                  </a:lnTo>
                  <a:lnTo>
                    <a:pt x="1030" y="2451"/>
                  </a:lnTo>
                  <a:lnTo>
                    <a:pt x="1032" y="2451"/>
                  </a:lnTo>
                  <a:lnTo>
                    <a:pt x="1032" y="2450"/>
                  </a:lnTo>
                  <a:lnTo>
                    <a:pt x="1033" y="2450"/>
                  </a:lnTo>
                  <a:lnTo>
                    <a:pt x="1034" y="2450"/>
                  </a:lnTo>
                  <a:lnTo>
                    <a:pt x="1034" y="2448"/>
                  </a:lnTo>
                  <a:lnTo>
                    <a:pt x="1035" y="2448"/>
                  </a:lnTo>
                  <a:lnTo>
                    <a:pt x="1037" y="2448"/>
                  </a:lnTo>
                  <a:lnTo>
                    <a:pt x="1037" y="2447"/>
                  </a:lnTo>
                  <a:lnTo>
                    <a:pt x="1037" y="2446"/>
                  </a:lnTo>
                  <a:lnTo>
                    <a:pt x="1038" y="2446"/>
                  </a:lnTo>
                  <a:lnTo>
                    <a:pt x="1039" y="2446"/>
                  </a:lnTo>
                  <a:lnTo>
                    <a:pt x="1040" y="2446"/>
                  </a:lnTo>
                  <a:lnTo>
                    <a:pt x="1041" y="2445"/>
                  </a:lnTo>
                  <a:lnTo>
                    <a:pt x="1043" y="2445"/>
                  </a:lnTo>
                  <a:lnTo>
                    <a:pt x="1044" y="2445"/>
                  </a:lnTo>
                  <a:lnTo>
                    <a:pt x="1045" y="2445"/>
                  </a:lnTo>
                  <a:lnTo>
                    <a:pt x="1046" y="2446"/>
                  </a:lnTo>
                  <a:lnTo>
                    <a:pt x="1046" y="2447"/>
                  </a:lnTo>
                  <a:lnTo>
                    <a:pt x="1045" y="2447"/>
                  </a:lnTo>
                  <a:lnTo>
                    <a:pt x="1046" y="2447"/>
                  </a:lnTo>
                  <a:lnTo>
                    <a:pt x="1046" y="2448"/>
                  </a:lnTo>
                  <a:lnTo>
                    <a:pt x="1048" y="2448"/>
                  </a:lnTo>
                  <a:lnTo>
                    <a:pt x="1049" y="2448"/>
                  </a:lnTo>
                  <a:lnTo>
                    <a:pt x="1049" y="2450"/>
                  </a:lnTo>
                  <a:lnTo>
                    <a:pt x="1050" y="2450"/>
                  </a:lnTo>
                  <a:lnTo>
                    <a:pt x="1051" y="2450"/>
                  </a:lnTo>
                  <a:lnTo>
                    <a:pt x="1051" y="2451"/>
                  </a:lnTo>
                  <a:lnTo>
                    <a:pt x="1053" y="2451"/>
                  </a:lnTo>
                  <a:lnTo>
                    <a:pt x="1054" y="2451"/>
                  </a:lnTo>
                  <a:lnTo>
                    <a:pt x="1054" y="2452"/>
                  </a:lnTo>
                  <a:lnTo>
                    <a:pt x="1055" y="2452"/>
                  </a:lnTo>
                  <a:lnTo>
                    <a:pt x="1056" y="2452"/>
                  </a:lnTo>
                  <a:lnTo>
                    <a:pt x="1056" y="2453"/>
                  </a:lnTo>
                  <a:lnTo>
                    <a:pt x="1055" y="2455"/>
                  </a:lnTo>
                  <a:lnTo>
                    <a:pt x="1055" y="2456"/>
                  </a:lnTo>
                  <a:lnTo>
                    <a:pt x="1055" y="2457"/>
                  </a:lnTo>
                  <a:lnTo>
                    <a:pt x="1054" y="2457"/>
                  </a:lnTo>
                  <a:lnTo>
                    <a:pt x="1054" y="2458"/>
                  </a:lnTo>
                  <a:lnTo>
                    <a:pt x="1054" y="2459"/>
                  </a:lnTo>
                  <a:lnTo>
                    <a:pt x="1055" y="2459"/>
                  </a:lnTo>
                  <a:lnTo>
                    <a:pt x="1055" y="2461"/>
                  </a:lnTo>
                  <a:lnTo>
                    <a:pt x="1055" y="2462"/>
                  </a:lnTo>
                  <a:lnTo>
                    <a:pt x="1054" y="2462"/>
                  </a:lnTo>
                  <a:lnTo>
                    <a:pt x="1054" y="2463"/>
                  </a:lnTo>
                  <a:lnTo>
                    <a:pt x="1054" y="2464"/>
                  </a:lnTo>
                  <a:lnTo>
                    <a:pt x="1053" y="2464"/>
                  </a:lnTo>
                  <a:lnTo>
                    <a:pt x="1051" y="2464"/>
                  </a:lnTo>
                  <a:lnTo>
                    <a:pt x="1051" y="2466"/>
                  </a:lnTo>
                  <a:lnTo>
                    <a:pt x="1051" y="2467"/>
                  </a:lnTo>
                  <a:lnTo>
                    <a:pt x="1051" y="2468"/>
                  </a:lnTo>
                  <a:lnTo>
                    <a:pt x="1051" y="2469"/>
                  </a:lnTo>
                  <a:lnTo>
                    <a:pt x="1051" y="2471"/>
                  </a:lnTo>
                  <a:lnTo>
                    <a:pt x="1051" y="2472"/>
                  </a:lnTo>
                  <a:lnTo>
                    <a:pt x="1050" y="2472"/>
                  </a:lnTo>
                  <a:lnTo>
                    <a:pt x="1049" y="2472"/>
                  </a:lnTo>
                  <a:lnTo>
                    <a:pt x="1049" y="2473"/>
                  </a:lnTo>
                  <a:lnTo>
                    <a:pt x="1049" y="2474"/>
                  </a:lnTo>
                  <a:lnTo>
                    <a:pt x="1049" y="2476"/>
                  </a:lnTo>
                  <a:lnTo>
                    <a:pt x="1049" y="2477"/>
                  </a:lnTo>
                  <a:lnTo>
                    <a:pt x="1050" y="2477"/>
                  </a:lnTo>
                  <a:lnTo>
                    <a:pt x="1050" y="2478"/>
                  </a:lnTo>
                  <a:lnTo>
                    <a:pt x="1051" y="2479"/>
                  </a:lnTo>
                  <a:lnTo>
                    <a:pt x="1053" y="2481"/>
                  </a:lnTo>
                  <a:lnTo>
                    <a:pt x="1054" y="2481"/>
                  </a:lnTo>
                  <a:lnTo>
                    <a:pt x="1055" y="2481"/>
                  </a:lnTo>
                  <a:lnTo>
                    <a:pt x="1054" y="2481"/>
                  </a:lnTo>
                  <a:lnTo>
                    <a:pt x="1054" y="2479"/>
                  </a:lnTo>
                  <a:lnTo>
                    <a:pt x="1055" y="2479"/>
                  </a:lnTo>
                  <a:lnTo>
                    <a:pt x="1056" y="2479"/>
                  </a:lnTo>
                  <a:lnTo>
                    <a:pt x="1056" y="2481"/>
                  </a:lnTo>
                  <a:lnTo>
                    <a:pt x="1058" y="2481"/>
                  </a:lnTo>
                  <a:lnTo>
                    <a:pt x="1058" y="2482"/>
                  </a:lnTo>
                  <a:lnTo>
                    <a:pt x="1059" y="2483"/>
                  </a:lnTo>
                  <a:lnTo>
                    <a:pt x="1059" y="2484"/>
                  </a:lnTo>
                  <a:lnTo>
                    <a:pt x="1060" y="2484"/>
                  </a:lnTo>
                  <a:lnTo>
                    <a:pt x="1060" y="2485"/>
                  </a:lnTo>
                  <a:lnTo>
                    <a:pt x="1063" y="2488"/>
                  </a:lnTo>
                  <a:lnTo>
                    <a:pt x="1063" y="2489"/>
                  </a:lnTo>
                  <a:lnTo>
                    <a:pt x="1064" y="2490"/>
                  </a:lnTo>
                  <a:lnTo>
                    <a:pt x="1063" y="2490"/>
                  </a:lnTo>
                  <a:lnTo>
                    <a:pt x="1061" y="2490"/>
                  </a:lnTo>
                  <a:lnTo>
                    <a:pt x="1061" y="2492"/>
                  </a:lnTo>
                  <a:lnTo>
                    <a:pt x="1064" y="2495"/>
                  </a:lnTo>
                  <a:lnTo>
                    <a:pt x="1065" y="2495"/>
                  </a:lnTo>
                  <a:lnTo>
                    <a:pt x="1066" y="2494"/>
                  </a:lnTo>
                  <a:lnTo>
                    <a:pt x="1070" y="2498"/>
                  </a:lnTo>
                  <a:lnTo>
                    <a:pt x="1070" y="2499"/>
                  </a:lnTo>
                  <a:lnTo>
                    <a:pt x="1072" y="2502"/>
                  </a:lnTo>
                  <a:lnTo>
                    <a:pt x="1075" y="2505"/>
                  </a:lnTo>
                  <a:lnTo>
                    <a:pt x="1076" y="2507"/>
                  </a:lnTo>
                  <a:lnTo>
                    <a:pt x="1077" y="2508"/>
                  </a:lnTo>
                  <a:lnTo>
                    <a:pt x="1080" y="2511"/>
                  </a:lnTo>
                  <a:lnTo>
                    <a:pt x="1082" y="2515"/>
                  </a:lnTo>
                  <a:lnTo>
                    <a:pt x="1086" y="2520"/>
                  </a:lnTo>
                  <a:lnTo>
                    <a:pt x="1087" y="2523"/>
                  </a:lnTo>
                  <a:lnTo>
                    <a:pt x="1089" y="2524"/>
                  </a:lnTo>
                  <a:lnTo>
                    <a:pt x="1090" y="2525"/>
                  </a:lnTo>
                  <a:lnTo>
                    <a:pt x="1093" y="2530"/>
                  </a:lnTo>
                  <a:lnTo>
                    <a:pt x="1098" y="2536"/>
                  </a:lnTo>
                  <a:lnTo>
                    <a:pt x="1102" y="2541"/>
                  </a:lnTo>
                  <a:lnTo>
                    <a:pt x="1103" y="2542"/>
                  </a:lnTo>
                  <a:lnTo>
                    <a:pt x="1103" y="2544"/>
                  </a:lnTo>
                  <a:lnTo>
                    <a:pt x="1105" y="2544"/>
                  </a:lnTo>
                  <a:lnTo>
                    <a:pt x="1105" y="2545"/>
                  </a:lnTo>
                  <a:lnTo>
                    <a:pt x="1106" y="2545"/>
                  </a:lnTo>
                  <a:lnTo>
                    <a:pt x="1107" y="2545"/>
                  </a:lnTo>
                  <a:lnTo>
                    <a:pt x="1108" y="2545"/>
                  </a:lnTo>
                  <a:lnTo>
                    <a:pt x="1108" y="2546"/>
                  </a:lnTo>
                  <a:lnTo>
                    <a:pt x="1110" y="2546"/>
                  </a:lnTo>
                  <a:lnTo>
                    <a:pt x="1111" y="2546"/>
                  </a:lnTo>
                  <a:lnTo>
                    <a:pt x="1112" y="2546"/>
                  </a:lnTo>
                  <a:lnTo>
                    <a:pt x="1113" y="2545"/>
                  </a:lnTo>
                  <a:lnTo>
                    <a:pt x="1115" y="2545"/>
                  </a:lnTo>
                  <a:lnTo>
                    <a:pt x="1116" y="2545"/>
                  </a:lnTo>
                  <a:lnTo>
                    <a:pt x="1117" y="2545"/>
                  </a:lnTo>
                  <a:lnTo>
                    <a:pt x="1117" y="2546"/>
                  </a:lnTo>
                  <a:lnTo>
                    <a:pt x="1117" y="2547"/>
                  </a:lnTo>
                  <a:lnTo>
                    <a:pt x="1117" y="2549"/>
                  </a:lnTo>
                  <a:lnTo>
                    <a:pt x="1116" y="2550"/>
                  </a:lnTo>
                  <a:lnTo>
                    <a:pt x="1117" y="2551"/>
                  </a:lnTo>
                  <a:lnTo>
                    <a:pt x="1117" y="2552"/>
                  </a:lnTo>
                  <a:lnTo>
                    <a:pt x="1117" y="2554"/>
                  </a:lnTo>
                  <a:lnTo>
                    <a:pt x="1118" y="2554"/>
                  </a:lnTo>
                  <a:lnTo>
                    <a:pt x="1119" y="2554"/>
                  </a:lnTo>
                  <a:lnTo>
                    <a:pt x="1121" y="2554"/>
                  </a:lnTo>
                  <a:lnTo>
                    <a:pt x="1121" y="2555"/>
                  </a:lnTo>
                  <a:lnTo>
                    <a:pt x="1119" y="2555"/>
                  </a:lnTo>
                  <a:lnTo>
                    <a:pt x="1119" y="2556"/>
                  </a:lnTo>
                  <a:lnTo>
                    <a:pt x="1118" y="2557"/>
                  </a:lnTo>
                  <a:lnTo>
                    <a:pt x="1118" y="2559"/>
                  </a:lnTo>
                  <a:lnTo>
                    <a:pt x="1118" y="2560"/>
                  </a:lnTo>
                  <a:lnTo>
                    <a:pt x="1119" y="2560"/>
                  </a:lnTo>
                  <a:lnTo>
                    <a:pt x="1119" y="2559"/>
                  </a:lnTo>
                  <a:lnTo>
                    <a:pt x="1121" y="2559"/>
                  </a:lnTo>
                  <a:lnTo>
                    <a:pt x="1121" y="2560"/>
                  </a:lnTo>
                  <a:lnTo>
                    <a:pt x="1121" y="2561"/>
                  </a:lnTo>
                  <a:lnTo>
                    <a:pt x="1119" y="2562"/>
                  </a:lnTo>
                  <a:lnTo>
                    <a:pt x="1119" y="2563"/>
                  </a:lnTo>
                  <a:lnTo>
                    <a:pt x="1118" y="2563"/>
                  </a:lnTo>
                  <a:lnTo>
                    <a:pt x="1118" y="2565"/>
                  </a:lnTo>
                  <a:lnTo>
                    <a:pt x="1118" y="2566"/>
                  </a:lnTo>
                  <a:lnTo>
                    <a:pt x="1118" y="2567"/>
                  </a:lnTo>
                  <a:lnTo>
                    <a:pt x="1118" y="2568"/>
                  </a:lnTo>
                  <a:lnTo>
                    <a:pt x="1117" y="2568"/>
                  </a:lnTo>
                  <a:lnTo>
                    <a:pt x="1116" y="2570"/>
                  </a:lnTo>
                  <a:lnTo>
                    <a:pt x="1115" y="2571"/>
                  </a:lnTo>
                  <a:lnTo>
                    <a:pt x="1115" y="2572"/>
                  </a:lnTo>
                  <a:lnTo>
                    <a:pt x="1115" y="2573"/>
                  </a:lnTo>
                  <a:lnTo>
                    <a:pt x="1116" y="2573"/>
                  </a:lnTo>
                  <a:lnTo>
                    <a:pt x="1116" y="2575"/>
                  </a:lnTo>
                  <a:lnTo>
                    <a:pt x="1115" y="2575"/>
                  </a:lnTo>
                  <a:lnTo>
                    <a:pt x="1115" y="2576"/>
                  </a:lnTo>
                  <a:lnTo>
                    <a:pt x="1115" y="2577"/>
                  </a:lnTo>
                  <a:lnTo>
                    <a:pt x="1116" y="2577"/>
                  </a:lnTo>
                  <a:lnTo>
                    <a:pt x="1117" y="2578"/>
                  </a:lnTo>
                  <a:lnTo>
                    <a:pt x="1117" y="2580"/>
                  </a:lnTo>
                  <a:lnTo>
                    <a:pt x="1116" y="2580"/>
                  </a:lnTo>
                  <a:lnTo>
                    <a:pt x="1115" y="2580"/>
                  </a:lnTo>
                  <a:lnTo>
                    <a:pt x="1115" y="2581"/>
                  </a:lnTo>
                  <a:lnTo>
                    <a:pt x="1116" y="2581"/>
                  </a:lnTo>
                  <a:lnTo>
                    <a:pt x="1117" y="2581"/>
                  </a:lnTo>
                  <a:lnTo>
                    <a:pt x="1117" y="2582"/>
                  </a:lnTo>
                  <a:lnTo>
                    <a:pt x="1118" y="2582"/>
                  </a:lnTo>
                  <a:lnTo>
                    <a:pt x="1119" y="2583"/>
                  </a:lnTo>
                  <a:lnTo>
                    <a:pt x="1119" y="2585"/>
                  </a:lnTo>
                  <a:lnTo>
                    <a:pt x="1119" y="2586"/>
                  </a:lnTo>
                  <a:lnTo>
                    <a:pt x="1121" y="2586"/>
                  </a:lnTo>
                  <a:lnTo>
                    <a:pt x="1121" y="2587"/>
                  </a:lnTo>
                  <a:lnTo>
                    <a:pt x="1122" y="2587"/>
                  </a:lnTo>
                  <a:lnTo>
                    <a:pt x="1122" y="2588"/>
                  </a:lnTo>
                  <a:lnTo>
                    <a:pt x="1122" y="2589"/>
                  </a:lnTo>
                  <a:lnTo>
                    <a:pt x="1122" y="2591"/>
                  </a:lnTo>
                  <a:lnTo>
                    <a:pt x="1121" y="2591"/>
                  </a:lnTo>
                  <a:lnTo>
                    <a:pt x="1122" y="2592"/>
                  </a:lnTo>
                  <a:lnTo>
                    <a:pt x="1122" y="2593"/>
                  </a:lnTo>
                  <a:lnTo>
                    <a:pt x="1121" y="2593"/>
                  </a:lnTo>
                  <a:lnTo>
                    <a:pt x="1121" y="2594"/>
                  </a:lnTo>
                  <a:lnTo>
                    <a:pt x="1121" y="2596"/>
                  </a:lnTo>
                  <a:lnTo>
                    <a:pt x="1121" y="2597"/>
                  </a:lnTo>
                  <a:lnTo>
                    <a:pt x="1119" y="2597"/>
                  </a:lnTo>
                  <a:lnTo>
                    <a:pt x="1118" y="2597"/>
                  </a:lnTo>
                  <a:lnTo>
                    <a:pt x="1118" y="2598"/>
                  </a:lnTo>
                  <a:lnTo>
                    <a:pt x="1119" y="2598"/>
                  </a:lnTo>
                  <a:lnTo>
                    <a:pt x="1119" y="2599"/>
                  </a:lnTo>
                  <a:lnTo>
                    <a:pt x="1119" y="2601"/>
                  </a:lnTo>
                  <a:lnTo>
                    <a:pt x="1119" y="2602"/>
                  </a:lnTo>
                  <a:lnTo>
                    <a:pt x="1121" y="2602"/>
                  </a:lnTo>
                  <a:lnTo>
                    <a:pt x="1121" y="2603"/>
                  </a:lnTo>
                  <a:lnTo>
                    <a:pt x="1122" y="2603"/>
                  </a:lnTo>
                  <a:lnTo>
                    <a:pt x="1122" y="2604"/>
                  </a:lnTo>
                  <a:lnTo>
                    <a:pt x="1123" y="2604"/>
                  </a:lnTo>
                  <a:lnTo>
                    <a:pt x="1123" y="2606"/>
                  </a:lnTo>
                  <a:lnTo>
                    <a:pt x="1123" y="2607"/>
                  </a:lnTo>
                  <a:lnTo>
                    <a:pt x="1124" y="2607"/>
                  </a:lnTo>
                  <a:lnTo>
                    <a:pt x="1124" y="2608"/>
                  </a:lnTo>
                  <a:lnTo>
                    <a:pt x="1126" y="2609"/>
                  </a:lnTo>
                  <a:lnTo>
                    <a:pt x="1127" y="2609"/>
                  </a:lnTo>
                  <a:lnTo>
                    <a:pt x="1127" y="2611"/>
                  </a:lnTo>
                  <a:lnTo>
                    <a:pt x="1128" y="2611"/>
                  </a:lnTo>
                  <a:lnTo>
                    <a:pt x="1129" y="2611"/>
                  </a:lnTo>
                  <a:lnTo>
                    <a:pt x="1129" y="2612"/>
                  </a:lnTo>
                  <a:lnTo>
                    <a:pt x="1128" y="2613"/>
                  </a:lnTo>
                  <a:lnTo>
                    <a:pt x="1129" y="2613"/>
                  </a:lnTo>
                  <a:lnTo>
                    <a:pt x="1131" y="2614"/>
                  </a:lnTo>
                  <a:lnTo>
                    <a:pt x="1132" y="2614"/>
                  </a:lnTo>
                  <a:lnTo>
                    <a:pt x="1133" y="2614"/>
                  </a:lnTo>
                  <a:lnTo>
                    <a:pt x="1134" y="2614"/>
                  </a:lnTo>
                  <a:lnTo>
                    <a:pt x="1136" y="2614"/>
                  </a:lnTo>
                  <a:lnTo>
                    <a:pt x="1137" y="2614"/>
                  </a:lnTo>
                  <a:lnTo>
                    <a:pt x="1138" y="2614"/>
                  </a:lnTo>
                  <a:lnTo>
                    <a:pt x="1139" y="2614"/>
                  </a:lnTo>
                  <a:lnTo>
                    <a:pt x="1141" y="2614"/>
                  </a:lnTo>
                  <a:lnTo>
                    <a:pt x="1142" y="2614"/>
                  </a:lnTo>
                  <a:lnTo>
                    <a:pt x="1143" y="2614"/>
                  </a:lnTo>
                  <a:lnTo>
                    <a:pt x="1144" y="2614"/>
                  </a:lnTo>
                  <a:lnTo>
                    <a:pt x="1145" y="2614"/>
                  </a:lnTo>
                  <a:lnTo>
                    <a:pt x="1147" y="2614"/>
                  </a:lnTo>
                  <a:lnTo>
                    <a:pt x="1148" y="2615"/>
                  </a:lnTo>
                  <a:lnTo>
                    <a:pt x="1149" y="2617"/>
                  </a:lnTo>
                  <a:lnTo>
                    <a:pt x="1150" y="2617"/>
                  </a:lnTo>
                  <a:lnTo>
                    <a:pt x="1150" y="2618"/>
                  </a:lnTo>
                  <a:lnTo>
                    <a:pt x="1152" y="2618"/>
                  </a:lnTo>
                  <a:lnTo>
                    <a:pt x="1152" y="2619"/>
                  </a:lnTo>
                  <a:lnTo>
                    <a:pt x="1152" y="2620"/>
                  </a:lnTo>
                  <a:lnTo>
                    <a:pt x="1153" y="2620"/>
                  </a:lnTo>
                  <a:lnTo>
                    <a:pt x="1154" y="2622"/>
                  </a:lnTo>
                  <a:lnTo>
                    <a:pt x="1155" y="2623"/>
                  </a:lnTo>
                  <a:lnTo>
                    <a:pt x="1157" y="2623"/>
                  </a:lnTo>
                  <a:lnTo>
                    <a:pt x="1158" y="2623"/>
                  </a:lnTo>
                  <a:lnTo>
                    <a:pt x="1158" y="2624"/>
                  </a:lnTo>
                  <a:lnTo>
                    <a:pt x="1159" y="2625"/>
                  </a:lnTo>
                  <a:lnTo>
                    <a:pt x="1159" y="2627"/>
                  </a:lnTo>
                  <a:lnTo>
                    <a:pt x="1160" y="2627"/>
                  </a:lnTo>
                  <a:lnTo>
                    <a:pt x="1160" y="2628"/>
                  </a:lnTo>
                  <a:lnTo>
                    <a:pt x="1162" y="2628"/>
                  </a:lnTo>
                  <a:lnTo>
                    <a:pt x="1162" y="2629"/>
                  </a:lnTo>
                  <a:lnTo>
                    <a:pt x="1162" y="2632"/>
                  </a:lnTo>
                  <a:lnTo>
                    <a:pt x="1163" y="2632"/>
                  </a:lnTo>
                  <a:lnTo>
                    <a:pt x="1163" y="2634"/>
                  </a:lnTo>
                  <a:lnTo>
                    <a:pt x="1163" y="2635"/>
                  </a:lnTo>
                  <a:lnTo>
                    <a:pt x="1163" y="2637"/>
                  </a:lnTo>
                  <a:lnTo>
                    <a:pt x="1164" y="2637"/>
                  </a:lnTo>
                  <a:lnTo>
                    <a:pt x="1165" y="2637"/>
                  </a:lnTo>
                  <a:lnTo>
                    <a:pt x="1167" y="2637"/>
                  </a:lnTo>
                  <a:lnTo>
                    <a:pt x="1168" y="2638"/>
                  </a:lnTo>
                  <a:lnTo>
                    <a:pt x="1169" y="2639"/>
                  </a:lnTo>
                  <a:lnTo>
                    <a:pt x="1170" y="2639"/>
                  </a:lnTo>
                  <a:lnTo>
                    <a:pt x="1171" y="2639"/>
                  </a:lnTo>
                  <a:lnTo>
                    <a:pt x="1173" y="2639"/>
                  </a:lnTo>
                  <a:lnTo>
                    <a:pt x="1174" y="2639"/>
                  </a:lnTo>
                  <a:lnTo>
                    <a:pt x="1174" y="2640"/>
                  </a:lnTo>
                  <a:lnTo>
                    <a:pt x="1175" y="2640"/>
                  </a:lnTo>
                  <a:lnTo>
                    <a:pt x="1176" y="2640"/>
                  </a:lnTo>
                  <a:lnTo>
                    <a:pt x="1179" y="2641"/>
                  </a:lnTo>
                  <a:lnTo>
                    <a:pt x="1183" y="2641"/>
                  </a:lnTo>
                  <a:lnTo>
                    <a:pt x="1185" y="2641"/>
                  </a:lnTo>
                  <a:lnTo>
                    <a:pt x="1189" y="2641"/>
                  </a:lnTo>
                  <a:lnTo>
                    <a:pt x="1190" y="2641"/>
                  </a:lnTo>
                  <a:lnTo>
                    <a:pt x="1191" y="2641"/>
                  </a:lnTo>
                  <a:lnTo>
                    <a:pt x="1193" y="2643"/>
                  </a:lnTo>
                  <a:lnTo>
                    <a:pt x="1194" y="2643"/>
                  </a:lnTo>
                  <a:lnTo>
                    <a:pt x="1194" y="2644"/>
                  </a:lnTo>
                  <a:lnTo>
                    <a:pt x="1195" y="2644"/>
                  </a:lnTo>
                  <a:lnTo>
                    <a:pt x="1196" y="2644"/>
                  </a:lnTo>
                  <a:lnTo>
                    <a:pt x="1197" y="2645"/>
                  </a:lnTo>
                  <a:lnTo>
                    <a:pt x="1199" y="2645"/>
                  </a:lnTo>
                  <a:lnTo>
                    <a:pt x="1199" y="2646"/>
                  </a:lnTo>
                  <a:lnTo>
                    <a:pt x="1201" y="2648"/>
                  </a:lnTo>
                  <a:lnTo>
                    <a:pt x="1204" y="2649"/>
                  </a:lnTo>
                  <a:lnTo>
                    <a:pt x="1204" y="2650"/>
                  </a:lnTo>
                  <a:lnTo>
                    <a:pt x="1205" y="2650"/>
                  </a:lnTo>
                  <a:lnTo>
                    <a:pt x="1206" y="2651"/>
                  </a:lnTo>
                  <a:lnTo>
                    <a:pt x="1207" y="2653"/>
                  </a:lnTo>
                  <a:lnTo>
                    <a:pt x="1209" y="2653"/>
                  </a:lnTo>
                  <a:lnTo>
                    <a:pt x="1209" y="2654"/>
                  </a:lnTo>
                  <a:lnTo>
                    <a:pt x="1210" y="2654"/>
                  </a:lnTo>
                  <a:lnTo>
                    <a:pt x="1211" y="2655"/>
                  </a:lnTo>
                  <a:lnTo>
                    <a:pt x="1212" y="2655"/>
                  </a:lnTo>
                  <a:lnTo>
                    <a:pt x="1212" y="2656"/>
                  </a:lnTo>
                  <a:lnTo>
                    <a:pt x="1214" y="2656"/>
                  </a:lnTo>
                  <a:lnTo>
                    <a:pt x="1215" y="2658"/>
                  </a:lnTo>
                  <a:lnTo>
                    <a:pt x="1216" y="2658"/>
                  </a:lnTo>
                  <a:lnTo>
                    <a:pt x="1216" y="2659"/>
                  </a:lnTo>
                  <a:lnTo>
                    <a:pt x="1217" y="2659"/>
                  </a:lnTo>
                  <a:lnTo>
                    <a:pt x="1219" y="2660"/>
                  </a:lnTo>
                  <a:lnTo>
                    <a:pt x="1220" y="2661"/>
                  </a:lnTo>
                  <a:lnTo>
                    <a:pt x="1221" y="2661"/>
                  </a:lnTo>
                  <a:lnTo>
                    <a:pt x="1221" y="2663"/>
                  </a:lnTo>
                  <a:lnTo>
                    <a:pt x="1222" y="2663"/>
                  </a:lnTo>
                  <a:lnTo>
                    <a:pt x="1223" y="2664"/>
                  </a:lnTo>
                  <a:lnTo>
                    <a:pt x="1225" y="2664"/>
                  </a:lnTo>
                  <a:lnTo>
                    <a:pt x="1226" y="2665"/>
                  </a:lnTo>
                  <a:lnTo>
                    <a:pt x="1227" y="2665"/>
                  </a:lnTo>
                  <a:lnTo>
                    <a:pt x="1228" y="2666"/>
                  </a:lnTo>
                  <a:lnTo>
                    <a:pt x="1230" y="2666"/>
                  </a:lnTo>
                  <a:lnTo>
                    <a:pt x="1231" y="2666"/>
                  </a:lnTo>
                  <a:lnTo>
                    <a:pt x="1231" y="2667"/>
                  </a:lnTo>
                  <a:lnTo>
                    <a:pt x="1232" y="2667"/>
                  </a:lnTo>
                  <a:lnTo>
                    <a:pt x="1233" y="2667"/>
                  </a:lnTo>
                  <a:lnTo>
                    <a:pt x="1235" y="2669"/>
                  </a:lnTo>
                  <a:lnTo>
                    <a:pt x="1236" y="2669"/>
                  </a:lnTo>
                  <a:lnTo>
                    <a:pt x="1237" y="2669"/>
                  </a:lnTo>
                  <a:lnTo>
                    <a:pt x="1237" y="2670"/>
                  </a:lnTo>
                  <a:lnTo>
                    <a:pt x="1237" y="2669"/>
                  </a:lnTo>
                  <a:lnTo>
                    <a:pt x="1242" y="2671"/>
                  </a:lnTo>
                  <a:lnTo>
                    <a:pt x="1246" y="2672"/>
                  </a:lnTo>
                  <a:lnTo>
                    <a:pt x="1249" y="2674"/>
                  </a:lnTo>
                  <a:lnTo>
                    <a:pt x="1251" y="2675"/>
                  </a:lnTo>
                  <a:lnTo>
                    <a:pt x="1252" y="2675"/>
                  </a:lnTo>
                  <a:lnTo>
                    <a:pt x="1253" y="2675"/>
                  </a:lnTo>
                  <a:lnTo>
                    <a:pt x="1253" y="2676"/>
                  </a:lnTo>
                  <a:lnTo>
                    <a:pt x="1253" y="2677"/>
                  </a:lnTo>
                  <a:lnTo>
                    <a:pt x="1254" y="2677"/>
                  </a:lnTo>
                  <a:lnTo>
                    <a:pt x="1256" y="2677"/>
                  </a:lnTo>
                  <a:lnTo>
                    <a:pt x="1256" y="2679"/>
                  </a:lnTo>
                  <a:lnTo>
                    <a:pt x="1257" y="2679"/>
                  </a:lnTo>
                  <a:lnTo>
                    <a:pt x="1257" y="2680"/>
                  </a:lnTo>
                  <a:lnTo>
                    <a:pt x="1256" y="2681"/>
                  </a:lnTo>
                  <a:lnTo>
                    <a:pt x="1257" y="2681"/>
                  </a:lnTo>
                  <a:lnTo>
                    <a:pt x="1257" y="2682"/>
                  </a:lnTo>
                  <a:lnTo>
                    <a:pt x="1258" y="2682"/>
                  </a:lnTo>
                  <a:lnTo>
                    <a:pt x="1259" y="2682"/>
                  </a:lnTo>
                  <a:lnTo>
                    <a:pt x="1261" y="2682"/>
                  </a:lnTo>
                  <a:lnTo>
                    <a:pt x="1262" y="2682"/>
                  </a:lnTo>
                  <a:lnTo>
                    <a:pt x="1263" y="2682"/>
                  </a:lnTo>
                  <a:lnTo>
                    <a:pt x="1264" y="2682"/>
                  </a:lnTo>
                  <a:lnTo>
                    <a:pt x="1266" y="2685"/>
                  </a:lnTo>
                  <a:lnTo>
                    <a:pt x="1266" y="2686"/>
                  </a:lnTo>
                  <a:lnTo>
                    <a:pt x="1267" y="2686"/>
                  </a:lnTo>
                  <a:lnTo>
                    <a:pt x="1267" y="2687"/>
                  </a:lnTo>
                  <a:lnTo>
                    <a:pt x="1268" y="2687"/>
                  </a:lnTo>
                  <a:lnTo>
                    <a:pt x="1268" y="2689"/>
                  </a:lnTo>
                  <a:lnTo>
                    <a:pt x="1269" y="2689"/>
                  </a:lnTo>
                  <a:lnTo>
                    <a:pt x="1271" y="2690"/>
                  </a:lnTo>
                  <a:lnTo>
                    <a:pt x="1272" y="2691"/>
                  </a:lnTo>
                  <a:lnTo>
                    <a:pt x="1273" y="2692"/>
                  </a:lnTo>
                  <a:lnTo>
                    <a:pt x="1274" y="2692"/>
                  </a:lnTo>
                  <a:lnTo>
                    <a:pt x="1275" y="2692"/>
                  </a:lnTo>
                  <a:lnTo>
                    <a:pt x="1279" y="2693"/>
                  </a:lnTo>
                  <a:lnTo>
                    <a:pt x="1283" y="2695"/>
                  </a:lnTo>
                  <a:lnTo>
                    <a:pt x="1284" y="2695"/>
                  </a:lnTo>
                  <a:lnTo>
                    <a:pt x="1285" y="2695"/>
                  </a:lnTo>
                  <a:lnTo>
                    <a:pt x="1288" y="2695"/>
                  </a:lnTo>
                  <a:lnTo>
                    <a:pt x="1290" y="2693"/>
                  </a:lnTo>
                  <a:lnTo>
                    <a:pt x="1293" y="2693"/>
                  </a:lnTo>
                  <a:lnTo>
                    <a:pt x="1294" y="2693"/>
                  </a:lnTo>
                  <a:lnTo>
                    <a:pt x="1295" y="2693"/>
                  </a:lnTo>
                  <a:lnTo>
                    <a:pt x="1298" y="2693"/>
                  </a:lnTo>
                  <a:lnTo>
                    <a:pt x="1299" y="2693"/>
                  </a:lnTo>
                  <a:lnTo>
                    <a:pt x="1300" y="2693"/>
                  </a:lnTo>
                  <a:lnTo>
                    <a:pt x="1301" y="2693"/>
                  </a:lnTo>
                  <a:lnTo>
                    <a:pt x="1308" y="2696"/>
                  </a:lnTo>
                  <a:lnTo>
                    <a:pt x="1309" y="2696"/>
                  </a:lnTo>
                  <a:lnTo>
                    <a:pt x="1310" y="2696"/>
                  </a:lnTo>
                  <a:lnTo>
                    <a:pt x="1311" y="2696"/>
                  </a:lnTo>
                  <a:lnTo>
                    <a:pt x="1313" y="2697"/>
                  </a:lnTo>
                  <a:lnTo>
                    <a:pt x="1314" y="2698"/>
                  </a:lnTo>
                  <a:lnTo>
                    <a:pt x="1314" y="2700"/>
                  </a:lnTo>
                  <a:lnTo>
                    <a:pt x="1314" y="2701"/>
                  </a:lnTo>
                  <a:lnTo>
                    <a:pt x="1314" y="2702"/>
                  </a:lnTo>
                  <a:lnTo>
                    <a:pt x="1315" y="2702"/>
                  </a:lnTo>
                  <a:lnTo>
                    <a:pt x="1318" y="2703"/>
                  </a:lnTo>
                  <a:lnTo>
                    <a:pt x="1319" y="2705"/>
                  </a:lnTo>
                  <a:lnTo>
                    <a:pt x="1320" y="2705"/>
                  </a:lnTo>
                  <a:lnTo>
                    <a:pt x="1320" y="2706"/>
                  </a:lnTo>
                  <a:lnTo>
                    <a:pt x="1319" y="2706"/>
                  </a:lnTo>
                  <a:lnTo>
                    <a:pt x="1319" y="2705"/>
                  </a:lnTo>
                  <a:lnTo>
                    <a:pt x="1318" y="2705"/>
                  </a:lnTo>
                  <a:lnTo>
                    <a:pt x="1316" y="2706"/>
                  </a:lnTo>
                  <a:lnTo>
                    <a:pt x="1315" y="2706"/>
                  </a:lnTo>
                  <a:lnTo>
                    <a:pt x="1314" y="2706"/>
                  </a:lnTo>
                  <a:lnTo>
                    <a:pt x="1314" y="2707"/>
                  </a:lnTo>
                  <a:lnTo>
                    <a:pt x="1313" y="2707"/>
                  </a:lnTo>
                  <a:lnTo>
                    <a:pt x="1313" y="2708"/>
                  </a:lnTo>
                  <a:lnTo>
                    <a:pt x="1311" y="2708"/>
                  </a:lnTo>
                  <a:lnTo>
                    <a:pt x="1311" y="2710"/>
                  </a:lnTo>
                  <a:lnTo>
                    <a:pt x="1311" y="2711"/>
                  </a:lnTo>
                  <a:lnTo>
                    <a:pt x="1310" y="2711"/>
                  </a:lnTo>
                  <a:lnTo>
                    <a:pt x="1310" y="2712"/>
                  </a:lnTo>
                  <a:lnTo>
                    <a:pt x="1309" y="2712"/>
                  </a:lnTo>
                  <a:lnTo>
                    <a:pt x="1309" y="2713"/>
                  </a:lnTo>
                  <a:lnTo>
                    <a:pt x="1308" y="2713"/>
                  </a:lnTo>
                  <a:lnTo>
                    <a:pt x="1308" y="2715"/>
                  </a:lnTo>
                  <a:lnTo>
                    <a:pt x="1306" y="2715"/>
                  </a:lnTo>
                  <a:lnTo>
                    <a:pt x="1306" y="2716"/>
                  </a:lnTo>
                  <a:lnTo>
                    <a:pt x="1306" y="2717"/>
                  </a:lnTo>
                  <a:lnTo>
                    <a:pt x="1305" y="2717"/>
                  </a:lnTo>
                  <a:lnTo>
                    <a:pt x="1304" y="2718"/>
                  </a:lnTo>
                  <a:lnTo>
                    <a:pt x="1303" y="2718"/>
                  </a:lnTo>
                  <a:lnTo>
                    <a:pt x="1303" y="2719"/>
                  </a:lnTo>
                  <a:lnTo>
                    <a:pt x="1303" y="2721"/>
                  </a:lnTo>
                  <a:lnTo>
                    <a:pt x="1303" y="2722"/>
                  </a:lnTo>
                  <a:lnTo>
                    <a:pt x="1303" y="2723"/>
                  </a:lnTo>
                  <a:lnTo>
                    <a:pt x="1304" y="2723"/>
                  </a:lnTo>
                  <a:lnTo>
                    <a:pt x="1304" y="2724"/>
                  </a:lnTo>
                  <a:lnTo>
                    <a:pt x="1304" y="2726"/>
                  </a:lnTo>
                  <a:lnTo>
                    <a:pt x="1304" y="2727"/>
                  </a:lnTo>
                  <a:lnTo>
                    <a:pt x="1304" y="2728"/>
                  </a:lnTo>
                  <a:lnTo>
                    <a:pt x="1304" y="2729"/>
                  </a:lnTo>
                  <a:lnTo>
                    <a:pt x="1303" y="2729"/>
                  </a:lnTo>
                  <a:lnTo>
                    <a:pt x="1303" y="2731"/>
                  </a:lnTo>
                  <a:lnTo>
                    <a:pt x="1304" y="2731"/>
                  </a:lnTo>
                  <a:lnTo>
                    <a:pt x="1304" y="2732"/>
                  </a:lnTo>
                  <a:lnTo>
                    <a:pt x="1303" y="2732"/>
                  </a:lnTo>
                  <a:lnTo>
                    <a:pt x="1301" y="2733"/>
                  </a:lnTo>
                  <a:lnTo>
                    <a:pt x="1301" y="2734"/>
                  </a:lnTo>
                  <a:lnTo>
                    <a:pt x="1301" y="2736"/>
                  </a:lnTo>
                  <a:lnTo>
                    <a:pt x="1301" y="2737"/>
                  </a:lnTo>
                  <a:lnTo>
                    <a:pt x="1300" y="2737"/>
                  </a:lnTo>
                  <a:lnTo>
                    <a:pt x="1300" y="2738"/>
                  </a:lnTo>
                  <a:lnTo>
                    <a:pt x="1301" y="2739"/>
                  </a:lnTo>
                  <a:lnTo>
                    <a:pt x="1300" y="2739"/>
                  </a:lnTo>
                  <a:lnTo>
                    <a:pt x="1300" y="2741"/>
                  </a:lnTo>
                  <a:lnTo>
                    <a:pt x="1299" y="2741"/>
                  </a:lnTo>
                  <a:lnTo>
                    <a:pt x="1298" y="2741"/>
                  </a:lnTo>
                  <a:lnTo>
                    <a:pt x="1298" y="2739"/>
                  </a:lnTo>
                  <a:lnTo>
                    <a:pt x="1297" y="2739"/>
                  </a:lnTo>
                  <a:lnTo>
                    <a:pt x="1295" y="2739"/>
                  </a:lnTo>
                  <a:lnTo>
                    <a:pt x="1295" y="2741"/>
                  </a:lnTo>
                  <a:lnTo>
                    <a:pt x="1294" y="2741"/>
                  </a:lnTo>
                  <a:lnTo>
                    <a:pt x="1293" y="2741"/>
                  </a:lnTo>
                  <a:lnTo>
                    <a:pt x="1293" y="2742"/>
                  </a:lnTo>
                  <a:lnTo>
                    <a:pt x="1293" y="2743"/>
                  </a:lnTo>
                  <a:lnTo>
                    <a:pt x="1293" y="2744"/>
                  </a:lnTo>
                  <a:lnTo>
                    <a:pt x="1293" y="2743"/>
                  </a:lnTo>
                  <a:lnTo>
                    <a:pt x="1292" y="2743"/>
                  </a:lnTo>
                  <a:lnTo>
                    <a:pt x="1290" y="2743"/>
                  </a:lnTo>
                  <a:lnTo>
                    <a:pt x="1289" y="2743"/>
                  </a:lnTo>
                  <a:lnTo>
                    <a:pt x="1288" y="2743"/>
                  </a:lnTo>
                  <a:lnTo>
                    <a:pt x="1288" y="2742"/>
                  </a:lnTo>
                  <a:lnTo>
                    <a:pt x="1287" y="2742"/>
                  </a:lnTo>
                  <a:lnTo>
                    <a:pt x="1287" y="2743"/>
                  </a:lnTo>
                  <a:lnTo>
                    <a:pt x="1288" y="2743"/>
                  </a:lnTo>
                  <a:lnTo>
                    <a:pt x="1288" y="2744"/>
                  </a:lnTo>
                  <a:lnTo>
                    <a:pt x="1287" y="2744"/>
                  </a:lnTo>
                  <a:lnTo>
                    <a:pt x="1285" y="2744"/>
                  </a:lnTo>
                  <a:lnTo>
                    <a:pt x="1285" y="2745"/>
                  </a:lnTo>
                  <a:lnTo>
                    <a:pt x="1284" y="2745"/>
                  </a:lnTo>
                  <a:lnTo>
                    <a:pt x="1284" y="2744"/>
                  </a:lnTo>
                  <a:lnTo>
                    <a:pt x="1283" y="2744"/>
                  </a:lnTo>
                  <a:lnTo>
                    <a:pt x="1283" y="2743"/>
                  </a:lnTo>
                  <a:lnTo>
                    <a:pt x="1282" y="2743"/>
                  </a:lnTo>
                  <a:lnTo>
                    <a:pt x="1280" y="2743"/>
                  </a:lnTo>
                  <a:lnTo>
                    <a:pt x="1280" y="2744"/>
                  </a:lnTo>
                  <a:lnTo>
                    <a:pt x="1279" y="2744"/>
                  </a:lnTo>
                  <a:lnTo>
                    <a:pt x="1279" y="2745"/>
                  </a:lnTo>
                  <a:lnTo>
                    <a:pt x="1278" y="2745"/>
                  </a:lnTo>
                  <a:lnTo>
                    <a:pt x="1279" y="2745"/>
                  </a:lnTo>
                  <a:lnTo>
                    <a:pt x="1279" y="2747"/>
                  </a:lnTo>
                  <a:lnTo>
                    <a:pt x="1278" y="2747"/>
                  </a:lnTo>
                  <a:lnTo>
                    <a:pt x="1278" y="2748"/>
                  </a:lnTo>
                  <a:lnTo>
                    <a:pt x="1278" y="2747"/>
                  </a:lnTo>
                  <a:lnTo>
                    <a:pt x="1277" y="2747"/>
                  </a:lnTo>
                  <a:lnTo>
                    <a:pt x="1277" y="2748"/>
                  </a:lnTo>
                  <a:lnTo>
                    <a:pt x="1275" y="2748"/>
                  </a:lnTo>
                  <a:lnTo>
                    <a:pt x="1275" y="2747"/>
                  </a:lnTo>
                  <a:lnTo>
                    <a:pt x="1275" y="2748"/>
                  </a:lnTo>
                  <a:lnTo>
                    <a:pt x="1275" y="2749"/>
                  </a:lnTo>
                  <a:lnTo>
                    <a:pt x="1277" y="2749"/>
                  </a:lnTo>
                  <a:lnTo>
                    <a:pt x="1277" y="2750"/>
                  </a:lnTo>
                  <a:lnTo>
                    <a:pt x="1278" y="2750"/>
                  </a:lnTo>
                  <a:lnTo>
                    <a:pt x="1278" y="2752"/>
                  </a:lnTo>
                  <a:lnTo>
                    <a:pt x="1279" y="2753"/>
                  </a:lnTo>
                  <a:lnTo>
                    <a:pt x="1279" y="2754"/>
                  </a:lnTo>
                  <a:lnTo>
                    <a:pt x="1280" y="2754"/>
                  </a:lnTo>
                  <a:lnTo>
                    <a:pt x="1280" y="2755"/>
                  </a:lnTo>
                  <a:lnTo>
                    <a:pt x="1282" y="2755"/>
                  </a:lnTo>
                  <a:lnTo>
                    <a:pt x="1282" y="2757"/>
                  </a:lnTo>
                  <a:lnTo>
                    <a:pt x="1283" y="2757"/>
                  </a:lnTo>
                  <a:lnTo>
                    <a:pt x="1283" y="2758"/>
                  </a:lnTo>
                  <a:lnTo>
                    <a:pt x="1284" y="2758"/>
                  </a:lnTo>
                  <a:lnTo>
                    <a:pt x="1284" y="2759"/>
                  </a:lnTo>
                  <a:lnTo>
                    <a:pt x="1285" y="2759"/>
                  </a:lnTo>
                  <a:lnTo>
                    <a:pt x="1285" y="2760"/>
                  </a:lnTo>
                  <a:lnTo>
                    <a:pt x="1287" y="2762"/>
                  </a:lnTo>
                  <a:lnTo>
                    <a:pt x="1288" y="2763"/>
                  </a:lnTo>
                  <a:lnTo>
                    <a:pt x="1288" y="2764"/>
                  </a:lnTo>
                  <a:lnTo>
                    <a:pt x="1289" y="2764"/>
                  </a:lnTo>
                  <a:lnTo>
                    <a:pt x="1289" y="2765"/>
                  </a:lnTo>
                  <a:lnTo>
                    <a:pt x="1290" y="2765"/>
                  </a:lnTo>
                  <a:lnTo>
                    <a:pt x="1290" y="2767"/>
                  </a:lnTo>
                  <a:lnTo>
                    <a:pt x="1292" y="2767"/>
                  </a:lnTo>
                  <a:lnTo>
                    <a:pt x="1292" y="2768"/>
                  </a:lnTo>
                  <a:lnTo>
                    <a:pt x="1293" y="2768"/>
                  </a:lnTo>
                  <a:lnTo>
                    <a:pt x="1293" y="2769"/>
                  </a:lnTo>
                  <a:lnTo>
                    <a:pt x="1294" y="2770"/>
                  </a:lnTo>
                  <a:lnTo>
                    <a:pt x="1295" y="2771"/>
                  </a:lnTo>
                  <a:lnTo>
                    <a:pt x="1297" y="2773"/>
                  </a:lnTo>
                  <a:lnTo>
                    <a:pt x="1297" y="2774"/>
                  </a:lnTo>
                  <a:lnTo>
                    <a:pt x="1298" y="2774"/>
                  </a:lnTo>
                  <a:lnTo>
                    <a:pt x="1298" y="2775"/>
                  </a:lnTo>
                  <a:lnTo>
                    <a:pt x="1299" y="2775"/>
                  </a:lnTo>
                  <a:lnTo>
                    <a:pt x="1299" y="2776"/>
                  </a:lnTo>
                  <a:lnTo>
                    <a:pt x="1300" y="2776"/>
                  </a:lnTo>
                  <a:lnTo>
                    <a:pt x="1300" y="2778"/>
                  </a:lnTo>
                  <a:lnTo>
                    <a:pt x="1301" y="2778"/>
                  </a:lnTo>
                  <a:lnTo>
                    <a:pt x="1301" y="2779"/>
                  </a:lnTo>
                  <a:lnTo>
                    <a:pt x="1303" y="2780"/>
                  </a:lnTo>
                  <a:lnTo>
                    <a:pt x="1304" y="2781"/>
                  </a:lnTo>
                  <a:lnTo>
                    <a:pt x="1305" y="2783"/>
                  </a:lnTo>
                  <a:lnTo>
                    <a:pt x="1305" y="2784"/>
                  </a:lnTo>
                  <a:lnTo>
                    <a:pt x="1306" y="2784"/>
                  </a:lnTo>
                  <a:lnTo>
                    <a:pt x="1308" y="2785"/>
                  </a:lnTo>
                  <a:lnTo>
                    <a:pt x="1308" y="2786"/>
                  </a:lnTo>
                  <a:lnTo>
                    <a:pt x="1309" y="2786"/>
                  </a:lnTo>
                  <a:lnTo>
                    <a:pt x="1309" y="2788"/>
                  </a:lnTo>
                  <a:lnTo>
                    <a:pt x="1310" y="2788"/>
                  </a:lnTo>
                  <a:lnTo>
                    <a:pt x="1310" y="2789"/>
                  </a:lnTo>
                  <a:lnTo>
                    <a:pt x="1311" y="2790"/>
                  </a:lnTo>
                  <a:lnTo>
                    <a:pt x="1313" y="2791"/>
                  </a:lnTo>
                  <a:lnTo>
                    <a:pt x="1313" y="2793"/>
                  </a:lnTo>
                  <a:lnTo>
                    <a:pt x="1314" y="2793"/>
                  </a:lnTo>
                  <a:lnTo>
                    <a:pt x="1314" y="2794"/>
                  </a:lnTo>
                  <a:lnTo>
                    <a:pt x="1315" y="2794"/>
                  </a:lnTo>
                  <a:lnTo>
                    <a:pt x="1315" y="2795"/>
                  </a:lnTo>
                  <a:lnTo>
                    <a:pt x="1316" y="2795"/>
                  </a:lnTo>
                  <a:lnTo>
                    <a:pt x="1316" y="2796"/>
                  </a:lnTo>
                  <a:lnTo>
                    <a:pt x="1318" y="2796"/>
                  </a:lnTo>
                  <a:lnTo>
                    <a:pt x="1318" y="2797"/>
                  </a:lnTo>
                  <a:lnTo>
                    <a:pt x="1319" y="2797"/>
                  </a:lnTo>
                  <a:lnTo>
                    <a:pt x="1319" y="2799"/>
                  </a:lnTo>
                  <a:lnTo>
                    <a:pt x="1320" y="2799"/>
                  </a:lnTo>
                  <a:lnTo>
                    <a:pt x="1320" y="2800"/>
                  </a:lnTo>
                  <a:lnTo>
                    <a:pt x="1321" y="2800"/>
                  </a:lnTo>
                  <a:lnTo>
                    <a:pt x="1321" y="2801"/>
                  </a:lnTo>
                  <a:lnTo>
                    <a:pt x="1321" y="2802"/>
                  </a:lnTo>
                  <a:lnTo>
                    <a:pt x="1323" y="2802"/>
                  </a:lnTo>
                  <a:lnTo>
                    <a:pt x="1323" y="2804"/>
                  </a:lnTo>
                  <a:lnTo>
                    <a:pt x="1324" y="2804"/>
                  </a:lnTo>
                  <a:lnTo>
                    <a:pt x="1324" y="2805"/>
                  </a:lnTo>
                  <a:lnTo>
                    <a:pt x="1325" y="2805"/>
                  </a:lnTo>
                  <a:lnTo>
                    <a:pt x="1326" y="2806"/>
                  </a:lnTo>
                  <a:lnTo>
                    <a:pt x="1327" y="2807"/>
                  </a:lnTo>
                  <a:lnTo>
                    <a:pt x="1327" y="2809"/>
                  </a:lnTo>
                  <a:lnTo>
                    <a:pt x="1330" y="2811"/>
                  </a:lnTo>
                  <a:lnTo>
                    <a:pt x="1332" y="2815"/>
                  </a:lnTo>
                  <a:lnTo>
                    <a:pt x="1334" y="2816"/>
                  </a:lnTo>
                  <a:lnTo>
                    <a:pt x="1335" y="2817"/>
                  </a:lnTo>
                  <a:lnTo>
                    <a:pt x="1336" y="2819"/>
                  </a:lnTo>
                  <a:lnTo>
                    <a:pt x="1336" y="2820"/>
                  </a:lnTo>
                  <a:lnTo>
                    <a:pt x="1337" y="2820"/>
                  </a:lnTo>
                  <a:lnTo>
                    <a:pt x="1337" y="2821"/>
                  </a:lnTo>
                  <a:lnTo>
                    <a:pt x="1339" y="2821"/>
                  </a:lnTo>
                  <a:lnTo>
                    <a:pt x="1339" y="2822"/>
                  </a:lnTo>
                  <a:lnTo>
                    <a:pt x="1340" y="2823"/>
                  </a:lnTo>
                  <a:lnTo>
                    <a:pt x="1341" y="2825"/>
                  </a:lnTo>
                  <a:lnTo>
                    <a:pt x="1342" y="2826"/>
                  </a:lnTo>
                  <a:lnTo>
                    <a:pt x="1342" y="2827"/>
                  </a:lnTo>
                  <a:lnTo>
                    <a:pt x="1344" y="2827"/>
                  </a:lnTo>
                  <a:lnTo>
                    <a:pt x="1344" y="2828"/>
                  </a:lnTo>
                  <a:lnTo>
                    <a:pt x="1345" y="2828"/>
                  </a:lnTo>
                  <a:lnTo>
                    <a:pt x="1345" y="2830"/>
                  </a:lnTo>
                  <a:lnTo>
                    <a:pt x="1346" y="2830"/>
                  </a:lnTo>
                  <a:lnTo>
                    <a:pt x="1346" y="2831"/>
                  </a:lnTo>
                  <a:lnTo>
                    <a:pt x="1347" y="2831"/>
                  </a:lnTo>
                  <a:lnTo>
                    <a:pt x="1347" y="2832"/>
                  </a:lnTo>
                  <a:lnTo>
                    <a:pt x="1349" y="2832"/>
                  </a:lnTo>
                  <a:lnTo>
                    <a:pt x="1350" y="2835"/>
                  </a:lnTo>
                  <a:lnTo>
                    <a:pt x="1352" y="2837"/>
                  </a:lnTo>
                  <a:lnTo>
                    <a:pt x="1357" y="2842"/>
                  </a:lnTo>
                  <a:lnTo>
                    <a:pt x="1360" y="2846"/>
                  </a:lnTo>
                  <a:lnTo>
                    <a:pt x="1360" y="2847"/>
                  </a:lnTo>
                  <a:lnTo>
                    <a:pt x="1361" y="2847"/>
                  </a:lnTo>
                  <a:lnTo>
                    <a:pt x="1361" y="2848"/>
                  </a:lnTo>
                  <a:lnTo>
                    <a:pt x="1362" y="2848"/>
                  </a:lnTo>
                  <a:lnTo>
                    <a:pt x="1362" y="2849"/>
                  </a:lnTo>
                  <a:lnTo>
                    <a:pt x="1363" y="2851"/>
                  </a:lnTo>
                  <a:lnTo>
                    <a:pt x="1365" y="2851"/>
                  </a:lnTo>
                  <a:lnTo>
                    <a:pt x="1366" y="2853"/>
                  </a:lnTo>
                  <a:lnTo>
                    <a:pt x="1368" y="2857"/>
                  </a:lnTo>
                  <a:lnTo>
                    <a:pt x="1370" y="2859"/>
                  </a:lnTo>
                  <a:lnTo>
                    <a:pt x="1370" y="2861"/>
                  </a:lnTo>
                  <a:lnTo>
                    <a:pt x="1370" y="2862"/>
                  </a:lnTo>
                  <a:lnTo>
                    <a:pt x="1371" y="2862"/>
                  </a:lnTo>
                  <a:lnTo>
                    <a:pt x="1371" y="2863"/>
                  </a:lnTo>
                  <a:lnTo>
                    <a:pt x="1371" y="2864"/>
                  </a:lnTo>
                  <a:lnTo>
                    <a:pt x="1371" y="2866"/>
                  </a:lnTo>
                  <a:lnTo>
                    <a:pt x="1372" y="2866"/>
                  </a:lnTo>
                  <a:lnTo>
                    <a:pt x="1372" y="2867"/>
                  </a:lnTo>
                  <a:lnTo>
                    <a:pt x="1372" y="2868"/>
                  </a:lnTo>
                  <a:lnTo>
                    <a:pt x="1373" y="2868"/>
                  </a:lnTo>
                  <a:lnTo>
                    <a:pt x="1373" y="2869"/>
                  </a:lnTo>
                  <a:lnTo>
                    <a:pt x="1375" y="2871"/>
                  </a:lnTo>
                  <a:lnTo>
                    <a:pt x="1375" y="2872"/>
                  </a:lnTo>
                  <a:lnTo>
                    <a:pt x="1376" y="2872"/>
                  </a:lnTo>
                  <a:lnTo>
                    <a:pt x="1376" y="2873"/>
                  </a:lnTo>
                  <a:lnTo>
                    <a:pt x="1377" y="2873"/>
                  </a:lnTo>
                  <a:lnTo>
                    <a:pt x="1378" y="2874"/>
                  </a:lnTo>
                  <a:lnTo>
                    <a:pt x="1379" y="2875"/>
                  </a:lnTo>
                  <a:lnTo>
                    <a:pt x="1379" y="2877"/>
                  </a:lnTo>
                  <a:lnTo>
                    <a:pt x="1381" y="2878"/>
                  </a:lnTo>
                  <a:lnTo>
                    <a:pt x="1381" y="2879"/>
                  </a:lnTo>
                  <a:lnTo>
                    <a:pt x="1381" y="2880"/>
                  </a:lnTo>
                  <a:lnTo>
                    <a:pt x="1381" y="2882"/>
                  </a:lnTo>
                  <a:lnTo>
                    <a:pt x="1382" y="2882"/>
                  </a:lnTo>
                  <a:lnTo>
                    <a:pt x="1382" y="2883"/>
                  </a:lnTo>
                  <a:lnTo>
                    <a:pt x="1382" y="2884"/>
                  </a:lnTo>
                  <a:lnTo>
                    <a:pt x="1382" y="2885"/>
                  </a:lnTo>
                  <a:lnTo>
                    <a:pt x="1383" y="2885"/>
                  </a:lnTo>
                  <a:lnTo>
                    <a:pt x="1383" y="2887"/>
                  </a:lnTo>
                  <a:lnTo>
                    <a:pt x="1384" y="2887"/>
                  </a:lnTo>
                  <a:lnTo>
                    <a:pt x="1386" y="2887"/>
                  </a:lnTo>
                  <a:lnTo>
                    <a:pt x="1387" y="2887"/>
                  </a:lnTo>
                  <a:lnTo>
                    <a:pt x="1388" y="2887"/>
                  </a:lnTo>
                  <a:lnTo>
                    <a:pt x="1389" y="2887"/>
                  </a:lnTo>
                  <a:lnTo>
                    <a:pt x="1391" y="2887"/>
                  </a:lnTo>
                  <a:lnTo>
                    <a:pt x="1391" y="2888"/>
                  </a:lnTo>
                  <a:lnTo>
                    <a:pt x="1391" y="2889"/>
                  </a:lnTo>
                  <a:lnTo>
                    <a:pt x="1392" y="2889"/>
                  </a:lnTo>
                  <a:lnTo>
                    <a:pt x="1392" y="2890"/>
                  </a:lnTo>
                  <a:lnTo>
                    <a:pt x="1392" y="2892"/>
                  </a:lnTo>
                  <a:lnTo>
                    <a:pt x="1393" y="2892"/>
                  </a:lnTo>
                  <a:lnTo>
                    <a:pt x="1393" y="2893"/>
                  </a:lnTo>
                  <a:lnTo>
                    <a:pt x="1393" y="2895"/>
                  </a:lnTo>
                  <a:lnTo>
                    <a:pt x="1393" y="2898"/>
                  </a:lnTo>
                  <a:lnTo>
                    <a:pt x="1393" y="2899"/>
                  </a:lnTo>
                  <a:lnTo>
                    <a:pt x="1392" y="2899"/>
                  </a:lnTo>
                  <a:lnTo>
                    <a:pt x="1392" y="2900"/>
                  </a:lnTo>
                  <a:lnTo>
                    <a:pt x="1392" y="2901"/>
                  </a:lnTo>
                  <a:lnTo>
                    <a:pt x="1392" y="2903"/>
                  </a:lnTo>
                  <a:lnTo>
                    <a:pt x="1392" y="2904"/>
                  </a:lnTo>
                  <a:lnTo>
                    <a:pt x="1392" y="2905"/>
                  </a:lnTo>
                  <a:lnTo>
                    <a:pt x="1393" y="2906"/>
                  </a:lnTo>
                  <a:lnTo>
                    <a:pt x="1393" y="2908"/>
                  </a:lnTo>
                  <a:lnTo>
                    <a:pt x="1393" y="2909"/>
                  </a:lnTo>
                  <a:lnTo>
                    <a:pt x="1394" y="2909"/>
                  </a:lnTo>
                  <a:lnTo>
                    <a:pt x="1394" y="2910"/>
                  </a:lnTo>
                  <a:lnTo>
                    <a:pt x="1396" y="2910"/>
                  </a:lnTo>
                  <a:lnTo>
                    <a:pt x="1396" y="2914"/>
                  </a:lnTo>
                  <a:lnTo>
                    <a:pt x="1391" y="2932"/>
                  </a:lnTo>
                  <a:lnTo>
                    <a:pt x="1389" y="2940"/>
                  </a:lnTo>
                  <a:lnTo>
                    <a:pt x="1389" y="2942"/>
                  </a:lnTo>
                  <a:lnTo>
                    <a:pt x="1388" y="2945"/>
                  </a:lnTo>
                  <a:lnTo>
                    <a:pt x="1387" y="2946"/>
                  </a:lnTo>
                  <a:lnTo>
                    <a:pt x="1381" y="2951"/>
                  </a:lnTo>
                  <a:lnTo>
                    <a:pt x="1379" y="2955"/>
                  </a:lnTo>
                  <a:lnTo>
                    <a:pt x="1378" y="2966"/>
                  </a:lnTo>
                  <a:lnTo>
                    <a:pt x="1378" y="2967"/>
                  </a:lnTo>
                  <a:lnTo>
                    <a:pt x="1377" y="2977"/>
                  </a:lnTo>
                  <a:lnTo>
                    <a:pt x="1377" y="2979"/>
                  </a:lnTo>
                  <a:lnTo>
                    <a:pt x="1377" y="2982"/>
                  </a:lnTo>
                  <a:lnTo>
                    <a:pt x="1376" y="2984"/>
                  </a:lnTo>
                  <a:lnTo>
                    <a:pt x="1376" y="2989"/>
                  </a:lnTo>
                  <a:lnTo>
                    <a:pt x="1376" y="2992"/>
                  </a:lnTo>
                  <a:lnTo>
                    <a:pt x="1373" y="3005"/>
                  </a:lnTo>
                  <a:lnTo>
                    <a:pt x="1372" y="3018"/>
                  </a:lnTo>
                  <a:lnTo>
                    <a:pt x="1372" y="3019"/>
                  </a:lnTo>
                  <a:lnTo>
                    <a:pt x="1371" y="3019"/>
                  </a:lnTo>
                  <a:lnTo>
                    <a:pt x="1370" y="3019"/>
                  </a:lnTo>
                  <a:lnTo>
                    <a:pt x="1368" y="3019"/>
                  </a:lnTo>
                  <a:lnTo>
                    <a:pt x="1367" y="3019"/>
                  </a:lnTo>
                  <a:lnTo>
                    <a:pt x="1366" y="3019"/>
                  </a:lnTo>
                  <a:lnTo>
                    <a:pt x="1366" y="3020"/>
                  </a:lnTo>
                  <a:lnTo>
                    <a:pt x="1366" y="3041"/>
                  </a:lnTo>
                  <a:lnTo>
                    <a:pt x="1366" y="3043"/>
                  </a:lnTo>
                  <a:lnTo>
                    <a:pt x="1366" y="3045"/>
                  </a:lnTo>
                  <a:lnTo>
                    <a:pt x="1366" y="3049"/>
                  </a:lnTo>
                  <a:lnTo>
                    <a:pt x="1366" y="3050"/>
                  </a:lnTo>
                  <a:lnTo>
                    <a:pt x="1366" y="3051"/>
                  </a:lnTo>
                  <a:lnTo>
                    <a:pt x="1366" y="3053"/>
                  </a:lnTo>
                  <a:lnTo>
                    <a:pt x="1366" y="3054"/>
                  </a:lnTo>
                  <a:lnTo>
                    <a:pt x="1366" y="3055"/>
                  </a:lnTo>
                  <a:lnTo>
                    <a:pt x="1365" y="3055"/>
                  </a:lnTo>
                  <a:lnTo>
                    <a:pt x="1365" y="3056"/>
                  </a:lnTo>
                  <a:lnTo>
                    <a:pt x="1363" y="3056"/>
                  </a:lnTo>
                  <a:lnTo>
                    <a:pt x="1362" y="3056"/>
                  </a:lnTo>
                  <a:lnTo>
                    <a:pt x="1361" y="3056"/>
                  </a:lnTo>
                  <a:lnTo>
                    <a:pt x="1361" y="3057"/>
                  </a:lnTo>
                  <a:lnTo>
                    <a:pt x="1360" y="3057"/>
                  </a:lnTo>
                  <a:lnTo>
                    <a:pt x="1358" y="3057"/>
                  </a:lnTo>
                  <a:lnTo>
                    <a:pt x="1358" y="3056"/>
                  </a:lnTo>
                  <a:lnTo>
                    <a:pt x="1357" y="3056"/>
                  </a:lnTo>
                  <a:lnTo>
                    <a:pt x="1357" y="3055"/>
                  </a:lnTo>
                  <a:lnTo>
                    <a:pt x="1356" y="3055"/>
                  </a:lnTo>
                  <a:lnTo>
                    <a:pt x="1356" y="3054"/>
                  </a:lnTo>
                  <a:lnTo>
                    <a:pt x="1355" y="3054"/>
                  </a:lnTo>
                  <a:lnTo>
                    <a:pt x="1355" y="3053"/>
                  </a:lnTo>
                  <a:lnTo>
                    <a:pt x="1353" y="3053"/>
                  </a:lnTo>
                  <a:lnTo>
                    <a:pt x="1352" y="3053"/>
                  </a:lnTo>
                  <a:lnTo>
                    <a:pt x="1352" y="3051"/>
                  </a:lnTo>
                  <a:lnTo>
                    <a:pt x="1351" y="3051"/>
                  </a:lnTo>
                  <a:lnTo>
                    <a:pt x="1351" y="3050"/>
                  </a:lnTo>
                  <a:lnTo>
                    <a:pt x="1350" y="3051"/>
                  </a:lnTo>
                  <a:lnTo>
                    <a:pt x="1349" y="3051"/>
                  </a:lnTo>
                  <a:lnTo>
                    <a:pt x="1349" y="3050"/>
                  </a:lnTo>
                  <a:lnTo>
                    <a:pt x="1349" y="3051"/>
                  </a:lnTo>
                  <a:lnTo>
                    <a:pt x="1347" y="3051"/>
                  </a:lnTo>
                  <a:lnTo>
                    <a:pt x="1346" y="3051"/>
                  </a:lnTo>
                  <a:lnTo>
                    <a:pt x="1346" y="3053"/>
                  </a:lnTo>
                  <a:lnTo>
                    <a:pt x="1345" y="3053"/>
                  </a:lnTo>
                  <a:lnTo>
                    <a:pt x="1344" y="3053"/>
                  </a:lnTo>
                  <a:lnTo>
                    <a:pt x="1344" y="3051"/>
                  </a:lnTo>
                  <a:lnTo>
                    <a:pt x="1340" y="3053"/>
                  </a:lnTo>
                  <a:lnTo>
                    <a:pt x="1339" y="3053"/>
                  </a:lnTo>
                  <a:lnTo>
                    <a:pt x="1337" y="3053"/>
                  </a:lnTo>
                  <a:lnTo>
                    <a:pt x="1336" y="3053"/>
                  </a:lnTo>
                  <a:lnTo>
                    <a:pt x="1330" y="3053"/>
                  </a:lnTo>
                  <a:lnTo>
                    <a:pt x="1327" y="3053"/>
                  </a:lnTo>
                  <a:lnTo>
                    <a:pt x="1325" y="3053"/>
                  </a:lnTo>
                  <a:lnTo>
                    <a:pt x="1323" y="3054"/>
                  </a:lnTo>
                  <a:lnTo>
                    <a:pt x="1321" y="3054"/>
                  </a:lnTo>
                  <a:lnTo>
                    <a:pt x="1319" y="3054"/>
                  </a:lnTo>
                  <a:lnTo>
                    <a:pt x="1314" y="3054"/>
                  </a:lnTo>
                  <a:lnTo>
                    <a:pt x="1310" y="3054"/>
                  </a:lnTo>
                  <a:lnTo>
                    <a:pt x="1309" y="3055"/>
                  </a:lnTo>
                  <a:lnTo>
                    <a:pt x="1308" y="3051"/>
                  </a:lnTo>
                  <a:lnTo>
                    <a:pt x="1306" y="3041"/>
                  </a:lnTo>
                  <a:lnTo>
                    <a:pt x="1305" y="3036"/>
                  </a:lnTo>
                  <a:lnTo>
                    <a:pt x="1304" y="3027"/>
                  </a:lnTo>
                  <a:lnTo>
                    <a:pt x="1304" y="3023"/>
                  </a:lnTo>
                  <a:lnTo>
                    <a:pt x="1303" y="3020"/>
                  </a:lnTo>
                  <a:lnTo>
                    <a:pt x="1303" y="3017"/>
                  </a:lnTo>
                  <a:lnTo>
                    <a:pt x="1301" y="3012"/>
                  </a:lnTo>
                  <a:lnTo>
                    <a:pt x="1298" y="3009"/>
                  </a:lnTo>
                  <a:lnTo>
                    <a:pt x="1289" y="3003"/>
                  </a:lnTo>
                  <a:lnTo>
                    <a:pt x="1282" y="2998"/>
                  </a:lnTo>
                  <a:lnTo>
                    <a:pt x="1279" y="2997"/>
                  </a:lnTo>
                  <a:lnTo>
                    <a:pt x="1278" y="2996"/>
                  </a:lnTo>
                  <a:lnTo>
                    <a:pt x="1272" y="2992"/>
                  </a:lnTo>
                  <a:lnTo>
                    <a:pt x="1269" y="2991"/>
                  </a:lnTo>
                  <a:lnTo>
                    <a:pt x="1268" y="2989"/>
                  </a:lnTo>
                  <a:lnTo>
                    <a:pt x="1267" y="2988"/>
                  </a:lnTo>
                  <a:lnTo>
                    <a:pt x="1262" y="2986"/>
                  </a:lnTo>
                  <a:lnTo>
                    <a:pt x="1261" y="2984"/>
                  </a:lnTo>
                  <a:lnTo>
                    <a:pt x="1257" y="2982"/>
                  </a:lnTo>
                  <a:lnTo>
                    <a:pt x="1254" y="2981"/>
                  </a:lnTo>
                  <a:lnTo>
                    <a:pt x="1253" y="2979"/>
                  </a:lnTo>
                  <a:lnTo>
                    <a:pt x="1249" y="2978"/>
                  </a:lnTo>
                  <a:lnTo>
                    <a:pt x="1247" y="2976"/>
                  </a:lnTo>
                  <a:lnTo>
                    <a:pt x="1245" y="2975"/>
                  </a:lnTo>
                  <a:lnTo>
                    <a:pt x="1241" y="2972"/>
                  </a:lnTo>
                  <a:lnTo>
                    <a:pt x="1235" y="2968"/>
                  </a:lnTo>
                  <a:lnTo>
                    <a:pt x="1233" y="2968"/>
                  </a:lnTo>
                  <a:lnTo>
                    <a:pt x="1230" y="2966"/>
                  </a:lnTo>
                  <a:lnTo>
                    <a:pt x="1227" y="2965"/>
                  </a:lnTo>
                  <a:lnTo>
                    <a:pt x="1219" y="2960"/>
                  </a:lnTo>
                  <a:lnTo>
                    <a:pt x="1214" y="2957"/>
                  </a:lnTo>
                  <a:lnTo>
                    <a:pt x="1207" y="2953"/>
                  </a:lnTo>
                  <a:lnTo>
                    <a:pt x="1200" y="2950"/>
                  </a:lnTo>
                  <a:lnTo>
                    <a:pt x="1199" y="2949"/>
                  </a:lnTo>
                  <a:lnTo>
                    <a:pt x="1191" y="2945"/>
                  </a:lnTo>
                  <a:lnTo>
                    <a:pt x="1190" y="2944"/>
                  </a:lnTo>
                  <a:lnTo>
                    <a:pt x="1188" y="2942"/>
                  </a:lnTo>
                  <a:lnTo>
                    <a:pt x="1174" y="2935"/>
                  </a:lnTo>
                  <a:lnTo>
                    <a:pt x="1170" y="2932"/>
                  </a:lnTo>
                  <a:lnTo>
                    <a:pt x="1159" y="2926"/>
                  </a:lnTo>
                  <a:lnTo>
                    <a:pt x="1153" y="2923"/>
                  </a:lnTo>
                  <a:lnTo>
                    <a:pt x="1142" y="2916"/>
                  </a:lnTo>
                  <a:lnTo>
                    <a:pt x="1126" y="2908"/>
                  </a:lnTo>
                  <a:lnTo>
                    <a:pt x="1112" y="2900"/>
                  </a:lnTo>
                  <a:lnTo>
                    <a:pt x="1095" y="2890"/>
                  </a:lnTo>
                  <a:lnTo>
                    <a:pt x="1077" y="2880"/>
                  </a:lnTo>
                  <a:lnTo>
                    <a:pt x="1064" y="2873"/>
                  </a:lnTo>
                  <a:lnTo>
                    <a:pt x="1028" y="2853"/>
                  </a:lnTo>
                  <a:lnTo>
                    <a:pt x="1014" y="2846"/>
                  </a:lnTo>
                  <a:lnTo>
                    <a:pt x="998" y="2836"/>
                  </a:lnTo>
                  <a:lnTo>
                    <a:pt x="993" y="2833"/>
                  </a:lnTo>
                  <a:lnTo>
                    <a:pt x="992" y="2833"/>
                  </a:lnTo>
                  <a:lnTo>
                    <a:pt x="992" y="2832"/>
                  </a:lnTo>
                  <a:lnTo>
                    <a:pt x="991" y="2832"/>
                  </a:lnTo>
                  <a:lnTo>
                    <a:pt x="989" y="2832"/>
                  </a:lnTo>
                  <a:lnTo>
                    <a:pt x="989" y="2831"/>
                  </a:lnTo>
                  <a:lnTo>
                    <a:pt x="988" y="2831"/>
                  </a:lnTo>
                  <a:lnTo>
                    <a:pt x="987" y="2830"/>
                  </a:lnTo>
                  <a:lnTo>
                    <a:pt x="986" y="2830"/>
                  </a:lnTo>
                  <a:lnTo>
                    <a:pt x="983" y="2828"/>
                  </a:lnTo>
                  <a:lnTo>
                    <a:pt x="978" y="2825"/>
                  </a:lnTo>
                  <a:lnTo>
                    <a:pt x="956" y="2814"/>
                  </a:lnTo>
                  <a:lnTo>
                    <a:pt x="931" y="2799"/>
                  </a:lnTo>
                  <a:lnTo>
                    <a:pt x="914" y="2790"/>
                  </a:lnTo>
                  <a:lnTo>
                    <a:pt x="894" y="2779"/>
                  </a:lnTo>
                  <a:lnTo>
                    <a:pt x="876" y="2768"/>
                  </a:lnTo>
                  <a:lnTo>
                    <a:pt x="856" y="2757"/>
                  </a:lnTo>
                  <a:lnTo>
                    <a:pt x="836" y="2745"/>
                  </a:lnTo>
                  <a:lnTo>
                    <a:pt x="816" y="2734"/>
                  </a:lnTo>
                  <a:lnTo>
                    <a:pt x="807" y="2729"/>
                  </a:lnTo>
                  <a:lnTo>
                    <a:pt x="786" y="2717"/>
                  </a:lnTo>
                  <a:lnTo>
                    <a:pt x="783" y="2716"/>
                  </a:lnTo>
                  <a:lnTo>
                    <a:pt x="777" y="2712"/>
                  </a:lnTo>
                  <a:lnTo>
                    <a:pt x="758" y="2701"/>
                  </a:lnTo>
                  <a:lnTo>
                    <a:pt x="738" y="2690"/>
                  </a:lnTo>
                  <a:lnTo>
                    <a:pt x="726" y="2684"/>
                  </a:lnTo>
                  <a:lnTo>
                    <a:pt x="718" y="2679"/>
                  </a:lnTo>
                  <a:lnTo>
                    <a:pt x="711" y="2675"/>
                  </a:lnTo>
                  <a:lnTo>
                    <a:pt x="711" y="2670"/>
                  </a:lnTo>
                  <a:lnTo>
                    <a:pt x="711" y="2669"/>
                  </a:lnTo>
                  <a:lnTo>
                    <a:pt x="711" y="2667"/>
                  </a:lnTo>
                  <a:lnTo>
                    <a:pt x="721" y="2667"/>
                  </a:lnTo>
                  <a:lnTo>
                    <a:pt x="721" y="2658"/>
                  </a:lnTo>
                  <a:lnTo>
                    <a:pt x="721" y="2653"/>
                  </a:lnTo>
                  <a:lnTo>
                    <a:pt x="720" y="2653"/>
                  </a:lnTo>
                  <a:lnTo>
                    <a:pt x="718" y="2651"/>
                  </a:lnTo>
                  <a:lnTo>
                    <a:pt x="718" y="2650"/>
                  </a:lnTo>
                  <a:lnTo>
                    <a:pt x="718" y="2649"/>
                  </a:lnTo>
                  <a:lnTo>
                    <a:pt x="718" y="2648"/>
                  </a:lnTo>
                  <a:lnTo>
                    <a:pt x="720" y="2648"/>
                  </a:lnTo>
                  <a:lnTo>
                    <a:pt x="720" y="2646"/>
                  </a:lnTo>
                  <a:lnTo>
                    <a:pt x="720" y="2645"/>
                  </a:lnTo>
                  <a:lnTo>
                    <a:pt x="720" y="2646"/>
                  </a:lnTo>
                  <a:lnTo>
                    <a:pt x="721" y="2646"/>
                  </a:lnTo>
                  <a:lnTo>
                    <a:pt x="721" y="2645"/>
                  </a:lnTo>
                  <a:lnTo>
                    <a:pt x="721" y="2644"/>
                  </a:lnTo>
                  <a:lnTo>
                    <a:pt x="721" y="2643"/>
                  </a:lnTo>
                  <a:lnTo>
                    <a:pt x="721" y="2641"/>
                  </a:lnTo>
                  <a:lnTo>
                    <a:pt x="722" y="2641"/>
                  </a:lnTo>
                  <a:lnTo>
                    <a:pt x="722" y="2643"/>
                  </a:lnTo>
                  <a:lnTo>
                    <a:pt x="723" y="2641"/>
                  </a:lnTo>
                  <a:lnTo>
                    <a:pt x="723" y="2640"/>
                  </a:lnTo>
                  <a:lnTo>
                    <a:pt x="723" y="2639"/>
                  </a:lnTo>
                  <a:lnTo>
                    <a:pt x="722" y="2639"/>
                  </a:lnTo>
                  <a:lnTo>
                    <a:pt x="722" y="2638"/>
                  </a:lnTo>
                  <a:lnTo>
                    <a:pt x="723" y="2638"/>
                  </a:lnTo>
                  <a:lnTo>
                    <a:pt x="723" y="2637"/>
                  </a:lnTo>
                  <a:lnTo>
                    <a:pt x="723" y="2635"/>
                  </a:lnTo>
                  <a:lnTo>
                    <a:pt x="723" y="2634"/>
                  </a:lnTo>
                  <a:lnTo>
                    <a:pt x="725" y="2633"/>
                  </a:lnTo>
                  <a:lnTo>
                    <a:pt x="723" y="2632"/>
                  </a:lnTo>
                  <a:lnTo>
                    <a:pt x="725" y="2632"/>
                  </a:lnTo>
                  <a:lnTo>
                    <a:pt x="725" y="2630"/>
                  </a:lnTo>
                  <a:lnTo>
                    <a:pt x="725" y="2629"/>
                  </a:lnTo>
                  <a:lnTo>
                    <a:pt x="725" y="2628"/>
                  </a:lnTo>
                  <a:lnTo>
                    <a:pt x="723" y="2628"/>
                  </a:lnTo>
                  <a:lnTo>
                    <a:pt x="725" y="2627"/>
                  </a:lnTo>
                  <a:lnTo>
                    <a:pt x="725" y="2625"/>
                  </a:lnTo>
                  <a:lnTo>
                    <a:pt x="725" y="2624"/>
                  </a:lnTo>
                  <a:lnTo>
                    <a:pt x="726" y="2623"/>
                  </a:lnTo>
                  <a:lnTo>
                    <a:pt x="726" y="2622"/>
                  </a:lnTo>
                  <a:lnTo>
                    <a:pt x="725" y="2622"/>
                  </a:lnTo>
                  <a:lnTo>
                    <a:pt x="725" y="2620"/>
                  </a:lnTo>
                  <a:lnTo>
                    <a:pt x="723" y="2619"/>
                  </a:lnTo>
                  <a:lnTo>
                    <a:pt x="725" y="2619"/>
                  </a:lnTo>
                  <a:lnTo>
                    <a:pt x="725" y="2618"/>
                  </a:lnTo>
                  <a:lnTo>
                    <a:pt x="726" y="2618"/>
                  </a:lnTo>
                  <a:lnTo>
                    <a:pt x="726" y="2617"/>
                  </a:lnTo>
                  <a:lnTo>
                    <a:pt x="726" y="2615"/>
                  </a:lnTo>
                  <a:lnTo>
                    <a:pt x="726" y="2614"/>
                  </a:lnTo>
                  <a:lnTo>
                    <a:pt x="725" y="2613"/>
                  </a:lnTo>
                  <a:lnTo>
                    <a:pt x="723" y="2613"/>
                  </a:lnTo>
                  <a:lnTo>
                    <a:pt x="723" y="2612"/>
                  </a:lnTo>
                  <a:lnTo>
                    <a:pt x="723" y="2611"/>
                  </a:lnTo>
                  <a:lnTo>
                    <a:pt x="725" y="2609"/>
                  </a:lnTo>
                  <a:lnTo>
                    <a:pt x="725" y="2608"/>
                  </a:lnTo>
                  <a:lnTo>
                    <a:pt x="723" y="2608"/>
                  </a:lnTo>
                  <a:lnTo>
                    <a:pt x="723" y="2609"/>
                  </a:lnTo>
                  <a:lnTo>
                    <a:pt x="722" y="2609"/>
                  </a:lnTo>
                  <a:lnTo>
                    <a:pt x="722" y="2608"/>
                  </a:lnTo>
                  <a:lnTo>
                    <a:pt x="722" y="2607"/>
                  </a:lnTo>
                  <a:lnTo>
                    <a:pt x="723" y="2607"/>
                  </a:lnTo>
                  <a:lnTo>
                    <a:pt x="725" y="2607"/>
                  </a:lnTo>
                  <a:lnTo>
                    <a:pt x="726" y="2607"/>
                  </a:lnTo>
                  <a:lnTo>
                    <a:pt x="726" y="2606"/>
                  </a:lnTo>
                  <a:lnTo>
                    <a:pt x="726" y="2604"/>
                  </a:lnTo>
                  <a:lnTo>
                    <a:pt x="725" y="2604"/>
                  </a:lnTo>
                  <a:lnTo>
                    <a:pt x="723" y="2603"/>
                  </a:lnTo>
                  <a:lnTo>
                    <a:pt x="722" y="2603"/>
                  </a:lnTo>
                  <a:lnTo>
                    <a:pt x="722" y="2602"/>
                  </a:lnTo>
                  <a:lnTo>
                    <a:pt x="722" y="2601"/>
                  </a:lnTo>
                  <a:lnTo>
                    <a:pt x="721" y="2601"/>
                  </a:lnTo>
                  <a:lnTo>
                    <a:pt x="721" y="2599"/>
                  </a:lnTo>
                  <a:lnTo>
                    <a:pt x="720" y="2599"/>
                  </a:lnTo>
                  <a:lnTo>
                    <a:pt x="720" y="2598"/>
                  </a:lnTo>
                  <a:lnTo>
                    <a:pt x="721" y="2598"/>
                  </a:lnTo>
                  <a:lnTo>
                    <a:pt x="722" y="2598"/>
                  </a:lnTo>
                  <a:lnTo>
                    <a:pt x="722" y="2599"/>
                  </a:lnTo>
                  <a:lnTo>
                    <a:pt x="723" y="2599"/>
                  </a:lnTo>
                  <a:lnTo>
                    <a:pt x="723" y="2598"/>
                  </a:lnTo>
                  <a:lnTo>
                    <a:pt x="725" y="2598"/>
                  </a:lnTo>
                  <a:lnTo>
                    <a:pt x="723" y="2597"/>
                  </a:lnTo>
                  <a:lnTo>
                    <a:pt x="725" y="2597"/>
                  </a:lnTo>
                  <a:lnTo>
                    <a:pt x="725" y="2596"/>
                  </a:lnTo>
                  <a:lnTo>
                    <a:pt x="723" y="2596"/>
                  </a:lnTo>
                  <a:lnTo>
                    <a:pt x="723" y="2594"/>
                  </a:lnTo>
                  <a:lnTo>
                    <a:pt x="725" y="2594"/>
                  </a:lnTo>
                  <a:lnTo>
                    <a:pt x="726" y="2594"/>
                  </a:lnTo>
                  <a:lnTo>
                    <a:pt x="727" y="2594"/>
                  </a:lnTo>
                  <a:lnTo>
                    <a:pt x="727" y="2593"/>
                  </a:lnTo>
                  <a:lnTo>
                    <a:pt x="728" y="2593"/>
                  </a:lnTo>
                  <a:lnTo>
                    <a:pt x="728" y="2592"/>
                  </a:lnTo>
                  <a:lnTo>
                    <a:pt x="729" y="2592"/>
                  </a:lnTo>
                  <a:lnTo>
                    <a:pt x="728" y="2591"/>
                  </a:lnTo>
                  <a:lnTo>
                    <a:pt x="728" y="2589"/>
                  </a:lnTo>
                  <a:lnTo>
                    <a:pt x="728" y="2588"/>
                  </a:lnTo>
                  <a:lnTo>
                    <a:pt x="728" y="2587"/>
                  </a:lnTo>
                  <a:lnTo>
                    <a:pt x="728" y="2586"/>
                  </a:lnTo>
                  <a:lnTo>
                    <a:pt x="728" y="2585"/>
                  </a:lnTo>
                  <a:lnTo>
                    <a:pt x="728" y="2583"/>
                  </a:lnTo>
                  <a:lnTo>
                    <a:pt x="728" y="2582"/>
                  </a:lnTo>
                  <a:lnTo>
                    <a:pt x="728" y="2581"/>
                  </a:lnTo>
                  <a:lnTo>
                    <a:pt x="727" y="2581"/>
                  </a:lnTo>
                  <a:lnTo>
                    <a:pt x="727" y="2580"/>
                  </a:lnTo>
                  <a:lnTo>
                    <a:pt x="726" y="2580"/>
                  </a:lnTo>
                  <a:lnTo>
                    <a:pt x="726" y="2578"/>
                  </a:lnTo>
                  <a:lnTo>
                    <a:pt x="726" y="2577"/>
                  </a:lnTo>
                  <a:lnTo>
                    <a:pt x="725" y="2577"/>
                  </a:lnTo>
                  <a:lnTo>
                    <a:pt x="725" y="2576"/>
                  </a:lnTo>
                  <a:lnTo>
                    <a:pt x="726" y="2576"/>
                  </a:lnTo>
                  <a:lnTo>
                    <a:pt x="725" y="2576"/>
                  </a:lnTo>
                  <a:lnTo>
                    <a:pt x="725" y="2575"/>
                  </a:lnTo>
                  <a:lnTo>
                    <a:pt x="725" y="2573"/>
                  </a:lnTo>
                  <a:lnTo>
                    <a:pt x="723" y="2573"/>
                  </a:lnTo>
                  <a:lnTo>
                    <a:pt x="723" y="2575"/>
                  </a:lnTo>
                  <a:lnTo>
                    <a:pt x="722" y="2575"/>
                  </a:lnTo>
                  <a:lnTo>
                    <a:pt x="722" y="2576"/>
                  </a:lnTo>
                  <a:lnTo>
                    <a:pt x="721" y="2576"/>
                  </a:lnTo>
                  <a:lnTo>
                    <a:pt x="721" y="2575"/>
                  </a:lnTo>
                  <a:lnTo>
                    <a:pt x="722" y="2575"/>
                  </a:lnTo>
                  <a:lnTo>
                    <a:pt x="721" y="2573"/>
                  </a:lnTo>
                  <a:lnTo>
                    <a:pt x="721" y="2572"/>
                  </a:lnTo>
                  <a:lnTo>
                    <a:pt x="721" y="2571"/>
                  </a:lnTo>
                  <a:lnTo>
                    <a:pt x="721" y="2570"/>
                  </a:lnTo>
                  <a:lnTo>
                    <a:pt x="720" y="2570"/>
                  </a:lnTo>
                  <a:lnTo>
                    <a:pt x="720" y="2568"/>
                  </a:lnTo>
                  <a:lnTo>
                    <a:pt x="718" y="2568"/>
                  </a:lnTo>
                  <a:lnTo>
                    <a:pt x="717" y="2570"/>
                  </a:lnTo>
                  <a:lnTo>
                    <a:pt x="717" y="2568"/>
                  </a:lnTo>
                  <a:lnTo>
                    <a:pt x="717" y="2567"/>
                  </a:lnTo>
                  <a:lnTo>
                    <a:pt x="718" y="2567"/>
                  </a:lnTo>
                  <a:lnTo>
                    <a:pt x="718" y="2566"/>
                  </a:lnTo>
                  <a:lnTo>
                    <a:pt x="720" y="2566"/>
                  </a:lnTo>
                  <a:lnTo>
                    <a:pt x="720" y="2565"/>
                  </a:lnTo>
                  <a:lnTo>
                    <a:pt x="721" y="2565"/>
                  </a:lnTo>
                  <a:lnTo>
                    <a:pt x="720" y="2565"/>
                  </a:lnTo>
                  <a:lnTo>
                    <a:pt x="718" y="2565"/>
                  </a:lnTo>
                  <a:lnTo>
                    <a:pt x="718" y="2563"/>
                  </a:lnTo>
                  <a:lnTo>
                    <a:pt x="720" y="2563"/>
                  </a:lnTo>
                  <a:lnTo>
                    <a:pt x="721" y="2563"/>
                  </a:lnTo>
                  <a:lnTo>
                    <a:pt x="721" y="2562"/>
                  </a:lnTo>
                  <a:lnTo>
                    <a:pt x="721" y="2561"/>
                  </a:lnTo>
                  <a:lnTo>
                    <a:pt x="721" y="2560"/>
                  </a:lnTo>
                  <a:lnTo>
                    <a:pt x="722" y="2560"/>
                  </a:lnTo>
                  <a:lnTo>
                    <a:pt x="721" y="2560"/>
                  </a:lnTo>
                  <a:lnTo>
                    <a:pt x="720" y="2560"/>
                  </a:lnTo>
                  <a:lnTo>
                    <a:pt x="718" y="2559"/>
                  </a:lnTo>
                  <a:lnTo>
                    <a:pt x="718" y="2557"/>
                  </a:lnTo>
                  <a:lnTo>
                    <a:pt x="720" y="2557"/>
                  </a:lnTo>
                  <a:lnTo>
                    <a:pt x="721" y="2556"/>
                  </a:lnTo>
                  <a:lnTo>
                    <a:pt x="722" y="2556"/>
                  </a:lnTo>
                  <a:lnTo>
                    <a:pt x="722" y="2555"/>
                  </a:lnTo>
                  <a:lnTo>
                    <a:pt x="722" y="2554"/>
                  </a:lnTo>
                  <a:lnTo>
                    <a:pt x="722" y="2552"/>
                  </a:lnTo>
                  <a:lnTo>
                    <a:pt x="723" y="2554"/>
                  </a:lnTo>
                  <a:lnTo>
                    <a:pt x="723" y="2552"/>
                  </a:lnTo>
                  <a:lnTo>
                    <a:pt x="723" y="2551"/>
                  </a:lnTo>
                  <a:lnTo>
                    <a:pt x="722" y="2551"/>
                  </a:lnTo>
                  <a:lnTo>
                    <a:pt x="722" y="2550"/>
                  </a:lnTo>
                  <a:lnTo>
                    <a:pt x="723" y="2550"/>
                  </a:lnTo>
                  <a:lnTo>
                    <a:pt x="723" y="2549"/>
                  </a:lnTo>
                  <a:lnTo>
                    <a:pt x="723" y="2547"/>
                  </a:lnTo>
                  <a:lnTo>
                    <a:pt x="723" y="2546"/>
                  </a:lnTo>
                  <a:lnTo>
                    <a:pt x="725" y="2546"/>
                  </a:lnTo>
                  <a:lnTo>
                    <a:pt x="725" y="2545"/>
                  </a:lnTo>
                  <a:lnTo>
                    <a:pt x="726" y="2545"/>
                  </a:lnTo>
                  <a:lnTo>
                    <a:pt x="726" y="2544"/>
                  </a:lnTo>
                  <a:lnTo>
                    <a:pt x="726" y="2542"/>
                  </a:lnTo>
                  <a:lnTo>
                    <a:pt x="727" y="2542"/>
                  </a:lnTo>
                  <a:lnTo>
                    <a:pt x="727" y="2544"/>
                  </a:lnTo>
                  <a:lnTo>
                    <a:pt x="727" y="2542"/>
                  </a:lnTo>
                  <a:lnTo>
                    <a:pt x="728" y="2542"/>
                  </a:lnTo>
                  <a:lnTo>
                    <a:pt x="728" y="2541"/>
                  </a:lnTo>
                  <a:lnTo>
                    <a:pt x="727" y="2540"/>
                  </a:lnTo>
                  <a:lnTo>
                    <a:pt x="727" y="2539"/>
                  </a:lnTo>
                  <a:lnTo>
                    <a:pt x="727" y="2537"/>
                  </a:lnTo>
                  <a:lnTo>
                    <a:pt x="726" y="2537"/>
                  </a:lnTo>
                  <a:lnTo>
                    <a:pt x="726" y="2536"/>
                  </a:lnTo>
                  <a:lnTo>
                    <a:pt x="726" y="2535"/>
                  </a:lnTo>
                  <a:lnTo>
                    <a:pt x="727" y="2535"/>
                  </a:lnTo>
                  <a:lnTo>
                    <a:pt x="727" y="2534"/>
                  </a:lnTo>
                  <a:lnTo>
                    <a:pt x="727" y="2533"/>
                  </a:lnTo>
                  <a:lnTo>
                    <a:pt x="728" y="2533"/>
                  </a:lnTo>
                  <a:lnTo>
                    <a:pt x="728" y="2534"/>
                  </a:lnTo>
                  <a:lnTo>
                    <a:pt x="729" y="2534"/>
                  </a:lnTo>
                  <a:lnTo>
                    <a:pt x="729" y="2535"/>
                  </a:lnTo>
                  <a:lnTo>
                    <a:pt x="731" y="2535"/>
                  </a:lnTo>
                  <a:lnTo>
                    <a:pt x="731" y="2534"/>
                  </a:lnTo>
                  <a:lnTo>
                    <a:pt x="731" y="2533"/>
                  </a:lnTo>
                  <a:lnTo>
                    <a:pt x="732" y="2531"/>
                  </a:lnTo>
                  <a:lnTo>
                    <a:pt x="733" y="2531"/>
                  </a:lnTo>
                  <a:lnTo>
                    <a:pt x="733" y="2530"/>
                  </a:lnTo>
                  <a:lnTo>
                    <a:pt x="733" y="2529"/>
                  </a:lnTo>
                  <a:lnTo>
                    <a:pt x="733" y="2528"/>
                  </a:lnTo>
                  <a:lnTo>
                    <a:pt x="732" y="2528"/>
                  </a:lnTo>
                  <a:lnTo>
                    <a:pt x="731" y="2526"/>
                  </a:lnTo>
                  <a:lnTo>
                    <a:pt x="731" y="2525"/>
                  </a:lnTo>
                  <a:lnTo>
                    <a:pt x="732" y="2525"/>
                  </a:lnTo>
                  <a:lnTo>
                    <a:pt x="731" y="2524"/>
                  </a:lnTo>
                  <a:lnTo>
                    <a:pt x="729" y="2524"/>
                  </a:lnTo>
                  <a:lnTo>
                    <a:pt x="731" y="2524"/>
                  </a:lnTo>
                  <a:lnTo>
                    <a:pt x="731" y="2523"/>
                  </a:lnTo>
                  <a:lnTo>
                    <a:pt x="731" y="2521"/>
                  </a:lnTo>
                  <a:lnTo>
                    <a:pt x="731" y="2520"/>
                  </a:lnTo>
                  <a:lnTo>
                    <a:pt x="729" y="2520"/>
                  </a:lnTo>
                  <a:lnTo>
                    <a:pt x="729" y="2519"/>
                  </a:lnTo>
                  <a:lnTo>
                    <a:pt x="729" y="2518"/>
                  </a:lnTo>
                  <a:lnTo>
                    <a:pt x="729" y="2516"/>
                  </a:lnTo>
                  <a:lnTo>
                    <a:pt x="728" y="2516"/>
                  </a:lnTo>
                  <a:lnTo>
                    <a:pt x="728" y="2515"/>
                  </a:lnTo>
                  <a:lnTo>
                    <a:pt x="727" y="2515"/>
                  </a:lnTo>
                  <a:lnTo>
                    <a:pt x="728" y="2514"/>
                  </a:lnTo>
                  <a:lnTo>
                    <a:pt x="727" y="2514"/>
                  </a:lnTo>
                  <a:lnTo>
                    <a:pt x="727" y="2513"/>
                  </a:lnTo>
                  <a:lnTo>
                    <a:pt x="728" y="2513"/>
                  </a:lnTo>
                  <a:lnTo>
                    <a:pt x="729" y="2513"/>
                  </a:lnTo>
                  <a:lnTo>
                    <a:pt x="729" y="2511"/>
                  </a:lnTo>
                  <a:lnTo>
                    <a:pt x="728" y="2511"/>
                  </a:lnTo>
                  <a:lnTo>
                    <a:pt x="728" y="2510"/>
                  </a:lnTo>
                  <a:lnTo>
                    <a:pt x="729" y="2510"/>
                  </a:lnTo>
                  <a:lnTo>
                    <a:pt x="729" y="2509"/>
                  </a:lnTo>
                  <a:lnTo>
                    <a:pt x="729" y="2508"/>
                  </a:lnTo>
                  <a:lnTo>
                    <a:pt x="731" y="2508"/>
                  </a:lnTo>
                  <a:lnTo>
                    <a:pt x="731" y="2507"/>
                  </a:lnTo>
                  <a:lnTo>
                    <a:pt x="731" y="2505"/>
                  </a:lnTo>
                  <a:lnTo>
                    <a:pt x="731" y="2504"/>
                  </a:lnTo>
                  <a:lnTo>
                    <a:pt x="732" y="2504"/>
                  </a:lnTo>
                  <a:lnTo>
                    <a:pt x="732" y="2503"/>
                  </a:lnTo>
                  <a:lnTo>
                    <a:pt x="731" y="2503"/>
                  </a:lnTo>
                  <a:lnTo>
                    <a:pt x="731" y="2502"/>
                  </a:lnTo>
                  <a:lnTo>
                    <a:pt x="732" y="2502"/>
                  </a:lnTo>
                  <a:lnTo>
                    <a:pt x="733" y="2502"/>
                  </a:lnTo>
                  <a:lnTo>
                    <a:pt x="733" y="2500"/>
                  </a:lnTo>
                  <a:lnTo>
                    <a:pt x="733" y="2499"/>
                  </a:lnTo>
                  <a:lnTo>
                    <a:pt x="734" y="2499"/>
                  </a:lnTo>
                  <a:lnTo>
                    <a:pt x="734" y="2498"/>
                  </a:lnTo>
                  <a:lnTo>
                    <a:pt x="736" y="2497"/>
                  </a:lnTo>
                  <a:lnTo>
                    <a:pt x="736" y="2495"/>
                  </a:lnTo>
                  <a:lnTo>
                    <a:pt x="736" y="2494"/>
                  </a:lnTo>
                  <a:lnTo>
                    <a:pt x="737" y="2494"/>
                  </a:lnTo>
                  <a:lnTo>
                    <a:pt x="737" y="2493"/>
                  </a:lnTo>
                  <a:lnTo>
                    <a:pt x="738" y="2493"/>
                  </a:lnTo>
                  <a:lnTo>
                    <a:pt x="738" y="2494"/>
                  </a:lnTo>
                  <a:lnTo>
                    <a:pt x="739" y="2493"/>
                  </a:lnTo>
                  <a:lnTo>
                    <a:pt x="739" y="2492"/>
                  </a:lnTo>
                  <a:lnTo>
                    <a:pt x="739" y="2490"/>
                  </a:lnTo>
                  <a:lnTo>
                    <a:pt x="739" y="2489"/>
                  </a:lnTo>
                  <a:lnTo>
                    <a:pt x="741" y="2489"/>
                  </a:lnTo>
                  <a:lnTo>
                    <a:pt x="741" y="2488"/>
                  </a:lnTo>
                  <a:lnTo>
                    <a:pt x="741" y="2487"/>
                  </a:lnTo>
                  <a:lnTo>
                    <a:pt x="741" y="2485"/>
                  </a:lnTo>
                  <a:lnTo>
                    <a:pt x="741" y="2484"/>
                  </a:lnTo>
                  <a:lnTo>
                    <a:pt x="741" y="2483"/>
                  </a:lnTo>
                  <a:lnTo>
                    <a:pt x="741" y="2482"/>
                  </a:lnTo>
                  <a:lnTo>
                    <a:pt x="739" y="2481"/>
                  </a:lnTo>
                  <a:lnTo>
                    <a:pt x="739" y="2479"/>
                  </a:lnTo>
                  <a:lnTo>
                    <a:pt x="738" y="2479"/>
                  </a:lnTo>
                  <a:lnTo>
                    <a:pt x="738" y="2478"/>
                  </a:lnTo>
                  <a:lnTo>
                    <a:pt x="738" y="2477"/>
                  </a:lnTo>
                  <a:lnTo>
                    <a:pt x="737" y="2477"/>
                  </a:lnTo>
                  <a:lnTo>
                    <a:pt x="736" y="2473"/>
                  </a:lnTo>
                  <a:lnTo>
                    <a:pt x="736" y="2472"/>
                  </a:lnTo>
                  <a:lnTo>
                    <a:pt x="734" y="2468"/>
                  </a:lnTo>
                  <a:lnTo>
                    <a:pt x="734" y="2467"/>
                  </a:lnTo>
                  <a:lnTo>
                    <a:pt x="733" y="2466"/>
                  </a:lnTo>
                  <a:lnTo>
                    <a:pt x="733" y="2464"/>
                  </a:lnTo>
                  <a:lnTo>
                    <a:pt x="732" y="2463"/>
                  </a:lnTo>
                  <a:lnTo>
                    <a:pt x="732" y="2462"/>
                  </a:lnTo>
                  <a:lnTo>
                    <a:pt x="732" y="2461"/>
                  </a:lnTo>
                  <a:lnTo>
                    <a:pt x="732" y="2459"/>
                  </a:lnTo>
                  <a:lnTo>
                    <a:pt x="728" y="2458"/>
                  </a:lnTo>
                  <a:lnTo>
                    <a:pt x="733" y="2453"/>
                  </a:lnTo>
                  <a:lnTo>
                    <a:pt x="736" y="2450"/>
                  </a:lnTo>
                  <a:lnTo>
                    <a:pt x="746" y="2440"/>
                  </a:lnTo>
                  <a:lnTo>
                    <a:pt x="753" y="2431"/>
                  </a:lnTo>
                  <a:lnTo>
                    <a:pt x="754" y="2431"/>
                  </a:lnTo>
                  <a:lnTo>
                    <a:pt x="764" y="2420"/>
                  </a:lnTo>
                  <a:lnTo>
                    <a:pt x="765" y="2420"/>
                  </a:lnTo>
                  <a:lnTo>
                    <a:pt x="767" y="2419"/>
                  </a:lnTo>
                  <a:lnTo>
                    <a:pt x="775" y="2409"/>
                  </a:lnTo>
                  <a:lnTo>
                    <a:pt x="781" y="2403"/>
                  </a:lnTo>
                  <a:lnTo>
                    <a:pt x="781" y="2401"/>
                  </a:lnTo>
                  <a:lnTo>
                    <a:pt x="804" y="2378"/>
                  </a:lnTo>
                  <a:lnTo>
                    <a:pt x="809" y="2373"/>
                  </a:lnTo>
                  <a:lnTo>
                    <a:pt x="812" y="2369"/>
                  </a:lnTo>
                  <a:lnTo>
                    <a:pt x="812" y="2368"/>
                  </a:lnTo>
                  <a:lnTo>
                    <a:pt x="814" y="2368"/>
                  </a:lnTo>
                  <a:lnTo>
                    <a:pt x="816" y="2364"/>
                  </a:lnTo>
                  <a:lnTo>
                    <a:pt x="825" y="2357"/>
                  </a:lnTo>
                  <a:lnTo>
                    <a:pt x="829" y="2352"/>
                  </a:lnTo>
                  <a:lnTo>
                    <a:pt x="831" y="2349"/>
                  </a:lnTo>
                  <a:lnTo>
                    <a:pt x="833" y="2347"/>
                  </a:lnTo>
                  <a:lnTo>
                    <a:pt x="833" y="2346"/>
                  </a:lnTo>
                  <a:lnTo>
                    <a:pt x="833" y="2339"/>
                  </a:lnTo>
                  <a:lnTo>
                    <a:pt x="833" y="2338"/>
                  </a:lnTo>
                  <a:lnTo>
                    <a:pt x="832" y="2327"/>
                  </a:lnTo>
                  <a:lnTo>
                    <a:pt x="832" y="2323"/>
                  </a:lnTo>
                  <a:lnTo>
                    <a:pt x="831" y="2317"/>
                  </a:lnTo>
                  <a:lnTo>
                    <a:pt x="830" y="2305"/>
                  </a:lnTo>
                  <a:lnTo>
                    <a:pt x="830" y="2301"/>
                  </a:lnTo>
                  <a:lnTo>
                    <a:pt x="842" y="2306"/>
                  </a:lnTo>
                  <a:lnTo>
                    <a:pt x="853" y="2312"/>
                  </a:lnTo>
                  <a:lnTo>
                    <a:pt x="859" y="2315"/>
                  </a:lnTo>
                  <a:lnTo>
                    <a:pt x="861" y="2315"/>
                  </a:lnTo>
                  <a:lnTo>
                    <a:pt x="864" y="2317"/>
                  </a:lnTo>
                  <a:lnTo>
                    <a:pt x="867" y="2318"/>
                  </a:lnTo>
                  <a:lnTo>
                    <a:pt x="872" y="2320"/>
                  </a:lnTo>
                  <a:lnTo>
                    <a:pt x="873" y="2321"/>
                  </a:lnTo>
                  <a:lnTo>
                    <a:pt x="874" y="2322"/>
                  </a:lnTo>
                  <a:lnTo>
                    <a:pt x="877" y="2322"/>
                  </a:lnTo>
                  <a:lnTo>
                    <a:pt x="877" y="2323"/>
                  </a:lnTo>
                  <a:lnTo>
                    <a:pt x="878" y="2323"/>
                  </a:lnTo>
                  <a:lnTo>
                    <a:pt x="879" y="2323"/>
                  </a:lnTo>
                  <a:lnTo>
                    <a:pt x="881" y="2325"/>
                  </a:lnTo>
                  <a:lnTo>
                    <a:pt x="883" y="2326"/>
                  </a:lnTo>
                  <a:lnTo>
                    <a:pt x="884" y="2326"/>
                  </a:lnTo>
                  <a:lnTo>
                    <a:pt x="885" y="2327"/>
                  </a:lnTo>
                  <a:lnTo>
                    <a:pt x="887" y="2328"/>
                  </a:lnTo>
                  <a:lnTo>
                    <a:pt x="888" y="2328"/>
                  </a:lnTo>
                  <a:lnTo>
                    <a:pt x="888" y="2329"/>
                  </a:lnTo>
                  <a:lnTo>
                    <a:pt x="890" y="2331"/>
                  </a:lnTo>
                  <a:lnTo>
                    <a:pt x="892" y="2332"/>
                  </a:lnTo>
                  <a:lnTo>
                    <a:pt x="893" y="2333"/>
                  </a:lnTo>
                  <a:lnTo>
                    <a:pt x="894" y="2333"/>
                  </a:lnTo>
                  <a:lnTo>
                    <a:pt x="894" y="2334"/>
                  </a:lnTo>
                  <a:lnTo>
                    <a:pt x="895" y="2334"/>
                  </a:lnTo>
                  <a:lnTo>
                    <a:pt x="897" y="2336"/>
                  </a:lnTo>
                  <a:lnTo>
                    <a:pt x="898" y="2337"/>
                  </a:lnTo>
                  <a:lnTo>
                    <a:pt x="899" y="2337"/>
                  </a:lnTo>
                  <a:lnTo>
                    <a:pt x="900" y="2338"/>
                  </a:lnTo>
                  <a:close/>
                  <a:moveTo>
                    <a:pt x="555" y="1476"/>
                  </a:moveTo>
                  <a:lnTo>
                    <a:pt x="556" y="1476"/>
                  </a:lnTo>
                  <a:lnTo>
                    <a:pt x="556" y="1475"/>
                  </a:lnTo>
                  <a:lnTo>
                    <a:pt x="557" y="1475"/>
                  </a:lnTo>
                  <a:lnTo>
                    <a:pt x="559" y="1475"/>
                  </a:lnTo>
                  <a:lnTo>
                    <a:pt x="560" y="1475"/>
                  </a:lnTo>
                  <a:lnTo>
                    <a:pt x="561" y="1475"/>
                  </a:lnTo>
                  <a:lnTo>
                    <a:pt x="562" y="1475"/>
                  </a:lnTo>
                  <a:lnTo>
                    <a:pt x="564" y="1476"/>
                  </a:lnTo>
                  <a:lnTo>
                    <a:pt x="565" y="1478"/>
                  </a:lnTo>
                  <a:lnTo>
                    <a:pt x="566" y="1479"/>
                  </a:lnTo>
                  <a:lnTo>
                    <a:pt x="567" y="1479"/>
                  </a:lnTo>
                  <a:lnTo>
                    <a:pt x="568" y="1479"/>
                  </a:lnTo>
                  <a:lnTo>
                    <a:pt x="570" y="1479"/>
                  </a:lnTo>
                  <a:lnTo>
                    <a:pt x="571" y="1479"/>
                  </a:lnTo>
                  <a:lnTo>
                    <a:pt x="572" y="1480"/>
                  </a:lnTo>
                  <a:lnTo>
                    <a:pt x="572" y="1479"/>
                  </a:lnTo>
                  <a:lnTo>
                    <a:pt x="573" y="1479"/>
                  </a:lnTo>
                  <a:lnTo>
                    <a:pt x="575" y="1479"/>
                  </a:lnTo>
                  <a:lnTo>
                    <a:pt x="575" y="1478"/>
                  </a:lnTo>
                  <a:lnTo>
                    <a:pt x="575" y="1476"/>
                  </a:lnTo>
                  <a:lnTo>
                    <a:pt x="576" y="1476"/>
                  </a:lnTo>
                  <a:lnTo>
                    <a:pt x="576" y="1475"/>
                  </a:lnTo>
                  <a:lnTo>
                    <a:pt x="577" y="1475"/>
                  </a:lnTo>
                  <a:lnTo>
                    <a:pt x="577" y="1474"/>
                  </a:lnTo>
                  <a:lnTo>
                    <a:pt x="578" y="1474"/>
                  </a:lnTo>
                  <a:lnTo>
                    <a:pt x="580" y="1474"/>
                  </a:lnTo>
                  <a:lnTo>
                    <a:pt x="580" y="1473"/>
                  </a:lnTo>
                  <a:lnTo>
                    <a:pt x="581" y="1473"/>
                  </a:lnTo>
                  <a:lnTo>
                    <a:pt x="581" y="1472"/>
                  </a:lnTo>
                  <a:lnTo>
                    <a:pt x="582" y="1472"/>
                  </a:lnTo>
                  <a:lnTo>
                    <a:pt x="583" y="1472"/>
                  </a:lnTo>
                  <a:lnTo>
                    <a:pt x="585" y="1472"/>
                  </a:lnTo>
                  <a:lnTo>
                    <a:pt x="586" y="1470"/>
                  </a:lnTo>
                  <a:lnTo>
                    <a:pt x="587" y="1470"/>
                  </a:lnTo>
                  <a:lnTo>
                    <a:pt x="588" y="1469"/>
                  </a:lnTo>
                  <a:lnTo>
                    <a:pt x="590" y="1469"/>
                  </a:lnTo>
                  <a:lnTo>
                    <a:pt x="591" y="1469"/>
                  </a:lnTo>
                  <a:lnTo>
                    <a:pt x="591" y="1468"/>
                  </a:lnTo>
                  <a:lnTo>
                    <a:pt x="592" y="1468"/>
                  </a:lnTo>
                  <a:lnTo>
                    <a:pt x="593" y="1468"/>
                  </a:lnTo>
                  <a:lnTo>
                    <a:pt x="594" y="1467"/>
                  </a:lnTo>
                  <a:lnTo>
                    <a:pt x="596" y="1467"/>
                  </a:lnTo>
                  <a:lnTo>
                    <a:pt x="597" y="1467"/>
                  </a:lnTo>
                  <a:lnTo>
                    <a:pt x="598" y="1467"/>
                  </a:lnTo>
                  <a:lnTo>
                    <a:pt x="599" y="1467"/>
                  </a:lnTo>
                  <a:lnTo>
                    <a:pt x="599" y="1465"/>
                  </a:lnTo>
                  <a:lnTo>
                    <a:pt x="601" y="1465"/>
                  </a:lnTo>
                  <a:lnTo>
                    <a:pt x="602" y="1465"/>
                  </a:lnTo>
                  <a:lnTo>
                    <a:pt x="603" y="1465"/>
                  </a:lnTo>
                  <a:lnTo>
                    <a:pt x="604" y="1465"/>
                  </a:lnTo>
                  <a:lnTo>
                    <a:pt x="604" y="1464"/>
                  </a:lnTo>
                  <a:lnTo>
                    <a:pt x="604" y="1463"/>
                  </a:lnTo>
                  <a:lnTo>
                    <a:pt x="606" y="1463"/>
                  </a:lnTo>
                  <a:lnTo>
                    <a:pt x="604" y="1462"/>
                  </a:lnTo>
                  <a:lnTo>
                    <a:pt x="603" y="1462"/>
                  </a:lnTo>
                  <a:lnTo>
                    <a:pt x="604" y="1462"/>
                  </a:lnTo>
                  <a:lnTo>
                    <a:pt x="604" y="1460"/>
                  </a:lnTo>
                  <a:lnTo>
                    <a:pt x="603" y="1460"/>
                  </a:lnTo>
                  <a:lnTo>
                    <a:pt x="603" y="1459"/>
                  </a:lnTo>
                  <a:lnTo>
                    <a:pt x="603" y="1458"/>
                  </a:lnTo>
                  <a:lnTo>
                    <a:pt x="602" y="1458"/>
                  </a:lnTo>
                  <a:lnTo>
                    <a:pt x="601" y="1458"/>
                  </a:lnTo>
                  <a:lnTo>
                    <a:pt x="601" y="1457"/>
                  </a:lnTo>
                  <a:lnTo>
                    <a:pt x="602" y="1458"/>
                  </a:lnTo>
                  <a:lnTo>
                    <a:pt x="602" y="1457"/>
                  </a:lnTo>
                  <a:lnTo>
                    <a:pt x="601" y="1457"/>
                  </a:lnTo>
                  <a:lnTo>
                    <a:pt x="601" y="1455"/>
                  </a:lnTo>
                  <a:lnTo>
                    <a:pt x="601" y="1454"/>
                  </a:lnTo>
                  <a:lnTo>
                    <a:pt x="602" y="1454"/>
                  </a:lnTo>
                  <a:lnTo>
                    <a:pt x="602" y="1453"/>
                  </a:lnTo>
                  <a:lnTo>
                    <a:pt x="601" y="1453"/>
                  </a:lnTo>
                  <a:lnTo>
                    <a:pt x="601" y="1452"/>
                  </a:lnTo>
                  <a:lnTo>
                    <a:pt x="602" y="1450"/>
                  </a:lnTo>
                  <a:lnTo>
                    <a:pt x="602" y="1449"/>
                  </a:lnTo>
                  <a:lnTo>
                    <a:pt x="602" y="1448"/>
                  </a:lnTo>
                  <a:lnTo>
                    <a:pt x="603" y="1448"/>
                  </a:lnTo>
                  <a:lnTo>
                    <a:pt x="603" y="1447"/>
                  </a:lnTo>
                  <a:lnTo>
                    <a:pt x="603" y="1446"/>
                  </a:lnTo>
                  <a:lnTo>
                    <a:pt x="603" y="1444"/>
                  </a:lnTo>
                  <a:lnTo>
                    <a:pt x="604" y="1444"/>
                  </a:lnTo>
                  <a:lnTo>
                    <a:pt x="604" y="1443"/>
                  </a:lnTo>
                  <a:lnTo>
                    <a:pt x="606" y="1443"/>
                  </a:lnTo>
                  <a:lnTo>
                    <a:pt x="606" y="1442"/>
                  </a:lnTo>
                  <a:lnTo>
                    <a:pt x="604" y="1442"/>
                  </a:lnTo>
                  <a:lnTo>
                    <a:pt x="604" y="1441"/>
                  </a:lnTo>
                  <a:lnTo>
                    <a:pt x="604" y="1439"/>
                  </a:lnTo>
                  <a:lnTo>
                    <a:pt x="606" y="1439"/>
                  </a:lnTo>
                  <a:lnTo>
                    <a:pt x="606" y="1438"/>
                  </a:lnTo>
                  <a:lnTo>
                    <a:pt x="606" y="1437"/>
                  </a:lnTo>
                  <a:lnTo>
                    <a:pt x="607" y="1437"/>
                  </a:lnTo>
                  <a:lnTo>
                    <a:pt x="608" y="1437"/>
                  </a:lnTo>
                  <a:lnTo>
                    <a:pt x="609" y="1437"/>
                  </a:lnTo>
                  <a:lnTo>
                    <a:pt x="609" y="1436"/>
                  </a:lnTo>
                  <a:lnTo>
                    <a:pt x="608" y="1436"/>
                  </a:lnTo>
                  <a:lnTo>
                    <a:pt x="607" y="1436"/>
                  </a:lnTo>
                  <a:lnTo>
                    <a:pt x="607" y="1434"/>
                  </a:lnTo>
                  <a:lnTo>
                    <a:pt x="608" y="1434"/>
                  </a:lnTo>
                  <a:lnTo>
                    <a:pt x="607" y="1434"/>
                  </a:lnTo>
                  <a:lnTo>
                    <a:pt x="607" y="1433"/>
                  </a:lnTo>
                  <a:lnTo>
                    <a:pt x="608" y="1433"/>
                  </a:lnTo>
                  <a:lnTo>
                    <a:pt x="609" y="1433"/>
                  </a:lnTo>
                  <a:lnTo>
                    <a:pt x="609" y="1432"/>
                  </a:lnTo>
                  <a:lnTo>
                    <a:pt x="608" y="1432"/>
                  </a:lnTo>
                  <a:lnTo>
                    <a:pt x="607" y="1432"/>
                  </a:lnTo>
                  <a:lnTo>
                    <a:pt x="607" y="1431"/>
                  </a:lnTo>
                  <a:lnTo>
                    <a:pt x="607" y="1429"/>
                  </a:lnTo>
                  <a:lnTo>
                    <a:pt x="608" y="1429"/>
                  </a:lnTo>
                  <a:lnTo>
                    <a:pt x="608" y="1428"/>
                  </a:lnTo>
                  <a:lnTo>
                    <a:pt x="607" y="1428"/>
                  </a:lnTo>
                  <a:lnTo>
                    <a:pt x="607" y="1427"/>
                  </a:lnTo>
                  <a:lnTo>
                    <a:pt x="608" y="1427"/>
                  </a:lnTo>
                  <a:lnTo>
                    <a:pt x="608" y="1426"/>
                  </a:lnTo>
                  <a:lnTo>
                    <a:pt x="608" y="1424"/>
                  </a:lnTo>
                  <a:lnTo>
                    <a:pt x="607" y="1424"/>
                  </a:lnTo>
                  <a:lnTo>
                    <a:pt x="607" y="1423"/>
                  </a:lnTo>
                  <a:lnTo>
                    <a:pt x="608" y="1423"/>
                  </a:lnTo>
                  <a:lnTo>
                    <a:pt x="609" y="1422"/>
                  </a:lnTo>
                  <a:lnTo>
                    <a:pt x="609" y="1421"/>
                  </a:lnTo>
                  <a:lnTo>
                    <a:pt x="609" y="1420"/>
                  </a:lnTo>
                  <a:lnTo>
                    <a:pt x="611" y="1420"/>
                  </a:lnTo>
                  <a:lnTo>
                    <a:pt x="612" y="1420"/>
                  </a:lnTo>
                  <a:lnTo>
                    <a:pt x="612" y="1418"/>
                  </a:lnTo>
                  <a:lnTo>
                    <a:pt x="612" y="1417"/>
                  </a:lnTo>
                  <a:lnTo>
                    <a:pt x="613" y="1417"/>
                  </a:lnTo>
                  <a:lnTo>
                    <a:pt x="613" y="1416"/>
                  </a:lnTo>
                  <a:lnTo>
                    <a:pt x="613" y="1415"/>
                  </a:lnTo>
                  <a:lnTo>
                    <a:pt x="613" y="1413"/>
                  </a:lnTo>
                  <a:lnTo>
                    <a:pt x="612" y="1413"/>
                  </a:lnTo>
                  <a:lnTo>
                    <a:pt x="612" y="1412"/>
                  </a:lnTo>
                  <a:lnTo>
                    <a:pt x="612" y="1411"/>
                  </a:lnTo>
                  <a:lnTo>
                    <a:pt x="613" y="1411"/>
                  </a:lnTo>
                  <a:lnTo>
                    <a:pt x="614" y="1411"/>
                  </a:lnTo>
                  <a:lnTo>
                    <a:pt x="614" y="1410"/>
                  </a:lnTo>
                  <a:lnTo>
                    <a:pt x="614" y="1408"/>
                  </a:lnTo>
                  <a:lnTo>
                    <a:pt x="616" y="1408"/>
                  </a:lnTo>
                  <a:lnTo>
                    <a:pt x="616" y="1407"/>
                  </a:lnTo>
                  <a:lnTo>
                    <a:pt x="616" y="1406"/>
                  </a:lnTo>
                  <a:lnTo>
                    <a:pt x="617" y="1406"/>
                  </a:lnTo>
                  <a:lnTo>
                    <a:pt x="617" y="1405"/>
                  </a:lnTo>
                  <a:lnTo>
                    <a:pt x="618" y="1405"/>
                  </a:lnTo>
                  <a:lnTo>
                    <a:pt x="618" y="1403"/>
                  </a:lnTo>
                  <a:lnTo>
                    <a:pt x="618" y="1402"/>
                  </a:lnTo>
                  <a:lnTo>
                    <a:pt x="619" y="1402"/>
                  </a:lnTo>
                  <a:lnTo>
                    <a:pt x="620" y="1402"/>
                  </a:lnTo>
                  <a:lnTo>
                    <a:pt x="620" y="1401"/>
                  </a:lnTo>
                  <a:lnTo>
                    <a:pt x="620" y="1400"/>
                  </a:lnTo>
                  <a:lnTo>
                    <a:pt x="622" y="1400"/>
                  </a:lnTo>
                  <a:lnTo>
                    <a:pt x="623" y="1400"/>
                  </a:lnTo>
                  <a:lnTo>
                    <a:pt x="624" y="1400"/>
                  </a:lnTo>
                  <a:lnTo>
                    <a:pt x="623" y="1400"/>
                  </a:lnTo>
                  <a:lnTo>
                    <a:pt x="623" y="1398"/>
                  </a:lnTo>
                  <a:lnTo>
                    <a:pt x="624" y="1398"/>
                  </a:lnTo>
                  <a:lnTo>
                    <a:pt x="624" y="1397"/>
                  </a:lnTo>
                  <a:lnTo>
                    <a:pt x="624" y="1396"/>
                  </a:lnTo>
                  <a:lnTo>
                    <a:pt x="625" y="1396"/>
                  </a:lnTo>
                  <a:lnTo>
                    <a:pt x="627" y="1396"/>
                  </a:lnTo>
                  <a:lnTo>
                    <a:pt x="627" y="1395"/>
                  </a:lnTo>
                  <a:lnTo>
                    <a:pt x="627" y="1394"/>
                  </a:lnTo>
                  <a:lnTo>
                    <a:pt x="628" y="1392"/>
                  </a:lnTo>
                  <a:lnTo>
                    <a:pt x="628" y="1391"/>
                  </a:lnTo>
                  <a:lnTo>
                    <a:pt x="627" y="1391"/>
                  </a:lnTo>
                  <a:lnTo>
                    <a:pt x="628" y="1390"/>
                  </a:lnTo>
                  <a:lnTo>
                    <a:pt x="629" y="1390"/>
                  </a:lnTo>
                  <a:lnTo>
                    <a:pt x="629" y="1389"/>
                  </a:lnTo>
                  <a:lnTo>
                    <a:pt x="629" y="1387"/>
                  </a:lnTo>
                  <a:lnTo>
                    <a:pt x="629" y="1386"/>
                  </a:lnTo>
                  <a:lnTo>
                    <a:pt x="629" y="1385"/>
                  </a:lnTo>
                  <a:lnTo>
                    <a:pt x="630" y="1384"/>
                  </a:lnTo>
                  <a:lnTo>
                    <a:pt x="632" y="1384"/>
                  </a:lnTo>
                  <a:lnTo>
                    <a:pt x="632" y="1382"/>
                  </a:lnTo>
                  <a:lnTo>
                    <a:pt x="632" y="1381"/>
                  </a:lnTo>
                  <a:lnTo>
                    <a:pt x="632" y="1380"/>
                  </a:lnTo>
                  <a:lnTo>
                    <a:pt x="632" y="1379"/>
                  </a:lnTo>
                  <a:lnTo>
                    <a:pt x="632" y="1377"/>
                  </a:lnTo>
                  <a:lnTo>
                    <a:pt x="632" y="1376"/>
                  </a:lnTo>
                  <a:lnTo>
                    <a:pt x="633" y="1376"/>
                  </a:lnTo>
                  <a:lnTo>
                    <a:pt x="633" y="1375"/>
                  </a:lnTo>
                  <a:lnTo>
                    <a:pt x="633" y="1374"/>
                  </a:lnTo>
                  <a:lnTo>
                    <a:pt x="634" y="1374"/>
                  </a:lnTo>
                  <a:lnTo>
                    <a:pt x="635" y="1374"/>
                  </a:lnTo>
                  <a:lnTo>
                    <a:pt x="634" y="1374"/>
                  </a:lnTo>
                  <a:lnTo>
                    <a:pt x="634" y="1372"/>
                  </a:lnTo>
                  <a:lnTo>
                    <a:pt x="634" y="1371"/>
                  </a:lnTo>
                  <a:lnTo>
                    <a:pt x="633" y="1371"/>
                  </a:lnTo>
                  <a:lnTo>
                    <a:pt x="633" y="1370"/>
                  </a:lnTo>
                  <a:lnTo>
                    <a:pt x="634" y="1370"/>
                  </a:lnTo>
                  <a:lnTo>
                    <a:pt x="634" y="1369"/>
                  </a:lnTo>
                  <a:lnTo>
                    <a:pt x="634" y="1368"/>
                  </a:lnTo>
                  <a:lnTo>
                    <a:pt x="633" y="1368"/>
                  </a:lnTo>
                  <a:lnTo>
                    <a:pt x="634" y="1368"/>
                  </a:lnTo>
                  <a:lnTo>
                    <a:pt x="634" y="1366"/>
                  </a:lnTo>
                  <a:lnTo>
                    <a:pt x="634" y="1365"/>
                  </a:lnTo>
                  <a:lnTo>
                    <a:pt x="633" y="1365"/>
                  </a:lnTo>
                  <a:lnTo>
                    <a:pt x="634" y="1365"/>
                  </a:lnTo>
                  <a:lnTo>
                    <a:pt x="634" y="1364"/>
                  </a:lnTo>
                  <a:lnTo>
                    <a:pt x="635" y="1364"/>
                  </a:lnTo>
                  <a:lnTo>
                    <a:pt x="635" y="1363"/>
                  </a:lnTo>
                  <a:lnTo>
                    <a:pt x="634" y="1363"/>
                  </a:lnTo>
                  <a:lnTo>
                    <a:pt x="635" y="1363"/>
                  </a:lnTo>
                  <a:lnTo>
                    <a:pt x="635" y="1361"/>
                  </a:lnTo>
                  <a:lnTo>
                    <a:pt x="634" y="1361"/>
                  </a:lnTo>
                  <a:lnTo>
                    <a:pt x="634" y="1360"/>
                  </a:lnTo>
                  <a:lnTo>
                    <a:pt x="634" y="1359"/>
                  </a:lnTo>
                  <a:lnTo>
                    <a:pt x="633" y="1359"/>
                  </a:lnTo>
                  <a:lnTo>
                    <a:pt x="633" y="1358"/>
                  </a:lnTo>
                  <a:lnTo>
                    <a:pt x="634" y="1358"/>
                  </a:lnTo>
                  <a:lnTo>
                    <a:pt x="635" y="1358"/>
                  </a:lnTo>
                  <a:lnTo>
                    <a:pt x="637" y="1358"/>
                  </a:lnTo>
                  <a:lnTo>
                    <a:pt x="637" y="1356"/>
                  </a:lnTo>
                  <a:lnTo>
                    <a:pt x="637" y="1355"/>
                  </a:lnTo>
                  <a:lnTo>
                    <a:pt x="635" y="1355"/>
                  </a:lnTo>
                  <a:lnTo>
                    <a:pt x="635" y="1354"/>
                  </a:lnTo>
                  <a:lnTo>
                    <a:pt x="634" y="1354"/>
                  </a:lnTo>
                  <a:lnTo>
                    <a:pt x="633" y="1354"/>
                  </a:lnTo>
                  <a:lnTo>
                    <a:pt x="633" y="1353"/>
                  </a:lnTo>
                  <a:lnTo>
                    <a:pt x="633" y="1351"/>
                  </a:lnTo>
                  <a:lnTo>
                    <a:pt x="633" y="1350"/>
                  </a:lnTo>
                  <a:lnTo>
                    <a:pt x="634" y="1349"/>
                  </a:lnTo>
                  <a:lnTo>
                    <a:pt x="633" y="1349"/>
                  </a:lnTo>
                  <a:lnTo>
                    <a:pt x="633" y="1348"/>
                  </a:lnTo>
                  <a:lnTo>
                    <a:pt x="633" y="1346"/>
                  </a:lnTo>
                  <a:lnTo>
                    <a:pt x="634" y="1346"/>
                  </a:lnTo>
                  <a:lnTo>
                    <a:pt x="635" y="1346"/>
                  </a:lnTo>
                  <a:lnTo>
                    <a:pt x="635" y="1345"/>
                  </a:lnTo>
                  <a:lnTo>
                    <a:pt x="634" y="1345"/>
                  </a:lnTo>
                  <a:lnTo>
                    <a:pt x="634" y="1344"/>
                  </a:lnTo>
                  <a:lnTo>
                    <a:pt x="633" y="1344"/>
                  </a:lnTo>
                  <a:lnTo>
                    <a:pt x="633" y="1343"/>
                  </a:lnTo>
                  <a:lnTo>
                    <a:pt x="632" y="1343"/>
                  </a:lnTo>
                  <a:lnTo>
                    <a:pt x="630" y="1343"/>
                  </a:lnTo>
                  <a:lnTo>
                    <a:pt x="629" y="1343"/>
                  </a:lnTo>
                  <a:lnTo>
                    <a:pt x="629" y="1342"/>
                  </a:lnTo>
                  <a:lnTo>
                    <a:pt x="628" y="1342"/>
                  </a:lnTo>
                  <a:lnTo>
                    <a:pt x="627" y="1342"/>
                  </a:lnTo>
                  <a:lnTo>
                    <a:pt x="627" y="1340"/>
                  </a:lnTo>
                  <a:lnTo>
                    <a:pt x="625" y="1340"/>
                  </a:lnTo>
                  <a:lnTo>
                    <a:pt x="624" y="1340"/>
                  </a:lnTo>
                  <a:lnTo>
                    <a:pt x="623" y="1340"/>
                  </a:lnTo>
                  <a:lnTo>
                    <a:pt x="623" y="1339"/>
                  </a:lnTo>
                  <a:lnTo>
                    <a:pt x="622" y="1339"/>
                  </a:lnTo>
                  <a:lnTo>
                    <a:pt x="620" y="1339"/>
                  </a:lnTo>
                  <a:lnTo>
                    <a:pt x="619" y="1339"/>
                  </a:lnTo>
                  <a:lnTo>
                    <a:pt x="619" y="1338"/>
                  </a:lnTo>
                  <a:lnTo>
                    <a:pt x="618" y="1338"/>
                  </a:lnTo>
                  <a:lnTo>
                    <a:pt x="617" y="1338"/>
                  </a:lnTo>
                  <a:lnTo>
                    <a:pt x="617" y="1337"/>
                  </a:lnTo>
                  <a:lnTo>
                    <a:pt x="616" y="1337"/>
                  </a:lnTo>
                  <a:lnTo>
                    <a:pt x="616" y="1335"/>
                  </a:lnTo>
                  <a:lnTo>
                    <a:pt x="614" y="1335"/>
                  </a:lnTo>
                  <a:lnTo>
                    <a:pt x="613" y="1335"/>
                  </a:lnTo>
                  <a:lnTo>
                    <a:pt x="612" y="1335"/>
                  </a:lnTo>
                  <a:lnTo>
                    <a:pt x="612" y="1334"/>
                  </a:lnTo>
                  <a:lnTo>
                    <a:pt x="612" y="1333"/>
                  </a:lnTo>
                  <a:lnTo>
                    <a:pt x="611" y="1333"/>
                  </a:lnTo>
                  <a:lnTo>
                    <a:pt x="609" y="1333"/>
                  </a:lnTo>
                  <a:lnTo>
                    <a:pt x="609" y="1332"/>
                  </a:lnTo>
                  <a:lnTo>
                    <a:pt x="608" y="1332"/>
                  </a:lnTo>
                  <a:lnTo>
                    <a:pt x="608" y="1330"/>
                  </a:lnTo>
                  <a:lnTo>
                    <a:pt x="607" y="1330"/>
                  </a:lnTo>
                  <a:lnTo>
                    <a:pt x="607" y="1329"/>
                  </a:lnTo>
                  <a:lnTo>
                    <a:pt x="606" y="1329"/>
                  </a:lnTo>
                  <a:lnTo>
                    <a:pt x="606" y="1328"/>
                  </a:lnTo>
                  <a:lnTo>
                    <a:pt x="604" y="1328"/>
                  </a:lnTo>
                  <a:lnTo>
                    <a:pt x="603" y="1328"/>
                  </a:lnTo>
                  <a:lnTo>
                    <a:pt x="603" y="1327"/>
                  </a:lnTo>
                  <a:lnTo>
                    <a:pt x="602" y="1327"/>
                  </a:lnTo>
                  <a:lnTo>
                    <a:pt x="601" y="1327"/>
                  </a:lnTo>
                  <a:lnTo>
                    <a:pt x="601" y="1325"/>
                  </a:lnTo>
                  <a:lnTo>
                    <a:pt x="599" y="1325"/>
                  </a:lnTo>
                  <a:lnTo>
                    <a:pt x="599" y="1324"/>
                  </a:lnTo>
                  <a:lnTo>
                    <a:pt x="598" y="1324"/>
                  </a:lnTo>
                  <a:lnTo>
                    <a:pt x="597" y="1323"/>
                  </a:lnTo>
                  <a:lnTo>
                    <a:pt x="596" y="1323"/>
                  </a:lnTo>
                  <a:lnTo>
                    <a:pt x="596" y="1322"/>
                  </a:lnTo>
                  <a:lnTo>
                    <a:pt x="594" y="1322"/>
                  </a:lnTo>
                  <a:lnTo>
                    <a:pt x="594" y="1320"/>
                  </a:lnTo>
                  <a:lnTo>
                    <a:pt x="594" y="1319"/>
                  </a:lnTo>
                  <a:lnTo>
                    <a:pt x="593" y="1319"/>
                  </a:lnTo>
                  <a:lnTo>
                    <a:pt x="592" y="1319"/>
                  </a:lnTo>
                  <a:lnTo>
                    <a:pt x="591" y="1319"/>
                  </a:lnTo>
                  <a:lnTo>
                    <a:pt x="590" y="1318"/>
                  </a:lnTo>
                  <a:lnTo>
                    <a:pt x="588" y="1317"/>
                  </a:lnTo>
                  <a:lnTo>
                    <a:pt x="587" y="1317"/>
                  </a:lnTo>
                  <a:lnTo>
                    <a:pt x="587" y="1316"/>
                  </a:lnTo>
                  <a:lnTo>
                    <a:pt x="586" y="1316"/>
                  </a:lnTo>
                  <a:lnTo>
                    <a:pt x="585" y="1316"/>
                  </a:lnTo>
                  <a:lnTo>
                    <a:pt x="583" y="1314"/>
                  </a:lnTo>
                  <a:lnTo>
                    <a:pt x="582" y="1314"/>
                  </a:lnTo>
                  <a:lnTo>
                    <a:pt x="581" y="1314"/>
                  </a:lnTo>
                  <a:lnTo>
                    <a:pt x="580" y="1314"/>
                  </a:lnTo>
                  <a:lnTo>
                    <a:pt x="578" y="1314"/>
                  </a:lnTo>
                  <a:lnTo>
                    <a:pt x="578" y="1313"/>
                  </a:lnTo>
                  <a:lnTo>
                    <a:pt x="577" y="1313"/>
                  </a:lnTo>
                  <a:lnTo>
                    <a:pt x="576" y="1313"/>
                  </a:lnTo>
                  <a:lnTo>
                    <a:pt x="575" y="1313"/>
                  </a:lnTo>
                  <a:lnTo>
                    <a:pt x="573" y="1313"/>
                  </a:lnTo>
                  <a:lnTo>
                    <a:pt x="572" y="1313"/>
                  </a:lnTo>
                  <a:lnTo>
                    <a:pt x="572" y="1312"/>
                  </a:lnTo>
                  <a:lnTo>
                    <a:pt x="571" y="1312"/>
                  </a:lnTo>
                  <a:lnTo>
                    <a:pt x="571" y="1311"/>
                  </a:lnTo>
                  <a:lnTo>
                    <a:pt x="570" y="1311"/>
                  </a:lnTo>
                  <a:lnTo>
                    <a:pt x="570" y="1309"/>
                  </a:lnTo>
                  <a:lnTo>
                    <a:pt x="568" y="1309"/>
                  </a:lnTo>
                  <a:lnTo>
                    <a:pt x="568" y="1308"/>
                  </a:lnTo>
                  <a:lnTo>
                    <a:pt x="567" y="1308"/>
                  </a:lnTo>
                  <a:lnTo>
                    <a:pt x="566" y="1308"/>
                  </a:lnTo>
                  <a:lnTo>
                    <a:pt x="566" y="1309"/>
                  </a:lnTo>
                  <a:lnTo>
                    <a:pt x="565" y="1309"/>
                  </a:lnTo>
                  <a:lnTo>
                    <a:pt x="564" y="1309"/>
                  </a:lnTo>
                  <a:lnTo>
                    <a:pt x="562" y="1309"/>
                  </a:lnTo>
                  <a:lnTo>
                    <a:pt x="561" y="1309"/>
                  </a:lnTo>
                  <a:lnTo>
                    <a:pt x="560" y="1309"/>
                  </a:lnTo>
                  <a:lnTo>
                    <a:pt x="559" y="1309"/>
                  </a:lnTo>
                  <a:lnTo>
                    <a:pt x="557" y="1309"/>
                  </a:lnTo>
                  <a:lnTo>
                    <a:pt x="556" y="1309"/>
                  </a:lnTo>
                  <a:lnTo>
                    <a:pt x="556" y="1308"/>
                  </a:lnTo>
                  <a:lnTo>
                    <a:pt x="556" y="1309"/>
                  </a:lnTo>
                  <a:lnTo>
                    <a:pt x="555" y="1309"/>
                  </a:lnTo>
                  <a:lnTo>
                    <a:pt x="555" y="1308"/>
                  </a:lnTo>
                  <a:lnTo>
                    <a:pt x="554" y="1308"/>
                  </a:lnTo>
                  <a:lnTo>
                    <a:pt x="552" y="1308"/>
                  </a:lnTo>
                  <a:lnTo>
                    <a:pt x="552" y="1307"/>
                  </a:lnTo>
                  <a:lnTo>
                    <a:pt x="551" y="1307"/>
                  </a:lnTo>
                  <a:lnTo>
                    <a:pt x="551" y="1308"/>
                  </a:lnTo>
                  <a:lnTo>
                    <a:pt x="550" y="1308"/>
                  </a:lnTo>
                  <a:lnTo>
                    <a:pt x="549" y="1308"/>
                  </a:lnTo>
                  <a:lnTo>
                    <a:pt x="547" y="1308"/>
                  </a:lnTo>
                  <a:lnTo>
                    <a:pt x="546" y="1308"/>
                  </a:lnTo>
                  <a:lnTo>
                    <a:pt x="545" y="1308"/>
                  </a:lnTo>
                  <a:lnTo>
                    <a:pt x="544" y="1308"/>
                  </a:lnTo>
                  <a:lnTo>
                    <a:pt x="542" y="1308"/>
                  </a:lnTo>
                  <a:lnTo>
                    <a:pt x="542" y="1307"/>
                  </a:lnTo>
                  <a:lnTo>
                    <a:pt x="541" y="1307"/>
                  </a:lnTo>
                  <a:lnTo>
                    <a:pt x="540" y="1307"/>
                  </a:lnTo>
                  <a:lnTo>
                    <a:pt x="540" y="1306"/>
                  </a:lnTo>
                  <a:lnTo>
                    <a:pt x="540" y="1307"/>
                  </a:lnTo>
                  <a:lnTo>
                    <a:pt x="539" y="1307"/>
                  </a:lnTo>
                  <a:lnTo>
                    <a:pt x="538" y="1307"/>
                  </a:lnTo>
                  <a:lnTo>
                    <a:pt x="536" y="1307"/>
                  </a:lnTo>
                  <a:lnTo>
                    <a:pt x="535" y="1307"/>
                  </a:lnTo>
                  <a:lnTo>
                    <a:pt x="534" y="1307"/>
                  </a:lnTo>
                  <a:lnTo>
                    <a:pt x="533" y="1307"/>
                  </a:lnTo>
                  <a:lnTo>
                    <a:pt x="533" y="1306"/>
                  </a:lnTo>
                  <a:lnTo>
                    <a:pt x="533" y="1304"/>
                  </a:lnTo>
                  <a:lnTo>
                    <a:pt x="534" y="1304"/>
                  </a:lnTo>
                  <a:lnTo>
                    <a:pt x="533" y="1304"/>
                  </a:lnTo>
                  <a:lnTo>
                    <a:pt x="533" y="1303"/>
                  </a:lnTo>
                  <a:lnTo>
                    <a:pt x="531" y="1303"/>
                  </a:lnTo>
                  <a:lnTo>
                    <a:pt x="531" y="1302"/>
                  </a:lnTo>
                  <a:lnTo>
                    <a:pt x="530" y="1302"/>
                  </a:lnTo>
                  <a:lnTo>
                    <a:pt x="530" y="1301"/>
                  </a:lnTo>
                  <a:lnTo>
                    <a:pt x="529" y="1301"/>
                  </a:lnTo>
                  <a:lnTo>
                    <a:pt x="529" y="1299"/>
                  </a:lnTo>
                  <a:lnTo>
                    <a:pt x="529" y="1298"/>
                  </a:lnTo>
                  <a:lnTo>
                    <a:pt x="528" y="1298"/>
                  </a:lnTo>
                  <a:lnTo>
                    <a:pt x="528" y="1297"/>
                  </a:lnTo>
                  <a:lnTo>
                    <a:pt x="528" y="1296"/>
                  </a:lnTo>
                  <a:lnTo>
                    <a:pt x="528" y="1297"/>
                  </a:lnTo>
                  <a:lnTo>
                    <a:pt x="528" y="1296"/>
                  </a:lnTo>
                  <a:lnTo>
                    <a:pt x="526" y="1296"/>
                  </a:lnTo>
                  <a:lnTo>
                    <a:pt x="526" y="1294"/>
                  </a:lnTo>
                  <a:lnTo>
                    <a:pt x="526" y="1293"/>
                  </a:lnTo>
                  <a:lnTo>
                    <a:pt x="525" y="1293"/>
                  </a:lnTo>
                  <a:lnTo>
                    <a:pt x="525" y="1294"/>
                  </a:lnTo>
                  <a:lnTo>
                    <a:pt x="524" y="1294"/>
                  </a:lnTo>
                  <a:lnTo>
                    <a:pt x="524" y="1293"/>
                  </a:lnTo>
                  <a:lnTo>
                    <a:pt x="525" y="1293"/>
                  </a:lnTo>
                  <a:lnTo>
                    <a:pt x="525" y="1292"/>
                  </a:lnTo>
                  <a:lnTo>
                    <a:pt x="526" y="1292"/>
                  </a:lnTo>
                  <a:lnTo>
                    <a:pt x="526" y="1291"/>
                  </a:lnTo>
                  <a:lnTo>
                    <a:pt x="525" y="1291"/>
                  </a:lnTo>
                  <a:lnTo>
                    <a:pt x="525" y="1290"/>
                  </a:lnTo>
                  <a:lnTo>
                    <a:pt x="524" y="1290"/>
                  </a:lnTo>
                  <a:lnTo>
                    <a:pt x="525" y="1290"/>
                  </a:lnTo>
                  <a:lnTo>
                    <a:pt x="525" y="1288"/>
                  </a:lnTo>
                  <a:lnTo>
                    <a:pt x="526" y="1288"/>
                  </a:lnTo>
                  <a:lnTo>
                    <a:pt x="526" y="1287"/>
                  </a:lnTo>
                  <a:lnTo>
                    <a:pt x="525" y="1287"/>
                  </a:lnTo>
                  <a:lnTo>
                    <a:pt x="526" y="1287"/>
                  </a:lnTo>
                  <a:lnTo>
                    <a:pt x="526" y="1286"/>
                  </a:lnTo>
                  <a:lnTo>
                    <a:pt x="525" y="1286"/>
                  </a:lnTo>
                  <a:lnTo>
                    <a:pt x="525" y="1285"/>
                  </a:lnTo>
                  <a:lnTo>
                    <a:pt x="525" y="1283"/>
                  </a:lnTo>
                  <a:lnTo>
                    <a:pt x="525" y="1282"/>
                  </a:lnTo>
                  <a:lnTo>
                    <a:pt x="524" y="1282"/>
                  </a:lnTo>
                  <a:lnTo>
                    <a:pt x="523" y="1282"/>
                  </a:lnTo>
                  <a:lnTo>
                    <a:pt x="523" y="1281"/>
                  </a:lnTo>
                  <a:lnTo>
                    <a:pt x="521" y="1281"/>
                  </a:lnTo>
                  <a:lnTo>
                    <a:pt x="521" y="1280"/>
                  </a:lnTo>
                  <a:lnTo>
                    <a:pt x="520" y="1280"/>
                  </a:lnTo>
                  <a:lnTo>
                    <a:pt x="520" y="1278"/>
                  </a:lnTo>
                  <a:lnTo>
                    <a:pt x="519" y="1278"/>
                  </a:lnTo>
                  <a:lnTo>
                    <a:pt x="519" y="1280"/>
                  </a:lnTo>
                  <a:lnTo>
                    <a:pt x="518" y="1280"/>
                  </a:lnTo>
                  <a:lnTo>
                    <a:pt x="518" y="1278"/>
                  </a:lnTo>
                  <a:lnTo>
                    <a:pt x="518" y="1277"/>
                  </a:lnTo>
                  <a:lnTo>
                    <a:pt x="516" y="1277"/>
                  </a:lnTo>
                  <a:lnTo>
                    <a:pt x="515" y="1276"/>
                  </a:lnTo>
                  <a:lnTo>
                    <a:pt x="514" y="1275"/>
                  </a:lnTo>
                  <a:lnTo>
                    <a:pt x="509" y="1270"/>
                  </a:lnTo>
                  <a:lnTo>
                    <a:pt x="507" y="1267"/>
                  </a:lnTo>
                  <a:lnTo>
                    <a:pt x="504" y="1265"/>
                  </a:lnTo>
                  <a:lnTo>
                    <a:pt x="502" y="1262"/>
                  </a:lnTo>
                  <a:lnTo>
                    <a:pt x="500" y="1261"/>
                  </a:lnTo>
                  <a:lnTo>
                    <a:pt x="498" y="1259"/>
                  </a:lnTo>
                  <a:lnTo>
                    <a:pt x="497" y="1257"/>
                  </a:lnTo>
                  <a:lnTo>
                    <a:pt x="492" y="1254"/>
                  </a:lnTo>
                  <a:lnTo>
                    <a:pt x="489" y="1251"/>
                  </a:lnTo>
                  <a:lnTo>
                    <a:pt x="488" y="1251"/>
                  </a:lnTo>
                  <a:lnTo>
                    <a:pt x="487" y="1250"/>
                  </a:lnTo>
                  <a:lnTo>
                    <a:pt x="487" y="1249"/>
                  </a:lnTo>
                  <a:lnTo>
                    <a:pt x="488" y="1247"/>
                  </a:lnTo>
                  <a:lnTo>
                    <a:pt x="488" y="1246"/>
                  </a:lnTo>
                  <a:lnTo>
                    <a:pt x="488" y="1245"/>
                  </a:lnTo>
                  <a:lnTo>
                    <a:pt x="489" y="1244"/>
                  </a:lnTo>
                  <a:lnTo>
                    <a:pt x="489" y="1242"/>
                  </a:lnTo>
                  <a:lnTo>
                    <a:pt x="490" y="1242"/>
                  </a:lnTo>
                  <a:lnTo>
                    <a:pt x="490" y="1241"/>
                  </a:lnTo>
                  <a:lnTo>
                    <a:pt x="489" y="1238"/>
                  </a:lnTo>
                  <a:lnTo>
                    <a:pt x="488" y="1236"/>
                  </a:lnTo>
                  <a:lnTo>
                    <a:pt x="487" y="1233"/>
                  </a:lnTo>
                  <a:lnTo>
                    <a:pt x="486" y="1230"/>
                  </a:lnTo>
                  <a:lnTo>
                    <a:pt x="486" y="1229"/>
                  </a:lnTo>
                  <a:lnTo>
                    <a:pt x="484" y="1224"/>
                  </a:lnTo>
                  <a:lnTo>
                    <a:pt x="484" y="1223"/>
                  </a:lnTo>
                  <a:lnTo>
                    <a:pt x="483" y="1219"/>
                  </a:lnTo>
                  <a:lnTo>
                    <a:pt x="482" y="1216"/>
                  </a:lnTo>
                  <a:lnTo>
                    <a:pt x="481" y="1216"/>
                  </a:lnTo>
                  <a:lnTo>
                    <a:pt x="481" y="1214"/>
                  </a:lnTo>
                  <a:lnTo>
                    <a:pt x="479" y="1213"/>
                  </a:lnTo>
                  <a:lnTo>
                    <a:pt x="479" y="1210"/>
                  </a:lnTo>
                  <a:lnTo>
                    <a:pt x="478" y="1209"/>
                  </a:lnTo>
                  <a:lnTo>
                    <a:pt x="478" y="1208"/>
                  </a:lnTo>
                  <a:lnTo>
                    <a:pt x="478" y="1205"/>
                  </a:lnTo>
                  <a:lnTo>
                    <a:pt x="478" y="1204"/>
                  </a:lnTo>
                  <a:lnTo>
                    <a:pt x="478" y="1203"/>
                  </a:lnTo>
                  <a:lnTo>
                    <a:pt x="478" y="1198"/>
                  </a:lnTo>
                  <a:lnTo>
                    <a:pt x="478" y="1195"/>
                  </a:lnTo>
                  <a:lnTo>
                    <a:pt x="477" y="1192"/>
                  </a:lnTo>
                  <a:lnTo>
                    <a:pt x="476" y="1189"/>
                  </a:lnTo>
                  <a:lnTo>
                    <a:pt x="476" y="1188"/>
                  </a:lnTo>
                  <a:lnTo>
                    <a:pt x="474" y="1186"/>
                  </a:lnTo>
                  <a:lnTo>
                    <a:pt x="474" y="1182"/>
                  </a:lnTo>
                  <a:lnTo>
                    <a:pt x="476" y="1173"/>
                  </a:lnTo>
                  <a:lnTo>
                    <a:pt x="474" y="1169"/>
                  </a:lnTo>
                  <a:lnTo>
                    <a:pt x="474" y="1167"/>
                  </a:lnTo>
                  <a:lnTo>
                    <a:pt x="473" y="1165"/>
                  </a:lnTo>
                  <a:lnTo>
                    <a:pt x="471" y="1157"/>
                  </a:lnTo>
                  <a:lnTo>
                    <a:pt x="468" y="1150"/>
                  </a:lnTo>
                  <a:lnTo>
                    <a:pt x="466" y="1145"/>
                  </a:lnTo>
                  <a:lnTo>
                    <a:pt x="463" y="1139"/>
                  </a:lnTo>
                  <a:lnTo>
                    <a:pt x="463" y="1136"/>
                  </a:lnTo>
                  <a:lnTo>
                    <a:pt x="461" y="1129"/>
                  </a:lnTo>
                  <a:lnTo>
                    <a:pt x="460" y="1125"/>
                  </a:lnTo>
                  <a:lnTo>
                    <a:pt x="457" y="1117"/>
                  </a:lnTo>
                  <a:lnTo>
                    <a:pt x="455" y="1113"/>
                  </a:lnTo>
                  <a:lnTo>
                    <a:pt x="453" y="1110"/>
                  </a:lnTo>
                  <a:lnTo>
                    <a:pt x="453" y="1108"/>
                  </a:lnTo>
                  <a:lnTo>
                    <a:pt x="452" y="1104"/>
                  </a:lnTo>
                  <a:lnTo>
                    <a:pt x="451" y="1101"/>
                  </a:lnTo>
                  <a:lnTo>
                    <a:pt x="450" y="1096"/>
                  </a:lnTo>
                  <a:lnTo>
                    <a:pt x="448" y="1093"/>
                  </a:lnTo>
                  <a:lnTo>
                    <a:pt x="447" y="1087"/>
                  </a:lnTo>
                  <a:lnTo>
                    <a:pt x="446" y="1084"/>
                  </a:lnTo>
                  <a:lnTo>
                    <a:pt x="446" y="1079"/>
                  </a:lnTo>
                  <a:lnTo>
                    <a:pt x="445" y="1077"/>
                  </a:lnTo>
                  <a:lnTo>
                    <a:pt x="445" y="1075"/>
                  </a:lnTo>
                  <a:lnTo>
                    <a:pt x="443" y="1072"/>
                  </a:lnTo>
                  <a:lnTo>
                    <a:pt x="443" y="1070"/>
                  </a:lnTo>
                  <a:lnTo>
                    <a:pt x="443" y="1068"/>
                  </a:lnTo>
                  <a:lnTo>
                    <a:pt x="443" y="1067"/>
                  </a:lnTo>
                  <a:lnTo>
                    <a:pt x="443" y="1065"/>
                  </a:lnTo>
                  <a:lnTo>
                    <a:pt x="442" y="1064"/>
                  </a:lnTo>
                  <a:lnTo>
                    <a:pt x="441" y="1063"/>
                  </a:lnTo>
                  <a:lnTo>
                    <a:pt x="441" y="1062"/>
                  </a:lnTo>
                  <a:lnTo>
                    <a:pt x="440" y="1059"/>
                  </a:lnTo>
                  <a:lnTo>
                    <a:pt x="438" y="1058"/>
                  </a:lnTo>
                  <a:lnTo>
                    <a:pt x="438" y="1056"/>
                  </a:lnTo>
                  <a:lnTo>
                    <a:pt x="437" y="1054"/>
                  </a:lnTo>
                  <a:lnTo>
                    <a:pt x="437" y="1052"/>
                  </a:lnTo>
                  <a:lnTo>
                    <a:pt x="437" y="1051"/>
                  </a:lnTo>
                  <a:lnTo>
                    <a:pt x="437" y="1048"/>
                  </a:lnTo>
                  <a:lnTo>
                    <a:pt x="437" y="1046"/>
                  </a:lnTo>
                  <a:lnTo>
                    <a:pt x="437" y="1043"/>
                  </a:lnTo>
                  <a:lnTo>
                    <a:pt x="438" y="1042"/>
                  </a:lnTo>
                  <a:lnTo>
                    <a:pt x="438" y="1039"/>
                  </a:lnTo>
                  <a:lnTo>
                    <a:pt x="440" y="1036"/>
                  </a:lnTo>
                  <a:lnTo>
                    <a:pt x="440" y="1030"/>
                  </a:lnTo>
                  <a:lnTo>
                    <a:pt x="440" y="1027"/>
                  </a:lnTo>
                  <a:lnTo>
                    <a:pt x="440" y="1023"/>
                  </a:lnTo>
                  <a:lnTo>
                    <a:pt x="440" y="1022"/>
                  </a:lnTo>
                  <a:lnTo>
                    <a:pt x="438" y="1021"/>
                  </a:lnTo>
                  <a:lnTo>
                    <a:pt x="437" y="1020"/>
                  </a:lnTo>
                  <a:lnTo>
                    <a:pt x="437" y="1018"/>
                  </a:lnTo>
                  <a:lnTo>
                    <a:pt x="436" y="1018"/>
                  </a:lnTo>
                  <a:lnTo>
                    <a:pt x="435" y="1017"/>
                  </a:lnTo>
                  <a:lnTo>
                    <a:pt x="434" y="1016"/>
                  </a:lnTo>
                  <a:lnTo>
                    <a:pt x="430" y="1013"/>
                  </a:lnTo>
                  <a:lnTo>
                    <a:pt x="429" y="1012"/>
                  </a:lnTo>
                  <a:lnTo>
                    <a:pt x="426" y="1010"/>
                  </a:lnTo>
                  <a:lnTo>
                    <a:pt x="424" y="1007"/>
                  </a:lnTo>
                  <a:lnTo>
                    <a:pt x="421" y="1004"/>
                  </a:lnTo>
                  <a:lnTo>
                    <a:pt x="420" y="1001"/>
                  </a:lnTo>
                  <a:lnTo>
                    <a:pt x="419" y="1000"/>
                  </a:lnTo>
                  <a:lnTo>
                    <a:pt x="415" y="999"/>
                  </a:lnTo>
                  <a:lnTo>
                    <a:pt x="415" y="997"/>
                  </a:lnTo>
                  <a:lnTo>
                    <a:pt x="414" y="997"/>
                  </a:lnTo>
                  <a:lnTo>
                    <a:pt x="411" y="996"/>
                  </a:lnTo>
                  <a:lnTo>
                    <a:pt x="408" y="995"/>
                  </a:lnTo>
                  <a:lnTo>
                    <a:pt x="406" y="995"/>
                  </a:lnTo>
                  <a:lnTo>
                    <a:pt x="405" y="995"/>
                  </a:lnTo>
                  <a:lnTo>
                    <a:pt x="404" y="995"/>
                  </a:lnTo>
                  <a:lnTo>
                    <a:pt x="404" y="996"/>
                  </a:lnTo>
                  <a:lnTo>
                    <a:pt x="403" y="997"/>
                  </a:lnTo>
                  <a:lnTo>
                    <a:pt x="403" y="999"/>
                  </a:lnTo>
                  <a:lnTo>
                    <a:pt x="403" y="1000"/>
                  </a:lnTo>
                  <a:lnTo>
                    <a:pt x="401" y="1000"/>
                  </a:lnTo>
                  <a:lnTo>
                    <a:pt x="401" y="1001"/>
                  </a:lnTo>
                  <a:lnTo>
                    <a:pt x="403" y="1002"/>
                  </a:lnTo>
                  <a:lnTo>
                    <a:pt x="401" y="1004"/>
                  </a:lnTo>
                  <a:lnTo>
                    <a:pt x="401" y="1005"/>
                  </a:lnTo>
                  <a:lnTo>
                    <a:pt x="401" y="1006"/>
                  </a:lnTo>
                  <a:lnTo>
                    <a:pt x="401" y="1007"/>
                  </a:lnTo>
                  <a:lnTo>
                    <a:pt x="400" y="1009"/>
                  </a:lnTo>
                  <a:lnTo>
                    <a:pt x="399" y="1009"/>
                  </a:lnTo>
                  <a:lnTo>
                    <a:pt x="399" y="1010"/>
                  </a:lnTo>
                  <a:lnTo>
                    <a:pt x="398" y="1011"/>
                  </a:lnTo>
                  <a:lnTo>
                    <a:pt x="398" y="1012"/>
                  </a:lnTo>
                  <a:lnTo>
                    <a:pt x="398" y="1013"/>
                  </a:lnTo>
                  <a:lnTo>
                    <a:pt x="396" y="1015"/>
                  </a:lnTo>
                  <a:lnTo>
                    <a:pt x="396" y="1016"/>
                  </a:lnTo>
                  <a:lnTo>
                    <a:pt x="396" y="1017"/>
                  </a:lnTo>
                  <a:lnTo>
                    <a:pt x="396" y="1018"/>
                  </a:lnTo>
                  <a:lnTo>
                    <a:pt x="395" y="1020"/>
                  </a:lnTo>
                  <a:lnTo>
                    <a:pt x="395" y="1021"/>
                  </a:lnTo>
                  <a:lnTo>
                    <a:pt x="395" y="1022"/>
                  </a:lnTo>
                  <a:lnTo>
                    <a:pt x="395" y="1023"/>
                  </a:lnTo>
                  <a:lnTo>
                    <a:pt x="395" y="1026"/>
                  </a:lnTo>
                  <a:lnTo>
                    <a:pt x="394" y="1026"/>
                  </a:lnTo>
                  <a:lnTo>
                    <a:pt x="394" y="1027"/>
                  </a:lnTo>
                  <a:lnTo>
                    <a:pt x="394" y="1028"/>
                  </a:lnTo>
                  <a:lnTo>
                    <a:pt x="394" y="1030"/>
                  </a:lnTo>
                  <a:lnTo>
                    <a:pt x="394" y="1031"/>
                  </a:lnTo>
                  <a:lnTo>
                    <a:pt x="394" y="1032"/>
                  </a:lnTo>
                  <a:lnTo>
                    <a:pt x="394" y="1033"/>
                  </a:lnTo>
                  <a:lnTo>
                    <a:pt x="395" y="1033"/>
                  </a:lnTo>
                  <a:lnTo>
                    <a:pt x="395" y="1035"/>
                  </a:lnTo>
                  <a:lnTo>
                    <a:pt x="395" y="1036"/>
                  </a:lnTo>
                  <a:lnTo>
                    <a:pt x="395" y="1037"/>
                  </a:lnTo>
                  <a:lnTo>
                    <a:pt x="396" y="1037"/>
                  </a:lnTo>
                  <a:lnTo>
                    <a:pt x="396" y="1038"/>
                  </a:lnTo>
                  <a:lnTo>
                    <a:pt x="395" y="1038"/>
                  </a:lnTo>
                  <a:lnTo>
                    <a:pt x="395" y="1039"/>
                  </a:lnTo>
                  <a:lnTo>
                    <a:pt x="395" y="1041"/>
                  </a:lnTo>
                  <a:lnTo>
                    <a:pt x="395" y="1042"/>
                  </a:lnTo>
                  <a:lnTo>
                    <a:pt x="395" y="1043"/>
                  </a:lnTo>
                  <a:lnTo>
                    <a:pt x="394" y="1044"/>
                  </a:lnTo>
                  <a:lnTo>
                    <a:pt x="394" y="1046"/>
                  </a:lnTo>
                  <a:lnTo>
                    <a:pt x="393" y="1047"/>
                  </a:lnTo>
                  <a:lnTo>
                    <a:pt x="390" y="1048"/>
                  </a:lnTo>
                  <a:lnTo>
                    <a:pt x="389" y="1049"/>
                  </a:lnTo>
                  <a:lnTo>
                    <a:pt x="388" y="1049"/>
                  </a:lnTo>
                  <a:lnTo>
                    <a:pt x="385" y="1048"/>
                  </a:lnTo>
                  <a:lnTo>
                    <a:pt x="384" y="1052"/>
                  </a:lnTo>
                  <a:lnTo>
                    <a:pt x="382" y="1049"/>
                  </a:lnTo>
                  <a:lnTo>
                    <a:pt x="379" y="1048"/>
                  </a:lnTo>
                  <a:lnTo>
                    <a:pt x="379" y="1047"/>
                  </a:lnTo>
                  <a:lnTo>
                    <a:pt x="377" y="1044"/>
                  </a:lnTo>
                  <a:lnTo>
                    <a:pt x="374" y="1043"/>
                  </a:lnTo>
                  <a:lnTo>
                    <a:pt x="370" y="1042"/>
                  </a:lnTo>
                  <a:lnTo>
                    <a:pt x="369" y="1042"/>
                  </a:lnTo>
                  <a:lnTo>
                    <a:pt x="368" y="1041"/>
                  </a:lnTo>
                  <a:lnTo>
                    <a:pt x="365" y="1039"/>
                  </a:lnTo>
                  <a:lnTo>
                    <a:pt x="364" y="1039"/>
                  </a:lnTo>
                  <a:lnTo>
                    <a:pt x="362" y="1037"/>
                  </a:lnTo>
                  <a:lnTo>
                    <a:pt x="362" y="1038"/>
                  </a:lnTo>
                  <a:lnTo>
                    <a:pt x="360" y="1038"/>
                  </a:lnTo>
                  <a:lnTo>
                    <a:pt x="360" y="1042"/>
                  </a:lnTo>
                  <a:lnTo>
                    <a:pt x="360" y="1046"/>
                  </a:lnTo>
                  <a:lnTo>
                    <a:pt x="360" y="1054"/>
                  </a:lnTo>
                  <a:lnTo>
                    <a:pt x="360" y="1057"/>
                  </a:lnTo>
                  <a:lnTo>
                    <a:pt x="360" y="1062"/>
                  </a:lnTo>
                  <a:lnTo>
                    <a:pt x="359" y="1070"/>
                  </a:lnTo>
                  <a:lnTo>
                    <a:pt x="358" y="1072"/>
                  </a:lnTo>
                  <a:lnTo>
                    <a:pt x="357" y="1073"/>
                  </a:lnTo>
                  <a:lnTo>
                    <a:pt x="356" y="1073"/>
                  </a:lnTo>
                  <a:lnTo>
                    <a:pt x="354" y="1072"/>
                  </a:lnTo>
                  <a:lnTo>
                    <a:pt x="353" y="1070"/>
                  </a:lnTo>
                  <a:lnTo>
                    <a:pt x="351" y="1068"/>
                  </a:lnTo>
                  <a:lnTo>
                    <a:pt x="344" y="1065"/>
                  </a:lnTo>
                  <a:lnTo>
                    <a:pt x="346" y="1065"/>
                  </a:lnTo>
                  <a:lnTo>
                    <a:pt x="344" y="1065"/>
                  </a:lnTo>
                  <a:lnTo>
                    <a:pt x="343" y="1064"/>
                  </a:lnTo>
                  <a:lnTo>
                    <a:pt x="342" y="1064"/>
                  </a:lnTo>
                  <a:lnTo>
                    <a:pt x="342" y="1063"/>
                  </a:lnTo>
                  <a:lnTo>
                    <a:pt x="341" y="1062"/>
                  </a:lnTo>
                  <a:lnTo>
                    <a:pt x="341" y="1061"/>
                  </a:lnTo>
                  <a:lnTo>
                    <a:pt x="339" y="1057"/>
                  </a:lnTo>
                  <a:lnTo>
                    <a:pt x="336" y="1049"/>
                  </a:lnTo>
                  <a:lnTo>
                    <a:pt x="334" y="1046"/>
                  </a:lnTo>
                  <a:lnTo>
                    <a:pt x="333" y="1042"/>
                  </a:lnTo>
                  <a:lnTo>
                    <a:pt x="327" y="1042"/>
                  </a:lnTo>
                  <a:lnTo>
                    <a:pt x="325" y="1033"/>
                  </a:lnTo>
                  <a:lnTo>
                    <a:pt x="323" y="1027"/>
                  </a:lnTo>
                  <a:lnTo>
                    <a:pt x="322" y="1023"/>
                  </a:lnTo>
                  <a:lnTo>
                    <a:pt x="322" y="1020"/>
                  </a:lnTo>
                  <a:lnTo>
                    <a:pt x="321" y="1017"/>
                  </a:lnTo>
                  <a:lnTo>
                    <a:pt x="321" y="1016"/>
                  </a:lnTo>
                  <a:lnTo>
                    <a:pt x="320" y="1016"/>
                  </a:lnTo>
                  <a:lnTo>
                    <a:pt x="316" y="1016"/>
                  </a:lnTo>
                  <a:lnTo>
                    <a:pt x="316" y="1017"/>
                  </a:lnTo>
                  <a:lnTo>
                    <a:pt x="315" y="1017"/>
                  </a:lnTo>
                  <a:lnTo>
                    <a:pt x="315" y="1021"/>
                  </a:lnTo>
                  <a:lnTo>
                    <a:pt x="315" y="1022"/>
                  </a:lnTo>
                  <a:lnTo>
                    <a:pt x="315" y="1023"/>
                  </a:lnTo>
                  <a:lnTo>
                    <a:pt x="311" y="1023"/>
                  </a:lnTo>
                  <a:lnTo>
                    <a:pt x="308" y="1021"/>
                  </a:lnTo>
                  <a:lnTo>
                    <a:pt x="305" y="1018"/>
                  </a:lnTo>
                  <a:lnTo>
                    <a:pt x="304" y="1016"/>
                  </a:lnTo>
                  <a:lnTo>
                    <a:pt x="302" y="1015"/>
                  </a:lnTo>
                  <a:lnTo>
                    <a:pt x="300" y="1011"/>
                  </a:lnTo>
                  <a:lnTo>
                    <a:pt x="299" y="1009"/>
                  </a:lnTo>
                  <a:lnTo>
                    <a:pt x="297" y="1006"/>
                  </a:lnTo>
                  <a:lnTo>
                    <a:pt x="296" y="1005"/>
                  </a:lnTo>
                  <a:lnTo>
                    <a:pt x="295" y="1002"/>
                  </a:lnTo>
                  <a:lnTo>
                    <a:pt x="292" y="1000"/>
                  </a:lnTo>
                  <a:lnTo>
                    <a:pt x="290" y="997"/>
                  </a:lnTo>
                  <a:lnTo>
                    <a:pt x="287" y="995"/>
                  </a:lnTo>
                  <a:lnTo>
                    <a:pt x="286" y="992"/>
                  </a:lnTo>
                  <a:lnTo>
                    <a:pt x="286" y="991"/>
                  </a:lnTo>
                  <a:lnTo>
                    <a:pt x="285" y="989"/>
                  </a:lnTo>
                  <a:lnTo>
                    <a:pt x="284" y="985"/>
                  </a:lnTo>
                  <a:lnTo>
                    <a:pt x="282" y="984"/>
                  </a:lnTo>
                  <a:lnTo>
                    <a:pt x="281" y="983"/>
                  </a:lnTo>
                  <a:lnTo>
                    <a:pt x="280" y="981"/>
                  </a:lnTo>
                  <a:lnTo>
                    <a:pt x="279" y="979"/>
                  </a:lnTo>
                  <a:lnTo>
                    <a:pt x="278" y="979"/>
                  </a:lnTo>
                  <a:lnTo>
                    <a:pt x="278" y="976"/>
                  </a:lnTo>
                  <a:lnTo>
                    <a:pt x="279" y="975"/>
                  </a:lnTo>
                  <a:lnTo>
                    <a:pt x="279" y="974"/>
                  </a:lnTo>
                  <a:lnTo>
                    <a:pt x="280" y="968"/>
                  </a:lnTo>
                  <a:lnTo>
                    <a:pt x="281" y="963"/>
                  </a:lnTo>
                  <a:lnTo>
                    <a:pt x="281" y="960"/>
                  </a:lnTo>
                  <a:lnTo>
                    <a:pt x="281" y="958"/>
                  </a:lnTo>
                  <a:lnTo>
                    <a:pt x="280" y="954"/>
                  </a:lnTo>
                  <a:lnTo>
                    <a:pt x="280" y="949"/>
                  </a:lnTo>
                  <a:lnTo>
                    <a:pt x="279" y="944"/>
                  </a:lnTo>
                  <a:lnTo>
                    <a:pt x="276" y="939"/>
                  </a:lnTo>
                  <a:lnTo>
                    <a:pt x="275" y="935"/>
                  </a:lnTo>
                  <a:lnTo>
                    <a:pt x="274" y="934"/>
                  </a:lnTo>
                  <a:lnTo>
                    <a:pt x="273" y="933"/>
                  </a:lnTo>
                  <a:lnTo>
                    <a:pt x="271" y="933"/>
                  </a:lnTo>
                  <a:lnTo>
                    <a:pt x="270" y="933"/>
                  </a:lnTo>
                  <a:lnTo>
                    <a:pt x="269" y="933"/>
                  </a:lnTo>
                  <a:lnTo>
                    <a:pt x="268" y="929"/>
                  </a:lnTo>
                  <a:lnTo>
                    <a:pt x="266" y="926"/>
                  </a:lnTo>
                  <a:lnTo>
                    <a:pt x="264" y="923"/>
                  </a:lnTo>
                  <a:lnTo>
                    <a:pt x="261" y="921"/>
                  </a:lnTo>
                  <a:lnTo>
                    <a:pt x="258" y="921"/>
                  </a:lnTo>
                  <a:lnTo>
                    <a:pt x="256" y="919"/>
                  </a:lnTo>
                  <a:lnTo>
                    <a:pt x="255" y="919"/>
                  </a:lnTo>
                  <a:lnTo>
                    <a:pt x="254" y="917"/>
                  </a:lnTo>
                  <a:lnTo>
                    <a:pt x="254" y="916"/>
                  </a:lnTo>
                  <a:lnTo>
                    <a:pt x="253" y="916"/>
                  </a:lnTo>
                  <a:lnTo>
                    <a:pt x="252" y="916"/>
                  </a:lnTo>
                  <a:lnTo>
                    <a:pt x="250" y="918"/>
                  </a:lnTo>
                  <a:lnTo>
                    <a:pt x="249" y="921"/>
                  </a:lnTo>
                  <a:lnTo>
                    <a:pt x="248" y="921"/>
                  </a:lnTo>
                  <a:lnTo>
                    <a:pt x="247" y="921"/>
                  </a:lnTo>
                  <a:lnTo>
                    <a:pt x="244" y="921"/>
                  </a:lnTo>
                  <a:lnTo>
                    <a:pt x="242" y="921"/>
                  </a:lnTo>
                  <a:lnTo>
                    <a:pt x="238" y="919"/>
                  </a:lnTo>
                  <a:lnTo>
                    <a:pt x="235" y="919"/>
                  </a:lnTo>
                  <a:lnTo>
                    <a:pt x="235" y="918"/>
                  </a:lnTo>
                  <a:lnTo>
                    <a:pt x="234" y="916"/>
                  </a:lnTo>
                  <a:lnTo>
                    <a:pt x="233" y="912"/>
                  </a:lnTo>
                  <a:lnTo>
                    <a:pt x="230" y="907"/>
                  </a:lnTo>
                  <a:lnTo>
                    <a:pt x="230" y="906"/>
                  </a:lnTo>
                  <a:lnTo>
                    <a:pt x="230" y="905"/>
                  </a:lnTo>
                  <a:lnTo>
                    <a:pt x="229" y="903"/>
                  </a:lnTo>
                  <a:lnTo>
                    <a:pt x="224" y="902"/>
                  </a:lnTo>
                  <a:lnTo>
                    <a:pt x="223" y="901"/>
                  </a:lnTo>
                  <a:lnTo>
                    <a:pt x="219" y="901"/>
                  </a:lnTo>
                  <a:lnTo>
                    <a:pt x="217" y="900"/>
                  </a:lnTo>
                  <a:lnTo>
                    <a:pt x="216" y="898"/>
                  </a:lnTo>
                  <a:lnTo>
                    <a:pt x="216" y="897"/>
                  </a:lnTo>
                  <a:lnTo>
                    <a:pt x="214" y="893"/>
                  </a:lnTo>
                  <a:lnTo>
                    <a:pt x="213" y="886"/>
                  </a:lnTo>
                  <a:lnTo>
                    <a:pt x="212" y="881"/>
                  </a:lnTo>
                  <a:lnTo>
                    <a:pt x="212" y="876"/>
                  </a:lnTo>
                  <a:lnTo>
                    <a:pt x="212" y="872"/>
                  </a:lnTo>
                  <a:lnTo>
                    <a:pt x="212" y="871"/>
                  </a:lnTo>
                  <a:lnTo>
                    <a:pt x="211" y="869"/>
                  </a:lnTo>
                  <a:lnTo>
                    <a:pt x="208" y="865"/>
                  </a:lnTo>
                  <a:lnTo>
                    <a:pt x="208" y="862"/>
                  </a:lnTo>
                  <a:lnTo>
                    <a:pt x="208" y="857"/>
                  </a:lnTo>
                  <a:lnTo>
                    <a:pt x="208" y="850"/>
                  </a:lnTo>
                  <a:lnTo>
                    <a:pt x="208" y="844"/>
                  </a:lnTo>
                  <a:lnTo>
                    <a:pt x="208" y="839"/>
                  </a:lnTo>
                  <a:lnTo>
                    <a:pt x="207" y="836"/>
                  </a:lnTo>
                  <a:lnTo>
                    <a:pt x="206" y="835"/>
                  </a:lnTo>
                  <a:lnTo>
                    <a:pt x="203" y="834"/>
                  </a:lnTo>
                  <a:lnTo>
                    <a:pt x="203" y="833"/>
                  </a:lnTo>
                  <a:lnTo>
                    <a:pt x="202" y="831"/>
                  </a:lnTo>
                  <a:lnTo>
                    <a:pt x="200" y="829"/>
                  </a:lnTo>
                  <a:lnTo>
                    <a:pt x="198" y="824"/>
                  </a:lnTo>
                  <a:lnTo>
                    <a:pt x="197" y="823"/>
                  </a:lnTo>
                  <a:lnTo>
                    <a:pt x="192" y="820"/>
                  </a:lnTo>
                  <a:lnTo>
                    <a:pt x="188" y="819"/>
                  </a:lnTo>
                  <a:lnTo>
                    <a:pt x="187" y="819"/>
                  </a:lnTo>
                  <a:lnTo>
                    <a:pt x="186" y="819"/>
                  </a:lnTo>
                  <a:lnTo>
                    <a:pt x="183" y="819"/>
                  </a:lnTo>
                  <a:lnTo>
                    <a:pt x="182" y="819"/>
                  </a:lnTo>
                  <a:lnTo>
                    <a:pt x="182" y="820"/>
                  </a:lnTo>
                  <a:lnTo>
                    <a:pt x="181" y="822"/>
                  </a:lnTo>
                  <a:lnTo>
                    <a:pt x="180" y="822"/>
                  </a:lnTo>
                  <a:lnTo>
                    <a:pt x="178" y="822"/>
                  </a:lnTo>
                  <a:lnTo>
                    <a:pt x="178" y="820"/>
                  </a:lnTo>
                  <a:lnTo>
                    <a:pt x="177" y="818"/>
                  </a:lnTo>
                  <a:lnTo>
                    <a:pt x="176" y="815"/>
                  </a:lnTo>
                  <a:lnTo>
                    <a:pt x="175" y="813"/>
                  </a:lnTo>
                  <a:lnTo>
                    <a:pt x="171" y="810"/>
                  </a:lnTo>
                  <a:lnTo>
                    <a:pt x="169" y="810"/>
                  </a:lnTo>
                  <a:lnTo>
                    <a:pt x="167" y="810"/>
                  </a:lnTo>
                  <a:lnTo>
                    <a:pt x="166" y="809"/>
                  </a:lnTo>
                  <a:lnTo>
                    <a:pt x="166" y="807"/>
                  </a:lnTo>
                  <a:lnTo>
                    <a:pt x="166" y="805"/>
                  </a:lnTo>
                  <a:lnTo>
                    <a:pt x="166" y="803"/>
                  </a:lnTo>
                  <a:lnTo>
                    <a:pt x="166" y="801"/>
                  </a:lnTo>
                  <a:lnTo>
                    <a:pt x="165" y="798"/>
                  </a:lnTo>
                  <a:lnTo>
                    <a:pt x="165" y="794"/>
                  </a:lnTo>
                  <a:lnTo>
                    <a:pt x="164" y="793"/>
                  </a:lnTo>
                  <a:lnTo>
                    <a:pt x="164" y="788"/>
                  </a:lnTo>
                  <a:lnTo>
                    <a:pt x="164" y="786"/>
                  </a:lnTo>
                  <a:lnTo>
                    <a:pt x="164" y="784"/>
                  </a:lnTo>
                  <a:lnTo>
                    <a:pt x="164" y="782"/>
                  </a:lnTo>
                  <a:lnTo>
                    <a:pt x="164" y="779"/>
                  </a:lnTo>
                  <a:lnTo>
                    <a:pt x="164" y="778"/>
                  </a:lnTo>
                  <a:lnTo>
                    <a:pt x="164" y="775"/>
                  </a:lnTo>
                  <a:lnTo>
                    <a:pt x="162" y="772"/>
                  </a:lnTo>
                  <a:lnTo>
                    <a:pt x="162" y="770"/>
                  </a:lnTo>
                  <a:lnTo>
                    <a:pt x="161" y="767"/>
                  </a:lnTo>
                  <a:lnTo>
                    <a:pt x="160" y="765"/>
                  </a:lnTo>
                  <a:lnTo>
                    <a:pt x="159" y="760"/>
                  </a:lnTo>
                  <a:lnTo>
                    <a:pt x="157" y="756"/>
                  </a:lnTo>
                  <a:lnTo>
                    <a:pt x="157" y="755"/>
                  </a:lnTo>
                  <a:lnTo>
                    <a:pt x="156" y="751"/>
                  </a:lnTo>
                  <a:lnTo>
                    <a:pt x="155" y="749"/>
                  </a:lnTo>
                  <a:lnTo>
                    <a:pt x="152" y="746"/>
                  </a:lnTo>
                  <a:lnTo>
                    <a:pt x="150" y="745"/>
                  </a:lnTo>
                  <a:lnTo>
                    <a:pt x="148" y="742"/>
                  </a:lnTo>
                  <a:lnTo>
                    <a:pt x="146" y="741"/>
                  </a:lnTo>
                  <a:lnTo>
                    <a:pt x="146" y="739"/>
                  </a:lnTo>
                  <a:lnTo>
                    <a:pt x="146" y="736"/>
                  </a:lnTo>
                  <a:lnTo>
                    <a:pt x="146" y="731"/>
                  </a:lnTo>
                  <a:lnTo>
                    <a:pt x="146" y="727"/>
                  </a:lnTo>
                  <a:lnTo>
                    <a:pt x="146" y="726"/>
                  </a:lnTo>
                  <a:lnTo>
                    <a:pt x="148" y="725"/>
                  </a:lnTo>
                  <a:lnTo>
                    <a:pt x="149" y="724"/>
                  </a:lnTo>
                  <a:lnTo>
                    <a:pt x="151" y="721"/>
                  </a:lnTo>
                  <a:lnTo>
                    <a:pt x="152" y="719"/>
                  </a:lnTo>
                  <a:lnTo>
                    <a:pt x="152" y="715"/>
                  </a:lnTo>
                  <a:lnTo>
                    <a:pt x="151" y="714"/>
                  </a:lnTo>
                  <a:lnTo>
                    <a:pt x="151" y="711"/>
                  </a:lnTo>
                  <a:lnTo>
                    <a:pt x="150" y="709"/>
                  </a:lnTo>
                  <a:lnTo>
                    <a:pt x="149" y="706"/>
                  </a:lnTo>
                  <a:lnTo>
                    <a:pt x="146" y="705"/>
                  </a:lnTo>
                  <a:lnTo>
                    <a:pt x="145" y="704"/>
                  </a:lnTo>
                  <a:lnTo>
                    <a:pt x="143" y="701"/>
                  </a:lnTo>
                  <a:lnTo>
                    <a:pt x="143" y="700"/>
                  </a:lnTo>
                  <a:lnTo>
                    <a:pt x="141" y="699"/>
                  </a:lnTo>
                  <a:lnTo>
                    <a:pt x="141" y="698"/>
                  </a:lnTo>
                  <a:lnTo>
                    <a:pt x="143" y="698"/>
                  </a:lnTo>
                  <a:lnTo>
                    <a:pt x="144" y="698"/>
                  </a:lnTo>
                  <a:lnTo>
                    <a:pt x="145" y="699"/>
                  </a:lnTo>
                  <a:lnTo>
                    <a:pt x="146" y="699"/>
                  </a:lnTo>
                  <a:lnTo>
                    <a:pt x="151" y="699"/>
                  </a:lnTo>
                  <a:lnTo>
                    <a:pt x="155" y="698"/>
                  </a:lnTo>
                  <a:lnTo>
                    <a:pt x="156" y="697"/>
                  </a:lnTo>
                  <a:lnTo>
                    <a:pt x="161" y="693"/>
                  </a:lnTo>
                  <a:lnTo>
                    <a:pt x="162" y="690"/>
                  </a:lnTo>
                  <a:lnTo>
                    <a:pt x="164" y="687"/>
                  </a:lnTo>
                  <a:lnTo>
                    <a:pt x="165" y="684"/>
                  </a:lnTo>
                  <a:lnTo>
                    <a:pt x="165" y="680"/>
                  </a:lnTo>
                  <a:lnTo>
                    <a:pt x="165" y="674"/>
                  </a:lnTo>
                  <a:lnTo>
                    <a:pt x="166" y="668"/>
                  </a:lnTo>
                  <a:lnTo>
                    <a:pt x="166" y="662"/>
                  </a:lnTo>
                  <a:lnTo>
                    <a:pt x="165" y="658"/>
                  </a:lnTo>
                  <a:lnTo>
                    <a:pt x="165" y="653"/>
                  </a:lnTo>
                  <a:lnTo>
                    <a:pt x="166" y="648"/>
                  </a:lnTo>
                  <a:lnTo>
                    <a:pt x="167" y="642"/>
                  </a:lnTo>
                  <a:lnTo>
                    <a:pt x="167" y="640"/>
                  </a:lnTo>
                  <a:lnTo>
                    <a:pt x="167" y="637"/>
                  </a:lnTo>
                  <a:lnTo>
                    <a:pt x="167" y="636"/>
                  </a:lnTo>
                  <a:lnTo>
                    <a:pt x="166" y="635"/>
                  </a:lnTo>
                  <a:lnTo>
                    <a:pt x="164" y="632"/>
                  </a:lnTo>
                  <a:lnTo>
                    <a:pt x="160" y="631"/>
                  </a:lnTo>
                  <a:lnTo>
                    <a:pt x="155" y="630"/>
                  </a:lnTo>
                  <a:lnTo>
                    <a:pt x="151" y="628"/>
                  </a:lnTo>
                  <a:lnTo>
                    <a:pt x="148" y="627"/>
                  </a:lnTo>
                  <a:lnTo>
                    <a:pt x="146" y="626"/>
                  </a:lnTo>
                  <a:lnTo>
                    <a:pt x="145" y="623"/>
                  </a:lnTo>
                  <a:lnTo>
                    <a:pt x="144" y="621"/>
                  </a:lnTo>
                  <a:lnTo>
                    <a:pt x="141" y="617"/>
                  </a:lnTo>
                  <a:lnTo>
                    <a:pt x="139" y="615"/>
                  </a:lnTo>
                  <a:lnTo>
                    <a:pt x="138" y="612"/>
                  </a:lnTo>
                  <a:lnTo>
                    <a:pt x="135" y="612"/>
                  </a:lnTo>
                  <a:lnTo>
                    <a:pt x="133" y="612"/>
                  </a:lnTo>
                  <a:lnTo>
                    <a:pt x="130" y="612"/>
                  </a:lnTo>
                  <a:lnTo>
                    <a:pt x="128" y="612"/>
                  </a:lnTo>
                  <a:lnTo>
                    <a:pt x="124" y="614"/>
                  </a:lnTo>
                  <a:lnTo>
                    <a:pt x="123" y="614"/>
                  </a:lnTo>
                  <a:lnTo>
                    <a:pt x="118" y="615"/>
                  </a:lnTo>
                  <a:lnTo>
                    <a:pt x="117" y="617"/>
                  </a:lnTo>
                  <a:lnTo>
                    <a:pt x="115" y="620"/>
                  </a:lnTo>
                  <a:lnTo>
                    <a:pt x="115" y="622"/>
                  </a:lnTo>
                  <a:lnTo>
                    <a:pt x="114" y="625"/>
                  </a:lnTo>
                  <a:lnTo>
                    <a:pt x="113" y="627"/>
                  </a:lnTo>
                  <a:lnTo>
                    <a:pt x="113" y="630"/>
                  </a:lnTo>
                  <a:lnTo>
                    <a:pt x="112" y="630"/>
                  </a:lnTo>
                  <a:lnTo>
                    <a:pt x="112" y="628"/>
                  </a:lnTo>
                  <a:lnTo>
                    <a:pt x="112" y="625"/>
                  </a:lnTo>
                  <a:lnTo>
                    <a:pt x="113" y="622"/>
                  </a:lnTo>
                  <a:lnTo>
                    <a:pt x="113" y="621"/>
                  </a:lnTo>
                  <a:lnTo>
                    <a:pt x="112" y="620"/>
                  </a:lnTo>
                  <a:lnTo>
                    <a:pt x="108" y="617"/>
                  </a:lnTo>
                  <a:lnTo>
                    <a:pt x="105" y="615"/>
                  </a:lnTo>
                  <a:lnTo>
                    <a:pt x="100" y="610"/>
                  </a:lnTo>
                  <a:lnTo>
                    <a:pt x="99" y="607"/>
                  </a:lnTo>
                  <a:lnTo>
                    <a:pt x="98" y="605"/>
                  </a:lnTo>
                  <a:lnTo>
                    <a:pt x="97" y="604"/>
                  </a:lnTo>
                  <a:lnTo>
                    <a:pt x="94" y="600"/>
                  </a:lnTo>
                  <a:lnTo>
                    <a:pt x="93" y="597"/>
                  </a:lnTo>
                  <a:lnTo>
                    <a:pt x="92" y="596"/>
                  </a:lnTo>
                  <a:lnTo>
                    <a:pt x="91" y="595"/>
                  </a:lnTo>
                  <a:lnTo>
                    <a:pt x="88" y="595"/>
                  </a:lnTo>
                  <a:lnTo>
                    <a:pt x="87" y="596"/>
                  </a:lnTo>
                  <a:lnTo>
                    <a:pt x="86" y="597"/>
                  </a:lnTo>
                  <a:lnTo>
                    <a:pt x="86" y="599"/>
                  </a:lnTo>
                  <a:lnTo>
                    <a:pt x="84" y="599"/>
                  </a:lnTo>
                  <a:lnTo>
                    <a:pt x="84" y="597"/>
                  </a:lnTo>
                  <a:lnTo>
                    <a:pt x="84" y="596"/>
                  </a:lnTo>
                  <a:lnTo>
                    <a:pt x="83" y="596"/>
                  </a:lnTo>
                  <a:lnTo>
                    <a:pt x="83" y="595"/>
                  </a:lnTo>
                  <a:lnTo>
                    <a:pt x="82" y="595"/>
                  </a:lnTo>
                  <a:lnTo>
                    <a:pt x="81" y="596"/>
                  </a:lnTo>
                  <a:lnTo>
                    <a:pt x="79" y="596"/>
                  </a:lnTo>
                  <a:lnTo>
                    <a:pt x="74" y="599"/>
                  </a:lnTo>
                  <a:lnTo>
                    <a:pt x="71" y="600"/>
                  </a:lnTo>
                  <a:lnTo>
                    <a:pt x="67" y="600"/>
                  </a:lnTo>
                  <a:lnTo>
                    <a:pt x="66" y="601"/>
                  </a:lnTo>
                  <a:lnTo>
                    <a:pt x="65" y="601"/>
                  </a:lnTo>
                  <a:lnTo>
                    <a:pt x="63" y="599"/>
                  </a:lnTo>
                  <a:lnTo>
                    <a:pt x="63" y="597"/>
                  </a:lnTo>
                  <a:lnTo>
                    <a:pt x="68" y="596"/>
                  </a:lnTo>
                  <a:lnTo>
                    <a:pt x="71" y="595"/>
                  </a:lnTo>
                  <a:lnTo>
                    <a:pt x="71" y="594"/>
                  </a:lnTo>
                  <a:lnTo>
                    <a:pt x="71" y="593"/>
                  </a:lnTo>
                  <a:lnTo>
                    <a:pt x="71" y="591"/>
                  </a:lnTo>
                  <a:lnTo>
                    <a:pt x="70" y="590"/>
                  </a:lnTo>
                  <a:lnTo>
                    <a:pt x="67" y="590"/>
                  </a:lnTo>
                  <a:lnTo>
                    <a:pt x="65" y="590"/>
                  </a:lnTo>
                  <a:lnTo>
                    <a:pt x="62" y="590"/>
                  </a:lnTo>
                  <a:lnTo>
                    <a:pt x="61" y="590"/>
                  </a:lnTo>
                  <a:lnTo>
                    <a:pt x="60" y="590"/>
                  </a:lnTo>
                  <a:lnTo>
                    <a:pt x="58" y="590"/>
                  </a:lnTo>
                  <a:lnTo>
                    <a:pt x="58" y="589"/>
                  </a:lnTo>
                  <a:lnTo>
                    <a:pt x="58" y="588"/>
                  </a:lnTo>
                  <a:lnTo>
                    <a:pt x="58" y="586"/>
                  </a:lnTo>
                  <a:lnTo>
                    <a:pt x="61" y="586"/>
                  </a:lnTo>
                  <a:lnTo>
                    <a:pt x="63" y="584"/>
                  </a:lnTo>
                  <a:lnTo>
                    <a:pt x="65" y="581"/>
                  </a:lnTo>
                  <a:lnTo>
                    <a:pt x="66" y="579"/>
                  </a:lnTo>
                  <a:lnTo>
                    <a:pt x="68" y="578"/>
                  </a:lnTo>
                  <a:lnTo>
                    <a:pt x="72" y="578"/>
                  </a:lnTo>
                  <a:lnTo>
                    <a:pt x="76" y="578"/>
                  </a:lnTo>
                  <a:lnTo>
                    <a:pt x="79" y="578"/>
                  </a:lnTo>
                  <a:lnTo>
                    <a:pt x="83" y="578"/>
                  </a:lnTo>
                  <a:lnTo>
                    <a:pt x="84" y="576"/>
                  </a:lnTo>
                  <a:lnTo>
                    <a:pt x="84" y="575"/>
                  </a:lnTo>
                  <a:lnTo>
                    <a:pt x="84" y="573"/>
                  </a:lnTo>
                  <a:lnTo>
                    <a:pt x="84" y="570"/>
                  </a:lnTo>
                  <a:lnTo>
                    <a:pt x="83" y="568"/>
                  </a:lnTo>
                  <a:lnTo>
                    <a:pt x="82" y="564"/>
                  </a:lnTo>
                  <a:lnTo>
                    <a:pt x="81" y="560"/>
                  </a:lnTo>
                  <a:lnTo>
                    <a:pt x="79" y="560"/>
                  </a:lnTo>
                  <a:lnTo>
                    <a:pt x="76" y="560"/>
                  </a:lnTo>
                  <a:lnTo>
                    <a:pt x="71" y="560"/>
                  </a:lnTo>
                  <a:lnTo>
                    <a:pt x="70" y="562"/>
                  </a:lnTo>
                  <a:lnTo>
                    <a:pt x="66" y="562"/>
                  </a:lnTo>
                  <a:lnTo>
                    <a:pt x="65" y="563"/>
                  </a:lnTo>
                  <a:lnTo>
                    <a:pt x="63" y="564"/>
                  </a:lnTo>
                  <a:lnTo>
                    <a:pt x="62" y="565"/>
                  </a:lnTo>
                  <a:lnTo>
                    <a:pt x="61" y="564"/>
                  </a:lnTo>
                  <a:lnTo>
                    <a:pt x="57" y="565"/>
                  </a:lnTo>
                  <a:lnTo>
                    <a:pt x="55" y="564"/>
                  </a:lnTo>
                  <a:lnTo>
                    <a:pt x="51" y="564"/>
                  </a:lnTo>
                  <a:lnTo>
                    <a:pt x="48" y="565"/>
                  </a:lnTo>
                  <a:lnTo>
                    <a:pt x="46" y="565"/>
                  </a:lnTo>
                  <a:lnTo>
                    <a:pt x="44" y="565"/>
                  </a:lnTo>
                  <a:lnTo>
                    <a:pt x="41" y="567"/>
                  </a:lnTo>
                  <a:lnTo>
                    <a:pt x="40" y="567"/>
                  </a:lnTo>
                  <a:lnTo>
                    <a:pt x="39" y="568"/>
                  </a:lnTo>
                  <a:lnTo>
                    <a:pt x="37" y="568"/>
                  </a:lnTo>
                  <a:lnTo>
                    <a:pt x="36" y="568"/>
                  </a:lnTo>
                  <a:lnTo>
                    <a:pt x="36" y="567"/>
                  </a:lnTo>
                  <a:lnTo>
                    <a:pt x="35" y="565"/>
                  </a:lnTo>
                  <a:lnTo>
                    <a:pt x="36" y="562"/>
                  </a:lnTo>
                  <a:lnTo>
                    <a:pt x="36" y="559"/>
                  </a:lnTo>
                  <a:lnTo>
                    <a:pt x="39" y="558"/>
                  </a:lnTo>
                  <a:lnTo>
                    <a:pt x="41" y="557"/>
                  </a:lnTo>
                  <a:lnTo>
                    <a:pt x="45" y="555"/>
                  </a:lnTo>
                  <a:lnTo>
                    <a:pt x="46" y="554"/>
                  </a:lnTo>
                  <a:lnTo>
                    <a:pt x="47" y="550"/>
                  </a:lnTo>
                  <a:lnTo>
                    <a:pt x="47" y="549"/>
                  </a:lnTo>
                  <a:lnTo>
                    <a:pt x="48" y="543"/>
                  </a:lnTo>
                  <a:lnTo>
                    <a:pt x="50" y="538"/>
                  </a:lnTo>
                  <a:lnTo>
                    <a:pt x="51" y="536"/>
                  </a:lnTo>
                  <a:lnTo>
                    <a:pt x="51" y="534"/>
                  </a:lnTo>
                  <a:lnTo>
                    <a:pt x="51" y="533"/>
                  </a:lnTo>
                  <a:lnTo>
                    <a:pt x="50" y="532"/>
                  </a:lnTo>
                  <a:lnTo>
                    <a:pt x="47" y="531"/>
                  </a:lnTo>
                  <a:lnTo>
                    <a:pt x="44" y="528"/>
                  </a:lnTo>
                  <a:lnTo>
                    <a:pt x="40" y="526"/>
                  </a:lnTo>
                  <a:lnTo>
                    <a:pt x="37" y="523"/>
                  </a:lnTo>
                  <a:lnTo>
                    <a:pt x="34" y="519"/>
                  </a:lnTo>
                  <a:lnTo>
                    <a:pt x="32" y="518"/>
                  </a:lnTo>
                  <a:lnTo>
                    <a:pt x="31" y="517"/>
                  </a:lnTo>
                  <a:lnTo>
                    <a:pt x="29" y="517"/>
                  </a:lnTo>
                  <a:lnTo>
                    <a:pt x="27" y="516"/>
                  </a:lnTo>
                  <a:lnTo>
                    <a:pt x="26" y="516"/>
                  </a:lnTo>
                  <a:lnTo>
                    <a:pt x="25" y="515"/>
                  </a:lnTo>
                  <a:lnTo>
                    <a:pt x="25" y="513"/>
                  </a:lnTo>
                  <a:lnTo>
                    <a:pt x="25" y="511"/>
                  </a:lnTo>
                  <a:lnTo>
                    <a:pt x="25" y="510"/>
                  </a:lnTo>
                  <a:lnTo>
                    <a:pt x="25" y="508"/>
                  </a:lnTo>
                  <a:lnTo>
                    <a:pt x="26" y="508"/>
                  </a:lnTo>
                  <a:lnTo>
                    <a:pt x="30" y="507"/>
                  </a:lnTo>
                  <a:lnTo>
                    <a:pt x="32" y="506"/>
                  </a:lnTo>
                  <a:lnTo>
                    <a:pt x="35" y="506"/>
                  </a:lnTo>
                  <a:lnTo>
                    <a:pt x="36" y="505"/>
                  </a:lnTo>
                  <a:lnTo>
                    <a:pt x="36" y="503"/>
                  </a:lnTo>
                  <a:lnTo>
                    <a:pt x="36" y="501"/>
                  </a:lnTo>
                  <a:lnTo>
                    <a:pt x="36" y="498"/>
                  </a:lnTo>
                  <a:lnTo>
                    <a:pt x="36" y="496"/>
                  </a:lnTo>
                  <a:lnTo>
                    <a:pt x="36" y="495"/>
                  </a:lnTo>
                  <a:lnTo>
                    <a:pt x="35" y="493"/>
                  </a:lnTo>
                  <a:lnTo>
                    <a:pt x="35" y="491"/>
                  </a:lnTo>
                  <a:lnTo>
                    <a:pt x="32" y="489"/>
                  </a:lnTo>
                  <a:lnTo>
                    <a:pt x="31" y="487"/>
                  </a:lnTo>
                  <a:lnTo>
                    <a:pt x="29" y="487"/>
                  </a:lnTo>
                  <a:lnTo>
                    <a:pt x="26" y="486"/>
                  </a:lnTo>
                  <a:lnTo>
                    <a:pt x="26" y="485"/>
                  </a:lnTo>
                  <a:lnTo>
                    <a:pt x="25" y="485"/>
                  </a:lnTo>
                  <a:lnTo>
                    <a:pt x="24" y="482"/>
                  </a:lnTo>
                  <a:lnTo>
                    <a:pt x="24" y="481"/>
                  </a:lnTo>
                  <a:lnTo>
                    <a:pt x="22" y="479"/>
                  </a:lnTo>
                  <a:lnTo>
                    <a:pt x="22" y="477"/>
                  </a:lnTo>
                  <a:lnTo>
                    <a:pt x="21" y="476"/>
                  </a:lnTo>
                  <a:lnTo>
                    <a:pt x="22" y="475"/>
                  </a:lnTo>
                  <a:lnTo>
                    <a:pt x="24" y="472"/>
                  </a:lnTo>
                  <a:lnTo>
                    <a:pt x="26" y="470"/>
                  </a:lnTo>
                  <a:lnTo>
                    <a:pt x="26" y="469"/>
                  </a:lnTo>
                  <a:lnTo>
                    <a:pt x="26" y="467"/>
                  </a:lnTo>
                  <a:lnTo>
                    <a:pt x="26" y="466"/>
                  </a:lnTo>
                  <a:lnTo>
                    <a:pt x="26" y="465"/>
                  </a:lnTo>
                  <a:lnTo>
                    <a:pt x="25" y="464"/>
                  </a:lnTo>
                  <a:lnTo>
                    <a:pt x="24" y="460"/>
                  </a:lnTo>
                  <a:lnTo>
                    <a:pt x="22" y="459"/>
                  </a:lnTo>
                  <a:lnTo>
                    <a:pt x="21" y="456"/>
                  </a:lnTo>
                  <a:lnTo>
                    <a:pt x="20" y="455"/>
                  </a:lnTo>
                  <a:lnTo>
                    <a:pt x="19" y="454"/>
                  </a:lnTo>
                  <a:lnTo>
                    <a:pt x="16" y="451"/>
                  </a:lnTo>
                  <a:lnTo>
                    <a:pt x="14" y="450"/>
                  </a:lnTo>
                  <a:lnTo>
                    <a:pt x="11" y="448"/>
                  </a:lnTo>
                  <a:lnTo>
                    <a:pt x="9" y="446"/>
                  </a:lnTo>
                  <a:lnTo>
                    <a:pt x="8" y="445"/>
                  </a:lnTo>
                  <a:lnTo>
                    <a:pt x="6" y="444"/>
                  </a:lnTo>
                  <a:lnTo>
                    <a:pt x="5" y="443"/>
                  </a:lnTo>
                  <a:lnTo>
                    <a:pt x="1" y="440"/>
                  </a:lnTo>
                  <a:lnTo>
                    <a:pt x="0" y="440"/>
                  </a:lnTo>
                  <a:lnTo>
                    <a:pt x="6" y="435"/>
                  </a:lnTo>
                  <a:lnTo>
                    <a:pt x="22" y="419"/>
                  </a:lnTo>
                  <a:lnTo>
                    <a:pt x="47" y="394"/>
                  </a:lnTo>
                  <a:lnTo>
                    <a:pt x="83" y="361"/>
                  </a:lnTo>
                  <a:lnTo>
                    <a:pt x="97" y="347"/>
                  </a:lnTo>
                  <a:lnTo>
                    <a:pt x="104" y="341"/>
                  </a:lnTo>
                  <a:lnTo>
                    <a:pt x="107" y="339"/>
                  </a:lnTo>
                  <a:lnTo>
                    <a:pt x="112" y="334"/>
                  </a:lnTo>
                  <a:lnTo>
                    <a:pt x="120" y="326"/>
                  </a:lnTo>
                  <a:lnTo>
                    <a:pt x="126" y="320"/>
                  </a:lnTo>
                  <a:lnTo>
                    <a:pt x="129" y="318"/>
                  </a:lnTo>
                  <a:lnTo>
                    <a:pt x="135" y="311"/>
                  </a:lnTo>
                  <a:lnTo>
                    <a:pt x="140" y="307"/>
                  </a:lnTo>
                  <a:lnTo>
                    <a:pt x="150" y="298"/>
                  </a:lnTo>
                  <a:lnTo>
                    <a:pt x="161" y="287"/>
                  </a:lnTo>
                  <a:lnTo>
                    <a:pt x="166" y="282"/>
                  </a:lnTo>
                  <a:lnTo>
                    <a:pt x="180" y="269"/>
                  </a:lnTo>
                  <a:lnTo>
                    <a:pt x="186" y="262"/>
                  </a:lnTo>
                  <a:lnTo>
                    <a:pt x="195" y="255"/>
                  </a:lnTo>
                  <a:lnTo>
                    <a:pt x="202" y="248"/>
                  </a:lnTo>
                  <a:lnTo>
                    <a:pt x="209" y="242"/>
                  </a:lnTo>
                  <a:lnTo>
                    <a:pt x="217" y="236"/>
                  </a:lnTo>
                  <a:lnTo>
                    <a:pt x="226" y="227"/>
                  </a:lnTo>
                  <a:lnTo>
                    <a:pt x="248" y="209"/>
                  </a:lnTo>
                  <a:lnTo>
                    <a:pt x="261" y="198"/>
                  </a:lnTo>
                  <a:lnTo>
                    <a:pt x="270" y="189"/>
                  </a:lnTo>
                  <a:lnTo>
                    <a:pt x="274" y="186"/>
                  </a:lnTo>
                  <a:lnTo>
                    <a:pt x="295" y="169"/>
                  </a:lnTo>
                  <a:lnTo>
                    <a:pt x="299" y="165"/>
                  </a:lnTo>
                  <a:lnTo>
                    <a:pt x="327" y="137"/>
                  </a:lnTo>
                  <a:lnTo>
                    <a:pt x="346" y="120"/>
                  </a:lnTo>
                  <a:lnTo>
                    <a:pt x="346" y="118"/>
                  </a:lnTo>
                  <a:lnTo>
                    <a:pt x="373" y="95"/>
                  </a:lnTo>
                  <a:lnTo>
                    <a:pt x="399" y="73"/>
                  </a:lnTo>
                  <a:lnTo>
                    <a:pt x="404" y="64"/>
                  </a:lnTo>
                  <a:lnTo>
                    <a:pt x="432" y="22"/>
                  </a:lnTo>
                  <a:lnTo>
                    <a:pt x="443" y="3"/>
                  </a:lnTo>
                  <a:lnTo>
                    <a:pt x="482" y="2"/>
                  </a:lnTo>
                  <a:lnTo>
                    <a:pt x="493" y="1"/>
                  </a:lnTo>
                  <a:lnTo>
                    <a:pt x="519" y="0"/>
                  </a:lnTo>
                  <a:lnTo>
                    <a:pt x="531" y="0"/>
                  </a:lnTo>
                  <a:lnTo>
                    <a:pt x="549" y="0"/>
                  </a:lnTo>
                  <a:lnTo>
                    <a:pt x="559" y="8"/>
                  </a:lnTo>
                  <a:lnTo>
                    <a:pt x="571" y="12"/>
                  </a:lnTo>
                  <a:lnTo>
                    <a:pt x="587" y="13"/>
                  </a:lnTo>
                  <a:lnTo>
                    <a:pt x="596" y="13"/>
                  </a:lnTo>
                  <a:lnTo>
                    <a:pt x="607" y="18"/>
                  </a:lnTo>
                  <a:lnTo>
                    <a:pt x="617" y="24"/>
                  </a:lnTo>
                  <a:lnTo>
                    <a:pt x="632" y="27"/>
                  </a:lnTo>
                  <a:lnTo>
                    <a:pt x="648" y="37"/>
                  </a:lnTo>
                  <a:lnTo>
                    <a:pt x="654" y="43"/>
                  </a:lnTo>
                  <a:lnTo>
                    <a:pt x="656" y="45"/>
                  </a:lnTo>
                  <a:lnTo>
                    <a:pt x="658" y="48"/>
                  </a:lnTo>
                  <a:lnTo>
                    <a:pt x="655" y="54"/>
                  </a:lnTo>
                  <a:lnTo>
                    <a:pt x="653" y="60"/>
                  </a:lnTo>
                  <a:lnTo>
                    <a:pt x="651" y="66"/>
                  </a:lnTo>
                  <a:lnTo>
                    <a:pt x="650" y="74"/>
                  </a:lnTo>
                  <a:lnTo>
                    <a:pt x="654" y="79"/>
                  </a:lnTo>
                  <a:lnTo>
                    <a:pt x="658" y="86"/>
                  </a:lnTo>
                  <a:lnTo>
                    <a:pt x="658" y="90"/>
                  </a:lnTo>
                  <a:lnTo>
                    <a:pt x="658" y="94"/>
                  </a:lnTo>
                  <a:lnTo>
                    <a:pt x="655" y="154"/>
                  </a:lnTo>
                  <a:lnTo>
                    <a:pt x="654" y="165"/>
                  </a:lnTo>
                  <a:lnTo>
                    <a:pt x="654" y="167"/>
                  </a:lnTo>
                  <a:lnTo>
                    <a:pt x="653" y="178"/>
                  </a:lnTo>
                  <a:lnTo>
                    <a:pt x="653" y="184"/>
                  </a:lnTo>
                  <a:lnTo>
                    <a:pt x="653" y="188"/>
                  </a:lnTo>
                  <a:lnTo>
                    <a:pt x="654" y="189"/>
                  </a:lnTo>
                  <a:lnTo>
                    <a:pt x="659" y="190"/>
                  </a:lnTo>
                  <a:lnTo>
                    <a:pt x="664" y="191"/>
                  </a:lnTo>
                  <a:lnTo>
                    <a:pt x="670" y="196"/>
                  </a:lnTo>
                  <a:lnTo>
                    <a:pt x="673" y="200"/>
                  </a:lnTo>
                  <a:lnTo>
                    <a:pt x="675" y="205"/>
                  </a:lnTo>
                  <a:lnTo>
                    <a:pt x="675" y="209"/>
                  </a:lnTo>
                  <a:lnTo>
                    <a:pt x="676" y="214"/>
                  </a:lnTo>
                  <a:lnTo>
                    <a:pt x="677" y="220"/>
                  </a:lnTo>
                  <a:lnTo>
                    <a:pt x="677" y="222"/>
                  </a:lnTo>
                  <a:lnTo>
                    <a:pt x="679" y="229"/>
                  </a:lnTo>
                  <a:lnTo>
                    <a:pt x="679" y="235"/>
                  </a:lnTo>
                  <a:lnTo>
                    <a:pt x="679" y="245"/>
                  </a:lnTo>
                  <a:lnTo>
                    <a:pt x="680" y="253"/>
                  </a:lnTo>
                  <a:lnTo>
                    <a:pt x="681" y="258"/>
                  </a:lnTo>
                  <a:lnTo>
                    <a:pt x="682" y="271"/>
                  </a:lnTo>
                  <a:lnTo>
                    <a:pt x="682" y="278"/>
                  </a:lnTo>
                  <a:lnTo>
                    <a:pt x="682" y="283"/>
                  </a:lnTo>
                  <a:lnTo>
                    <a:pt x="682" y="287"/>
                  </a:lnTo>
                  <a:lnTo>
                    <a:pt x="684" y="290"/>
                  </a:lnTo>
                  <a:lnTo>
                    <a:pt x="685" y="293"/>
                  </a:lnTo>
                  <a:lnTo>
                    <a:pt x="689" y="295"/>
                  </a:lnTo>
                  <a:lnTo>
                    <a:pt x="690" y="299"/>
                  </a:lnTo>
                  <a:lnTo>
                    <a:pt x="691" y="303"/>
                  </a:lnTo>
                  <a:lnTo>
                    <a:pt x="691" y="307"/>
                  </a:lnTo>
                  <a:lnTo>
                    <a:pt x="691" y="309"/>
                  </a:lnTo>
                  <a:lnTo>
                    <a:pt x="691" y="311"/>
                  </a:lnTo>
                  <a:lnTo>
                    <a:pt x="694" y="314"/>
                  </a:lnTo>
                  <a:lnTo>
                    <a:pt x="696" y="315"/>
                  </a:lnTo>
                  <a:lnTo>
                    <a:pt x="697" y="316"/>
                  </a:lnTo>
                  <a:lnTo>
                    <a:pt x="697" y="319"/>
                  </a:lnTo>
                  <a:lnTo>
                    <a:pt x="696" y="320"/>
                  </a:lnTo>
                  <a:lnTo>
                    <a:pt x="692" y="323"/>
                  </a:lnTo>
                  <a:lnTo>
                    <a:pt x="691" y="325"/>
                  </a:lnTo>
                  <a:lnTo>
                    <a:pt x="691" y="326"/>
                  </a:lnTo>
                  <a:lnTo>
                    <a:pt x="692" y="328"/>
                  </a:lnTo>
                  <a:lnTo>
                    <a:pt x="694" y="328"/>
                  </a:lnTo>
                  <a:lnTo>
                    <a:pt x="695" y="330"/>
                  </a:lnTo>
                  <a:lnTo>
                    <a:pt x="696" y="331"/>
                  </a:lnTo>
                  <a:lnTo>
                    <a:pt x="695" y="331"/>
                  </a:lnTo>
                  <a:lnTo>
                    <a:pt x="692" y="331"/>
                  </a:lnTo>
                  <a:lnTo>
                    <a:pt x="692" y="333"/>
                  </a:lnTo>
                  <a:lnTo>
                    <a:pt x="691" y="334"/>
                  </a:lnTo>
                  <a:lnTo>
                    <a:pt x="691" y="335"/>
                  </a:lnTo>
                  <a:lnTo>
                    <a:pt x="690" y="335"/>
                  </a:lnTo>
                  <a:lnTo>
                    <a:pt x="690" y="336"/>
                  </a:lnTo>
                  <a:lnTo>
                    <a:pt x="690" y="337"/>
                  </a:lnTo>
                  <a:lnTo>
                    <a:pt x="690" y="339"/>
                  </a:lnTo>
                  <a:lnTo>
                    <a:pt x="690" y="340"/>
                  </a:lnTo>
                  <a:lnTo>
                    <a:pt x="690" y="341"/>
                  </a:lnTo>
                  <a:lnTo>
                    <a:pt x="691" y="341"/>
                  </a:lnTo>
                  <a:lnTo>
                    <a:pt x="691" y="342"/>
                  </a:lnTo>
                  <a:lnTo>
                    <a:pt x="691" y="344"/>
                  </a:lnTo>
                  <a:lnTo>
                    <a:pt x="692" y="345"/>
                  </a:lnTo>
                  <a:lnTo>
                    <a:pt x="692" y="346"/>
                  </a:lnTo>
                  <a:lnTo>
                    <a:pt x="694" y="346"/>
                  </a:lnTo>
                  <a:lnTo>
                    <a:pt x="694" y="347"/>
                  </a:lnTo>
                  <a:lnTo>
                    <a:pt x="694" y="349"/>
                  </a:lnTo>
                  <a:lnTo>
                    <a:pt x="694" y="350"/>
                  </a:lnTo>
                  <a:lnTo>
                    <a:pt x="694" y="352"/>
                  </a:lnTo>
                  <a:lnTo>
                    <a:pt x="692" y="355"/>
                  </a:lnTo>
                  <a:lnTo>
                    <a:pt x="692" y="356"/>
                  </a:lnTo>
                  <a:lnTo>
                    <a:pt x="692" y="357"/>
                  </a:lnTo>
                  <a:lnTo>
                    <a:pt x="692" y="359"/>
                  </a:lnTo>
                  <a:lnTo>
                    <a:pt x="692" y="360"/>
                  </a:lnTo>
                  <a:lnTo>
                    <a:pt x="691" y="360"/>
                  </a:lnTo>
                  <a:lnTo>
                    <a:pt x="691" y="361"/>
                  </a:lnTo>
                  <a:lnTo>
                    <a:pt x="691" y="362"/>
                  </a:lnTo>
                  <a:lnTo>
                    <a:pt x="690" y="363"/>
                  </a:lnTo>
                  <a:lnTo>
                    <a:pt x="689" y="365"/>
                  </a:lnTo>
                  <a:lnTo>
                    <a:pt x="689" y="366"/>
                  </a:lnTo>
                  <a:lnTo>
                    <a:pt x="689" y="368"/>
                  </a:lnTo>
                  <a:lnTo>
                    <a:pt x="687" y="368"/>
                  </a:lnTo>
                  <a:lnTo>
                    <a:pt x="687" y="370"/>
                  </a:lnTo>
                  <a:lnTo>
                    <a:pt x="687" y="371"/>
                  </a:lnTo>
                  <a:lnTo>
                    <a:pt x="687" y="372"/>
                  </a:lnTo>
                  <a:lnTo>
                    <a:pt x="687" y="373"/>
                  </a:lnTo>
                  <a:lnTo>
                    <a:pt x="687" y="375"/>
                  </a:lnTo>
                  <a:lnTo>
                    <a:pt x="686" y="375"/>
                  </a:lnTo>
                  <a:lnTo>
                    <a:pt x="687" y="375"/>
                  </a:lnTo>
                  <a:lnTo>
                    <a:pt x="687" y="373"/>
                  </a:lnTo>
                  <a:lnTo>
                    <a:pt x="687" y="375"/>
                  </a:lnTo>
                  <a:lnTo>
                    <a:pt x="687" y="376"/>
                  </a:lnTo>
                  <a:lnTo>
                    <a:pt x="686" y="377"/>
                  </a:lnTo>
                  <a:lnTo>
                    <a:pt x="686" y="378"/>
                  </a:lnTo>
                  <a:lnTo>
                    <a:pt x="685" y="380"/>
                  </a:lnTo>
                  <a:lnTo>
                    <a:pt x="685" y="381"/>
                  </a:lnTo>
                  <a:lnTo>
                    <a:pt x="685" y="382"/>
                  </a:lnTo>
                  <a:lnTo>
                    <a:pt x="684" y="382"/>
                  </a:lnTo>
                  <a:lnTo>
                    <a:pt x="684" y="383"/>
                  </a:lnTo>
                  <a:lnTo>
                    <a:pt x="684" y="385"/>
                  </a:lnTo>
                  <a:lnTo>
                    <a:pt x="684" y="387"/>
                  </a:lnTo>
                  <a:lnTo>
                    <a:pt x="684" y="388"/>
                  </a:lnTo>
                  <a:lnTo>
                    <a:pt x="684" y="389"/>
                  </a:lnTo>
                  <a:lnTo>
                    <a:pt x="682" y="391"/>
                  </a:lnTo>
                  <a:lnTo>
                    <a:pt x="682" y="393"/>
                  </a:lnTo>
                  <a:lnTo>
                    <a:pt x="682" y="394"/>
                  </a:lnTo>
                  <a:lnTo>
                    <a:pt x="682" y="396"/>
                  </a:lnTo>
                  <a:lnTo>
                    <a:pt x="682" y="398"/>
                  </a:lnTo>
                  <a:lnTo>
                    <a:pt x="682" y="399"/>
                  </a:lnTo>
                  <a:lnTo>
                    <a:pt x="682" y="401"/>
                  </a:lnTo>
                  <a:lnTo>
                    <a:pt x="682" y="402"/>
                  </a:lnTo>
                  <a:lnTo>
                    <a:pt x="682" y="403"/>
                  </a:lnTo>
                  <a:lnTo>
                    <a:pt x="682" y="404"/>
                  </a:lnTo>
                  <a:lnTo>
                    <a:pt x="682" y="406"/>
                  </a:lnTo>
                  <a:lnTo>
                    <a:pt x="682" y="407"/>
                  </a:lnTo>
                  <a:lnTo>
                    <a:pt x="682" y="408"/>
                  </a:lnTo>
                  <a:lnTo>
                    <a:pt x="682" y="411"/>
                  </a:lnTo>
                  <a:lnTo>
                    <a:pt x="682" y="412"/>
                  </a:lnTo>
                  <a:lnTo>
                    <a:pt x="684" y="414"/>
                  </a:lnTo>
                  <a:lnTo>
                    <a:pt x="684" y="415"/>
                  </a:lnTo>
                  <a:lnTo>
                    <a:pt x="684" y="417"/>
                  </a:lnTo>
                  <a:lnTo>
                    <a:pt x="684" y="418"/>
                  </a:lnTo>
                  <a:lnTo>
                    <a:pt x="684" y="419"/>
                  </a:lnTo>
                  <a:lnTo>
                    <a:pt x="684" y="420"/>
                  </a:lnTo>
                  <a:lnTo>
                    <a:pt x="684" y="422"/>
                  </a:lnTo>
                  <a:lnTo>
                    <a:pt x="684" y="423"/>
                  </a:lnTo>
                  <a:lnTo>
                    <a:pt x="684" y="424"/>
                  </a:lnTo>
                  <a:lnTo>
                    <a:pt x="684" y="427"/>
                  </a:lnTo>
                  <a:lnTo>
                    <a:pt x="684" y="428"/>
                  </a:lnTo>
                  <a:lnTo>
                    <a:pt x="684" y="429"/>
                  </a:lnTo>
                  <a:lnTo>
                    <a:pt x="684" y="430"/>
                  </a:lnTo>
                  <a:lnTo>
                    <a:pt x="684" y="432"/>
                  </a:lnTo>
                  <a:lnTo>
                    <a:pt x="684" y="433"/>
                  </a:lnTo>
                  <a:lnTo>
                    <a:pt x="684" y="434"/>
                  </a:lnTo>
                  <a:lnTo>
                    <a:pt x="684" y="435"/>
                  </a:lnTo>
                  <a:lnTo>
                    <a:pt x="684" y="437"/>
                  </a:lnTo>
                  <a:lnTo>
                    <a:pt x="685" y="437"/>
                  </a:lnTo>
                  <a:lnTo>
                    <a:pt x="685" y="438"/>
                  </a:lnTo>
                  <a:lnTo>
                    <a:pt x="685" y="439"/>
                  </a:lnTo>
                  <a:lnTo>
                    <a:pt x="685" y="440"/>
                  </a:lnTo>
                  <a:lnTo>
                    <a:pt x="685" y="441"/>
                  </a:lnTo>
                  <a:lnTo>
                    <a:pt x="685" y="443"/>
                  </a:lnTo>
                  <a:lnTo>
                    <a:pt x="685" y="444"/>
                  </a:lnTo>
                  <a:lnTo>
                    <a:pt x="684" y="445"/>
                  </a:lnTo>
                  <a:lnTo>
                    <a:pt x="684" y="446"/>
                  </a:lnTo>
                  <a:lnTo>
                    <a:pt x="684" y="448"/>
                  </a:lnTo>
                  <a:lnTo>
                    <a:pt x="684" y="451"/>
                  </a:lnTo>
                  <a:lnTo>
                    <a:pt x="684" y="453"/>
                  </a:lnTo>
                  <a:lnTo>
                    <a:pt x="684" y="454"/>
                  </a:lnTo>
                  <a:lnTo>
                    <a:pt x="684" y="455"/>
                  </a:lnTo>
                  <a:lnTo>
                    <a:pt x="685" y="455"/>
                  </a:lnTo>
                  <a:lnTo>
                    <a:pt x="685" y="456"/>
                  </a:lnTo>
                  <a:lnTo>
                    <a:pt x="685" y="460"/>
                  </a:lnTo>
                  <a:lnTo>
                    <a:pt x="685" y="461"/>
                  </a:lnTo>
                  <a:lnTo>
                    <a:pt x="685" y="463"/>
                  </a:lnTo>
                  <a:lnTo>
                    <a:pt x="685" y="464"/>
                  </a:lnTo>
                  <a:lnTo>
                    <a:pt x="685" y="465"/>
                  </a:lnTo>
                  <a:lnTo>
                    <a:pt x="686" y="466"/>
                  </a:lnTo>
                  <a:lnTo>
                    <a:pt x="686" y="467"/>
                  </a:lnTo>
                  <a:lnTo>
                    <a:pt x="686" y="469"/>
                  </a:lnTo>
                  <a:lnTo>
                    <a:pt x="686" y="470"/>
                  </a:lnTo>
                  <a:lnTo>
                    <a:pt x="687" y="470"/>
                  </a:lnTo>
                  <a:lnTo>
                    <a:pt x="687" y="471"/>
                  </a:lnTo>
                  <a:lnTo>
                    <a:pt x="687" y="472"/>
                  </a:lnTo>
                  <a:lnTo>
                    <a:pt x="687" y="474"/>
                  </a:lnTo>
                  <a:lnTo>
                    <a:pt x="686" y="475"/>
                  </a:lnTo>
                  <a:lnTo>
                    <a:pt x="685" y="477"/>
                  </a:lnTo>
                  <a:lnTo>
                    <a:pt x="684" y="480"/>
                  </a:lnTo>
                  <a:lnTo>
                    <a:pt x="684" y="481"/>
                  </a:lnTo>
                  <a:lnTo>
                    <a:pt x="682" y="482"/>
                  </a:lnTo>
                  <a:lnTo>
                    <a:pt x="681" y="484"/>
                  </a:lnTo>
                  <a:lnTo>
                    <a:pt x="681" y="485"/>
                  </a:lnTo>
                  <a:lnTo>
                    <a:pt x="680" y="486"/>
                  </a:lnTo>
                  <a:lnTo>
                    <a:pt x="679" y="489"/>
                  </a:lnTo>
                  <a:lnTo>
                    <a:pt x="677" y="490"/>
                  </a:lnTo>
                  <a:lnTo>
                    <a:pt x="677" y="491"/>
                  </a:lnTo>
                  <a:lnTo>
                    <a:pt x="676" y="493"/>
                  </a:lnTo>
                  <a:lnTo>
                    <a:pt x="675" y="495"/>
                  </a:lnTo>
                  <a:lnTo>
                    <a:pt x="675" y="496"/>
                  </a:lnTo>
                  <a:lnTo>
                    <a:pt x="674" y="497"/>
                  </a:lnTo>
                  <a:lnTo>
                    <a:pt x="674" y="498"/>
                  </a:lnTo>
                  <a:lnTo>
                    <a:pt x="673" y="501"/>
                  </a:lnTo>
                  <a:lnTo>
                    <a:pt x="671" y="502"/>
                  </a:lnTo>
                  <a:lnTo>
                    <a:pt x="671" y="503"/>
                  </a:lnTo>
                  <a:lnTo>
                    <a:pt x="671" y="505"/>
                  </a:lnTo>
                  <a:lnTo>
                    <a:pt x="670" y="505"/>
                  </a:lnTo>
                  <a:lnTo>
                    <a:pt x="670" y="506"/>
                  </a:lnTo>
                  <a:lnTo>
                    <a:pt x="669" y="507"/>
                  </a:lnTo>
                  <a:lnTo>
                    <a:pt x="669" y="510"/>
                  </a:lnTo>
                  <a:lnTo>
                    <a:pt x="668" y="510"/>
                  </a:lnTo>
                  <a:lnTo>
                    <a:pt x="668" y="511"/>
                  </a:lnTo>
                  <a:lnTo>
                    <a:pt x="668" y="512"/>
                  </a:lnTo>
                  <a:lnTo>
                    <a:pt x="666" y="512"/>
                  </a:lnTo>
                  <a:lnTo>
                    <a:pt x="666" y="513"/>
                  </a:lnTo>
                  <a:lnTo>
                    <a:pt x="665" y="515"/>
                  </a:lnTo>
                  <a:lnTo>
                    <a:pt x="664" y="516"/>
                  </a:lnTo>
                  <a:lnTo>
                    <a:pt x="664" y="517"/>
                  </a:lnTo>
                  <a:lnTo>
                    <a:pt x="663" y="518"/>
                  </a:lnTo>
                  <a:lnTo>
                    <a:pt x="663" y="519"/>
                  </a:lnTo>
                  <a:lnTo>
                    <a:pt x="661" y="521"/>
                  </a:lnTo>
                  <a:lnTo>
                    <a:pt x="661" y="522"/>
                  </a:lnTo>
                  <a:lnTo>
                    <a:pt x="661" y="523"/>
                  </a:lnTo>
                  <a:lnTo>
                    <a:pt x="663" y="524"/>
                  </a:lnTo>
                  <a:lnTo>
                    <a:pt x="663" y="526"/>
                  </a:lnTo>
                  <a:lnTo>
                    <a:pt x="663" y="527"/>
                  </a:lnTo>
                  <a:lnTo>
                    <a:pt x="663" y="528"/>
                  </a:lnTo>
                  <a:lnTo>
                    <a:pt x="661" y="528"/>
                  </a:lnTo>
                  <a:lnTo>
                    <a:pt x="661" y="529"/>
                  </a:lnTo>
                  <a:lnTo>
                    <a:pt x="661" y="531"/>
                  </a:lnTo>
                  <a:lnTo>
                    <a:pt x="660" y="532"/>
                  </a:lnTo>
                  <a:lnTo>
                    <a:pt x="660" y="533"/>
                  </a:lnTo>
                  <a:lnTo>
                    <a:pt x="660" y="534"/>
                  </a:lnTo>
                  <a:lnTo>
                    <a:pt x="659" y="537"/>
                  </a:lnTo>
                  <a:lnTo>
                    <a:pt x="658" y="537"/>
                  </a:lnTo>
                  <a:lnTo>
                    <a:pt x="658" y="538"/>
                  </a:lnTo>
                  <a:lnTo>
                    <a:pt x="658" y="539"/>
                  </a:lnTo>
                  <a:lnTo>
                    <a:pt x="658" y="541"/>
                  </a:lnTo>
                  <a:lnTo>
                    <a:pt x="658" y="542"/>
                  </a:lnTo>
                  <a:lnTo>
                    <a:pt x="659" y="542"/>
                  </a:lnTo>
                  <a:lnTo>
                    <a:pt x="659" y="543"/>
                  </a:lnTo>
                  <a:lnTo>
                    <a:pt x="659" y="544"/>
                  </a:lnTo>
                  <a:lnTo>
                    <a:pt x="659" y="545"/>
                  </a:lnTo>
                  <a:lnTo>
                    <a:pt x="659" y="547"/>
                  </a:lnTo>
                  <a:lnTo>
                    <a:pt x="659" y="548"/>
                  </a:lnTo>
                  <a:lnTo>
                    <a:pt x="659" y="550"/>
                  </a:lnTo>
                  <a:lnTo>
                    <a:pt x="659" y="552"/>
                  </a:lnTo>
                  <a:lnTo>
                    <a:pt x="659" y="555"/>
                  </a:lnTo>
                  <a:lnTo>
                    <a:pt x="659" y="557"/>
                  </a:lnTo>
                  <a:lnTo>
                    <a:pt x="660" y="558"/>
                  </a:lnTo>
                  <a:lnTo>
                    <a:pt x="660" y="559"/>
                  </a:lnTo>
                  <a:lnTo>
                    <a:pt x="661" y="559"/>
                  </a:lnTo>
                  <a:lnTo>
                    <a:pt x="661" y="560"/>
                  </a:lnTo>
                  <a:lnTo>
                    <a:pt x="663" y="560"/>
                  </a:lnTo>
                  <a:lnTo>
                    <a:pt x="661" y="560"/>
                  </a:lnTo>
                  <a:lnTo>
                    <a:pt x="661" y="562"/>
                  </a:lnTo>
                  <a:lnTo>
                    <a:pt x="661" y="563"/>
                  </a:lnTo>
                  <a:lnTo>
                    <a:pt x="661" y="564"/>
                  </a:lnTo>
                  <a:lnTo>
                    <a:pt x="660" y="565"/>
                  </a:lnTo>
                  <a:lnTo>
                    <a:pt x="660" y="567"/>
                  </a:lnTo>
                  <a:lnTo>
                    <a:pt x="660" y="568"/>
                  </a:lnTo>
                  <a:lnTo>
                    <a:pt x="660" y="569"/>
                  </a:lnTo>
                  <a:lnTo>
                    <a:pt x="660" y="570"/>
                  </a:lnTo>
                  <a:lnTo>
                    <a:pt x="660" y="571"/>
                  </a:lnTo>
                  <a:lnTo>
                    <a:pt x="660" y="573"/>
                  </a:lnTo>
                  <a:lnTo>
                    <a:pt x="661" y="573"/>
                  </a:lnTo>
                  <a:lnTo>
                    <a:pt x="661" y="574"/>
                  </a:lnTo>
                  <a:lnTo>
                    <a:pt x="661" y="575"/>
                  </a:lnTo>
                  <a:lnTo>
                    <a:pt x="661" y="578"/>
                  </a:lnTo>
                  <a:lnTo>
                    <a:pt x="660" y="578"/>
                  </a:lnTo>
                  <a:lnTo>
                    <a:pt x="660" y="579"/>
                  </a:lnTo>
                  <a:lnTo>
                    <a:pt x="660" y="580"/>
                  </a:lnTo>
                  <a:lnTo>
                    <a:pt x="660" y="581"/>
                  </a:lnTo>
                  <a:lnTo>
                    <a:pt x="660" y="583"/>
                  </a:lnTo>
                  <a:lnTo>
                    <a:pt x="660" y="584"/>
                  </a:lnTo>
                  <a:lnTo>
                    <a:pt x="660" y="585"/>
                  </a:lnTo>
                  <a:lnTo>
                    <a:pt x="660" y="586"/>
                  </a:lnTo>
                  <a:lnTo>
                    <a:pt x="660" y="588"/>
                  </a:lnTo>
                  <a:lnTo>
                    <a:pt x="659" y="590"/>
                  </a:lnTo>
                  <a:lnTo>
                    <a:pt x="659" y="591"/>
                  </a:lnTo>
                  <a:lnTo>
                    <a:pt x="659" y="593"/>
                  </a:lnTo>
                  <a:lnTo>
                    <a:pt x="659" y="594"/>
                  </a:lnTo>
                  <a:lnTo>
                    <a:pt x="659" y="595"/>
                  </a:lnTo>
                  <a:lnTo>
                    <a:pt x="659" y="596"/>
                  </a:lnTo>
                  <a:lnTo>
                    <a:pt x="658" y="597"/>
                  </a:lnTo>
                  <a:lnTo>
                    <a:pt x="658" y="599"/>
                  </a:lnTo>
                  <a:lnTo>
                    <a:pt x="658" y="600"/>
                  </a:lnTo>
                  <a:lnTo>
                    <a:pt x="658" y="601"/>
                  </a:lnTo>
                  <a:lnTo>
                    <a:pt x="658" y="602"/>
                  </a:lnTo>
                  <a:lnTo>
                    <a:pt x="658" y="604"/>
                  </a:lnTo>
                  <a:lnTo>
                    <a:pt x="656" y="604"/>
                  </a:lnTo>
                  <a:lnTo>
                    <a:pt x="656" y="605"/>
                  </a:lnTo>
                  <a:lnTo>
                    <a:pt x="655" y="606"/>
                  </a:lnTo>
                  <a:lnTo>
                    <a:pt x="655" y="607"/>
                  </a:lnTo>
                  <a:lnTo>
                    <a:pt x="654" y="607"/>
                  </a:lnTo>
                  <a:lnTo>
                    <a:pt x="654" y="609"/>
                  </a:lnTo>
                  <a:lnTo>
                    <a:pt x="653" y="610"/>
                  </a:lnTo>
                  <a:lnTo>
                    <a:pt x="653" y="611"/>
                  </a:lnTo>
                  <a:lnTo>
                    <a:pt x="653" y="612"/>
                  </a:lnTo>
                  <a:lnTo>
                    <a:pt x="651" y="614"/>
                  </a:lnTo>
                  <a:lnTo>
                    <a:pt x="651" y="615"/>
                  </a:lnTo>
                  <a:lnTo>
                    <a:pt x="651" y="616"/>
                  </a:lnTo>
                  <a:lnTo>
                    <a:pt x="651" y="617"/>
                  </a:lnTo>
                  <a:lnTo>
                    <a:pt x="651" y="619"/>
                  </a:lnTo>
                  <a:lnTo>
                    <a:pt x="651" y="620"/>
                  </a:lnTo>
                  <a:lnTo>
                    <a:pt x="651" y="621"/>
                  </a:lnTo>
                  <a:lnTo>
                    <a:pt x="651" y="622"/>
                  </a:lnTo>
                  <a:lnTo>
                    <a:pt x="653" y="622"/>
                  </a:lnTo>
                  <a:lnTo>
                    <a:pt x="653" y="623"/>
                  </a:lnTo>
                  <a:lnTo>
                    <a:pt x="651" y="625"/>
                  </a:lnTo>
                  <a:lnTo>
                    <a:pt x="651" y="626"/>
                  </a:lnTo>
                  <a:lnTo>
                    <a:pt x="651" y="627"/>
                  </a:lnTo>
                  <a:lnTo>
                    <a:pt x="651" y="628"/>
                  </a:lnTo>
                  <a:lnTo>
                    <a:pt x="653" y="630"/>
                  </a:lnTo>
                  <a:lnTo>
                    <a:pt x="653" y="631"/>
                  </a:lnTo>
                  <a:lnTo>
                    <a:pt x="654" y="631"/>
                  </a:lnTo>
                  <a:lnTo>
                    <a:pt x="653" y="632"/>
                  </a:lnTo>
                  <a:lnTo>
                    <a:pt x="653" y="633"/>
                  </a:lnTo>
                  <a:lnTo>
                    <a:pt x="653" y="635"/>
                  </a:lnTo>
                  <a:lnTo>
                    <a:pt x="653" y="636"/>
                  </a:lnTo>
                  <a:lnTo>
                    <a:pt x="653" y="637"/>
                  </a:lnTo>
                  <a:lnTo>
                    <a:pt x="653" y="638"/>
                  </a:lnTo>
                  <a:lnTo>
                    <a:pt x="651" y="638"/>
                  </a:lnTo>
                  <a:lnTo>
                    <a:pt x="651" y="640"/>
                  </a:lnTo>
                  <a:lnTo>
                    <a:pt x="651" y="641"/>
                  </a:lnTo>
                  <a:lnTo>
                    <a:pt x="651" y="642"/>
                  </a:lnTo>
                  <a:lnTo>
                    <a:pt x="651" y="643"/>
                  </a:lnTo>
                  <a:lnTo>
                    <a:pt x="651" y="645"/>
                  </a:lnTo>
                  <a:lnTo>
                    <a:pt x="651" y="646"/>
                  </a:lnTo>
                  <a:lnTo>
                    <a:pt x="651" y="647"/>
                  </a:lnTo>
                  <a:lnTo>
                    <a:pt x="651" y="648"/>
                  </a:lnTo>
                  <a:lnTo>
                    <a:pt x="651" y="649"/>
                  </a:lnTo>
                  <a:lnTo>
                    <a:pt x="651" y="651"/>
                  </a:lnTo>
                  <a:lnTo>
                    <a:pt x="651" y="652"/>
                  </a:lnTo>
                  <a:lnTo>
                    <a:pt x="651" y="653"/>
                  </a:lnTo>
                  <a:lnTo>
                    <a:pt x="651" y="654"/>
                  </a:lnTo>
                  <a:lnTo>
                    <a:pt x="653" y="657"/>
                  </a:lnTo>
                  <a:lnTo>
                    <a:pt x="654" y="659"/>
                  </a:lnTo>
                  <a:lnTo>
                    <a:pt x="655" y="661"/>
                  </a:lnTo>
                  <a:lnTo>
                    <a:pt x="655" y="662"/>
                  </a:lnTo>
                  <a:lnTo>
                    <a:pt x="656" y="662"/>
                  </a:lnTo>
                  <a:lnTo>
                    <a:pt x="656" y="663"/>
                  </a:lnTo>
                  <a:lnTo>
                    <a:pt x="658" y="663"/>
                  </a:lnTo>
                  <a:lnTo>
                    <a:pt x="659" y="664"/>
                  </a:lnTo>
                  <a:lnTo>
                    <a:pt x="660" y="664"/>
                  </a:lnTo>
                  <a:lnTo>
                    <a:pt x="661" y="664"/>
                  </a:lnTo>
                  <a:lnTo>
                    <a:pt x="661" y="666"/>
                  </a:lnTo>
                  <a:lnTo>
                    <a:pt x="663" y="666"/>
                  </a:lnTo>
                  <a:lnTo>
                    <a:pt x="664" y="666"/>
                  </a:lnTo>
                  <a:lnTo>
                    <a:pt x="664" y="667"/>
                  </a:lnTo>
                  <a:lnTo>
                    <a:pt x="665" y="667"/>
                  </a:lnTo>
                  <a:lnTo>
                    <a:pt x="666" y="668"/>
                  </a:lnTo>
                  <a:lnTo>
                    <a:pt x="668" y="669"/>
                  </a:lnTo>
                  <a:lnTo>
                    <a:pt x="669" y="669"/>
                  </a:lnTo>
                  <a:lnTo>
                    <a:pt x="669" y="671"/>
                  </a:lnTo>
                  <a:lnTo>
                    <a:pt x="670" y="672"/>
                  </a:lnTo>
                  <a:lnTo>
                    <a:pt x="671" y="673"/>
                  </a:lnTo>
                  <a:lnTo>
                    <a:pt x="673" y="674"/>
                  </a:lnTo>
                  <a:lnTo>
                    <a:pt x="674" y="675"/>
                  </a:lnTo>
                  <a:lnTo>
                    <a:pt x="675" y="677"/>
                  </a:lnTo>
                  <a:lnTo>
                    <a:pt x="676" y="678"/>
                  </a:lnTo>
                  <a:lnTo>
                    <a:pt x="677" y="678"/>
                  </a:lnTo>
                  <a:lnTo>
                    <a:pt x="679" y="678"/>
                  </a:lnTo>
                  <a:lnTo>
                    <a:pt x="679" y="679"/>
                  </a:lnTo>
                  <a:lnTo>
                    <a:pt x="679" y="680"/>
                  </a:lnTo>
                  <a:lnTo>
                    <a:pt x="677" y="680"/>
                  </a:lnTo>
                  <a:lnTo>
                    <a:pt x="676" y="680"/>
                  </a:lnTo>
                  <a:lnTo>
                    <a:pt x="675" y="680"/>
                  </a:lnTo>
                  <a:lnTo>
                    <a:pt x="676" y="680"/>
                  </a:lnTo>
                  <a:lnTo>
                    <a:pt x="677" y="680"/>
                  </a:lnTo>
                  <a:lnTo>
                    <a:pt x="679" y="680"/>
                  </a:lnTo>
                  <a:lnTo>
                    <a:pt x="679" y="682"/>
                  </a:lnTo>
                  <a:lnTo>
                    <a:pt x="679" y="683"/>
                  </a:lnTo>
                  <a:lnTo>
                    <a:pt x="677" y="683"/>
                  </a:lnTo>
                  <a:lnTo>
                    <a:pt x="677" y="684"/>
                  </a:lnTo>
                  <a:lnTo>
                    <a:pt x="677" y="685"/>
                  </a:lnTo>
                  <a:lnTo>
                    <a:pt x="676" y="685"/>
                  </a:lnTo>
                  <a:lnTo>
                    <a:pt x="676" y="687"/>
                  </a:lnTo>
                  <a:lnTo>
                    <a:pt x="676" y="688"/>
                  </a:lnTo>
                  <a:lnTo>
                    <a:pt x="675" y="688"/>
                  </a:lnTo>
                  <a:lnTo>
                    <a:pt x="675" y="689"/>
                  </a:lnTo>
                  <a:lnTo>
                    <a:pt x="675" y="690"/>
                  </a:lnTo>
                  <a:lnTo>
                    <a:pt x="674" y="690"/>
                  </a:lnTo>
                  <a:lnTo>
                    <a:pt x="674" y="692"/>
                  </a:lnTo>
                  <a:lnTo>
                    <a:pt x="673" y="692"/>
                  </a:lnTo>
                  <a:lnTo>
                    <a:pt x="673" y="693"/>
                  </a:lnTo>
                  <a:lnTo>
                    <a:pt x="673" y="694"/>
                  </a:lnTo>
                  <a:lnTo>
                    <a:pt x="673" y="695"/>
                  </a:lnTo>
                  <a:lnTo>
                    <a:pt x="674" y="695"/>
                  </a:lnTo>
                  <a:lnTo>
                    <a:pt x="675" y="695"/>
                  </a:lnTo>
                  <a:lnTo>
                    <a:pt x="675" y="697"/>
                  </a:lnTo>
                  <a:lnTo>
                    <a:pt x="676" y="697"/>
                  </a:lnTo>
                  <a:lnTo>
                    <a:pt x="677" y="698"/>
                  </a:lnTo>
                  <a:lnTo>
                    <a:pt x="677" y="699"/>
                  </a:lnTo>
                  <a:lnTo>
                    <a:pt x="679" y="700"/>
                  </a:lnTo>
                  <a:lnTo>
                    <a:pt x="680" y="700"/>
                  </a:lnTo>
                  <a:lnTo>
                    <a:pt x="681" y="700"/>
                  </a:lnTo>
                  <a:lnTo>
                    <a:pt x="682" y="700"/>
                  </a:lnTo>
                  <a:lnTo>
                    <a:pt x="684" y="700"/>
                  </a:lnTo>
                  <a:lnTo>
                    <a:pt x="684" y="699"/>
                  </a:lnTo>
                  <a:lnTo>
                    <a:pt x="685" y="699"/>
                  </a:lnTo>
                  <a:lnTo>
                    <a:pt x="686" y="699"/>
                  </a:lnTo>
                  <a:lnTo>
                    <a:pt x="686" y="698"/>
                  </a:lnTo>
                  <a:lnTo>
                    <a:pt x="687" y="697"/>
                  </a:lnTo>
                  <a:lnTo>
                    <a:pt x="687" y="695"/>
                  </a:lnTo>
                  <a:lnTo>
                    <a:pt x="689" y="694"/>
                  </a:lnTo>
                  <a:lnTo>
                    <a:pt x="689" y="693"/>
                  </a:lnTo>
                  <a:lnTo>
                    <a:pt x="689" y="690"/>
                  </a:lnTo>
                  <a:lnTo>
                    <a:pt x="687" y="690"/>
                  </a:lnTo>
                  <a:lnTo>
                    <a:pt x="687" y="689"/>
                  </a:lnTo>
                  <a:lnTo>
                    <a:pt x="687" y="688"/>
                  </a:lnTo>
                  <a:lnTo>
                    <a:pt x="687" y="687"/>
                  </a:lnTo>
                  <a:lnTo>
                    <a:pt x="687" y="685"/>
                  </a:lnTo>
                  <a:lnTo>
                    <a:pt x="687" y="684"/>
                  </a:lnTo>
                  <a:lnTo>
                    <a:pt x="686" y="684"/>
                  </a:lnTo>
                  <a:lnTo>
                    <a:pt x="685" y="683"/>
                  </a:lnTo>
                  <a:lnTo>
                    <a:pt x="685" y="682"/>
                  </a:lnTo>
                  <a:lnTo>
                    <a:pt x="685" y="680"/>
                  </a:lnTo>
                  <a:lnTo>
                    <a:pt x="684" y="680"/>
                  </a:lnTo>
                  <a:lnTo>
                    <a:pt x="684" y="679"/>
                  </a:lnTo>
                  <a:lnTo>
                    <a:pt x="684" y="678"/>
                  </a:lnTo>
                  <a:lnTo>
                    <a:pt x="684" y="677"/>
                  </a:lnTo>
                  <a:lnTo>
                    <a:pt x="682" y="678"/>
                  </a:lnTo>
                  <a:lnTo>
                    <a:pt x="681" y="679"/>
                  </a:lnTo>
                  <a:lnTo>
                    <a:pt x="681" y="678"/>
                  </a:lnTo>
                  <a:lnTo>
                    <a:pt x="682" y="677"/>
                  </a:lnTo>
                  <a:lnTo>
                    <a:pt x="682" y="675"/>
                  </a:lnTo>
                  <a:lnTo>
                    <a:pt x="681" y="675"/>
                  </a:lnTo>
                  <a:lnTo>
                    <a:pt x="682" y="674"/>
                  </a:lnTo>
                  <a:lnTo>
                    <a:pt x="684" y="674"/>
                  </a:lnTo>
                  <a:lnTo>
                    <a:pt x="685" y="674"/>
                  </a:lnTo>
                  <a:lnTo>
                    <a:pt x="686" y="674"/>
                  </a:lnTo>
                  <a:lnTo>
                    <a:pt x="687" y="674"/>
                  </a:lnTo>
                  <a:lnTo>
                    <a:pt x="687" y="675"/>
                  </a:lnTo>
                  <a:lnTo>
                    <a:pt x="689" y="677"/>
                  </a:lnTo>
                  <a:lnTo>
                    <a:pt x="689" y="678"/>
                  </a:lnTo>
                  <a:lnTo>
                    <a:pt x="690" y="679"/>
                  </a:lnTo>
                  <a:lnTo>
                    <a:pt x="690" y="680"/>
                  </a:lnTo>
                  <a:lnTo>
                    <a:pt x="690" y="682"/>
                  </a:lnTo>
                  <a:lnTo>
                    <a:pt x="690" y="683"/>
                  </a:lnTo>
                  <a:lnTo>
                    <a:pt x="690" y="684"/>
                  </a:lnTo>
                  <a:lnTo>
                    <a:pt x="691" y="685"/>
                  </a:lnTo>
                  <a:lnTo>
                    <a:pt x="691" y="687"/>
                  </a:lnTo>
                  <a:lnTo>
                    <a:pt x="691" y="688"/>
                  </a:lnTo>
                  <a:lnTo>
                    <a:pt x="691" y="689"/>
                  </a:lnTo>
                  <a:lnTo>
                    <a:pt x="691" y="690"/>
                  </a:lnTo>
                  <a:lnTo>
                    <a:pt x="691" y="693"/>
                  </a:lnTo>
                  <a:lnTo>
                    <a:pt x="691" y="694"/>
                  </a:lnTo>
                  <a:lnTo>
                    <a:pt x="691" y="695"/>
                  </a:lnTo>
                  <a:lnTo>
                    <a:pt x="691" y="697"/>
                  </a:lnTo>
                  <a:lnTo>
                    <a:pt x="691" y="698"/>
                  </a:lnTo>
                  <a:lnTo>
                    <a:pt x="691" y="699"/>
                  </a:lnTo>
                  <a:lnTo>
                    <a:pt x="691" y="700"/>
                  </a:lnTo>
                  <a:lnTo>
                    <a:pt x="692" y="700"/>
                  </a:lnTo>
                  <a:lnTo>
                    <a:pt x="692" y="701"/>
                  </a:lnTo>
                  <a:lnTo>
                    <a:pt x="692" y="703"/>
                  </a:lnTo>
                  <a:lnTo>
                    <a:pt x="692" y="704"/>
                  </a:lnTo>
                  <a:lnTo>
                    <a:pt x="692" y="705"/>
                  </a:lnTo>
                  <a:lnTo>
                    <a:pt x="692" y="706"/>
                  </a:lnTo>
                  <a:lnTo>
                    <a:pt x="691" y="708"/>
                  </a:lnTo>
                  <a:lnTo>
                    <a:pt x="691" y="709"/>
                  </a:lnTo>
                  <a:lnTo>
                    <a:pt x="690" y="710"/>
                  </a:lnTo>
                  <a:lnTo>
                    <a:pt x="690" y="711"/>
                  </a:lnTo>
                  <a:lnTo>
                    <a:pt x="690" y="713"/>
                  </a:lnTo>
                  <a:lnTo>
                    <a:pt x="690" y="714"/>
                  </a:lnTo>
                  <a:lnTo>
                    <a:pt x="690" y="715"/>
                  </a:lnTo>
                  <a:lnTo>
                    <a:pt x="690" y="716"/>
                  </a:lnTo>
                  <a:lnTo>
                    <a:pt x="689" y="718"/>
                  </a:lnTo>
                  <a:lnTo>
                    <a:pt x="689" y="720"/>
                  </a:lnTo>
                  <a:lnTo>
                    <a:pt x="689" y="721"/>
                  </a:lnTo>
                  <a:lnTo>
                    <a:pt x="687" y="723"/>
                  </a:lnTo>
                  <a:lnTo>
                    <a:pt x="687" y="724"/>
                  </a:lnTo>
                  <a:lnTo>
                    <a:pt x="687" y="725"/>
                  </a:lnTo>
                  <a:lnTo>
                    <a:pt x="687" y="727"/>
                  </a:lnTo>
                  <a:lnTo>
                    <a:pt x="687" y="729"/>
                  </a:lnTo>
                  <a:lnTo>
                    <a:pt x="689" y="730"/>
                  </a:lnTo>
                  <a:lnTo>
                    <a:pt x="689" y="731"/>
                  </a:lnTo>
                  <a:lnTo>
                    <a:pt x="689" y="732"/>
                  </a:lnTo>
                  <a:lnTo>
                    <a:pt x="689" y="734"/>
                  </a:lnTo>
                  <a:lnTo>
                    <a:pt x="689" y="735"/>
                  </a:lnTo>
                  <a:lnTo>
                    <a:pt x="689" y="736"/>
                  </a:lnTo>
                  <a:lnTo>
                    <a:pt x="689" y="737"/>
                  </a:lnTo>
                  <a:lnTo>
                    <a:pt x="689" y="739"/>
                  </a:lnTo>
                  <a:lnTo>
                    <a:pt x="689" y="741"/>
                  </a:lnTo>
                  <a:lnTo>
                    <a:pt x="689" y="742"/>
                  </a:lnTo>
                  <a:lnTo>
                    <a:pt x="690" y="746"/>
                  </a:lnTo>
                  <a:lnTo>
                    <a:pt x="690" y="749"/>
                  </a:lnTo>
                  <a:lnTo>
                    <a:pt x="690" y="750"/>
                  </a:lnTo>
                  <a:lnTo>
                    <a:pt x="690" y="751"/>
                  </a:lnTo>
                  <a:lnTo>
                    <a:pt x="691" y="752"/>
                  </a:lnTo>
                  <a:lnTo>
                    <a:pt x="691" y="753"/>
                  </a:lnTo>
                  <a:lnTo>
                    <a:pt x="692" y="755"/>
                  </a:lnTo>
                  <a:lnTo>
                    <a:pt x="694" y="755"/>
                  </a:lnTo>
                  <a:lnTo>
                    <a:pt x="695" y="753"/>
                  </a:lnTo>
                  <a:lnTo>
                    <a:pt x="696" y="755"/>
                  </a:lnTo>
                  <a:lnTo>
                    <a:pt x="697" y="755"/>
                  </a:lnTo>
                  <a:lnTo>
                    <a:pt x="699" y="755"/>
                  </a:lnTo>
                  <a:lnTo>
                    <a:pt x="700" y="755"/>
                  </a:lnTo>
                  <a:lnTo>
                    <a:pt x="701" y="755"/>
                  </a:lnTo>
                  <a:lnTo>
                    <a:pt x="702" y="756"/>
                  </a:lnTo>
                  <a:lnTo>
                    <a:pt x="703" y="757"/>
                  </a:lnTo>
                  <a:lnTo>
                    <a:pt x="705" y="757"/>
                  </a:lnTo>
                  <a:lnTo>
                    <a:pt x="705" y="758"/>
                  </a:lnTo>
                  <a:lnTo>
                    <a:pt x="706" y="760"/>
                  </a:lnTo>
                  <a:lnTo>
                    <a:pt x="707" y="760"/>
                  </a:lnTo>
                  <a:lnTo>
                    <a:pt x="708" y="761"/>
                  </a:lnTo>
                  <a:lnTo>
                    <a:pt x="710" y="762"/>
                  </a:lnTo>
                  <a:lnTo>
                    <a:pt x="710" y="763"/>
                  </a:lnTo>
                  <a:lnTo>
                    <a:pt x="711" y="763"/>
                  </a:lnTo>
                  <a:lnTo>
                    <a:pt x="712" y="765"/>
                  </a:lnTo>
                  <a:lnTo>
                    <a:pt x="713" y="766"/>
                  </a:lnTo>
                  <a:lnTo>
                    <a:pt x="715" y="767"/>
                  </a:lnTo>
                  <a:lnTo>
                    <a:pt x="715" y="768"/>
                  </a:lnTo>
                  <a:lnTo>
                    <a:pt x="716" y="770"/>
                  </a:lnTo>
                  <a:lnTo>
                    <a:pt x="716" y="771"/>
                  </a:lnTo>
                  <a:lnTo>
                    <a:pt x="716" y="772"/>
                  </a:lnTo>
                  <a:lnTo>
                    <a:pt x="717" y="773"/>
                  </a:lnTo>
                  <a:lnTo>
                    <a:pt x="717" y="775"/>
                  </a:lnTo>
                  <a:lnTo>
                    <a:pt x="717" y="776"/>
                  </a:lnTo>
                  <a:lnTo>
                    <a:pt x="718" y="777"/>
                  </a:lnTo>
                  <a:lnTo>
                    <a:pt x="718" y="778"/>
                  </a:lnTo>
                  <a:lnTo>
                    <a:pt x="718" y="779"/>
                  </a:lnTo>
                  <a:lnTo>
                    <a:pt x="720" y="782"/>
                  </a:lnTo>
                  <a:lnTo>
                    <a:pt x="720" y="783"/>
                  </a:lnTo>
                  <a:lnTo>
                    <a:pt x="721" y="783"/>
                  </a:lnTo>
                  <a:lnTo>
                    <a:pt x="722" y="784"/>
                  </a:lnTo>
                  <a:lnTo>
                    <a:pt x="723" y="786"/>
                  </a:lnTo>
                  <a:lnTo>
                    <a:pt x="725" y="786"/>
                  </a:lnTo>
                  <a:lnTo>
                    <a:pt x="726" y="786"/>
                  </a:lnTo>
                  <a:lnTo>
                    <a:pt x="727" y="787"/>
                  </a:lnTo>
                  <a:lnTo>
                    <a:pt x="728" y="787"/>
                  </a:lnTo>
                  <a:lnTo>
                    <a:pt x="729" y="787"/>
                  </a:lnTo>
                  <a:lnTo>
                    <a:pt x="731" y="788"/>
                  </a:lnTo>
                  <a:lnTo>
                    <a:pt x="732" y="789"/>
                  </a:lnTo>
                  <a:lnTo>
                    <a:pt x="733" y="789"/>
                  </a:lnTo>
                  <a:lnTo>
                    <a:pt x="733" y="791"/>
                  </a:lnTo>
                  <a:lnTo>
                    <a:pt x="734" y="791"/>
                  </a:lnTo>
                  <a:lnTo>
                    <a:pt x="736" y="792"/>
                  </a:lnTo>
                  <a:lnTo>
                    <a:pt x="738" y="792"/>
                  </a:lnTo>
                  <a:lnTo>
                    <a:pt x="739" y="792"/>
                  </a:lnTo>
                  <a:lnTo>
                    <a:pt x="741" y="792"/>
                  </a:lnTo>
                  <a:lnTo>
                    <a:pt x="742" y="792"/>
                  </a:lnTo>
                  <a:lnTo>
                    <a:pt x="742" y="793"/>
                  </a:lnTo>
                  <a:lnTo>
                    <a:pt x="743" y="793"/>
                  </a:lnTo>
                  <a:lnTo>
                    <a:pt x="744" y="793"/>
                  </a:lnTo>
                  <a:lnTo>
                    <a:pt x="746" y="793"/>
                  </a:lnTo>
                  <a:lnTo>
                    <a:pt x="747" y="794"/>
                  </a:lnTo>
                  <a:lnTo>
                    <a:pt x="748" y="794"/>
                  </a:lnTo>
                  <a:lnTo>
                    <a:pt x="749" y="794"/>
                  </a:lnTo>
                  <a:lnTo>
                    <a:pt x="751" y="794"/>
                  </a:lnTo>
                  <a:lnTo>
                    <a:pt x="752" y="794"/>
                  </a:lnTo>
                  <a:lnTo>
                    <a:pt x="752" y="796"/>
                  </a:lnTo>
                  <a:lnTo>
                    <a:pt x="753" y="796"/>
                  </a:lnTo>
                  <a:lnTo>
                    <a:pt x="753" y="797"/>
                  </a:lnTo>
                  <a:lnTo>
                    <a:pt x="754" y="797"/>
                  </a:lnTo>
                  <a:lnTo>
                    <a:pt x="755" y="797"/>
                  </a:lnTo>
                  <a:lnTo>
                    <a:pt x="757" y="797"/>
                  </a:lnTo>
                  <a:lnTo>
                    <a:pt x="758" y="798"/>
                  </a:lnTo>
                  <a:lnTo>
                    <a:pt x="759" y="798"/>
                  </a:lnTo>
                  <a:lnTo>
                    <a:pt x="760" y="798"/>
                  </a:lnTo>
                  <a:lnTo>
                    <a:pt x="762" y="798"/>
                  </a:lnTo>
                  <a:lnTo>
                    <a:pt x="762" y="797"/>
                  </a:lnTo>
                  <a:lnTo>
                    <a:pt x="762" y="796"/>
                  </a:lnTo>
                  <a:lnTo>
                    <a:pt x="760" y="796"/>
                  </a:lnTo>
                  <a:lnTo>
                    <a:pt x="760" y="794"/>
                  </a:lnTo>
                  <a:lnTo>
                    <a:pt x="762" y="794"/>
                  </a:lnTo>
                  <a:lnTo>
                    <a:pt x="762" y="793"/>
                  </a:lnTo>
                  <a:lnTo>
                    <a:pt x="763" y="793"/>
                  </a:lnTo>
                  <a:lnTo>
                    <a:pt x="764" y="794"/>
                  </a:lnTo>
                  <a:lnTo>
                    <a:pt x="764" y="796"/>
                  </a:lnTo>
                  <a:lnTo>
                    <a:pt x="764" y="798"/>
                  </a:lnTo>
                  <a:lnTo>
                    <a:pt x="764" y="799"/>
                  </a:lnTo>
                  <a:lnTo>
                    <a:pt x="764" y="802"/>
                  </a:lnTo>
                  <a:lnTo>
                    <a:pt x="764" y="803"/>
                  </a:lnTo>
                  <a:lnTo>
                    <a:pt x="764" y="805"/>
                  </a:lnTo>
                  <a:lnTo>
                    <a:pt x="763" y="808"/>
                  </a:lnTo>
                  <a:lnTo>
                    <a:pt x="762" y="812"/>
                  </a:lnTo>
                  <a:lnTo>
                    <a:pt x="760" y="814"/>
                  </a:lnTo>
                  <a:lnTo>
                    <a:pt x="760" y="817"/>
                  </a:lnTo>
                  <a:lnTo>
                    <a:pt x="759" y="818"/>
                  </a:lnTo>
                  <a:lnTo>
                    <a:pt x="760" y="819"/>
                  </a:lnTo>
                  <a:lnTo>
                    <a:pt x="760" y="820"/>
                  </a:lnTo>
                  <a:lnTo>
                    <a:pt x="762" y="820"/>
                  </a:lnTo>
                  <a:lnTo>
                    <a:pt x="763" y="822"/>
                  </a:lnTo>
                  <a:lnTo>
                    <a:pt x="763" y="823"/>
                  </a:lnTo>
                  <a:lnTo>
                    <a:pt x="764" y="824"/>
                  </a:lnTo>
                  <a:lnTo>
                    <a:pt x="764" y="825"/>
                  </a:lnTo>
                  <a:lnTo>
                    <a:pt x="764" y="827"/>
                  </a:lnTo>
                  <a:lnTo>
                    <a:pt x="764" y="829"/>
                  </a:lnTo>
                  <a:lnTo>
                    <a:pt x="764" y="830"/>
                  </a:lnTo>
                  <a:lnTo>
                    <a:pt x="764" y="833"/>
                  </a:lnTo>
                  <a:lnTo>
                    <a:pt x="764" y="835"/>
                  </a:lnTo>
                  <a:lnTo>
                    <a:pt x="763" y="836"/>
                  </a:lnTo>
                  <a:lnTo>
                    <a:pt x="763" y="838"/>
                  </a:lnTo>
                  <a:lnTo>
                    <a:pt x="764" y="839"/>
                  </a:lnTo>
                  <a:lnTo>
                    <a:pt x="764" y="840"/>
                  </a:lnTo>
                  <a:lnTo>
                    <a:pt x="764" y="841"/>
                  </a:lnTo>
                  <a:lnTo>
                    <a:pt x="764" y="843"/>
                  </a:lnTo>
                  <a:lnTo>
                    <a:pt x="764" y="844"/>
                  </a:lnTo>
                  <a:lnTo>
                    <a:pt x="763" y="844"/>
                  </a:lnTo>
                  <a:lnTo>
                    <a:pt x="763" y="845"/>
                  </a:lnTo>
                  <a:lnTo>
                    <a:pt x="762" y="845"/>
                  </a:lnTo>
                  <a:lnTo>
                    <a:pt x="760" y="845"/>
                  </a:lnTo>
                  <a:lnTo>
                    <a:pt x="760" y="846"/>
                  </a:lnTo>
                  <a:lnTo>
                    <a:pt x="760" y="848"/>
                  </a:lnTo>
                  <a:lnTo>
                    <a:pt x="759" y="849"/>
                  </a:lnTo>
                  <a:lnTo>
                    <a:pt x="760" y="850"/>
                  </a:lnTo>
                  <a:lnTo>
                    <a:pt x="760" y="851"/>
                  </a:lnTo>
                  <a:lnTo>
                    <a:pt x="760" y="853"/>
                  </a:lnTo>
                  <a:lnTo>
                    <a:pt x="760" y="855"/>
                  </a:lnTo>
                  <a:lnTo>
                    <a:pt x="760" y="856"/>
                  </a:lnTo>
                  <a:lnTo>
                    <a:pt x="760" y="857"/>
                  </a:lnTo>
                  <a:lnTo>
                    <a:pt x="760" y="859"/>
                  </a:lnTo>
                  <a:lnTo>
                    <a:pt x="759" y="860"/>
                  </a:lnTo>
                  <a:lnTo>
                    <a:pt x="759" y="861"/>
                  </a:lnTo>
                  <a:lnTo>
                    <a:pt x="759" y="862"/>
                  </a:lnTo>
                  <a:lnTo>
                    <a:pt x="759" y="864"/>
                  </a:lnTo>
                  <a:lnTo>
                    <a:pt x="758" y="865"/>
                  </a:lnTo>
                  <a:lnTo>
                    <a:pt x="759" y="866"/>
                  </a:lnTo>
                  <a:lnTo>
                    <a:pt x="758" y="866"/>
                  </a:lnTo>
                  <a:lnTo>
                    <a:pt x="758" y="867"/>
                  </a:lnTo>
                  <a:lnTo>
                    <a:pt x="757" y="867"/>
                  </a:lnTo>
                  <a:lnTo>
                    <a:pt x="757" y="869"/>
                  </a:lnTo>
                  <a:lnTo>
                    <a:pt x="755" y="871"/>
                  </a:lnTo>
                  <a:lnTo>
                    <a:pt x="754" y="871"/>
                  </a:lnTo>
                  <a:lnTo>
                    <a:pt x="754" y="872"/>
                  </a:lnTo>
                  <a:lnTo>
                    <a:pt x="755" y="872"/>
                  </a:lnTo>
                  <a:lnTo>
                    <a:pt x="755" y="875"/>
                  </a:lnTo>
                  <a:lnTo>
                    <a:pt x="754" y="876"/>
                  </a:lnTo>
                  <a:lnTo>
                    <a:pt x="754" y="877"/>
                  </a:lnTo>
                  <a:lnTo>
                    <a:pt x="754" y="879"/>
                  </a:lnTo>
                  <a:lnTo>
                    <a:pt x="755" y="879"/>
                  </a:lnTo>
                  <a:lnTo>
                    <a:pt x="757" y="879"/>
                  </a:lnTo>
                  <a:lnTo>
                    <a:pt x="757" y="880"/>
                  </a:lnTo>
                  <a:lnTo>
                    <a:pt x="755" y="881"/>
                  </a:lnTo>
                  <a:lnTo>
                    <a:pt x="757" y="881"/>
                  </a:lnTo>
                  <a:lnTo>
                    <a:pt x="758" y="880"/>
                  </a:lnTo>
                  <a:lnTo>
                    <a:pt x="759" y="879"/>
                  </a:lnTo>
                  <a:lnTo>
                    <a:pt x="759" y="880"/>
                  </a:lnTo>
                  <a:lnTo>
                    <a:pt x="759" y="881"/>
                  </a:lnTo>
                  <a:lnTo>
                    <a:pt x="758" y="882"/>
                  </a:lnTo>
                  <a:lnTo>
                    <a:pt x="758" y="883"/>
                  </a:lnTo>
                  <a:lnTo>
                    <a:pt x="759" y="883"/>
                  </a:lnTo>
                  <a:lnTo>
                    <a:pt x="759" y="882"/>
                  </a:lnTo>
                  <a:lnTo>
                    <a:pt x="760" y="882"/>
                  </a:lnTo>
                  <a:lnTo>
                    <a:pt x="762" y="882"/>
                  </a:lnTo>
                  <a:lnTo>
                    <a:pt x="763" y="882"/>
                  </a:lnTo>
                  <a:lnTo>
                    <a:pt x="764" y="882"/>
                  </a:lnTo>
                  <a:lnTo>
                    <a:pt x="767" y="883"/>
                  </a:lnTo>
                  <a:lnTo>
                    <a:pt x="768" y="883"/>
                  </a:lnTo>
                  <a:lnTo>
                    <a:pt x="769" y="883"/>
                  </a:lnTo>
                  <a:lnTo>
                    <a:pt x="770" y="883"/>
                  </a:lnTo>
                  <a:lnTo>
                    <a:pt x="772" y="883"/>
                  </a:lnTo>
                  <a:lnTo>
                    <a:pt x="773" y="883"/>
                  </a:lnTo>
                  <a:lnTo>
                    <a:pt x="774" y="883"/>
                  </a:lnTo>
                  <a:lnTo>
                    <a:pt x="775" y="883"/>
                  </a:lnTo>
                  <a:lnTo>
                    <a:pt x="777" y="883"/>
                  </a:lnTo>
                  <a:lnTo>
                    <a:pt x="778" y="883"/>
                  </a:lnTo>
                  <a:lnTo>
                    <a:pt x="779" y="883"/>
                  </a:lnTo>
                  <a:lnTo>
                    <a:pt x="780" y="885"/>
                  </a:lnTo>
                  <a:lnTo>
                    <a:pt x="781" y="885"/>
                  </a:lnTo>
                  <a:lnTo>
                    <a:pt x="783" y="886"/>
                  </a:lnTo>
                  <a:lnTo>
                    <a:pt x="784" y="886"/>
                  </a:lnTo>
                  <a:lnTo>
                    <a:pt x="786" y="886"/>
                  </a:lnTo>
                  <a:lnTo>
                    <a:pt x="788" y="886"/>
                  </a:lnTo>
                  <a:lnTo>
                    <a:pt x="789" y="887"/>
                  </a:lnTo>
                  <a:lnTo>
                    <a:pt x="790" y="887"/>
                  </a:lnTo>
                  <a:lnTo>
                    <a:pt x="790" y="886"/>
                  </a:lnTo>
                  <a:lnTo>
                    <a:pt x="791" y="886"/>
                  </a:lnTo>
                  <a:lnTo>
                    <a:pt x="791" y="887"/>
                  </a:lnTo>
                  <a:lnTo>
                    <a:pt x="793" y="887"/>
                  </a:lnTo>
                  <a:lnTo>
                    <a:pt x="794" y="887"/>
                  </a:lnTo>
                  <a:lnTo>
                    <a:pt x="795" y="888"/>
                  </a:lnTo>
                  <a:lnTo>
                    <a:pt x="796" y="888"/>
                  </a:lnTo>
                  <a:lnTo>
                    <a:pt x="798" y="890"/>
                  </a:lnTo>
                  <a:lnTo>
                    <a:pt x="799" y="890"/>
                  </a:lnTo>
                  <a:lnTo>
                    <a:pt x="799" y="888"/>
                  </a:lnTo>
                  <a:lnTo>
                    <a:pt x="800" y="888"/>
                  </a:lnTo>
                  <a:lnTo>
                    <a:pt x="801" y="888"/>
                  </a:lnTo>
                  <a:lnTo>
                    <a:pt x="801" y="887"/>
                  </a:lnTo>
                  <a:lnTo>
                    <a:pt x="801" y="886"/>
                  </a:lnTo>
                  <a:lnTo>
                    <a:pt x="800" y="885"/>
                  </a:lnTo>
                  <a:lnTo>
                    <a:pt x="801" y="885"/>
                  </a:lnTo>
                  <a:lnTo>
                    <a:pt x="801" y="886"/>
                  </a:lnTo>
                  <a:lnTo>
                    <a:pt x="801" y="887"/>
                  </a:lnTo>
                  <a:lnTo>
                    <a:pt x="803" y="888"/>
                  </a:lnTo>
                  <a:lnTo>
                    <a:pt x="803" y="890"/>
                  </a:lnTo>
                  <a:lnTo>
                    <a:pt x="803" y="891"/>
                  </a:lnTo>
                  <a:lnTo>
                    <a:pt x="803" y="892"/>
                  </a:lnTo>
                  <a:lnTo>
                    <a:pt x="803" y="895"/>
                  </a:lnTo>
                  <a:lnTo>
                    <a:pt x="804" y="896"/>
                  </a:lnTo>
                  <a:lnTo>
                    <a:pt x="804" y="897"/>
                  </a:lnTo>
                  <a:lnTo>
                    <a:pt x="805" y="898"/>
                  </a:lnTo>
                  <a:lnTo>
                    <a:pt x="805" y="901"/>
                  </a:lnTo>
                  <a:lnTo>
                    <a:pt x="805" y="903"/>
                  </a:lnTo>
                  <a:lnTo>
                    <a:pt x="806" y="905"/>
                  </a:lnTo>
                  <a:lnTo>
                    <a:pt x="806" y="906"/>
                  </a:lnTo>
                  <a:lnTo>
                    <a:pt x="807" y="906"/>
                  </a:lnTo>
                  <a:lnTo>
                    <a:pt x="809" y="907"/>
                  </a:lnTo>
                  <a:lnTo>
                    <a:pt x="810" y="909"/>
                  </a:lnTo>
                  <a:lnTo>
                    <a:pt x="811" y="911"/>
                  </a:lnTo>
                  <a:lnTo>
                    <a:pt x="812" y="911"/>
                  </a:lnTo>
                  <a:lnTo>
                    <a:pt x="814" y="911"/>
                  </a:lnTo>
                  <a:lnTo>
                    <a:pt x="815" y="912"/>
                  </a:lnTo>
                  <a:lnTo>
                    <a:pt x="816" y="911"/>
                  </a:lnTo>
                  <a:lnTo>
                    <a:pt x="816" y="912"/>
                  </a:lnTo>
                  <a:lnTo>
                    <a:pt x="817" y="912"/>
                  </a:lnTo>
                  <a:lnTo>
                    <a:pt x="819" y="912"/>
                  </a:lnTo>
                  <a:lnTo>
                    <a:pt x="819" y="913"/>
                  </a:lnTo>
                  <a:lnTo>
                    <a:pt x="820" y="913"/>
                  </a:lnTo>
                  <a:lnTo>
                    <a:pt x="821" y="914"/>
                  </a:lnTo>
                  <a:lnTo>
                    <a:pt x="822" y="914"/>
                  </a:lnTo>
                  <a:lnTo>
                    <a:pt x="822" y="916"/>
                  </a:lnTo>
                  <a:lnTo>
                    <a:pt x="824" y="916"/>
                  </a:lnTo>
                  <a:lnTo>
                    <a:pt x="825" y="916"/>
                  </a:lnTo>
                  <a:lnTo>
                    <a:pt x="826" y="917"/>
                  </a:lnTo>
                  <a:lnTo>
                    <a:pt x="827" y="917"/>
                  </a:lnTo>
                  <a:lnTo>
                    <a:pt x="829" y="918"/>
                  </a:lnTo>
                  <a:lnTo>
                    <a:pt x="830" y="918"/>
                  </a:lnTo>
                  <a:lnTo>
                    <a:pt x="831" y="919"/>
                  </a:lnTo>
                  <a:lnTo>
                    <a:pt x="832" y="919"/>
                  </a:lnTo>
                  <a:lnTo>
                    <a:pt x="833" y="921"/>
                  </a:lnTo>
                  <a:lnTo>
                    <a:pt x="835" y="921"/>
                  </a:lnTo>
                  <a:lnTo>
                    <a:pt x="836" y="921"/>
                  </a:lnTo>
                  <a:lnTo>
                    <a:pt x="837" y="921"/>
                  </a:lnTo>
                  <a:lnTo>
                    <a:pt x="838" y="921"/>
                  </a:lnTo>
                  <a:lnTo>
                    <a:pt x="838" y="922"/>
                  </a:lnTo>
                  <a:lnTo>
                    <a:pt x="840" y="922"/>
                  </a:lnTo>
                  <a:lnTo>
                    <a:pt x="840" y="923"/>
                  </a:lnTo>
                  <a:lnTo>
                    <a:pt x="840" y="924"/>
                  </a:lnTo>
                  <a:lnTo>
                    <a:pt x="841" y="924"/>
                  </a:lnTo>
                  <a:lnTo>
                    <a:pt x="842" y="926"/>
                  </a:lnTo>
                  <a:lnTo>
                    <a:pt x="846" y="929"/>
                  </a:lnTo>
                  <a:lnTo>
                    <a:pt x="846" y="931"/>
                  </a:lnTo>
                  <a:lnTo>
                    <a:pt x="847" y="932"/>
                  </a:lnTo>
                  <a:lnTo>
                    <a:pt x="847" y="933"/>
                  </a:lnTo>
                  <a:lnTo>
                    <a:pt x="847" y="934"/>
                  </a:lnTo>
                  <a:lnTo>
                    <a:pt x="847" y="935"/>
                  </a:lnTo>
                  <a:lnTo>
                    <a:pt x="848" y="937"/>
                  </a:lnTo>
                  <a:lnTo>
                    <a:pt x="848" y="938"/>
                  </a:lnTo>
                  <a:lnTo>
                    <a:pt x="850" y="939"/>
                  </a:lnTo>
                  <a:lnTo>
                    <a:pt x="850" y="940"/>
                  </a:lnTo>
                  <a:lnTo>
                    <a:pt x="851" y="942"/>
                  </a:lnTo>
                  <a:lnTo>
                    <a:pt x="851" y="943"/>
                  </a:lnTo>
                  <a:lnTo>
                    <a:pt x="851" y="944"/>
                  </a:lnTo>
                  <a:lnTo>
                    <a:pt x="852" y="945"/>
                  </a:lnTo>
                  <a:lnTo>
                    <a:pt x="853" y="947"/>
                  </a:lnTo>
                  <a:lnTo>
                    <a:pt x="855" y="948"/>
                  </a:lnTo>
                  <a:lnTo>
                    <a:pt x="855" y="949"/>
                  </a:lnTo>
                  <a:lnTo>
                    <a:pt x="856" y="950"/>
                  </a:lnTo>
                  <a:lnTo>
                    <a:pt x="856" y="952"/>
                  </a:lnTo>
                  <a:lnTo>
                    <a:pt x="857" y="953"/>
                  </a:lnTo>
                  <a:lnTo>
                    <a:pt x="857" y="954"/>
                  </a:lnTo>
                  <a:lnTo>
                    <a:pt x="858" y="955"/>
                  </a:lnTo>
                  <a:lnTo>
                    <a:pt x="858" y="957"/>
                  </a:lnTo>
                  <a:lnTo>
                    <a:pt x="859" y="958"/>
                  </a:lnTo>
                  <a:lnTo>
                    <a:pt x="859" y="959"/>
                  </a:lnTo>
                  <a:lnTo>
                    <a:pt x="859" y="960"/>
                  </a:lnTo>
                  <a:lnTo>
                    <a:pt x="859" y="961"/>
                  </a:lnTo>
                  <a:lnTo>
                    <a:pt x="859" y="964"/>
                  </a:lnTo>
                  <a:lnTo>
                    <a:pt x="859" y="965"/>
                  </a:lnTo>
                  <a:lnTo>
                    <a:pt x="861" y="966"/>
                  </a:lnTo>
                  <a:lnTo>
                    <a:pt x="861" y="968"/>
                  </a:lnTo>
                  <a:lnTo>
                    <a:pt x="861" y="969"/>
                  </a:lnTo>
                  <a:lnTo>
                    <a:pt x="862" y="970"/>
                  </a:lnTo>
                  <a:lnTo>
                    <a:pt x="862" y="971"/>
                  </a:lnTo>
                  <a:lnTo>
                    <a:pt x="863" y="973"/>
                  </a:lnTo>
                  <a:lnTo>
                    <a:pt x="864" y="973"/>
                  </a:lnTo>
                  <a:lnTo>
                    <a:pt x="866" y="974"/>
                  </a:lnTo>
                  <a:lnTo>
                    <a:pt x="867" y="974"/>
                  </a:lnTo>
                  <a:lnTo>
                    <a:pt x="868" y="975"/>
                  </a:lnTo>
                  <a:lnTo>
                    <a:pt x="868" y="976"/>
                  </a:lnTo>
                  <a:lnTo>
                    <a:pt x="868" y="978"/>
                  </a:lnTo>
                  <a:lnTo>
                    <a:pt x="867" y="979"/>
                  </a:lnTo>
                  <a:lnTo>
                    <a:pt x="866" y="980"/>
                  </a:lnTo>
                  <a:lnTo>
                    <a:pt x="866" y="981"/>
                  </a:lnTo>
                  <a:lnTo>
                    <a:pt x="864" y="983"/>
                  </a:lnTo>
                  <a:lnTo>
                    <a:pt x="864" y="984"/>
                  </a:lnTo>
                  <a:lnTo>
                    <a:pt x="864" y="985"/>
                  </a:lnTo>
                  <a:lnTo>
                    <a:pt x="864" y="986"/>
                  </a:lnTo>
                  <a:lnTo>
                    <a:pt x="864" y="987"/>
                  </a:lnTo>
                  <a:lnTo>
                    <a:pt x="864" y="989"/>
                  </a:lnTo>
                  <a:lnTo>
                    <a:pt x="864" y="990"/>
                  </a:lnTo>
                  <a:lnTo>
                    <a:pt x="864" y="992"/>
                  </a:lnTo>
                  <a:lnTo>
                    <a:pt x="864" y="994"/>
                  </a:lnTo>
                  <a:lnTo>
                    <a:pt x="864" y="995"/>
                  </a:lnTo>
                  <a:lnTo>
                    <a:pt x="864" y="996"/>
                  </a:lnTo>
                  <a:lnTo>
                    <a:pt x="866" y="997"/>
                  </a:lnTo>
                  <a:lnTo>
                    <a:pt x="866" y="999"/>
                  </a:lnTo>
                  <a:lnTo>
                    <a:pt x="866" y="1000"/>
                  </a:lnTo>
                  <a:lnTo>
                    <a:pt x="866" y="1001"/>
                  </a:lnTo>
                  <a:lnTo>
                    <a:pt x="867" y="1002"/>
                  </a:lnTo>
                  <a:lnTo>
                    <a:pt x="867" y="1004"/>
                  </a:lnTo>
                  <a:lnTo>
                    <a:pt x="868" y="1005"/>
                  </a:lnTo>
                  <a:lnTo>
                    <a:pt x="868" y="1006"/>
                  </a:lnTo>
                  <a:lnTo>
                    <a:pt x="869" y="1007"/>
                  </a:lnTo>
                  <a:lnTo>
                    <a:pt x="871" y="1009"/>
                  </a:lnTo>
                  <a:lnTo>
                    <a:pt x="872" y="1010"/>
                  </a:lnTo>
                  <a:lnTo>
                    <a:pt x="874" y="1010"/>
                  </a:lnTo>
                  <a:lnTo>
                    <a:pt x="876" y="1010"/>
                  </a:lnTo>
                  <a:lnTo>
                    <a:pt x="877" y="1010"/>
                  </a:lnTo>
                  <a:lnTo>
                    <a:pt x="878" y="1010"/>
                  </a:lnTo>
                  <a:lnTo>
                    <a:pt x="878" y="1011"/>
                  </a:lnTo>
                  <a:lnTo>
                    <a:pt x="878" y="1012"/>
                  </a:lnTo>
                  <a:lnTo>
                    <a:pt x="878" y="1013"/>
                  </a:lnTo>
                  <a:lnTo>
                    <a:pt x="879" y="1015"/>
                  </a:lnTo>
                  <a:lnTo>
                    <a:pt x="882" y="1017"/>
                  </a:lnTo>
                  <a:lnTo>
                    <a:pt x="883" y="1018"/>
                  </a:lnTo>
                  <a:lnTo>
                    <a:pt x="884" y="1021"/>
                  </a:lnTo>
                  <a:lnTo>
                    <a:pt x="885" y="1022"/>
                  </a:lnTo>
                  <a:lnTo>
                    <a:pt x="888" y="1023"/>
                  </a:lnTo>
                  <a:lnTo>
                    <a:pt x="889" y="1025"/>
                  </a:lnTo>
                  <a:lnTo>
                    <a:pt x="892" y="1026"/>
                  </a:lnTo>
                  <a:lnTo>
                    <a:pt x="893" y="1027"/>
                  </a:lnTo>
                  <a:lnTo>
                    <a:pt x="893" y="1028"/>
                  </a:lnTo>
                  <a:lnTo>
                    <a:pt x="893" y="1030"/>
                  </a:lnTo>
                  <a:lnTo>
                    <a:pt x="894" y="1032"/>
                  </a:lnTo>
                  <a:lnTo>
                    <a:pt x="894" y="1035"/>
                  </a:lnTo>
                  <a:lnTo>
                    <a:pt x="895" y="1036"/>
                  </a:lnTo>
                  <a:lnTo>
                    <a:pt x="895" y="1038"/>
                  </a:lnTo>
                  <a:lnTo>
                    <a:pt x="897" y="1039"/>
                  </a:lnTo>
                  <a:lnTo>
                    <a:pt x="898" y="1041"/>
                  </a:lnTo>
                  <a:lnTo>
                    <a:pt x="898" y="1042"/>
                  </a:lnTo>
                  <a:lnTo>
                    <a:pt x="898" y="1043"/>
                  </a:lnTo>
                  <a:lnTo>
                    <a:pt x="898" y="1046"/>
                  </a:lnTo>
                  <a:lnTo>
                    <a:pt x="898" y="1048"/>
                  </a:lnTo>
                  <a:lnTo>
                    <a:pt x="898" y="1049"/>
                  </a:lnTo>
                  <a:lnTo>
                    <a:pt x="897" y="1051"/>
                  </a:lnTo>
                  <a:lnTo>
                    <a:pt x="897" y="1052"/>
                  </a:lnTo>
                  <a:lnTo>
                    <a:pt x="897" y="1054"/>
                  </a:lnTo>
                  <a:lnTo>
                    <a:pt x="897" y="1056"/>
                  </a:lnTo>
                  <a:lnTo>
                    <a:pt x="898" y="1057"/>
                  </a:lnTo>
                  <a:lnTo>
                    <a:pt x="897" y="1058"/>
                  </a:lnTo>
                  <a:lnTo>
                    <a:pt x="897" y="1059"/>
                  </a:lnTo>
                  <a:lnTo>
                    <a:pt x="897" y="1061"/>
                  </a:lnTo>
                  <a:lnTo>
                    <a:pt x="895" y="1063"/>
                  </a:lnTo>
                  <a:lnTo>
                    <a:pt x="895" y="1064"/>
                  </a:lnTo>
                  <a:lnTo>
                    <a:pt x="895" y="1065"/>
                  </a:lnTo>
                  <a:lnTo>
                    <a:pt x="895" y="1068"/>
                  </a:lnTo>
                  <a:lnTo>
                    <a:pt x="897" y="1068"/>
                  </a:lnTo>
                  <a:lnTo>
                    <a:pt x="897" y="1069"/>
                  </a:lnTo>
                  <a:lnTo>
                    <a:pt x="898" y="1070"/>
                  </a:lnTo>
                  <a:lnTo>
                    <a:pt x="898" y="1072"/>
                  </a:lnTo>
                  <a:lnTo>
                    <a:pt x="899" y="1073"/>
                  </a:lnTo>
                  <a:lnTo>
                    <a:pt x="899" y="1074"/>
                  </a:lnTo>
                  <a:lnTo>
                    <a:pt x="899" y="1075"/>
                  </a:lnTo>
                  <a:lnTo>
                    <a:pt x="900" y="1077"/>
                  </a:lnTo>
                  <a:lnTo>
                    <a:pt x="900" y="1078"/>
                  </a:lnTo>
                  <a:lnTo>
                    <a:pt x="900" y="1079"/>
                  </a:lnTo>
                  <a:lnTo>
                    <a:pt x="900" y="1080"/>
                  </a:lnTo>
                  <a:lnTo>
                    <a:pt x="902" y="1082"/>
                  </a:lnTo>
                  <a:lnTo>
                    <a:pt x="903" y="1083"/>
                  </a:lnTo>
                  <a:lnTo>
                    <a:pt x="904" y="1083"/>
                  </a:lnTo>
                  <a:lnTo>
                    <a:pt x="905" y="1083"/>
                  </a:lnTo>
                  <a:lnTo>
                    <a:pt x="905" y="1084"/>
                  </a:lnTo>
                  <a:lnTo>
                    <a:pt x="907" y="1084"/>
                  </a:lnTo>
                  <a:lnTo>
                    <a:pt x="908" y="1085"/>
                  </a:lnTo>
                  <a:lnTo>
                    <a:pt x="909" y="1085"/>
                  </a:lnTo>
                  <a:lnTo>
                    <a:pt x="910" y="1084"/>
                  </a:lnTo>
                  <a:lnTo>
                    <a:pt x="910" y="1083"/>
                  </a:lnTo>
                  <a:lnTo>
                    <a:pt x="911" y="1083"/>
                  </a:lnTo>
                  <a:lnTo>
                    <a:pt x="911" y="1082"/>
                  </a:lnTo>
                  <a:lnTo>
                    <a:pt x="913" y="1082"/>
                  </a:lnTo>
                  <a:lnTo>
                    <a:pt x="914" y="1083"/>
                  </a:lnTo>
                  <a:lnTo>
                    <a:pt x="915" y="1082"/>
                  </a:lnTo>
                  <a:lnTo>
                    <a:pt x="916" y="1082"/>
                  </a:lnTo>
                  <a:lnTo>
                    <a:pt x="918" y="1082"/>
                  </a:lnTo>
                  <a:lnTo>
                    <a:pt x="919" y="1080"/>
                  </a:lnTo>
                  <a:lnTo>
                    <a:pt x="920" y="1079"/>
                  </a:lnTo>
                  <a:lnTo>
                    <a:pt x="921" y="1080"/>
                  </a:lnTo>
                  <a:lnTo>
                    <a:pt x="924" y="1082"/>
                  </a:lnTo>
                  <a:lnTo>
                    <a:pt x="924" y="1083"/>
                  </a:lnTo>
                  <a:lnTo>
                    <a:pt x="925" y="1083"/>
                  </a:lnTo>
                  <a:lnTo>
                    <a:pt x="925" y="1084"/>
                  </a:lnTo>
                  <a:lnTo>
                    <a:pt x="925" y="1085"/>
                  </a:lnTo>
                  <a:lnTo>
                    <a:pt x="926" y="1085"/>
                  </a:lnTo>
                  <a:lnTo>
                    <a:pt x="928" y="1085"/>
                  </a:lnTo>
                  <a:lnTo>
                    <a:pt x="929" y="1084"/>
                  </a:lnTo>
                  <a:lnTo>
                    <a:pt x="930" y="1084"/>
                  </a:lnTo>
                  <a:lnTo>
                    <a:pt x="930" y="1083"/>
                  </a:lnTo>
                  <a:lnTo>
                    <a:pt x="931" y="1083"/>
                  </a:lnTo>
                  <a:lnTo>
                    <a:pt x="931" y="1082"/>
                  </a:lnTo>
                  <a:lnTo>
                    <a:pt x="931" y="1080"/>
                  </a:lnTo>
                  <a:lnTo>
                    <a:pt x="930" y="1079"/>
                  </a:lnTo>
                  <a:lnTo>
                    <a:pt x="931" y="1079"/>
                  </a:lnTo>
                  <a:lnTo>
                    <a:pt x="933" y="1079"/>
                  </a:lnTo>
                  <a:lnTo>
                    <a:pt x="934" y="1079"/>
                  </a:lnTo>
                  <a:lnTo>
                    <a:pt x="934" y="1080"/>
                  </a:lnTo>
                  <a:lnTo>
                    <a:pt x="935" y="1080"/>
                  </a:lnTo>
                  <a:lnTo>
                    <a:pt x="935" y="1082"/>
                  </a:lnTo>
                  <a:lnTo>
                    <a:pt x="935" y="1083"/>
                  </a:lnTo>
                  <a:lnTo>
                    <a:pt x="936" y="1082"/>
                  </a:lnTo>
                  <a:lnTo>
                    <a:pt x="936" y="1080"/>
                  </a:lnTo>
                  <a:lnTo>
                    <a:pt x="937" y="1080"/>
                  </a:lnTo>
                  <a:lnTo>
                    <a:pt x="937" y="1082"/>
                  </a:lnTo>
                  <a:lnTo>
                    <a:pt x="936" y="1082"/>
                  </a:lnTo>
                  <a:lnTo>
                    <a:pt x="936" y="1083"/>
                  </a:lnTo>
                  <a:lnTo>
                    <a:pt x="936" y="1084"/>
                  </a:lnTo>
                  <a:lnTo>
                    <a:pt x="936" y="1085"/>
                  </a:lnTo>
                  <a:lnTo>
                    <a:pt x="936" y="1087"/>
                  </a:lnTo>
                  <a:lnTo>
                    <a:pt x="937" y="1087"/>
                  </a:lnTo>
                  <a:lnTo>
                    <a:pt x="937" y="1085"/>
                  </a:lnTo>
                  <a:lnTo>
                    <a:pt x="939" y="1084"/>
                  </a:lnTo>
                  <a:lnTo>
                    <a:pt x="939" y="1083"/>
                  </a:lnTo>
                  <a:lnTo>
                    <a:pt x="939" y="1082"/>
                  </a:lnTo>
                  <a:lnTo>
                    <a:pt x="939" y="1080"/>
                  </a:lnTo>
                  <a:lnTo>
                    <a:pt x="939" y="1079"/>
                  </a:lnTo>
                  <a:lnTo>
                    <a:pt x="939" y="1078"/>
                  </a:lnTo>
                  <a:lnTo>
                    <a:pt x="939" y="1079"/>
                  </a:lnTo>
                  <a:lnTo>
                    <a:pt x="940" y="1079"/>
                  </a:lnTo>
                  <a:lnTo>
                    <a:pt x="941" y="1078"/>
                  </a:lnTo>
                  <a:lnTo>
                    <a:pt x="942" y="1078"/>
                  </a:lnTo>
                  <a:lnTo>
                    <a:pt x="942" y="1077"/>
                  </a:lnTo>
                  <a:lnTo>
                    <a:pt x="944" y="1077"/>
                  </a:lnTo>
                  <a:lnTo>
                    <a:pt x="944" y="1075"/>
                  </a:lnTo>
                  <a:lnTo>
                    <a:pt x="945" y="1074"/>
                  </a:lnTo>
                  <a:lnTo>
                    <a:pt x="945" y="1073"/>
                  </a:lnTo>
                  <a:lnTo>
                    <a:pt x="945" y="1072"/>
                  </a:lnTo>
                  <a:lnTo>
                    <a:pt x="946" y="1072"/>
                  </a:lnTo>
                  <a:lnTo>
                    <a:pt x="947" y="1070"/>
                  </a:lnTo>
                  <a:lnTo>
                    <a:pt x="947" y="1069"/>
                  </a:lnTo>
                  <a:lnTo>
                    <a:pt x="949" y="1068"/>
                  </a:lnTo>
                  <a:lnTo>
                    <a:pt x="949" y="1067"/>
                  </a:lnTo>
                  <a:lnTo>
                    <a:pt x="950" y="1067"/>
                  </a:lnTo>
                  <a:lnTo>
                    <a:pt x="950" y="1065"/>
                  </a:lnTo>
                  <a:lnTo>
                    <a:pt x="951" y="1065"/>
                  </a:lnTo>
                  <a:lnTo>
                    <a:pt x="952" y="1064"/>
                  </a:lnTo>
                  <a:lnTo>
                    <a:pt x="952" y="1063"/>
                  </a:lnTo>
                  <a:lnTo>
                    <a:pt x="954" y="1063"/>
                  </a:lnTo>
                  <a:lnTo>
                    <a:pt x="955" y="1063"/>
                  </a:lnTo>
                  <a:lnTo>
                    <a:pt x="955" y="1064"/>
                  </a:lnTo>
                  <a:lnTo>
                    <a:pt x="956" y="1064"/>
                  </a:lnTo>
                  <a:lnTo>
                    <a:pt x="957" y="1065"/>
                  </a:lnTo>
                  <a:lnTo>
                    <a:pt x="959" y="1064"/>
                  </a:lnTo>
                  <a:lnTo>
                    <a:pt x="959" y="1063"/>
                  </a:lnTo>
                  <a:lnTo>
                    <a:pt x="959" y="1062"/>
                  </a:lnTo>
                  <a:lnTo>
                    <a:pt x="957" y="1062"/>
                  </a:lnTo>
                  <a:lnTo>
                    <a:pt x="957" y="1061"/>
                  </a:lnTo>
                  <a:lnTo>
                    <a:pt x="959" y="1061"/>
                  </a:lnTo>
                  <a:lnTo>
                    <a:pt x="959" y="1059"/>
                  </a:lnTo>
                  <a:lnTo>
                    <a:pt x="959" y="1058"/>
                  </a:lnTo>
                  <a:lnTo>
                    <a:pt x="960" y="1058"/>
                  </a:lnTo>
                  <a:lnTo>
                    <a:pt x="960" y="1057"/>
                  </a:lnTo>
                  <a:lnTo>
                    <a:pt x="960" y="1056"/>
                  </a:lnTo>
                  <a:lnTo>
                    <a:pt x="960" y="1054"/>
                  </a:lnTo>
                  <a:lnTo>
                    <a:pt x="960" y="1053"/>
                  </a:lnTo>
                  <a:lnTo>
                    <a:pt x="960" y="1052"/>
                  </a:lnTo>
                  <a:lnTo>
                    <a:pt x="960" y="1051"/>
                  </a:lnTo>
                  <a:lnTo>
                    <a:pt x="960" y="1049"/>
                  </a:lnTo>
                  <a:lnTo>
                    <a:pt x="960" y="1048"/>
                  </a:lnTo>
                  <a:lnTo>
                    <a:pt x="960" y="1047"/>
                  </a:lnTo>
                  <a:lnTo>
                    <a:pt x="960" y="1046"/>
                  </a:lnTo>
                  <a:lnTo>
                    <a:pt x="959" y="1044"/>
                  </a:lnTo>
                  <a:lnTo>
                    <a:pt x="959" y="1043"/>
                  </a:lnTo>
                  <a:lnTo>
                    <a:pt x="957" y="1042"/>
                  </a:lnTo>
                  <a:lnTo>
                    <a:pt x="959" y="1041"/>
                  </a:lnTo>
                  <a:lnTo>
                    <a:pt x="959" y="1039"/>
                  </a:lnTo>
                  <a:lnTo>
                    <a:pt x="957" y="1038"/>
                  </a:lnTo>
                  <a:lnTo>
                    <a:pt x="956" y="1037"/>
                  </a:lnTo>
                  <a:lnTo>
                    <a:pt x="956" y="1036"/>
                  </a:lnTo>
                  <a:lnTo>
                    <a:pt x="956" y="1035"/>
                  </a:lnTo>
                  <a:lnTo>
                    <a:pt x="956" y="1033"/>
                  </a:lnTo>
                  <a:lnTo>
                    <a:pt x="956" y="1032"/>
                  </a:lnTo>
                  <a:lnTo>
                    <a:pt x="956" y="1031"/>
                  </a:lnTo>
                  <a:lnTo>
                    <a:pt x="956" y="1028"/>
                  </a:lnTo>
                  <a:lnTo>
                    <a:pt x="956" y="1027"/>
                  </a:lnTo>
                  <a:lnTo>
                    <a:pt x="956" y="1026"/>
                  </a:lnTo>
                  <a:lnTo>
                    <a:pt x="957" y="1025"/>
                  </a:lnTo>
                  <a:lnTo>
                    <a:pt x="959" y="1021"/>
                  </a:lnTo>
                  <a:lnTo>
                    <a:pt x="959" y="1020"/>
                  </a:lnTo>
                  <a:lnTo>
                    <a:pt x="959" y="1018"/>
                  </a:lnTo>
                  <a:lnTo>
                    <a:pt x="959" y="1017"/>
                  </a:lnTo>
                  <a:lnTo>
                    <a:pt x="959" y="1016"/>
                  </a:lnTo>
                  <a:lnTo>
                    <a:pt x="959" y="1015"/>
                  </a:lnTo>
                  <a:lnTo>
                    <a:pt x="957" y="1015"/>
                  </a:lnTo>
                  <a:lnTo>
                    <a:pt x="957" y="1013"/>
                  </a:lnTo>
                  <a:lnTo>
                    <a:pt x="957" y="1012"/>
                  </a:lnTo>
                  <a:lnTo>
                    <a:pt x="959" y="1011"/>
                  </a:lnTo>
                  <a:lnTo>
                    <a:pt x="959" y="1009"/>
                  </a:lnTo>
                  <a:lnTo>
                    <a:pt x="957" y="1006"/>
                  </a:lnTo>
                  <a:lnTo>
                    <a:pt x="957" y="1005"/>
                  </a:lnTo>
                  <a:lnTo>
                    <a:pt x="957" y="1004"/>
                  </a:lnTo>
                  <a:lnTo>
                    <a:pt x="957" y="1002"/>
                  </a:lnTo>
                  <a:lnTo>
                    <a:pt x="957" y="1001"/>
                  </a:lnTo>
                  <a:lnTo>
                    <a:pt x="957" y="1000"/>
                  </a:lnTo>
                  <a:lnTo>
                    <a:pt x="957" y="999"/>
                  </a:lnTo>
                  <a:lnTo>
                    <a:pt x="956" y="997"/>
                  </a:lnTo>
                  <a:lnTo>
                    <a:pt x="956" y="996"/>
                  </a:lnTo>
                  <a:lnTo>
                    <a:pt x="955" y="995"/>
                  </a:lnTo>
                  <a:lnTo>
                    <a:pt x="955" y="994"/>
                  </a:lnTo>
                  <a:lnTo>
                    <a:pt x="955" y="992"/>
                  </a:lnTo>
                  <a:lnTo>
                    <a:pt x="956" y="992"/>
                  </a:lnTo>
                  <a:lnTo>
                    <a:pt x="956" y="991"/>
                  </a:lnTo>
                  <a:lnTo>
                    <a:pt x="956" y="990"/>
                  </a:lnTo>
                  <a:lnTo>
                    <a:pt x="956" y="989"/>
                  </a:lnTo>
                  <a:lnTo>
                    <a:pt x="956" y="987"/>
                  </a:lnTo>
                  <a:lnTo>
                    <a:pt x="956" y="986"/>
                  </a:lnTo>
                  <a:lnTo>
                    <a:pt x="956" y="985"/>
                  </a:lnTo>
                  <a:lnTo>
                    <a:pt x="956" y="984"/>
                  </a:lnTo>
                  <a:lnTo>
                    <a:pt x="955" y="983"/>
                  </a:lnTo>
                  <a:lnTo>
                    <a:pt x="954" y="981"/>
                  </a:lnTo>
                  <a:lnTo>
                    <a:pt x="954" y="980"/>
                  </a:lnTo>
                  <a:lnTo>
                    <a:pt x="954" y="979"/>
                  </a:lnTo>
                  <a:lnTo>
                    <a:pt x="955" y="979"/>
                  </a:lnTo>
                  <a:lnTo>
                    <a:pt x="956" y="979"/>
                  </a:lnTo>
                  <a:lnTo>
                    <a:pt x="956" y="978"/>
                  </a:lnTo>
                  <a:lnTo>
                    <a:pt x="955" y="978"/>
                  </a:lnTo>
                  <a:lnTo>
                    <a:pt x="955" y="976"/>
                  </a:lnTo>
                  <a:lnTo>
                    <a:pt x="954" y="976"/>
                  </a:lnTo>
                  <a:lnTo>
                    <a:pt x="954" y="975"/>
                  </a:lnTo>
                  <a:lnTo>
                    <a:pt x="954" y="974"/>
                  </a:lnTo>
                  <a:lnTo>
                    <a:pt x="954" y="973"/>
                  </a:lnTo>
                  <a:lnTo>
                    <a:pt x="954" y="971"/>
                  </a:lnTo>
                  <a:lnTo>
                    <a:pt x="955" y="971"/>
                  </a:lnTo>
                  <a:lnTo>
                    <a:pt x="956" y="973"/>
                  </a:lnTo>
                  <a:lnTo>
                    <a:pt x="957" y="973"/>
                  </a:lnTo>
                  <a:lnTo>
                    <a:pt x="959" y="973"/>
                  </a:lnTo>
                  <a:lnTo>
                    <a:pt x="960" y="971"/>
                  </a:lnTo>
                  <a:lnTo>
                    <a:pt x="960" y="970"/>
                  </a:lnTo>
                  <a:lnTo>
                    <a:pt x="961" y="969"/>
                  </a:lnTo>
                  <a:lnTo>
                    <a:pt x="961" y="968"/>
                  </a:lnTo>
                  <a:lnTo>
                    <a:pt x="961" y="966"/>
                  </a:lnTo>
                  <a:lnTo>
                    <a:pt x="960" y="965"/>
                  </a:lnTo>
                  <a:lnTo>
                    <a:pt x="960" y="964"/>
                  </a:lnTo>
                  <a:lnTo>
                    <a:pt x="960" y="963"/>
                  </a:lnTo>
                  <a:lnTo>
                    <a:pt x="959" y="961"/>
                  </a:lnTo>
                  <a:lnTo>
                    <a:pt x="959" y="960"/>
                  </a:lnTo>
                  <a:lnTo>
                    <a:pt x="960" y="959"/>
                  </a:lnTo>
                  <a:lnTo>
                    <a:pt x="960" y="958"/>
                  </a:lnTo>
                  <a:lnTo>
                    <a:pt x="960" y="957"/>
                  </a:lnTo>
                  <a:lnTo>
                    <a:pt x="960" y="955"/>
                  </a:lnTo>
                  <a:lnTo>
                    <a:pt x="960" y="954"/>
                  </a:lnTo>
                  <a:lnTo>
                    <a:pt x="960" y="953"/>
                  </a:lnTo>
                  <a:lnTo>
                    <a:pt x="960" y="952"/>
                  </a:lnTo>
                  <a:lnTo>
                    <a:pt x="960" y="950"/>
                  </a:lnTo>
                  <a:lnTo>
                    <a:pt x="960" y="949"/>
                  </a:lnTo>
                  <a:lnTo>
                    <a:pt x="959" y="949"/>
                  </a:lnTo>
                  <a:lnTo>
                    <a:pt x="959" y="948"/>
                  </a:lnTo>
                  <a:lnTo>
                    <a:pt x="959" y="949"/>
                  </a:lnTo>
                  <a:lnTo>
                    <a:pt x="957" y="949"/>
                  </a:lnTo>
                  <a:lnTo>
                    <a:pt x="957" y="948"/>
                  </a:lnTo>
                  <a:lnTo>
                    <a:pt x="957" y="947"/>
                  </a:lnTo>
                  <a:lnTo>
                    <a:pt x="959" y="947"/>
                  </a:lnTo>
                  <a:lnTo>
                    <a:pt x="959" y="945"/>
                  </a:lnTo>
                  <a:lnTo>
                    <a:pt x="959" y="944"/>
                  </a:lnTo>
                  <a:lnTo>
                    <a:pt x="960" y="944"/>
                  </a:lnTo>
                  <a:lnTo>
                    <a:pt x="960" y="943"/>
                  </a:lnTo>
                  <a:lnTo>
                    <a:pt x="959" y="943"/>
                  </a:lnTo>
                  <a:lnTo>
                    <a:pt x="959" y="942"/>
                  </a:lnTo>
                  <a:lnTo>
                    <a:pt x="957" y="940"/>
                  </a:lnTo>
                  <a:lnTo>
                    <a:pt x="957" y="939"/>
                  </a:lnTo>
                  <a:lnTo>
                    <a:pt x="957" y="938"/>
                  </a:lnTo>
                  <a:lnTo>
                    <a:pt x="957" y="937"/>
                  </a:lnTo>
                  <a:lnTo>
                    <a:pt x="956" y="935"/>
                  </a:lnTo>
                  <a:lnTo>
                    <a:pt x="956" y="934"/>
                  </a:lnTo>
                  <a:lnTo>
                    <a:pt x="956" y="933"/>
                  </a:lnTo>
                  <a:lnTo>
                    <a:pt x="957" y="933"/>
                  </a:lnTo>
                  <a:lnTo>
                    <a:pt x="959" y="933"/>
                  </a:lnTo>
                  <a:lnTo>
                    <a:pt x="959" y="934"/>
                  </a:lnTo>
                  <a:lnTo>
                    <a:pt x="960" y="933"/>
                  </a:lnTo>
                  <a:lnTo>
                    <a:pt x="960" y="932"/>
                  </a:lnTo>
                  <a:lnTo>
                    <a:pt x="960" y="931"/>
                  </a:lnTo>
                  <a:lnTo>
                    <a:pt x="961" y="931"/>
                  </a:lnTo>
                  <a:lnTo>
                    <a:pt x="961" y="929"/>
                  </a:lnTo>
                  <a:lnTo>
                    <a:pt x="961" y="927"/>
                  </a:lnTo>
                  <a:lnTo>
                    <a:pt x="960" y="926"/>
                  </a:lnTo>
                  <a:lnTo>
                    <a:pt x="960" y="924"/>
                  </a:lnTo>
                  <a:lnTo>
                    <a:pt x="959" y="924"/>
                  </a:lnTo>
                  <a:lnTo>
                    <a:pt x="959" y="923"/>
                  </a:lnTo>
                  <a:lnTo>
                    <a:pt x="959" y="922"/>
                  </a:lnTo>
                  <a:lnTo>
                    <a:pt x="959" y="921"/>
                  </a:lnTo>
                  <a:lnTo>
                    <a:pt x="959" y="919"/>
                  </a:lnTo>
                  <a:lnTo>
                    <a:pt x="957" y="919"/>
                  </a:lnTo>
                  <a:lnTo>
                    <a:pt x="956" y="918"/>
                  </a:lnTo>
                  <a:lnTo>
                    <a:pt x="956" y="917"/>
                  </a:lnTo>
                  <a:lnTo>
                    <a:pt x="955" y="917"/>
                  </a:lnTo>
                  <a:lnTo>
                    <a:pt x="955" y="916"/>
                  </a:lnTo>
                  <a:lnTo>
                    <a:pt x="954" y="916"/>
                  </a:lnTo>
                  <a:lnTo>
                    <a:pt x="954" y="914"/>
                  </a:lnTo>
                  <a:lnTo>
                    <a:pt x="954" y="913"/>
                  </a:lnTo>
                  <a:lnTo>
                    <a:pt x="952" y="913"/>
                  </a:lnTo>
                  <a:lnTo>
                    <a:pt x="952" y="912"/>
                  </a:lnTo>
                  <a:lnTo>
                    <a:pt x="951" y="912"/>
                  </a:lnTo>
                  <a:lnTo>
                    <a:pt x="950" y="912"/>
                  </a:lnTo>
                  <a:lnTo>
                    <a:pt x="949" y="912"/>
                  </a:lnTo>
                  <a:lnTo>
                    <a:pt x="947" y="912"/>
                  </a:lnTo>
                  <a:lnTo>
                    <a:pt x="947" y="911"/>
                  </a:lnTo>
                  <a:lnTo>
                    <a:pt x="946" y="911"/>
                  </a:lnTo>
                  <a:lnTo>
                    <a:pt x="946" y="909"/>
                  </a:lnTo>
                  <a:lnTo>
                    <a:pt x="945" y="909"/>
                  </a:lnTo>
                  <a:lnTo>
                    <a:pt x="944" y="909"/>
                  </a:lnTo>
                  <a:lnTo>
                    <a:pt x="942" y="909"/>
                  </a:lnTo>
                  <a:lnTo>
                    <a:pt x="941" y="909"/>
                  </a:lnTo>
                  <a:lnTo>
                    <a:pt x="940" y="909"/>
                  </a:lnTo>
                  <a:lnTo>
                    <a:pt x="939" y="909"/>
                  </a:lnTo>
                  <a:lnTo>
                    <a:pt x="937" y="909"/>
                  </a:lnTo>
                  <a:lnTo>
                    <a:pt x="937" y="911"/>
                  </a:lnTo>
                  <a:lnTo>
                    <a:pt x="936" y="911"/>
                  </a:lnTo>
                  <a:lnTo>
                    <a:pt x="936" y="909"/>
                  </a:lnTo>
                  <a:lnTo>
                    <a:pt x="935" y="911"/>
                  </a:lnTo>
                  <a:lnTo>
                    <a:pt x="934" y="911"/>
                  </a:lnTo>
                  <a:lnTo>
                    <a:pt x="933" y="912"/>
                  </a:lnTo>
                  <a:lnTo>
                    <a:pt x="931" y="912"/>
                  </a:lnTo>
                  <a:lnTo>
                    <a:pt x="930" y="912"/>
                  </a:lnTo>
                  <a:lnTo>
                    <a:pt x="930" y="911"/>
                  </a:lnTo>
                  <a:lnTo>
                    <a:pt x="929" y="911"/>
                  </a:lnTo>
                  <a:lnTo>
                    <a:pt x="928" y="911"/>
                  </a:lnTo>
                  <a:lnTo>
                    <a:pt x="926" y="911"/>
                  </a:lnTo>
                  <a:lnTo>
                    <a:pt x="924" y="912"/>
                  </a:lnTo>
                  <a:lnTo>
                    <a:pt x="923" y="912"/>
                  </a:lnTo>
                  <a:lnTo>
                    <a:pt x="921" y="913"/>
                  </a:lnTo>
                  <a:lnTo>
                    <a:pt x="920" y="912"/>
                  </a:lnTo>
                  <a:lnTo>
                    <a:pt x="919" y="911"/>
                  </a:lnTo>
                  <a:lnTo>
                    <a:pt x="918" y="911"/>
                  </a:lnTo>
                  <a:lnTo>
                    <a:pt x="916" y="911"/>
                  </a:lnTo>
                  <a:lnTo>
                    <a:pt x="915" y="911"/>
                  </a:lnTo>
                  <a:lnTo>
                    <a:pt x="915" y="909"/>
                  </a:lnTo>
                  <a:lnTo>
                    <a:pt x="914" y="909"/>
                  </a:lnTo>
                  <a:lnTo>
                    <a:pt x="914" y="908"/>
                  </a:lnTo>
                  <a:lnTo>
                    <a:pt x="914" y="907"/>
                  </a:lnTo>
                  <a:lnTo>
                    <a:pt x="913" y="907"/>
                  </a:lnTo>
                  <a:lnTo>
                    <a:pt x="911" y="907"/>
                  </a:lnTo>
                  <a:lnTo>
                    <a:pt x="909" y="907"/>
                  </a:lnTo>
                  <a:lnTo>
                    <a:pt x="909" y="908"/>
                  </a:lnTo>
                  <a:lnTo>
                    <a:pt x="908" y="908"/>
                  </a:lnTo>
                  <a:lnTo>
                    <a:pt x="907" y="908"/>
                  </a:lnTo>
                  <a:lnTo>
                    <a:pt x="905" y="908"/>
                  </a:lnTo>
                  <a:lnTo>
                    <a:pt x="904" y="909"/>
                  </a:lnTo>
                  <a:lnTo>
                    <a:pt x="903" y="908"/>
                  </a:lnTo>
                  <a:lnTo>
                    <a:pt x="902" y="908"/>
                  </a:lnTo>
                  <a:lnTo>
                    <a:pt x="900" y="909"/>
                  </a:lnTo>
                  <a:lnTo>
                    <a:pt x="899" y="909"/>
                  </a:lnTo>
                  <a:lnTo>
                    <a:pt x="898" y="909"/>
                  </a:lnTo>
                  <a:lnTo>
                    <a:pt x="897" y="909"/>
                  </a:lnTo>
                  <a:lnTo>
                    <a:pt x="895" y="909"/>
                  </a:lnTo>
                  <a:lnTo>
                    <a:pt x="895" y="908"/>
                  </a:lnTo>
                  <a:lnTo>
                    <a:pt x="895" y="907"/>
                  </a:lnTo>
                  <a:lnTo>
                    <a:pt x="897" y="907"/>
                  </a:lnTo>
                  <a:lnTo>
                    <a:pt x="897" y="906"/>
                  </a:lnTo>
                  <a:lnTo>
                    <a:pt x="895" y="905"/>
                  </a:lnTo>
                  <a:lnTo>
                    <a:pt x="895" y="903"/>
                  </a:lnTo>
                  <a:lnTo>
                    <a:pt x="894" y="902"/>
                  </a:lnTo>
                  <a:lnTo>
                    <a:pt x="893" y="901"/>
                  </a:lnTo>
                  <a:lnTo>
                    <a:pt x="892" y="901"/>
                  </a:lnTo>
                  <a:lnTo>
                    <a:pt x="890" y="901"/>
                  </a:lnTo>
                  <a:lnTo>
                    <a:pt x="889" y="901"/>
                  </a:lnTo>
                  <a:lnTo>
                    <a:pt x="889" y="900"/>
                  </a:lnTo>
                  <a:lnTo>
                    <a:pt x="888" y="900"/>
                  </a:lnTo>
                  <a:lnTo>
                    <a:pt x="888" y="898"/>
                  </a:lnTo>
                  <a:lnTo>
                    <a:pt x="887" y="897"/>
                  </a:lnTo>
                  <a:lnTo>
                    <a:pt x="885" y="896"/>
                  </a:lnTo>
                  <a:lnTo>
                    <a:pt x="884" y="896"/>
                  </a:lnTo>
                  <a:lnTo>
                    <a:pt x="883" y="895"/>
                  </a:lnTo>
                  <a:lnTo>
                    <a:pt x="883" y="893"/>
                  </a:lnTo>
                  <a:lnTo>
                    <a:pt x="882" y="893"/>
                  </a:lnTo>
                  <a:lnTo>
                    <a:pt x="881" y="892"/>
                  </a:lnTo>
                  <a:lnTo>
                    <a:pt x="878" y="891"/>
                  </a:lnTo>
                  <a:lnTo>
                    <a:pt x="874" y="891"/>
                  </a:lnTo>
                  <a:lnTo>
                    <a:pt x="874" y="887"/>
                  </a:lnTo>
                  <a:lnTo>
                    <a:pt x="872" y="886"/>
                  </a:lnTo>
                  <a:lnTo>
                    <a:pt x="868" y="886"/>
                  </a:lnTo>
                  <a:lnTo>
                    <a:pt x="868" y="883"/>
                  </a:lnTo>
                  <a:lnTo>
                    <a:pt x="868" y="881"/>
                  </a:lnTo>
                  <a:lnTo>
                    <a:pt x="867" y="879"/>
                  </a:lnTo>
                  <a:lnTo>
                    <a:pt x="864" y="880"/>
                  </a:lnTo>
                  <a:lnTo>
                    <a:pt x="862" y="877"/>
                  </a:lnTo>
                  <a:lnTo>
                    <a:pt x="862" y="876"/>
                  </a:lnTo>
                  <a:lnTo>
                    <a:pt x="861" y="875"/>
                  </a:lnTo>
                  <a:lnTo>
                    <a:pt x="858" y="872"/>
                  </a:lnTo>
                  <a:lnTo>
                    <a:pt x="856" y="869"/>
                  </a:lnTo>
                  <a:lnTo>
                    <a:pt x="853" y="865"/>
                  </a:lnTo>
                  <a:lnTo>
                    <a:pt x="851" y="864"/>
                  </a:lnTo>
                  <a:lnTo>
                    <a:pt x="851" y="861"/>
                  </a:lnTo>
                  <a:lnTo>
                    <a:pt x="851" y="859"/>
                  </a:lnTo>
                  <a:lnTo>
                    <a:pt x="851" y="855"/>
                  </a:lnTo>
                  <a:lnTo>
                    <a:pt x="851" y="851"/>
                  </a:lnTo>
                  <a:lnTo>
                    <a:pt x="851" y="848"/>
                  </a:lnTo>
                  <a:lnTo>
                    <a:pt x="850" y="843"/>
                  </a:lnTo>
                  <a:lnTo>
                    <a:pt x="850" y="840"/>
                  </a:lnTo>
                  <a:lnTo>
                    <a:pt x="848" y="836"/>
                  </a:lnTo>
                  <a:lnTo>
                    <a:pt x="846" y="833"/>
                  </a:lnTo>
                  <a:lnTo>
                    <a:pt x="846" y="829"/>
                  </a:lnTo>
                  <a:lnTo>
                    <a:pt x="845" y="827"/>
                  </a:lnTo>
                  <a:lnTo>
                    <a:pt x="842" y="824"/>
                  </a:lnTo>
                  <a:lnTo>
                    <a:pt x="840" y="822"/>
                  </a:lnTo>
                  <a:lnTo>
                    <a:pt x="838" y="819"/>
                  </a:lnTo>
                  <a:lnTo>
                    <a:pt x="836" y="817"/>
                  </a:lnTo>
                  <a:lnTo>
                    <a:pt x="833" y="814"/>
                  </a:lnTo>
                  <a:lnTo>
                    <a:pt x="831" y="809"/>
                  </a:lnTo>
                  <a:lnTo>
                    <a:pt x="829" y="808"/>
                  </a:lnTo>
                  <a:lnTo>
                    <a:pt x="827" y="804"/>
                  </a:lnTo>
                  <a:lnTo>
                    <a:pt x="826" y="804"/>
                  </a:lnTo>
                  <a:lnTo>
                    <a:pt x="825" y="804"/>
                  </a:lnTo>
                  <a:lnTo>
                    <a:pt x="824" y="804"/>
                  </a:lnTo>
                  <a:lnTo>
                    <a:pt x="822" y="805"/>
                  </a:lnTo>
                  <a:lnTo>
                    <a:pt x="821" y="805"/>
                  </a:lnTo>
                  <a:lnTo>
                    <a:pt x="820" y="805"/>
                  </a:lnTo>
                  <a:lnTo>
                    <a:pt x="820" y="807"/>
                  </a:lnTo>
                  <a:lnTo>
                    <a:pt x="820" y="808"/>
                  </a:lnTo>
                  <a:lnTo>
                    <a:pt x="819" y="807"/>
                  </a:lnTo>
                  <a:lnTo>
                    <a:pt x="817" y="807"/>
                  </a:lnTo>
                  <a:lnTo>
                    <a:pt x="817" y="805"/>
                  </a:lnTo>
                  <a:lnTo>
                    <a:pt x="817" y="804"/>
                  </a:lnTo>
                  <a:lnTo>
                    <a:pt x="816" y="804"/>
                  </a:lnTo>
                  <a:lnTo>
                    <a:pt x="816" y="803"/>
                  </a:lnTo>
                  <a:lnTo>
                    <a:pt x="816" y="802"/>
                  </a:lnTo>
                  <a:lnTo>
                    <a:pt x="816" y="801"/>
                  </a:lnTo>
                  <a:lnTo>
                    <a:pt x="816" y="799"/>
                  </a:lnTo>
                  <a:lnTo>
                    <a:pt x="815" y="798"/>
                  </a:lnTo>
                  <a:lnTo>
                    <a:pt x="815" y="797"/>
                  </a:lnTo>
                  <a:lnTo>
                    <a:pt x="815" y="796"/>
                  </a:lnTo>
                  <a:lnTo>
                    <a:pt x="815" y="794"/>
                  </a:lnTo>
                  <a:lnTo>
                    <a:pt x="815" y="793"/>
                  </a:lnTo>
                  <a:lnTo>
                    <a:pt x="815" y="792"/>
                  </a:lnTo>
                  <a:lnTo>
                    <a:pt x="816" y="792"/>
                  </a:lnTo>
                  <a:lnTo>
                    <a:pt x="816" y="791"/>
                  </a:lnTo>
                  <a:lnTo>
                    <a:pt x="816" y="789"/>
                  </a:lnTo>
                  <a:lnTo>
                    <a:pt x="815" y="788"/>
                  </a:lnTo>
                  <a:lnTo>
                    <a:pt x="814" y="787"/>
                  </a:lnTo>
                  <a:lnTo>
                    <a:pt x="812" y="786"/>
                  </a:lnTo>
                  <a:lnTo>
                    <a:pt x="812" y="784"/>
                  </a:lnTo>
                  <a:lnTo>
                    <a:pt x="812" y="783"/>
                  </a:lnTo>
                  <a:lnTo>
                    <a:pt x="812" y="782"/>
                  </a:lnTo>
                  <a:lnTo>
                    <a:pt x="811" y="782"/>
                  </a:lnTo>
                  <a:lnTo>
                    <a:pt x="811" y="781"/>
                  </a:lnTo>
                  <a:lnTo>
                    <a:pt x="811" y="779"/>
                  </a:lnTo>
                  <a:lnTo>
                    <a:pt x="810" y="779"/>
                  </a:lnTo>
                  <a:lnTo>
                    <a:pt x="810" y="778"/>
                  </a:lnTo>
                  <a:lnTo>
                    <a:pt x="809" y="778"/>
                  </a:lnTo>
                  <a:lnTo>
                    <a:pt x="809" y="777"/>
                  </a:lnTo>
                  <a:lnTo>
                    <a:pt x="807" y="777"/>
                  </a:lnTo>
                  <a:lnTo>
                    <a:pt x="806" y="776"/>
                  </a:lnTo>
                  <a:lnTo>
                    <a:pt x="805" y="775"/>
                  </a:lnTo>
                  <a:lnTo>
                    <a:pt x="805" y="773"/>
                  </a:lnTo>
                  <a:lnTo>
                    <a:pt x="804" y="773"/>
                  </a:lnTo>
                  <a:lnTo>
                    <a:pt x="803" y="772"/>
                  </a:lnTo>
                  <a:lnTo>
                    <a:pt x="801" y="771"/>
                  </a:lnTo>
                  <a:lnTo>
                    <a:pt x="800" y="771"/>
                  </a:lnTo>
                  <a:lnTo>
                    <a:pt x="800" y="770"/>
                  </a:lnTo>
                  <a:lnTo>
                    <a:pt x="799" y="770"/>
                  </a:lnTo>
                  <a:lnTo>
                    <a:pt x="799" y="768"/>
                  </a:lnTo>
                  <a:lnTo>
                    <a:pt x="798" y="767"/>
                  </a:lnTo>
                  <a:lnTo>
                    <a:pt x="798" y="766"/>
                  </a:lnTo>
                  <a:lnTo>
                    <a:pt x="796" y="766"/>
                  </a:lnTo>
                  <a:lnTo>
                    <a:pt x="795" y="765"/>
                  </a:lnTo>
                  <a:lnTo>
                    <a:pt x="794" y="765"/>
                  </a:lnTo>
                  <a:lnTo>
                    <a:pt x="793" y="765"/>
                  </a:lnTo>
                  <a:lnTo>
                    <a:pt x="793" y="763"/>
                  </a:lnTo>
                  <a:lnTo>
                    <a:pt x="791" y="761"/>
                  </a:lnTo>
                  <a:lnTo>
                    <a:pt x="789" y="760"/>
                  </a:lnTo>
                  <a:lnTo>
                    <a:pt x="788" y="758"/>
                  </a:lnTo>
                  <a:lnTo>
                    <a:pt x="786" y="757"/>
                  </a:lnTo>
                  <a:lnTo>
                    <a:pt x="785" y="756"/>
                  </a:lnTo>
                  <a:lnTo>
                    <a:pt x="788" y="756"/>
                  </a:lnTo>
                  <a:lnTo>
                    <a:pt x="789" y="756"/>
                  </a:lnTo>
                  <a:lnTo>
                    <a:pt x="790" y="755"/>
                  </a:lnTo>
                  <a:lnTo>
                    <a:pt x="790" y="753"/>
                  </a:lnTo>
                  <a:lnTo>
                    <a:pt x="791" y="752"/>
                  </a:lnTo>
                  <a:lnTo>
                    <a:pt x="794" y="752"/>
                  </a:lnTo>
                  <a:lnTo>
                    <a:pt x="795" y="752"/>
                  </a:lnTo>
                  <a:lnTo>
                    <a:pt x="796" y="752"/>
                  </a:lnTo>
                  <a:lnTo>
                    <a:pt x="799" y="752"/>
                  </a:lnTo>
                  <a:lnTo>
                    <a:pt x="800" y="751"/>
                  </a:lnTo>
                  <a:lnTo>
                    <a:pt x="800" y="750"/>
                  </a:lnTo>
                  <a:lnTo>
                    <a:pt x="800" y="747"/>
                  </a:lnTo>
                  <a:lnTo>
                    <a:pt x="800" y="746"/>
                  </a:lnTo>
                  <a:lnTo>
                    <a:pt x="800" y="745"/>
                  </a:lnTo>
                  <a:lnTo>
                    <a:pt x="799" y="742"/>
                  </a:lnTo>
                  <a:lnTo>
                    <a:pt x="800" y="741"/>
                  </a:lnTo>
                  <a:lnTo>
                    <a:pt x="801" y="739"/>
                  </a:lnTo>
                  <a:lnTo>
                    <a:pt x="801" y="737"/>
                  </a:lnTo>
                  <a:lnTo>
                    <a:pt x="800" y="736"/>
                  </a:lnTo>
                  <a:lnTo>
                    <a:pt x="800" y="734"/>
                  </a:lnTo>
                  <a:lnTo>
                    <a:pt x="799" y="731"/>
                  </a:lnTo>
                  <a:lnTo>
                    <a:pt x="799" y="730"/>
                  </a:lnTo>
                  <a:lnTo>
                    <a:pt x="798" y="729"/>
                  </a:lnTo>
                  <a:lnTo>
                    <a:pt x="795" y="727"/>
                  </a:lnTo>
                  <a:lnTo>
                    <a:pt x="794" y="726"/>
                  </a:lnTo>
                  <a:lnTo>
                    <a:pt x="794" y="725"/>
                  </a:lnTo>
                  <a:lnTo>
                    <a:pt x="794" y="724"/>
                  </a:lnTo>
                  <a:lnTo>
                    <a:pt x="794" y="723"/>
                  </a:lnTo>
                  <a:lnTo>
                    <a:pt x="793" y="721"/>
                  </a:lnTo>
                  <a:lnTo>
                    <a:pt x="791" y="721"/>
                  </a:lnTo>
                  <a:lnTo>
                    <a:pt x="791" y="720"/>
                  </a:lnTo>
                  <a:lnTo>
                    <a:pt x="791" y="719"/>
                  </a:lnTo>
                  <a:lnTo>
                    <a:pt x="793" y="718"/>
                  </a:lnTo>
                  <a:lnTo>
                    <a:pt x="791" y="716"/>
                  </a:lnTo>
                  <a:lnTo>
                    <a:pt x="791" y="714"/>
                  </a:lnTo>
                  <a:lnTo>
                    <a:pt x="791" y="713"/>
                  </a:lnTo>
                  <a:lnTo>
                    <a:pt x="791" y="711"/>
                  </a:lnTo>
                  <a:lnTo>
                    <a:pt x="790" y="710"/>
                  </a:lnTo>
                  <a:lnTo>
                    <a:pt x="790" y="709"/>
                  </a:lnTo>
                  <a:lnTo>
                    <a:pt x="789" y="708"/>
                  </a:lnTo>
                  <a:lnTo>
                    <a:pt x="788" y="708"/>
                  </a:lnTo>
                  <a:lnTo>
                    <a:pt x="788" y="706"/>
                  </a:lnTo>
                  <a:lnTo>
                    <a:pt x="786" y="704"/>
                  </a:lnTo>
                  <a:lnTo>
                    <a:pt x="789" y="704"/>
                  </a:lnTo>
                  <a:lnTo>
                    <a:pt x="788" y="701"/>
                  </a:lnTo>
                  <a:lnTo>
                    <a:pt x="786" y="700"/>
                  </a:lnTo>
                  <a:lnTo>
                    <a:pt x="786" y="699"/>
                  </a:lnTo>
                  <a:lnTo>
                    <a:pt x="788" y="698"/>
                  </a:lnTo>
                  <a:lnTo>
                    <a:pt x="788" y="697"/>
                  </a:lnTo>
                  <a:lnTo>
                    <a:pt x="786" y="692"/>
                  </a:lnTo>
                  <a:lnTo>
                    <a:pt x="786" y="690"/>
                  </a:lnTo>
                  <a:lnTo>
                    <a:pt x="784" y="688"/>
                  </a:lnTo>
                  <a:lnTo>
                    <a:pt x="784" y="685"/>
                  </a:lnTo>
                  <a:lnTo>
                    <a:pt x="783" y="685"/>
                  </a:lnTo>
                  <a:lnTo>
                    <a:pt x="781" y="684"/>
                  </a:lnTo>
                  <a:lnTo>
                    <a:pt x="783" y="683"/>
                  </a:lnTo>
                  <a:lnTo>
                    <a:pt x="783" y="680"/>
                  </a:lnTo>
                  <a:lnTo>
                    <a:pt x="783" y="679"/>
                  </a:lnTo>
                  <a:lnTo>
                    <a:pt x="784" y="677"/>
                  </a:lnTo>
                  <a:lnTo>
                    <a:pt x="783" y="675"/>
                  </a:lnTo>
                  <a:lnTo>
                    <a:pt x="784" y="673"/>
                  </a:lnTo>
                  <a:lnTo>
                    <a:pt x="784" y="672"/>
                  </a:lnTo>
                  <a:lnTo>
                    <a:pt x="784" y="668"/>
                  </a:lnTo>
                  <a:lnTo>
                    <a:pt x="784" y="667"/>
                  </a:lnTo>
                  <a:lnTo>
                    <a:pt x="784" y="664"/>
                  </a:lnTo>
                  <a:lnTo>
                    <a:pt x="784" y="663"/>
                  </a:lnTo>
                  <a:lnTo>
                    <a:pt x="784" y="662"/>
                  </a:lnTo>
                  <a:lnTo>
                    <a:pt x="784" y="661"/>
                  </a:lnTo>
                  <a:lnTo>
                    <a:pt x="784" y="659"/>
                  </a:lnTo>
                  <a:lnTo>
                    <a:pt x="784" y="658"/>
                  </a:lnTo>
                  <a:lnTo>
                    <a:pt x="784" y="657"/>
                  </a:lnTo>
                  <a:lnTo>
                    <a:pt x="786" y="654"/>
                  </a:lnTo>
                  <a:lnTo>
                    <a:pt x="788" y="653"/>
                  </a:lnTo>
                  <a:lnTo>
                    <a:pt x="788" y="652"/>
                  </a:lnTo>
                  <a:lnTo>
                    <a:pt x="788" y="651"/>
                  </a:lnTo>
                  <a:lnTo>
                    <a:pt x="788" y="649"/>
                  </a:lnTo>
                  <a:lnTo>
                    <a:pt x="786" y="647"/>
                  </a:lnTo>
                  <a:lnTo>
                    <a:pt x="786" y="646"/>
                  </a:lnTo>
                  <a:lnTo>
                    <a:pt x="786" y="645"/>
                  </a:lnTo>
                  <a:lnTo>
                    <a:pt x="786" y="642"/>
                  </a:lnTo>
                  <a:lnTo>
                    <a:pt x="786" y="641"/>
                  </a:lnTo>
                  <a:lnTo>
                    <a:pt x="786" y="638"/>
                  </a:lnTo>
                  <a:lnTo>
                    <a:pt x="786" y="637"/>
                  </a:lnTo>
                  <a:lnTo>
                    <a:pt x="786" y="635"/>
                  </a:lnTo>
                  <a:lnTo>
                    <a:pt x="788" y="635"/>
                  </a:lnTo>
                  <a:lnTo>
                    <a:pt x="789" y="635"/>
                  </a:lnTo>
                  <a:lnTo>
                    <a:pt x="789" y="633"/>
                  </a:lnTo>
                  <a:lnTo>
                    <a:pt x="791" y="635"/>
                  </a:lnTo>
                  <a:lnTo>
                    <a:pt x="793" y="635"/>
                  </a:lnTo>
                  <a:lnTo>
                    <a:pt x="794" y="635"/>
                  </a:lnTo>
                  <a:lnTo>
                    <a:pt x="795" y="633"/>
                  </a:lnTo>
                  <a:lnTo>
                    <a:pt x="796" y="632"/>
                  </a:lnTo>
                  <a:lnTo>
                    <a:pt x="796" y="631"/>
                  </a:lnTo>
                  <a:lnTo>
                    <a:pt x="795" y="630"/>
                  </a:lnTo>
                  <a:lnTo>
                    <a:pt x="796" y="628"/>
                  </a:lnTo>
                  <a:lnTo>
                    <a:pt x="798" y="631"/>
                  </a:lnTo>
                  <a:lnTo>
                    <a:pt x="800" y="630"/>
                  </a:lnTo>
                  <a:lnTo>
                    <a:pt x="801" y="628"/>
                  </a:lnTo>
                  <a:lnTo>
                    <a:pt x="800" y="627"/>
                  </a:lnTo>
                  <a:lnTo>
                    <a:pt x="799" y="625"/>
                  </a:lnTo>
                  <a:lnTo>
                    <a:pt x="799" y="622"/>
                  </a:lnTo>
                  <a:lnTo>
                    <a:pt x="796" y="622"/>
                  </a:lnTo>
                  <a:lnTo>
                    <a:pt x="799" y="620"/>
                  </a:lnTo>
                  <a:lnTo>
                    <a:pt x="800" y="620"/>
                  </a:lnTo>
                  <a:lnTo>
                    <a:pt x="801" y="619"/>
                  </a:lnTo>
                  <a:lnTo>
                    <a:pt x="804" y="619"/>
                  </a:lnTo>
                  <a:lnTo>
                    <a:pt x="805" y="617"/>
                  </a:lnTo>
                  <a:lnTo>
                    <a:pt x="806" y="615"/>
                  </a:lnTo>
                  <a:lnTo>
                    <a:pt x="806" y="612"/>
                  </a:lnTo>
                  <a:lnTo>
                    <a:pt x="807" y="611"/>
                  </a:lnTo>
                  <a:lnTo>
                    <a:pt x="809" y="607"/>
                  </a:lnTo>
                  <a:lnTo>
                    <a:pt x="807" y="606"/>
                  </a:lnTo>
                  <a:lnTo>
                    <a:pt x="806" y="604"/>
                  </a:lnTo>
                  <a:lnTo>
                    <a:pt x="806" y="601"/>
                  </a:lnTo>
                  <a:lnTo>
                    <a:pt x="805" y="600"/>
                  </a:lnTo>
                  <a:lnTo>
                    <a:pt x="804" y="600"/>
                  </a:lnTo>
                  <a:lnTo>
                    <a:pt x="804" y="599"/>
                  </a:lnTo>
                  <a:lnTo>
                    <a:pt x="803" y="599"/>
                  </a:lnTo>
                  <a:lnTo>
                    <a:pt x="801" y="599"/>
                  </a:lnTo>
                  <a:lnTo>
                    <a:pt x="801" y="600"/>
                  </a:lnTo>
                  <a:lnTo>
                    <a:pt x="800" y="600"/>
                  </a:lnTo>
                  <a:lnTo>
                    <a:pt x="799" y="600"/>
                  </a:lnTo>
                  <a:lnTo>
                    <a:pt x="798" y="600"/>
                  </a:lnTo>
                  <a:lnTo>
                    <a:pt x="800" y="599"/>
                  </a:lnTo>
                  <a:lnTo>
                    <a:pt x="800" y="596"/>
                  </a:lnTo>
                  <a:lnTo>
                    <a:pt x="800" y="595"/>
                  </a:lnTo>
                  <a:lnTo>
                    <a:pt x="799" y="595"/>
                  </a:lnTo>
                  <a:lnTo>
                    <a:pt x="799" y="594"/>
                  </a:lnTo>
                  <a:lnTo>
                    <a:pt x="798" y="593"/>
                  </a:lnTo>
                  <a:lnTo>
                    <a:pt x="796" y="591"/>
                  </a:lnTo>
                  <a:lnTo>
                    <a:pt x="796" y="589"/>
                  </a:lnTo>
                  <a:lnTo>
                    <a:pt x="796" y="586"/>
                  </a:lnTo>
                  <a:lnTo>
                    <a:pt x="798" y="585"/>
                  </a:lnTo>
                  <a:lnTo>
                    <a:pt x="796" y="584"/>
                  </a:lnTo>
                  <a:lnTo>
                    <a:pt x="795" y="583"/>
                  </a:lnTo>
                  <a:lnTo>
                    <a:pt x="795" y="580"/>
                  </a:lnTo>
                  <a:lnTo>
                    <a:pt x="794" y="578"/>
                  </a:lnTo>
                  <a:lnTo>
                    <a:pt x="794" y="576"/>
                  </a:lnTo>
                  <a:lnTo>
                    <a:pt x="794" y="574"/>
                  </a:lnTo>
                  <a:lnTo>
                    <a:pt x="794" y="573"/>
                  </a:lnTo>
                  <a:lnTo>
                    <a:pt x="795" y="571"/>
                  </a:lnTo>
                  <a:lnTo>
                    <a:pt x="795" y="569"/>
                  </a:lnTo>
                  <a:lnTo>
                    <a:pt x="795" y="568"/>
                  </a:lnTo>
                  <a:lnTo>
                    <a:pt x="793" y="565"/>
                  </a:lnTo>
                  <a:lnTo>
                    <a:pt x="790" y="562"/>
                  </a:lnTo>
                  <a:lnTo>
                    <a:pt x="790" y="559"/>
                  </a:lnTo>
                  <a:lnTo>
                    <a:pt x="790" y="558"/>
                  </a:lnTo>
                  <a:lnTo>
                    <a:pt x="789" y="557"/>
                  </a:lnTo>
                  <a:lnTo>
                    <a:pt x="784" y="550"/>
                  </a:lnTo>
                  <a:lnTo>
                    <a:pt x="781" y="548"/>
                  </a:lnTo>
                  <a:lnTo>
                    <a:pt x="780" y="547"/>
                  </a:lnTo>
                  <a:lnTo>
                    <a:pt x="778" y="544"/>
                  </a:lnTo>
                  <a:lnTo>
                    <a:pt x="779" y="542"/>
                  </a:lnTo>
                  <a:lnTo>
                    <a:pt x="778" y="539"/>
                  </a:lnTo>
                  <a:lnTo>
                    <a:pt x="774" y="538"/>
                  </a:lnTo>
                  <a:lnTo>
                    <a:pt x="773" y="537"/>
                  </a:lnTo>
                  <a:lnTo>
                    <a:pt x="777" y="537"/>
                  </a:lnTo>
                  <a:lnTo>
                    <a:pt x="779" y="537"/>
                  </a:lnTo>
                  <a:lnTo>
                    <a:pt x="780" y="536"/>
                  </a:lnTo>
                  <a:lnTo>
                    <a:pt x="780" y="534"/>
                  </a:lnTo>
                  <a:lnTo>
                    <a:pt x="781" y="534"/>
                  </a:lnTo>
                  <a:lnTo>
                    <a:pt x="781" y="533"/>
                  </a:lnTo>
                  <a:lnTo>
                    <a:pt x="783" y="532"/>
                  </a:lnTo>
                  <a:lnTo>
                    <a:pt x="783" y="531"/>
                  </a:lnTo>
                  <a:lnTo>
                    <a:pt x="784" y="531"/>
                  </a:lnTo>
                  <a:lnTo>
                    <a:pt x="784" y="529"/>
                  </a:lnTo>
                  <a:lnTo>
                    <a:pt x="785" y="528"/>
                  </a:lnTo>
                  <a:lnTo>
                    <a:pt x="785" y="527"/>
                  </a:lnTo>
                  <a:lnTo>
                    <a:pt x="784" y="527"/>
                  </a:lnTo>
                  <a:lnTo>
                    <a:pt x="784" y="526"/>
                  </a:lnTo>
                  <a:lnTo>
                    <a:pt x="783" y="526"/>
                  </a:lnTo>
                  <a:lnTo>
                    <a:pt x="783" y="524"/>
                  </a:lnTo>
                  <a:lnTo>
                    <a:pt x="783" y="523"/>
                  </a:lnTo>
                  <a:lnTo>
                    <a:pt x="784" y="522"/>
                  </a:lnTo>
                  <a:lnTo>
                    <a:pt x="784" y="521"/>
                  </a:lnTo>
                  <a:lnTo>
                    <a:pt x="784" y="519"/>
                  </a:lnTo>
                  <a:lnTo>
                    <a:pt x="783" y="518"/>
                  </a:lnTo>
                  <a:lnTo>
                    <a:pt x="784" y="517"/>
                  </a:lnTo>
                  <a:lnTo>
                    <a:pt x="784" y="516"/>
                  </a:lnTo>
                  <a:lnTo>
                    <a:pt x="785" y="515"/>
                  </a:lnTo>
                  <a:lnTo>
                    <a:pt x="784" y="515"/>
                  </a:lnTo>
                  <a:lnTo>
                    <a:pt x="784" y="513"/>
                  </a:lnTo>
                  <a:lnTo>
                    <a:pt x="784" y="512"/>
                  </a:lnTo>
                  <a:lnTo>
                    <a:pt x="785" y="512"/>
                  </a:lnTo>
                  <a:lnTo>
                    <a:pt x="785" y="511"/>
                  </a:lnTo>
                  <a:lnTo>
                    <a:pt x="786" y="510"/>
                  </a:lnTo>
                  <a:lnTo>
                    <a:pt x="786" y="508"/>
                  </a:lnTo>
                  <a:lnTo>
                    <a:pt x="786" y="507"/>
                  </a:lnTo>
                  <a:lnTo>
                    <a:pt x="786" y="506"/>
                  </a:lnTo>
                  <a:lnTo>
                    <a:pt x="788" y="505"/>
                  </a:lnTo>
                  <a:lnTo>
                    <a:pt x="788" y="503"/>
                  </a:lnTo>
                  <a:lnTo>
                    <a:pt x="788" y="502"/>
                  </a:lnTo>
                  <a:lnTo>
                    <a:pt x="788" y="501"/>
                  </a:lnTo>
                  <a:lnTo>
                    <a:pt x="788" y="500"/>
                  </a:lnTo>
                  <a:lnTo>
                    <a:pt x="789" y="498"/>
                  </a:lnTo>
                  <a:lnTo>
                    <a:pt x="789" y="497"/>
                  </a:lnTo>
                  <a:lnTo>
                    <a:pt x="788" y="496"/>
                  </a:lnTo>
                  <a:lnTo>
                    <a:pt x="788" y="495"/>
                  </a:lnTo>
                  <a:lnTo>
                    <a:pt x="788" y="493"/>
                  </a:lnTo>
                  <a:lnTo>
                    <a:pt x="786" y="492"/>
                  </a:lnTo>
                  <a:lnTo>
                    <a:pt x="788" y="491"/>
                  </a:lnTo>
                  <a:lnTo>
                    <a:pt x="789" y="491"/>
                  </a:lnTo>
                  <a:lnTo>
                    <a:pt x="790" y="490"/>
                  </a:lnTo>
                  <a:lnTo>
                    <a:pt x="790" y="489"/>
                  </a:lnTo>
                  <a:lnTo>
                    <a:pt x="790" y="487"/>
                  </a:lnTo>
                  <a:lnTo>
                    <a:pt x="790" y="486"/>
                  </a:lnTo>
                  <a:lnTo>
                    <a:pt x="790" y="485"/>
                  </a:lnTo>
                  <a:lnTo>
                    <a:pt x="791" y="484"/>
                  </a:lnTo>
                  <a:lnTo>
                    <a:pt x="793" y="482"/>
                  </a:lnTo>
                  <a:lnTo>
                    <a:pt x="794" y="481"/>
                  </a:lnTo>
                  <a:lnTo>
                    <a:pt x="794" y="479"/>
                  </a:lnTo>
                  <a:lnTo>
                    <a:pt x="794" y="477"/>
                  </a:lnTo>
                  <a:lnTo>
                    <a:pt x="795" y="476"/>
                  </a:lnTo>
                  <a:lnTo>
                    <a:pt x="796" y="475"/>
                  </a:lnTo>
                  <a:lnTo>
                    <a:pt x="796" y="472"/>
                  </a:lnTo>
                  <a:lnTo>
                    <a:pt x="798" y="471"/>
                  </a:lnTo>
                  <a:lnTo>
                    <a:pt x="798" y="470"/>
                  </a:lnTo>
                  <a:lnTo>
                    <a:pt x="799" y="469"/>
                  </a:lnTo>
                  <a:lnTo>
                    <a:pt x="799" y="467"/>
                  </a:lnTo>
                  <a:lnTo>
                    <a:pt x="798" y="465"/>
                  </a:lnTo>
                  <a:lnTo>
                    <a:pt x="798" y="464"/>
                  </a:lnTo>
                  <a:lnTo>
                    <a:pt x="798" y="463"/>
                  </a:lnTo>
                  <a:lnTo>
                    <a:pt x="798" y="461"/>
                  </a:lnTo>
                  <a:lnTo>
                    <a:pt x="798" y="460"/>
                  </a:lnTo>
                  <a:lnTo>
                    <a:pt x="796" y="459"/>
                  </a:lnTo>
                  <a:lnTo>
                    <a:pt x="796" y="458"/>
                  </a:lnTo>
                  <a:lnTo>
                    <a:pt x="796" y="455"/>
                  </a:lnTo>
                  <a:lnTo>
                    <a:pt x="795" y="455"/>
                  </a:lnTo>
                  <a:lnTo>
                    <a:pt x="794" y="455"/>
                  </a:lnTo>
                  <a:lnTo>
                    <a:pt x="793" y="455"/>
                  </a:lnTo>
                  <a:lnTo>
                    <a:pt x="790" y="455"/>
                  </a:lnTo>
                  <a:lnTo>
                    <a:pt x="790" y="454"/>
                  </a:lnTo>
                  <a:lnTo>
                    <a:pt x="789" y="454"/>
                  </a:lnTo>
                  <a:lnTo>
                    <a:pt x="788" y="453"/>
                  </a:lnTo>
                  <a:lnTo>
                    <a:pt x="788" y="451"/>
                  </a:lnTo>
                  <a:lnTo>
                    <a:pt x="786" y="451"/>
                  </a:lnTo>
                  <a:lnTo>
                    <a:pt x="786" y="450"/>
                  </a:lnTo>
                  <a:lnTo>
                    <a:pt x="785" y="450"/>
                  </a:lnTo>
                  <a:lnTo>
                    <a:pt x="785" y="449"/>
                  </a:lnTo>
                  <a:lnTo>
                    <a:pt x="784" y="449"/>
                  </a:lnTo>
                  <a:lnTo>
                    <a:pt x="784" y="448"/>
                  </a:lnTo>
                  <a:lnTo>
                    <a:pt x="785" y="449"/>
                  </a:lnTo>
                  <a:lnTo>
                    <a:pt x="785" y="448"/>
                  </a:lnTo>
                  <a:lnTo>
                    <a:pt x="785" y="446"/>
                  </a:lnTo>
                  <a:lnTo>
                    <a:pt x="785" y="445"/>
                  </a:lnTo>
                  <a:lnTo>
                    <a:pt x="785" y="444"/>
                  </a:lnTo>
                  <a:lnTo>
                    <a:pt x="786" y="443"/>
                  </a:lnTo>
                  <a:lnTo>
                    <a:pt x="786" y="441"/>
                  </a:lnTo>
                  <a:lnTo>
                    <a:pt x="786" y="440"/>
                  </a:lnTo>
                  <a:lnTo>
                    <a:pt x="786" y="439"/>
                  </a:lnTo>
                  <a:lnTo>
                    <a:pt x="788" y="439"/>
                  </a:lnTo>
                  <a:lnTo>
                    <a:pt x="788" y="438"/>
                  </a:lnTo>
                  <a:lnTo>
                    <a:pt x="789" y="438"/>
                  </a:lnTo>
                  <a:lnTo>
                    <a:pt x="789" y="437"/>
                  </a:lnTo>
                  <a:lnTo>
                    <a:pt x="789" y="435"/>
                  </a:lnTo>
                  <a:lnTo>
                    <a:pt x="790" y="433"/>
                  </a:lnTo>
                  <a:lnTo>
                    <a:pt x="789" y="432"/>
                  </a:lnTo>
                  <a:lnTo>
                    <a:pt x="789" y="429"/>
                  </a:lnTo>
                  <a:lnTo>
                    <a:pt x="788" y="428"/>
                  </a:lnTo>
                  <a:lnTo>
                    <a:pt x="789" y="425"/>
                  </a:lnTo>
                  <a:lnTo>
                    <a:pt x="789" y="423"/>
                  </a:lnTo>
                  <a:lnTo>
                    <a:pt x="789" y="422"/>
                  </a:lnTo>
                  <a:lnTo>
                    <a:pt x="789" y="419"/>
                  </a:lnTo>
                  <a:lnTo>
                    <a:pt x="788" y="417"/>
                  </a:lnTo>
                  <a:lnTo>
                    <a:pt x="784" y="414"/>
                  </a:lnTo>
                  <a:lnTo>
                    <a:pt x="783" y="412"/>
                  </a:lnTo>
                  <a:lnTo>
                    <a:pt x="783" y="411"/>
                  </a:lnTo>
                  <a:lnTo>
                    <a:pt x="781" y="411"/>
                  </a:lnTo>
                  <a:lnTo>
                    <a:pt x="780" y="409"/>
                  </a:lnTo>
                  <a:lnTo>
                    <a:pt x="779" y="408"/>
                  </a:lnTo>
                  <a:lnTo>
                    <a:pt x="778" y="407"/>
                  </a:lnTo>
                  <a:lnTo>
                    <a:pt x="778" y="406"/>
                  </a:lnTo>
                  <a:lnTo>
                    <a:pt x="777" y="403"/>
                  </a:lnTo>
                  <a:lnTo>
                    <a:pt x="775" y="401"/>
                  </a:lnTo>
                  <a:lnTo>
                    <a:pt x="778" y="401"/>
                  </a:lnTo>
                  <a:lnTo>
                    <a:pt x="781" y="394"/>
                  </a:lnTo>
                  <a:lnTo>
                    <a:pt x="780" y="394"/>
                  </a:lnTo>
                  <a:lnTo>
                    <a:pt x="780" y="393"/>
                  </a:lnTo>
                  <a:lnTo>
                    <a:pt x="785" y="392"/>
                  </a:lnTo>
                  <a:lnTo>
                    <a:pt x="786" y="391"/>
                  </a:lnTo>
                  <a:lnTo>
                    <a:pt x="788" y="389"/>
                  </a:lnTo>
                  <a:lnTo>
                    <a:pt x="788" y="388"/>
                  </a:lnTo>
                  <a:lnTo>
                    <a:pt x="788" y="387"/>
                  </a:lnTo>
                  <a:lnTo>
                    <a:pt x="788" y="386"/>
                  </a:lnTo>
                  <a:lnTo>
                    <a:pt x="788" y="385"/>
                  </a:lnTo>
                  <a:lnTo>
                    <a:pt x="788" y="383"/>
                  </a:lnTo>
                  <a:lnTo>
                    <a:pt x="786" y="382"/>
                  </a:lnTo>
                  <a:lnTo>
                    <a:pt x="786" y="381"/>
                  </a:lnTo>
                  <a:lnTo>
                    <a:pt x="785" y="380"/>
                  </a:lnTo>
                  <a:lnTo>
                    <a:pt x="785" y="378"/>
                  </a:lnTo>
                  <a:lnTo>
                    <a:pt x="786" y="377"/>
                  </a:lnTo>
                  <a:lnTo>
                    <a:pt x="786" y="376"/>
                  </a:lnTo>
                  <a:lnTo>
                    <a:pt x="786" y="375"/>
                  </a:lnTo>
                  <a:lnTo>
                    <a:pt x="786" y="372"/>
                  </a:lnTo>
                  <a:lnTo>
                    <a:pt x="786" y="371"/>
                  </a:lnTo>
                  <a:lnTo>
                    <a:pt x="786" y="368"/>
                  </a:lnTo>
                  <a:lnTo>
                    <a:pt x="785" y="370"/>
                  </a:lnTo>
                  <a:lnTo>
                    <a:pt x="784" y="371"/>
                  </a:lnTo>
                  <a:lnTo>
                    <a:pt x="784" y="372"/>
                  </a:lnTo>
                  <a:lnTo>
                    <a:pt x="783" y="375"/>
                  </a:lnTo>
                  <a:lnTo>
                    <a:pt x="780" y="376"/>
                  </a:lnTo>
                  <a:lnTo>
                    <a:pt x="779" y="375"/>
                  </a:lnTo>
                  <a:lnTo>
                    <a:pt x="778" y="375"/>
                  </a:lnTo>
                  <a:lnTo>
                    <a:pt x="777" y="373"/>
                  </a:lnTo>
                  <a:lnTo>
                    <a:pt x="774" y="370"/>
                  </a:lnTo>
                  <a:lnTo>
                    <a:pt x="774" y="368"/>
                  </a:lnTo>
                  <a:lnTo>
                    <a:pt x="775" y="366"/>
                  </a:lnTo>
                  <a:lnTo>
                    <a:pt x="775" y="365"/>
                  </a:lnTo>
                  <a:lnTo>
                    <a:pt x="774" y="363"/>
                  </a:lnTo>
                  <a:lnTo>
                    <a:pt x="774" y="361"/>
                  </a:lnTo>
                  <a:lnTo>
                    <a:pt x="773" y="361"/>
                  </a:lnTo>
                  <a:lnTo>
                    <a:pt x="772" y="361"/>
                  </a:lnTo>
                  <a:lnTo>
                    <a:pt x="773" y="360"/>
                  </a:lnTo>
                  <a:lnTo>
                    <a:pt x="772" y="360"/>
                  </a:lnTo>
                  <a:lnTo>
                    <a:pt x="770" y="359"/>
                  </a:lnTo>
                  <a:lnTo>
                    <a:pt x="772" y="359"/>
                  </a:lnTo>
                  <a:lnTo>
                    <a:pt x="781" y="359"/>
                  </a:lnTo>
                  <a:lnTo>
                    <a:pt x="793" y="360"/>
                  </a:lnTo>
                  <a:lnTo>
                    <a:pt x="798" y="356"/>
                  </a:lnTo>
                  <a:lnTo>
                    <a:pt x="799" y="357"/>
                  </a:lnTo>
                  <a:lnTo>
                    <a:pt x="800" y="357"/>
                  </a:lnTo>
                  <a:lnTo>
                    <a:pt x="801" y="357"/>
                  </a:lnTo>
                  <a:lnTo>
                    <a:pt x="803" y="357"/>
                  </a:lnTo>
                  <a:lnTo>
                    <a:pt x="804" y="357"/>
                  </a:lnTo>
                  <a:lnTo>
                    <a:pt x="805" y="357"/>
                  </a:lnTo>
                  <a:lnTo>
                    <a:pt x="806" y="359"/>
                  </a:lnTo>
                  <a:lnTo>
                    <a:pt x="807" y="359"/>
                  </a:lnTo>
                  <a:lnTo>
                    <a:pt x="809" y="359"/>
                  </a:lnTo>
                  <a:lnTo>
                    <a:pt x="810" y="359"/>
                  </a:lnTo>
                  <a:lnTo>
                    <a:pt x="811" y="360"/>
                  </a:lnTo>
                  <a:lnTo>
                    <a:pt x="812" y="360"/>
                  </a:lnTo>
                  <a:lnTo>
                    <a:pt x="814" y="360"/>
                  </a:lnTo>
                  <a:lnTo>
                    <a:pt x="815" y="361"/>
                  </a:lnTo>
                  <a:lnTo>
                    <a:pt x="816" y="362"/>
                  </a:lnTo>
                  <a:lnTo>
                    <a:pt x="817" y="362"/>
                  </a:lnTo>
                  <a:lnTo>
                    <a:pt x="819" y="362"/>
                  </a:lnTo>
                  <a:lnTo>
                    <a:pt x="820" y="362"/>
                  </a:lnTo>
                  <a:lnTo>
                    <a:pt x="821" y="362"/>
                  </a:lnTo>
                  <a:lnTo>
                    <a:pt x="822" y="361"/>
                  </a:lnTo>
                  <a:lnTo>
                    <a:pt x="824" y="362"/>
                  </a:lnTo>
                  <a:lnTo>
                    <a:pt x="825" y="362"/>
                  </a:lnTo>
                  <a:lnTo>
                    <a:pt x="825" y="361"/>
                  </a:lnTo>
                  <a:lnTo>
                    <a:pt x="826" y="361"/>
                  </a:lnTo>
                  <a:lnTo>
                    <a:pt x="827" y="362"/>
                  </a:lnTo>
                  <a:lnTo>
                    <a:pt x="829" y="361"/>
                  </a:lnTo>
                  <a:lnTo>
                    <a:pt x="829" y="360"/>
                  </a:lnTo>
                  <a:lnTo>
                    <a:pt x="830" y="360"/>
                  </a:lnTo>
                  <a:lnTo>
                    <a:pt x="831" y="360"/>
                  </a:lnTo>
                  <a:lnTo>
                    <a:pt x="845" y="360"/>
                  </a:lnTo>
                  <a:lnTo>
                    <a:pt x="857" y="360"/>
                  </a:lnTo>
                  <a:lnTo>
                    <a:pt x="874" y="361"/>
                  </a:lnTo>
                  <a:lnTo>
                    <a:pt x="890" y="361"/>
                  </a:lnTo>
                  <a:lnTo>
                    <a:pt x="904" y="362"/>
                  </a:lnTo>
                  <a:lnTo>
                    <a:pt x="914" y="361"/>
                  </a:lnTo>
                  <a:lnTo>
                    <a:pt x="931" y="359"/>
                  </a:lnTo>
                  <a:lnTo>
                    <a:pt x="937" y="359"/>
                  </a:lnTo>
                  <a:lnTo>
                    <a:pt x="944" y="362"/>
                  </a:lnTo>
                  <a:lnTo>
                    <a:pt x="965" y="362"/>
                  </a:lnTo>
                  <a:lnTo>
                    <a:pt x="1008" y="360"/>
                  </a:lnTo>
                  <a:lnTo>
                    <a:pt x="1022" y="366"/>
                  </a:lnTo>
                  <a:lnTo>
                    <a:pt x="1032" y="368"/>
                  </a:lnTo>
                  <a:lnTo>
                    <a:pt x="1049" y="376"/>
                  </a:lnTo>
                  <a:lnTo>
                    <a:pt x="1049" y="378"/>
                  </a:lnTo>
                  <a:lnTo>
                    <a:pt x="1055" y="378"/>
                  </a:lnTo>
                  <a:lnTo>
                    <a:pt x="1064" y="383"/>
                  </a:lnTo>
                  <a:lnTo>
                    <a:pt x="1071" y="388"/>
                  </a:lnTo>
                  <a:lnTo>
                    <a:pt x="1101" y="408"/>
                  </a:lnTo>
                  <a:lnTo>
                    <a:pt x="1134" y="429"/>
                  </a:lnTo>
                  <a:lnTo>
                    <a:pt x="1191" y="467"/>
                  </a:lnTo>
                  <a:lnTo>
                    <a:pt x="1194" y="469"/>
                  </a:lnTo>
                  <a:lnTo>
                    <a:pt x="1252" y="507"/>
                  </a:lnTo>
                  <a:lnTo>
                    <a:pt x="1267" y="516"/>
                  </a:lnTo>
                  <a:lnTo>
                    <a:pt x="1271" y="518"/>
                  </a:lnTo>
                  <a:lnTo>
                    <a:pt x="1300" y="539"/>
                  </a:lnTo>
                  <a:lnTo>
                    <a:pt x="1325" y="557"/>
                  </a:lnTo>
                  <a:lnTo>
                    <a:pt x="1339" y="565"/>
                  </a:lnTo>
                  <a:lnTo>
                    <a:pt x="1362" y="581"/>
                  </a:lnTo>
                  <a:lnTo>
                    <a:pt x="1383" y="595"/>
                  </a:lnTo>
                  <a:lnTo>
                    <a:pt x="1384" y="595"/>
                  </a:lnTo>
                  <a:lnTo>
                    <a:pt x="1386" y="596"/>
                  </a:lnTo>
                  <a:lnTo>
                    <a:pt x="1387" y="597"/>
                  </a:lnTo>
                  <a:lnTo>
                    <a:pt x="1389" y="599"/>
                  </a:lnTo>
                  <a:lnTo>
                    <a:pt x="1408" y="610"/>
                  </a:lnTo>
                  <a:lnTo>
                    <a:pt x="1414" y="614"/>
                  </a:lnTo>
                  <a:lnTo>
                    <a:pt x="1417" y="614"/>
                  </a:lnTo>
                  <a:lnTo>
                    <a:pt x="1418" y="615"/>
                  </a:lnTo>
                  <a:lnTo>
                    <a:pt x="1419" y="616"/>
                  </a:lnTo>
                  <a:lnTo>
                    <a:pt x="1422" y="617"/>
                  </a:lnTo>
                  <a:lnTo>
                    <a:pt x="1423" y="619"/>
                  </a:lnTo>
                  <a:lnTo>
                    <a:pt x="1423" y="620"/>
                  </a:lnTo>
                  <a:lnTo>
                    <a:pt x="1424" y="621"/>
                  </a:lnTo>
                  <a:lnTo>
                    <a:pt x="1424" y="622"/>
                  </a:lnTo>
                  <a:lnTo>
                    <a:pt x="1425" y="623"/>
                  </a:lnTo>
                  <a:lnTo>
                    <a:pt x="1427" y="625"/>
                  </a:lnTo>
                  <a:lnTo>
                    <a:pt x="1428" y="626"/>
                  </a:lnTo>
                  <a:lnTo>
                    <a:pt x="1430" y="628"/>
                  </a:lnTo>
                  <a:lnTo>
                    <a:pt x="1431" y="630"/>
                  </a:lnTo>
                  <a:lnTo>
                    <a:pt x="1433" y="631"/>
                  </a:lnTo>
                  <a:lnTo>
                    <a:pt x="1434" y="632"/>
                  </a:lnTo>
                  <a:lnTo>
                    <a:pt x="1435" y="633"/>
                  </a:lnTo>
                  <a:lnTo>
                    <a:pt x="1438" y="635"/>
                  </a:lnTo>
                  <a:lnTo>
                    <a:pt x="1439" y="636"/>
                  </a:lnTo>
                  <a:lnTo>
                    <a:pt x="1440" y="637"/>
                  </a:lnTo>
                  <a:lnTo>
                    <a:pt x="1441" y="637"/>
                  </a:lnTo>
                  <a:lnTo>
                    <a:pt x="1441" y="638"/>
                  </a:lnTo>
                  <a:lnTo>
                    <a:pt x="1443" y="640"/>
                  </a:lnTo>
                  <a:lnTo>
                    <a:pt x="1444" y="640"/>
                  </a:lnTo>
                  <a:lnTo>
                    <a:pt x="1445" y="641"/>
                  </a:lnTo>
                  <a:lnTo>
                    <a:pt x="1448" y="643"/>
                  </a:lnTo>
                  <a:lnTo>
                    <a:pt x="1449" y="643"/>
                  </a:lnTo>
                  <a:lnTo>
                    <a:pt x="1449" y="645"/>
                  </a:lnTo>
                  <a:lnTo>
                    <a:pt x="1450" y="645"/>
                  </a:lnTo>
                  <a:lnTo>
                    <a:pt x="1451" y="646"/>
                  </a:lnTo>
                  <a:lnTo>
                    <a:pt x="1451" y="647"/>
                  </a:lnTo>
                  <a:lnTo>
                    <a:pt x="1453" y="647"/>
                  </a:lnTo>
                  <a:lnTo>
                    <a:pt x="1454" y="648"/>
                  </a:lnTo>
                  <a:lnTo>
                    <a:pt x="1455" y="649"/>
                  </a:lnTo>
                  <a:lnTo>
                    <a:pt x="1456" y="649"/>
                  </a:lnTo>
                  <a:lnTo>
                    <a:pt x="1456" y="651"/>
                  </a:lnTo>
                  <a:lnTo>
                    <a:pt x="1459" y="653"/>
                  </a:lnTo>
                  <a:lnTo>
                    <a:pt x="1460" y="654"/>
                  </a:lnTo>
                  <a:lnTo>
                    <a:pt x="1461" y="656"/>
                  </a:lnTo>
                  <a:lnTo>
                    <a:pt x="1462" y="657"/>
                  </a:lnTo>
                  <a:lnTo>
                    <a:pt x="1465" y="656"/>
                  </a:lnTo>
                  <a:lnTo>
                    <a:pt x="1466" y="654"/>
                  </a:lnTo>
                  <a:lnTo>
                    <a:pt x="1470" y="654"/>
                  </a:lnTo>
                  <a:lnTo>
                    <a:pt x="1475" y="653"/>
                  </a:lnTo>
                  <a:lnTo>
                    <a:pt x="1480" y="652"/>
                  </a:lnTo>
                  <a:lnTo>
                    <a:pt x="1482" y="652"/>
                  </a:lnTo>
                  <a:lnTo>
                    <a:pt x="1486" y="652"/>
                  </a:lnTo>
                  <a:lnTo>
                    <a:pt x="1491" y="652"/>
                  </a:lnTo>
                  <a:lnTo>
                    <a:pt x="1497" y="653"/>
                  </a:lnTo>
                  <a:lnTo>
                    <a:pt x="1501" y="653"/>
                  </a:lnTo>
                  <a:lnTo>
                    <a:pt x="1506" y="653"/>
                  </a:lnTo>
                  <a:lnTo>
                    <a:pt x="1511" y="653"/>
                  </a:lnTo>
                  <a:lnTo>
                    <a:pt x="1516" y="654"/>
                  </a:lnTo>
                  <a:lnTo>
                    <a:pt x="1518" y="654"/>
                  </a:lnTo>
                  <a:lnTo>
                    <a:pt x="1523" y="654"/>
                  </a:lnTo>
                  <a:lnTo>
                    <a:pt x="1527" y="654"/>
                  </a:lnTo>
                  <a:lnTo>
                    <a:pt x="1529" y="654"/>
                  </a:lnTo>
                  <a:lnTo>
                    <a:pt x="1532" y="654"/>
                  </a:lnTo>
                  <a:lnTo>
                    <a:pt x="1535" y="656"/>
                  </a:lnTo>
                  <a:lnTo>
                    <a:pt x="1537" y="656"/>
                  </a:lnTo>
                  <a:lnTo>
                    <a:pt x="1538" y="656"/>
                  </a:lnTo>
                  <a:lnTo>
                    <a:pt x="1543" y="656"/>
                  </a:lnTo>
                  <a:lnTo>
                    <a:pt x="1547" y="656"/>
                  </a:lnTo>
                  <a:lnTo>
                    <a:pt x="1553" y="657"/>
                  </a:lnTo>
                  <a:lnTo>
                    <a:pt x="1558" y="657"/>
                  </a:lnTo>
                  <a:lnTo>
                    <a:pt x="1561" y="657"/>
                  </a:lnTo>
                  <a:lnTo>
                    <a:pt x="1564" y="657"/>
                  </a:lnTo>
                  <a:lnTo>
                    <a:pt x="1569" y="657"/>
                  </a:lnTo>
                  <a:lnTo>
                    <a:pt x="1571" y="658"/>
                  </a:lnTo>
                  <a:lnTo>
                    <a:pt x="1575" y="658"/>
                  </a:lnTo>
                  <a:lnTo>
                    <a:pt x="1578" y="657"/>
                  </a:lnTo>
                  <a:lnTo>
                    <a:pt x="1580" y="657"/>
                  </a:lnTo>
                  <a:lnTo>
                    <a:pt x="1583" y="656"/>
                  </a:lnTo>
                  <a:lnTo>
                    <a:pt x="1585" y="654"/>
                  </a:lnTo>
                  <a:lnTo>
                    <a:pt x="1587" y="654"/>
                  </a:lnTo>
                  <a:lnTo>
                    <a:pt x="1589" y="653"/>
                  </a:lnTo>
                  <a:lnTo>
                    <a:pt x="1592" y="652"/>
                  </a:lnTo>
                  <a:lnTo>
                    <a:pt x="1594" y="652"/>
                  </a:lnTo>
                  <a:lnTo>
                    <a:pt x="1595" y="651"/>
                  </a:lnTo>
                  <a:lnTo>
                    <a:pt x="1596" y="651"/>
                  </a:lnTo>
                  <a:lnTo>
                    <a:pt x="1597" y="651"/>
                  </a:lnTo>
                  <a:lnTo>
                    <a:pt x="1599" y="651"/>
                  </a:lnTo>
                  <a:lnTo>
                    <a:pt x="1600" y="651"/>
                  </a:lnTo>
                  <a:lnTo>
                    <a:pt x="1600" y="649"/>
                  </a:lnTo>
                  <a:lnTo>
                    <a:pt x="1601" y="649"/>
                  </a:lnTo>
                  <a:lnTo>
                    <a:pt x="1602" y="649"/>
                  </a:lnTo>
                  <a:lnTo>
                    <a:pt x="1601" y="648"/>
                  </a:lnTo>
                  <a:lnTo>
                    <a:pt x="1601" y="647"/>
                  </a:lnTo>
                  <a:lnTo>
                    <a:pt x="1601" y="646"/>
                  </a:lnTo>
                  <a:lnTo>
                    <a:pt x="1601" y="645"/>
                  </a:lnTo>
                  <a:lnTo>
                    <a:pt x="1601" y="643"/>
                  </a:lnTo>
                  <a:lnTo>
                    <a:pt x="1600" y="643"/>
                  </a:lnTo>
                  <a:lnTo>
                    <a:pt x="1600" y="642"/>
                  </a:lnTo>
                  <a:lnTo>
                    <a:pt x="1600" y="641"/>
                  </a:lnTo>
                  <a:lnTo>
                    <a:pt x="1600" y="640"/>
                  </a:lnTo>
                  <a:lnTo>
                    <a:pt x="1601" y="640"/>
                  </a:lnTo>
                  <a:lnTo>
                    <a:pt x="1602" y="640"/>
                  </a:lnTo>
                  <a:lnTo>
                    <a:pt x="1604" y="640"/>
                  </a:lnTo>
                  <a:lnTo>
                    <a:pt x="1605" y="640"/>
                  </a:lnTo>
                  <a:lnTo>
                    <a:pt x="1606" y="640"/>
                  </a:lnTo>
                  <a:lnTo>
                    <a:pt x="1607" y="640"/>
                  </a:lnTo>
                  <a:lnTo>
                    <a:pt x="1609" y="640"/>
                  </a:lnTo>
                  <a:lnTo>
                    <a:pt x="1609" y="641"/>
                  </a:lnTo>
                  <a:lnTo>
                    <a:pt x="1609" y="642"/>
                  </a:lnTo>
                  <a:lnTo>
                    <a:pt x="1610" y="642"/>
                  </a:lnTo>
                  <a:lnTo>
                    <a:pt x="1611" y="642"/>
                  </a:lnTo>
                  <a:lnTo>
                    <a:pt x="1611" y="643"/>
                  </a:lnTo>
                  <a:lnTo>
                    <a:pt x="1611" y="645"/>
                  </a:lnTo>
                  <a:lnTo>
                    <a:pt x="1611" y="646"/>
                  </a:lnTo>
                  <a:lnTo>
                    <a:pt x="1612" y="646"/>
                  </a:lnTo>
                  <a:lnTo>
                    <a:pt x="1612" y="647"/>
                  </a:lnTo>
                  <a:lnTo>
                    <a:pt x="1612" y="648"/>
                  </a:lnTo>
                  <a:lnTo>
                    <a:pt x="1614" y="649"/>
                  </a:lnTo>
                  <a:lnTo>
                    <a:pt x="1614" y="651"/>
                  </a:lnTo>
                  <a:lnTo>
                    <a:pt x="1615" y="651"/>
                  </a:lnTo>
                  <a:lnTo>
                    <a:pt x="1615" y="652"/>
                  </a:lnTo>
                  <a:lnTo>
                    <a:pt x="1615" y="653"/>
                  </a:lnTo>
                  <a:lnTo>
                    <a:pt x="1615" y="654"/>
                  </a:lnTo>
                  <a:lnTo>
                    <a:pt x="1616" y="654"/>
                  </a:lnTo>
                  <a:lnTo>
                    <a:pt x="1617" y="654"/>
                  </a:lnTo>
                  <a:lnTo>
                    <a:pt x="1617" y="656"/>
                  </a:lnTo>
                  <a:lnTo>
                    <a:pt x="1618" y="656"/>
                  </a:lnTo>
                  <a:lnTo>
                    <a:pt x="1620" y="656"/>
                  </a:lnTo>
                  <a:lnTo>
                    <a:pt x="1621" y="657"/>
                  </a:lnTo>
                  <a:lnTo>
                    <a:pt x="1622" y="657"/>
                  </a:lnTo>
                  <a:lnTo>
                    <a:pt x="1623" y="657"/>
                  </a:lnTo>
                  <a:lnTo>
                    <a:pt x="1625" y="657"/>
                  </a:lnTo>
                  <a:lnTo>
                    <a:pt x="1626" y="657"/>
                  </a:lnTo>
                  <a:lnTo>
                    <a:pt x="1627" y="657"/>
                  </a:lnTo>
                  <a:lnTo>
                    <a:pt x="1628" y="657"/>
                  </a:lnTo>
                  <a:lnTo>
                    <a:pt x="1630" y="657"/>
                  </a:lnTo>
                  <a:lnTo>
                    <a:pt x="1631" y="657"/>
                  </a:lnTo>
                  <a:lnTo>
                    <a:pt x="1632" y="657"/>
                  </a:lnTo>
                  <a:lnTo>
                    <a:pt x="1632" y="656"/>
                  </a:lnTo>
                  <a:lnTo>
                    <a:pt x="1633" y="656"/>
                  </a:lnTo>
                  <a:lnTo>
                    <a:pt x="1635" y="657"/>
                  </a:lnTo>
                  <a:lnTo>
                    <a:pt x="1636" y="657"/>
                  </a:lnTo>
                  <a:lnTo>
                    <a:pt x="1636" y="658"/>
                  </a:lnTo>
                  <a:lnTo>
                    <a:pt x="1637" y="658"/>
                  </a:lnTo>
                  <a:lnTo>
                    <a:pt x="1637" y="657"/>
                  </a:lnTo>
                  <a:lnTo>
                    <a:pt x="1638" y="657"/>
                  </a:lnTo>
                  <a:lnTo>
                    <a:pt x="1640" y="657"/>
                  </a:lnTo>
                  <a:lnTo>
                    <a:pt x="1640" y="658"/>
                  </a:lnTo>
                  <a:lnTo>
                    <a:pt x="1641" y="658"/>
                  </a:lnTo>
                  <a:lnTo>
                    <a:pt x="1642" y="658"/>
                  </a:lnTo>
                  <a:lnTo>
                    <a:pt x="1643" y="658"/>
                  </a:lnTo>
                  <a:lnTo>
                    <a:pt x="1643" y="659"/>
                  </a:lnTo>
                  <a:lnTo>
                    <a:pt x="1644" y="659"/>
                  </a:lnTo>
                  <a:lnTo>
                    <a:pt x="1646" y="659"/>
                  </a:lnTo>
                  <a:lnTo>
                    <a:pt x="1647" y="659"/>
                  </a:lnTo>
                  <a:lnTo>
                    <a:pt x="1648" y="659"/>
                  </a:lnTo>
                  <a:lnTo>
                    <a:pt x="1649" y="661"/>
                  </a:lnTo>
                  <a:lnTo>
                    <a:pt x="1651" y="661"/>
                  </a:lnTo>
                  <a:lnTo>
                    <a:pt x="1652" y="661"/>
                  </a:lnTo>
                  <a:lnTo>
                    <a:pt x="1653" y="661"/>
                  </a:lnTo>
                  <a:lnTo>
                    <a:pt x="1654" y="661"/>
                  </a:lnTo>
                  <a:lnTo>
                    <a:pt x="1654" y="659"/>
                  </a:lnTo>
                  <a:lnTo>
                    <a:pt x="1654" y="658"/>
                  </a:lnTo>
                  <a:lnTo>
                    <a:pt x="1654" y="657"/>
                  </a:lnTo>
                  <a:lnTo>
                    <a:pt x="1656" y="657"/>
                  </a:lnTo>
                  <a:lnTo>
                    <a:pt x="1656" y="656"/>
                  </a:lnTo>
                  <a:lnTo>
                    <a:pt x="1656" y="654"/>
                  </a:lnTo>
                  <a:lnTo>
                    <a:pt x="1656" y="653"/>
                  </a:lnTo>
                  <a:lnTo>
                    <a:pt x="1656" y="652"/>
                  </a:lnTo>
                  <a:lnTo>
                    <a:pt x="1656" y="651"/>
                  </a:lnTo>
                  <a:lnTo>
                    <a:pt x="1657" y="651"/>
                  </a:lnTo>
                  <a:lnTo>
                    <a:pt x="1658" y="651"/>
                  </a:lnTo>
                  <a:lnTo>
                    <a:pt x="1659" y="651"/>
                  </a:lnTo>
                  <a:lnTo>
                    <a:pt x="1661" y="651"/>
                  </a:lnTo>
                  <a:lnTo>
                    <a:pt x="1661" y="652"/>
                  </a:lnTo>
                  <a:lnTo>
                    <a:pt x="1661" y="653"/>
                  </a:lnTo>
                  <a:lnTo>
                    <a:pt x="1662" y="653"/>
                  </a:lnTo>
                  <a:lnTo>
                    <a:pt x="1662" y="654"/>
                  </a:lnTo>
                  <a:lnTo>
                    <a:pt x="1662" y="656"/>
                  </a:lnTo>
                  <a:lnTo>
                    <a:pt x="1663" y="656"/>
                  </a:lnTo>
                  <a:lnTo>
                    <a:pt x="1663" y="657"/>
                  </a:lnTo>
                  <a:lnTo>
                    <a:pt x="1667" y="662"/>
                  </a:lnTo>
                  <a:lnTo>
                    <a:pt x="1669" y="666"/>
                  </a:lnTo>
                  <a:lnTo>
                    <a:pt x="1668" y="666"/>
                  </a:lnTo>
                  <a:lnTo>
                    <a:pt x="1669" y="666"/>
                  </a:lnTo>
                  <a:lnTo>
                    <a:pt x="1669" y="667"/>
                  </a:lnTo>
                  <a:lnTo>
                    <a:pt x="1669" y="668"/>
                  </a:lnTo>
                  <a:lnTo>
                    <a:pt x="1670" y="669"/>
                  </a:lnTo>
                  <a:lnTo>
                    <a:pt x="1672" y="669"/>
                  </a:lnTo>
                  <a:lnTo>
                    <a:pt x="1675" y="671"/>
                  </a:lnTo>
                  <a:lnTo>
                    <a:pt x="1685" y="673"/>
                  </a:lnTo>
                  <a:lnTo>
                    <a:pt x="1685" y="674"/>
                  </a:lnTo>
                  <a:lnTo>
                    <a:pt x="1685" y="673"/>
                  </a:lnTo>
                  <a:lnTo>
                    <a:pt x="1692" y="675"/>
                  </a:lnTo>
                  <a:lnTo>
                    <a:pt x="1695" y="677"/>
                  </a:lnTo>
                  <a:lnTo>
                    <a:pt x="1703" y="679"/>
                  </a:lnTo>
                  <a:lnTo>
                    <a:pt x="1706" y="680"/>
                  </a:lnTo>
                  <a:lnTo>
                    <a:pt x="1713" y="682"/>
                  </a:lnTo>
                  <a:lnTo>
                    <a:pt x="1719" y="683"/>
                  </a:lnTo>
                  <a:lnTo>
                    <a:pt x="1721" y="684"/>
                  </a:lnTo>
                  <a:lnTo>
                    <a:pt x="1731" y="688"/>
                  </a:lnTo>
                  <a:lnTo>
                    <a:pt x="1736" y="689"/>
                  </a:lnTo>
                  <a:lnTo>
                    <a:pt x="1737" y="689"/>
                  </a:lnTo>
                  <a:lnTo>
                    <a:pt x="1741" y="689"/>
                  </a:lnTo>
                  <a:lnTo>
                    <a:pt x="1744" y="689"/>
                  </a:lnTo>
                  <a:lnTo>
                    <a:pt x="1747" y="689"/>
                  </a:lnTo>
                  <a:lnTo>
                    <a:pt x="1751" y="689"/>
                  </a:lnTo>
                  <a:lnTo>
                    <a:pt x="1756" y="689"/>
                  </a:lnTo>
                  <a:lnTo>
                    <a:pt x="1756" y="688"/>
                  </a:lnTo>
                  <a:lnTo>
                    <a:pt x="1756" y="687"/>
                  </a:lnTo>
                  <a:lnTo>
                    <a:pt x="1756" y="685"/>
                  </a:lnTo>
                  <a:lnTo>
                    <a:pt x="1757" y="684"/>
                  </a:lnTo>
                  <a:lnTo>
                    <a:pt x="1758" y="684"/>
                  </a:lnTo>
                  <a:lnTo>
                    <a:pt x="1758" y="683"/>
                  </a:lnTo>
                  <a:lnTo>
                    <a:pt x="1760" y="683"/>
                  </a:lnTo>
                  <a:lnTo>
                    <a:pt x="1760" y="684"/>
                  </a:lnTo>
                  <a:lnTo>
                    <a:pt x="1761" y="684"/>
                  </a:lnTo>
                  <a:lnTo>
                    <a:pt x="1762" y="684"/>
                  </a:lnTo>
                  <a:lnTo>
                    <a:pt x="1763" y="684"/>
                  </a:lnTo>
                  <a:lnTo>
                    <a:pt x="1763" y="685"/>
                  </a:lnTo>
                  <a:lnTo>
                    <a:pt x="1765" y="685"/>
                  </a:lnTo>
                  <a:lnTo>
                    <a:pt x="1766" y="685"/>
                  </a:lnTo>
                  <a:lnTo>
                    <a:pt x="1766" y="687"/>
                  </a:lnTo>
                  <a:lnTo>
                    <a:pt x="1767" y="687"/>
                  </a:lnTo>
                  <a:lnTo>
                    <a:pt x="1768" y="687"/>
                  </a:lnTo>
                  <a:lnTo>
                    <a:pt x="1770" y="687"/>
                  </a:lnTo>
                  <a:lnTo>
                    <a:pt x="1771" y="687"/>
                  </a:lnTo>
                  <a:lnTo>
                    <a:pt x="1772" y="687"/>
                  </a:lnTo>
                  <a:lnTo>
                    <a:pt x="1773" y="687"/>
                  </a:lnTo>
                  <a:lnTo>
                    <a:pt x="1773" y="688"/>
                  </a:lnTo>
                  <a:lnTo>
                    <a:pt x="1773" y="689"/>
                  </a:lnTo>
                  <a:lnTo>
                    <a:pt x="1774" y="689"/>
                  </a:lnTo>
                  <a:lnTo>
                    <a:pt x="1776" y="689"/>
                  </a:lnTo>
                  <a:lnTo>
                    <a:pt x="1776" y="690"/>
                  </a:lnTo>
                  <a:lnTo>
                    <a:pt x="1777" y="690"/>
                  </a:lnTo>
                  <a:lnTo>
                    <a:pt x="1778" y="690"/>
                  </a:lnTo>
                  <a:lnTo>
                    <a:pt x="1778" y="689"/>
                  </a:lnTo>
                  <a:lnTo>
                    <a:pt x="1779" y="689"/>
                  </a:lnTo>
                  <a:lnTo>
                    <a:pt x="1779" y="688"/>
                  </a:lnTo>
                  <a:lnTo>
                    <a:pt x="1778" y="688"/>
                  </a:lnTo>
                  <a:lnTo>
                    <a:pt x="1778" y="687"/>
                  </a:lnTo>
                  <a:lnTo>
                    <a:pt x="1779" y="687"/>
                  </a:lnTo>
                  <a:lnTo>
                    <a:pt x="1781" y="687"/>
                  </a:lnTo>
                  <a:lnTo>
                    <a:pt x="1782" y="687"/>
                  </a:lnTo>
                  <a:lnTo>
                    <a:pt x="1783" y="687"/>
                  </a:lnTo>
                  <a:lnTo>
                    <a:pt x="1784" y="685"/>
                  </a:lnTo>
                  <a:lnTo>
                    <a:pt x="1784" y="684"/>
                  </a:lnTo>
                  <a:lnTo>
                    <a:pt x="1784" y="683"/>
                  </a:lnTo>
                  <a:lnTo>
                    <a:pt x="1786" y="683"/>
                  </a:lnTo>
                  <a:lnTo>
                    <a:pt x="1786" y="684"/>
                  </a:lnTo>
                  <a:lnTo>
                    <a:pt x="1787" y="684"/>
                  </a:lnTo>
                  <a:lnTo>
                    <a:pt x="1788" y="684"/>
                  </a:lnTo>
                  <a:lnTo>
                    <a:pt x="1789" y="684"/>
                  </a:lnTo>
                  <a:lnTo>
                    <a:pt x="1789" y="685"/>
                  </a:lnTo>
                  <a:lnTo>
                    <a:pt x="1789" y="684"/>
                  </a:lnTo>
                  <a:lnTo>
                    <a:pt x="1791" y="684"/>
                  </a:lnTo>
                  <a:lnTo>
                    <a:pt x="1791" y="683"/>
                  </a:lnTo>
                  <a:lnTo>
                    <a:pt x="1792" y="683"/>
                  </a:lnTo>
                  <a:lnTo>
                    <a:pt x="1793" y="683"/>
                  </a:lnTo>
                  <a:lnTo>
                    <a:pt x="1793" y="682"/>
                  </a:lnTo>
                  <a:lnTo>
                    <a:pt x="1794" y="682"/>
                  </a:lnTo>
                  <a:lnTo>
                    <a:pt x="1796" y="683"/>
                  </a:lnTo>
                  <a:lnTo>
                    <a:pt x="1796" y="682"/>
                  </a:lnTo>
                  <a:lnTo>
                    <a:pt x="1797" y="682"/>
                  </a:lnTo>
                  <a:lnTo>
                    <a:pt x="1798" y="682"/>
                  </a:lnTo>
                  <a:lnTo>
                    <a:pt x="1799" y="682"/>
                  </a:lnTo>
                  <a:lnTo>
                    <a:pt x="1800" y="682"/>
                  </a:lnTo>
                  <a:lnTo>
                    <a:pt x="1800" y="680"/>
                  </a:lnTo>
                  <a:lnTo>
                    <a:pt x="1802" y="680"/>
                  </a:lnTo>
                  <a:lnTo>
                    <a:pt x="1803" y="680"/>
                  </a:lnTo>
                  <a:lnTo>
                    <a:pt x="1803" y="682"/>
                  </a:lnTo>
                  <a:lnTo>
                    <a:pt x="1804" y="683"/>
                  </a:lnTo>
                  <a:lnTo>
                    <a:pt x="1804" y="684"/>
                  </a:lnTo>
                  <a:lnTo>
                    <a:pt x="1805" y="684"/>
                  </a:lnTo>
                  <a:lnTo>
                    <a:pt x="1807" y="685"/>
                  </a:lnTo>
                  <a:lnTo>
                    <a:pt x="1808" y="687"/>
                  </a:lnTo>
                  <a:lnTo>
                    <a:pt x="1809" y="687"/>
                  </a:lnTo>
                  <a:lnTo>
                    <a:pt x="1810" y="688"/>
                  </a:lnTo>
                  <a:lnTo>
                    <a:pt x="1812" y="688"/>
                  </a:lnTo>
                  <a:lnTo>
                    <a:pt x="1813" y="689"/>
                  </a:lnTo>
                  <a:lnTo>
                    <a:pt x="1814" y="689"/>
                  </a:lnTo>
                  <a:lnTo>
                    <a:pt x="1815" y="690"/>
                  </a:lnTo>
                  <a:lnTo>
                    <a:pt x="1817" y="690"/>
                  </a:lnTo>
                  <a:lnTo>
                    <a:pt x="1818" y="690"/>
                  </a:lnTo>
                  <a:lnTo>
                    <a:pt x="1819" y="690"/>
                  </a:lnTo>
                  <a:lnTo>
                    <a:pt x="1820" y="690"/>
                  </a:lnTo>
                  <a:lnTo>
                    <a:pt x="1820" y="692"/>
                  </a:lnTo>
                  <a:lnTo>
                    <a:pt x="1822" y="690"/>
                  </a:lnTo>
                  <a:lnTo>
                    <a:pt x="1823" y="690"/>
                  </a:lnTo>
                  <a:lnTo>
                    <a:pt x="1824" y="692"/>
                  </a:lnTo>
                  <a:lnTo>
                    <a:pt x="1824" y="693"/>
                  </a:lnTo>
                  <a:lnTo>
                    <a:pt x="1824" y="694"/>
                  </a:lnTo>
                  <a:lnTo>
                    <a:pt x="1825" y="694"/>
                  </a:lnTo>
                  <a:lnTo>
                    <a:pt x="1826" y="694"/>
                  </a:lnTo>
                  <a:lnTo>
                    <a:pt x="1826" y="695"/>
                  </a:lnTo>
                  <a:lnTo>
                    <a:pt x="1828" y="695"/>
                  </a:lnTo>
                  <a:lnTo>
                    <a:pt x="1828" y="697"/>
                  </a:lnTo>
                  <a:lnTo>
                    <a:pt x="1829" y="697"/>
                  </a:lnTo>
                  <a:lnTo>
                    <a:pt x="1830" y="697"/>
                  </a:lnTo>
                  <a:lnTo>
                    <a:pt x="1830" y="698"/>
                  </a:lnTo>
                  <a:lnTo>
                    <a:pt x="1831" y="698"/>
                  </a:lnTo>
                  <a:lnTo>
                    <a:pt x="1833" y="698"/>
                  </a:lnTo>
                  <a:lnTo>
                    <a:pt x="1833" y="699"/>
                  </a:lnTo>
                  <a:lnTo>
                    <a:pt x="1834" y="699"/>
                  </a:lnTo>
                  <a:lnTo>
                    <a:pt x="1835" y="698"/>
                  </a:lnTo>
                  <a:lnTo>
                    <a:pt x="1836" y="698"/>
                  </a:lnTo>
                  <a:lnTo>
                    <a:pt x="1838" y="698"/>
                  </a:lnTo>
                  <a:lnTo>
                    <a:pt x="1838" y="699"/>
                  </a:lnTo>
                  <a:lnTo>
                    <a:pt x="1838" y="700"/>
                  </a:lnTo>
                  <a:lnTo>
                    <a:pt x="1838" y="701"/>
                  </a:lnTo>
                  <a:lnTo>
                    <a:pt x="1839" y="703"/>
                  </a:lnTo>
                  <a:lnTo>
                    <a:pt x="1840" y="703"/>
                  </a:lnTo>
                  <a:lnTo>
                    <a:pt x="1841" y="703"/>
                  </a:lnTo>
                  <a:lnTo>
                    <a:pt x="1843" y="703"/>
                  </a:lnTo>
                  <a:lnTo>
                    <a:pt x="1843" y="701"/>
                  </a:lnTo>
                  <a:lnTo>
                    <a:pt x="1844" y="701"/>
                  </a:lnTo>
                  <a:lnTo>
                    <a:pt x="1845" y="701"/>
                  </a:lnTo>
                  <a:lnTo>
                    <a:pt x="1846" y="701"/>
                  </a:lnTo>
                  <a:lnTo>
                    <a:pt x="1848" y="701"/>
                  </a:lnTo>
                  <a:lnTo>
                    <a:pt x="1849" y="701"/>
                  </a:lnTo>
                  <a:lnTo>
                    <a:pt x="1850" y="701"/>
                  </a:lnTo>
                  <a:lnTo>
                    <a:pt x="1851" y="701"/>
                  </a:lnTo>
                  <a:lnTo>
                    <a:pt x="1852" y="701"/>
                  </a:lnTo>
                  <a:lnTo>
                    <a:pt x="1852" y="703"/>
                  </a:lnTo>
                  <a:lnTo>
                    <a:pt x="1854" y="703"/>
                  </a:lnTo>
                  <a:lnTo>
                    <a:pt x="1855" y="703"/>
                  </a:lnTo>
                  <a:lnTo>
                    <a:pt x="1856" y="703"/>
                  </a:lnTo>
                  <a:lnTo>
                    <a:pt x="1857" y="703"/>
                  </a:lnTo>
                  <a:lnTo>
                    <a:pt x="1859" y="703"/>
                  </a:lnTo>
                  <a:lnTo>
                    <a:pt x="1860" y="703"/>
                  </a:lnTo>
                  <a:lnTo>
                    <a:pt x="1861" y="703"/>
                  </a:lnTo>
                  <a:lnTo>
                    <a:pt x="1861" y="704"/>
                  </a:lnTo>
                  <a:lnTo>
                    <a:pt x="1862" y="704"/>
                  </a:lnTo>
                  <a:lnTo>
                    <a:pt x="1864" y="704"/>
                  </a:lnTo>
                  <a:lnTo>
                    <a:pt x="1865" y="705"/>
                  </a:lnTo>
                  <a:lnTo>
                    <a:pt x="1866" y="705"/>
                  </a:lnTo>
                  <a:lnTo>
                    <a:pt x="1866" y="704"/>
                  </a:lnTo>
                  <a:lnTo>
                    <a:pt x="1867" y="704"/>
                  </a:lnTo>
                  <a:lnTo>
                    <a:pt x="1869" y="704"/>
                  </a:lnTo>
                  <a:lnTo>
                    <a:pt x="1869" y="703"/>
                  </a:lnTo>
                  <a:lnTo>
                    <a:pt x="1870" y="703"/>
                  </a:lnTo>
                  <a:lnTo>
                    <a:pt x="1871" y="703"/>
                  </a:lnTo>
                  <a:lnTo>
                    <a:pt x="1872" y="703"/>
                  </a:lnTo>
                  <a:lnTo>
                    <a:pt x="1874" y="703"/>
                  </a:lnTo>
                  <a:lnTo>
                    <a:pt x="1875" y="703"/>
                  </a:lnTo>
                  <a:lnTo>
                    <a:pt x="1876" y="703"/>
                  </a:lnTo>
                  <a:lnTo>
                    <a:pt x="1877" y="703"/>
                  </a:lnTo>
                  <a:lnTo>
                    <a:pt x="1878" y="703"/>
                  </a:lnTo>
                  <a:lnTo>
                    <a:pt x="1878" y="701"/>
                  </a:lnTo>
                  <a:lnTo>
                    <a:pt x="1880" y="701"/>
                  </a:lnTo>
                  <a:lnTo>
                    <a:pt x="1880" y="700"/>
                  </a:lnTo>
                  <a:lnTo>
                    <a:pt x="1881" y="699"/>
                  </a:lnTo>
                  <a:lnTo>
                    <a:pt x="1882" y="699"/>
                  </a:lnTo>
                  <a:lnTo>
                    <a:pt x="1882" y="698"/>
                  </a:lnTo>
                  <a:lnTo>
                    <a:pt x="1882" y="697"/>
                  </a:lnTo>
                  <a:lnTo>
                    <a:pt x="1883" y="695"/>
                  </a:lnTo>
                  <a:lnTo>
                    <a:pt x="1883" y="694"/>
                  </a:lnTo>
                  <a:lnTo>
                    <a:pt x="1885" y="694"/>
                  </a:lnTo>
                  <a:lnTo>
                    <a:pt x="1886" y="694"/>
                  </a:lnTo>
                  <a:lnTo>
                    <a:pt x="1887" y="694"/>
                  </a:lnTo>
                  <a:lnTo>
                    <a:pt x="1888" y="694"/>
                  </a:lnTo>
                  <a:lnTo>
                    <a:pt x="1890" y="697"/>
                  </a:lnTo>
                  <a:lnTo>
                    <a:pt x="1890" y="699"/>
                  </a:lnTo>
                  <a:lnTo>
                    <a:pt x="1890" y="701"/>
                  </a:lnTo>
                  <a:lnTo>
                    <a:pt x="1890" y="703"/>
                  </a:lnTo>
                  <a:lnTo>
                    <a:pt x="1888" y="705"/>
                  </a:lnTo>
                  <a:lnTo>
                    <a:pt x="1890" y="706"/>
                  </a:lnTo>
                  <a:lnTo>
                    <a:pt x="1892" y="706"/>
                  </a:lnTo>
                  <a:lnTo>
                    <a:pt x="1893" y="706"/>
                  </a:lnTo>
                  <a:lnTo>
                    <a:pt x="1895" y="706"/>
                  </a:lnTo>
                  <a:lnTo>
                    <a:pt x="1897" y="706"/>
                  </a:lnTo>
                  <a:lnTo>
                    <a:pt x="1900" y="706"/>
                  </a:lnTo>
                  <a:lnTo>
                    <a:pt x="1901" y="706"/>
                  </a:lnTo>
                  <a:lnTo>
                    <a:pt x="1904" y="706"/>
                  </a:lnTo>
                  <a:lnTo>
                    <a:pt x="1907" y="706"/>
                  </a:lnTo>
                  <a:lnTo>
                    <a:pt x="1908" y="706"/>
                  </a:lnTo>
                  <a:lnTo>
                    <a:pt x="1911" y="708"/>
                  </a:lnTo>
                  <a:lnTo>
                    <a:pt x="1913" y="708"/>
                  </a:lnTo>
                  <a:lnTo>
                    <a:pt x="1916" y="705"/>
                  </a:lnTo>
                  <a:lnTo>
                    <a:pt x="1917" y="706"/>
                  </a:lnTo>
                  <a:lnTo>
                    <a:pt x="1918" y="708"/>
                  </a:lnTo>
                  <a:lnTo>
                    <a:pt x="1919" y="709"/>
                  </a:lnTo>
                  <a:lnTo>
                    <a:pt x="1922" y="708"/>
                  </a:lnTo>
                  <a:lnTo>
                    <a:pt x="1923" y="709"/>
                  </a:lnTo>
                  <a:lnTo>
                    <a:pt x="1926" y="710"/>
                  </a:lnTo>
                  <a:lnTo>
                    <a:pt x="1927" y="710"/>
                  </a:lnTo>
                  <a:lnTo>
                    <a:pt x="1928" y="709"/>
                  </a:lnTo>
                  <a:lnTo>
                    <a:pt x="1930" y="710"/>
                  </a:lnTo>
                  <a:lnTo>
                    <a:pt x="1933" y="710"/>
                  </a:lnTo>
                  <a:lnTo>
                    <a:pt x="1934" y="710"/>
                  </a:lnTo>
                  <a:lnTo>
                    <a:pt x="1935" y="709"/>
                  </a:lnTo>
                  <a:lnTo>
                    <a:pt x="1938" y="709"/>
                  </a:lnTo>
                  <a:lnTo>
                    <a:pt x="1939" y="709"/>
                  </a:lnTo>
                  <a:lnTo>
                    <a:pt x="1942" y="709"/>
                  </a:lnTo>
                  <a:lnTo>
                    <a:pt x="1943" y="708"/>
                  </a:lnTo>
                  <a:lnTo>
                    <a:pt x="1945" y="706"/>
                  </a:lnTo>
                  <a:lnTo>
                    <a:pt x="1947" y="706"/>
                  </a:lnTo>
                  <a:lnTo>
                    <a:pt x="1947" y="708"/>
                  </a:lnTo>
                  <a:lnTo>
                    <a:pt x="1948" y="710"/>
                  </a:lnTo>
                  <a:lnTo>
                    <a:pt x="1948" y="711"/>
                  </a:lnTo>
                  <a:lnTo>
                    <a:pt x="1949" y="714"/>
                  </a:lnTo>
                  <a:lnTo>
                    <a:pt x="1949" y="715"/>
                  </a:lnTo>
                  <a:lnTo>
                    <a:pt x="1950" y="718"/>
                  </a:lnTo>
                  <a:lnTo>
                    <a:pt x="1950" y="720"/>
                  </a:lnTo>
                  <a:lnTo>
                    <a:pt x="1952" y="723"/>
                  </a:lnTo>
                  <a:lnTo>
                    <a:pt x="1952" y="724"/>
                  </a:lnTo>
                  <a:lnTo>
                    <a:pt x="1953" y="726"/>
                  </a:lnTo>
                  <a:lnTo>
                    <a:pt x="1954" y="727"/>
                  </a:lnTo>
                  <a:lnTo>
                    <a:pt x="1956" y="729"/>
                  </a:lnTo>
                  <a:lnTo>
                    <a:pt x="1958" y="730"/>
                  </a:lnTo>
                  <a:lnTo>
                    <a:pt x="1960" y="730"/>
                  </a:lnTo>
                  <a:lnTo>
                    <a:pt x="1961" y="730"/>
                  </a:lnTo>
                  <a:lnTo>
                    <a:pt x="1963" y="730"/>
                  </a:lnTo>
                  <a:lnTo>
                    <a:pt x="1965" y="730"/>
                  </a:lnTo>
                  <a:lnTo>
                    <a:pt x="1966" y="730"/>
                  </a:lnTo>
                  <a:lnTo>
                    <a:pt x="1968" y="729"/>
                  </a:lnTo>
                  <a:lnTo>
                    <a:pt x="1969" y="727"/>
                  </a:lnTo>
                  <a:lnTo>
                    <a:pt x="1969" y="725"/>
                  </a:lnTo>
                  <a:lnTo>
                    <a:pt x="1969" y="724"/>
                  </a:lnTo>
                  <a:lnTo>
                    <a:pt x="1970" y="721"/>
                  </a:lnTo>
                  <a:lnTo>
                    <a:pt x="1971" y="720"/>
                  </a:lnTo>
                  <a:lnTo>
                    <a:pt x="1971" y="718"/>
                  </a:lnTo>
                  <a:lnTo>
                    <a:pt x="1973" y="716"/>
                  </a:lnTo>
                  <a:lnTo>
                    <a:pt x="1973" y="714"/>
                  </a:lnTo>
                  <a:lnTo>
                    <a:pt x="1974" y="713"/>
                  </a:lnTo>
                  <a:lnTo>
                    <a:pt x="1975" y="710"/>
                  </a:lnTo>
                  <a:lnTo>
                    <a:pt x="1975" y="708"/>
                  </a:lnTo>
                  <a:lnTo>
                    <a:pt x="1976" y="706"/>
                  </a:lnTo>
                  <a:lnTo>
                    <a:pt x="1976" y="704"/>
                  </a:lnTo>
                  <a:lnTo>
                    <a:pt x="1978" y="703"/>
                  </a:lnTo>
                  <a:lnTo>
                    <a:pt x="1979" y="701"/>
                  </a:lnTo>
                  <a:lnTo>
                    <a:pt x="1979" y="700"/>
                  </a:lnTo>
                  <a:lnTo>
                    <a:pt x="1980" y="699"/>
                  </a:lnTo>
                  <a:lnTo>
                    <a:pt x="1981" y="698"/>
                  </a:lnTo>
                  <a:lnTo>
                    <a:pt x="1982" y="697"/>
                  </a:lnTo>
                  <a:lnTo>
                    <a:pt x="1984" y="695"/>
                  </a:lnTo>
                  <a:lnTo>
                    <a:pt x="1985" y="695"/>
                  </a:lnTo>
                  <a:lnTo>
                    <a:pt x="1987" y="693"/>
                  </a:lnTo>
                  <a:lnTo>
                    <a:pt x="1989" y="692"/>
                  </a:lnTo>
                  <a:lnTo>
                    <a:pt x="1990" y="690"/>
                  </a:lnTo>
                  <a:lnTo>
                    <a:pt x="1991" y="689"/>
                  </a:lnTo>
                  <a:lnTo>
                    <a:pt x="1992" y="687"/>
                  </a:lnTo>
                  <a:lnTo>
                    <a:pt x="1995" y="685"/>
                  </a:lnTo>
                  <a:lnTo>
                    <a:pt x="1996" y="684"/>
                  </a:lnTo>
                  <a:lnTo>
                    <a:pt x="1996" y="683"/>
                  </a:lnTo>
                  <a:lnTo>
                    <a:pt x="1999" y="682"/>
                  </a:lnTo>
                  <a:lnTo>
                    <a:pt x="2000" y="680"/>
                  </a:lnTo>
                  <a:lnTo>
                    <a:pt x="2002" y="678"/>
                  </a:lnTo>
                  <a:lnTo>
                    <a:pt x="2004" y="675"/>
                  </a:lnTo>
                  <a:lnTo>
                    <a:pt x="2005" y="674"/>
                  </a:lnTo>
                  <a:lnTo>
                    <a:pt x="2007" y="672"/>
                  </a:lnTo>
                  <a:lnTo>
                    <a:pt x="2010" y="671"/>
                  </a:lnTo>
                  <a:lnTo>
                    <a:pt x="2013" y="667"/>
                  </a:lnTo>
                  <a:lnTo>
                    <a:pt x="2015" y="664"/>
                  </a:lnTo>
                  <a:lnTo>
                    <a:pt x="2017" y="663"/>
                  </a:lnTo>
                  <a:lnTo>
                    <a:pt x="2018" y="661"/>
                  </a:lnTo>
                  <a:lnTo>
                    <a:pt x="2021" y="659"/>
                  </a:lnTo>
                  <a:lnTo>
                    <a:pt x="2023" y="656"/>
                  </a:lnTo>
                  <a:lnTo>
                    <a:pt x="2026" y="654"/>
                  </a:lnTo>
                  <a:lnTo>
                    <a:pt x="2027" y="652"/>
                  </a:lnTo>
                  <a:lnTo>
                    <a:pt x="2031" y="648"/>
                  </a:lnTo>
                  <a:lnTo>
                    <a:pt x="2032" y="647"/>
                  </a:lnTo>
                  <a:lnTo>
                    <a:pt x="2033" y="646"/>
                  </a:lnTo>
                  <a:lnTo>
                    <a:pt x="2034" y="645"/>
                  </a:lnTo>
                  <a:lnTo>
                    <a:pt x="2037" y="642"/>
                  </a:lnTo>
                  <a:lnTo>
                    <a:pt x="2039" y="640"/>
                  </a:lnTo>
                  <a:lnTo>
                    <a:pt x="2042" y="637"/>
                  </a:lnTo>
                  <a:lnTo>
                    <a:pt x="2043" y="636"/>
                  </a:lnTo>
                  <a:lnTo>
                    <a:pt x="2044" y="635"/>
                  </a:lnTo>
                  <a:lnTo>
                    <a:pt x="2044" y="633"/>
                  </a:lnTo>
                  <a:lnTo>
                    <a:pt x="2046" y="631"/>
                  </a:lnTo>
                  <a:lnTo>
                    <a:pt x="2047" y="628"/>
                  </a:lnTo>
                  <a:lnTo>
                    <a:pt x="2048" y="627"/>
                  </a:lnTo>
                  <a:lnTo>
                    <a:pt x="2049" y="623"/>
                  </a:lnTo>
                  <a:lnTo>
                    <a:pt x="2052" y="620"/>
                  </a:lnTo>
                  <a:lnTo>
                    <a:pt x="2052" y="619"/>
                  </a:lnTo>
                  <a:lnTo>
                    <a:pt x="2053" y="616"/>
                  </a:lnTo>
                  <a:lnTo>
                    <a:pt x="2056" y="612"/>
                  </a:lnTo>
                  <a:lnTo>
                    <a:pt x="2058" y="607"/>
                  </a:lnTo>
                  <a:lnTo>
                    <a:pt x="2058" y="606"/>
                  </a:lnTo>
                  <a:lnTo>
                    <a:pt x="2059" y="604"/>
                  </a:lnTo>
                  <a:lnTo>
                    <a:pt x="2059" y="602"/>
                  </a:lnTo>
                  <a:lnTo>
                    <a:pt x="2060" y="602"/>
                  </a:lnTo>
                  <a:lnTo>
                    <a:pt x="2060" y="601"/>
                  </a:lnTo>
                  <a:lnTo>
                    <a:pt x="2062" y="599"/>
                  </a:lnTo>
                  <a:lnTo>
                    <a:pt x="2063" y="596"/>
                  </a:lnTo>
                  <a:lnTo>
                    <a:pt x="2063" y="594"/>
                  </a:lnTo>
                  <a:lnTo>
                    <a:pt x="2064" y="593"/>
                  </a:lnTo>
                  <a:lnTo>
                    <a:pt x="2064" y="591"/>
                  </a:lnTo>
                  <a:lnTo>
                    <a:pt x="2065" y="589"/>
                  </a:lnTo>
                  <a:lnTo>
                    <a:pt x="2067" y="586"/>
                  </a:lnTo>
                  <a:lnTo>
                    <a:pt x="2068" y="585"/>
                  </a:lnTo>
                  <a:lnTo>
                    <a:pt x="2068" y="584"/>
                  </a:lnTo>
                  <a:lnTo>
                    <a:pt x="2069" y="583"/>
                  </a:lnTo>
                  <a:lnTo>
                    <a:pt x="2069" y="581"/>
                  </a:lnTo>
                  <a:lnTo>
                    <a:pt x="2070" y="579"/>
                  </a:lnTo>
                  <a:lnTo>
                    <a:pt x="2072" y="576"/>
                  </a:lnTo>
                  <a:lnTo>
                    <a:pt x="2073" y="575"/>
                  </a:lnTo>
                  <a:lnTo>
                    <a:pt x="2073" y="574"/>
                  </a:lnTo>
                  <a:lnTo>
                    <a:pt x="2073" y="573"/>
                  </a:lnTo>
                  <a:lnTo>
                    <a:pt x="2074" y="573"/>
                  </a:lnTo>
                  <a:lnTo>
                    <a:pt x="2075" y="570"/>
                  </a:lnTo>
                  <a:lnTo>
                    <a:pt x="2077" y="567"/>
                  </a:lnTo>
                  <a:lnTo>
                    <a:pt x="2078" y="565"/>
                  </a:lnTo>
                  <a:lnTo>
                    <a:pt x="2079" y="564"/>
                  </a:lnTo>
                  <a:lnTo>
                    <a:pt x="2080" y="564"/>
                  </a:lnTo>
                  <a:lnTo>
                    <a:pt x="2083" y="563"/>
                  </a:lnTo>
                  <a:lnTo>
                    <a:pt x="2083" y="562"/>
                  </a:lnTo>
                  <a:lnTo>
                    <a:pt x="2084" y="562"/>
                  </a:lnTo>
                  <a:lnTo>
                    <a:pt x="2085" y="560"/>
                  </a:lnTo>
                  <a:lnTo>
                    <a:pt x="2088" y="559"/>
                  </a:lnTo>
                  <a:lnTo>
                    <a:pt x="2093" y="558"/>
                  </a:lnTo>
                  <a:lnTo>
                    <a:pt x="2094" y="557"/>
                  </a:lnTo>
                  <a:lnTo>
                    <a:pt x="2095" y="557"/>
                  </a:lnTo>
                  <a:lnTo>
                    <a:pt x="2095" y="555"/>
                  </a:lnTo>
                  <a:lnTo>
                    <a:pt x="2099" y="554"/>
                  </a:lnTo>
                  <a:lnTo>
                    <a:pt x="2105" y="550"/>
                  </a:lnTo>
                  <a:lnTo>
                    <a:pt x="2106" y="550"/>
                  </a:lnTo>
                  <a:lnTo>
                    <a:pt x="2108" y="549"/>
                  </a:lnTo>
                  <a:lnTo>
                    <a:pt x="2110" y="548"/>
                  </a:lnTo>
                  <a:lnTo>
                    <a:pt x="2114" y="545"/>
                  </a:lnTo>
                  <a:lnTo>
                    <a:pt x="2119" y="543"/>
                  </a:lnTo>
                  <a:lnTo>
                    <a:pt x="2122" y="542"/>
                  </a:lnTo>
                  <a:lnTo>
                    <a:pt x="2124" y="541"/>
                  </a:lnTo>
                  <a:lnTo>
                    <a:pt x="2126" y="539"/>
                  </a:lnTo>
                  <a:lnTo>
                    <a:pt x="2127" y="539"/>
                  </a:lnTo>
                  <a:lnTo>
                    <a:pt x="2129" y="538"/>
                  </a:lnTo>
                  <a:lnTo>
                    <a:pt x="2130" y="538"/>
                  </a:lnTo>
                  <a:lnTo>
                    <a:pt x="2132" y="537"/>
                  </a:lnTo>
                  <a:lnTo>
                    <a:pt x="2137" y="534"/>
                  </a:lnTo>
                  <a:lnTo>
                    <a:pt x="2138" y="533"/>
                  </a:lnTo>
                  <a:lnTo>
                    <a:pt x="2140" y="533"/>
                  </a:lnTo>
                  <a:lnTo>
                    <a:pt x="2141" y="532"/>
                  </a:lnTo>
                  <a:lnTo>
                    <a:pt x="2142" y="531"/>
                  </a:lnTo>
                  <a:lnTo>
                    <a:pt x="2145" y="531"/>
                  </a:lnTo>
                  <a:lnTo>
                    <a:pt x="2146" y="529"/>
                  </a:lnTo>
                  <a:lnTo>
                    <a:pt x="2147" y="528"/>
                  </a:lnTo>
                  <a:lnTo>
                    <a:pt x="2148" y="528"/>
                  </a:lnTo>
                  <a:lnTo>
                    <a:pt x="2151" y="527"/>
                  </a:lnTo>
                  <a:lnTo>
                    <a:pt x="2155" y="524"/>
                  </a:lnTo>
                  <a:lnTo>
                    <a:pt x="2160" y="522"/>
                  </a:lnTo>
                  <a:lnTo>
                    <a:pt x="2164" y="519"/>
                  </a:lnTo>
                  <a:lnTo>
                    <a:pt x="2166" y="519"/>
                  </a:lnTo>
                  <a:lnTo>
                    <a:pt x="2167" y="518"/>
                  </a:lnTo>
                  <a:lnTo>
                    <a:pt x="2168" y="518"/>
                  </a:lnTo>
                  <a:lnTo>
                    <a:pt x="2172" y="516"/>
                  </a:lnTo>
                  <a:lnTo>
                    <a:pt x="2174" y="515"/>
                  </a:lnTo>
                  <a:lnTo>
                    <a:pt x="2177" y="513"/>
                  </a:lnTo>
                  <a:lnTo>
                    <a:pt x="2178" y="513"/>
                  </a:lnTo>
                  <a:lnTo>
                    <a:pt x="2179" y="513"/>
                  </a:lnTo>
                  <a:lnTo>
                    <a:pt x="2181" y="512"/>
                  </a:lnTo>
                  <a:lnTo>
                    <a:pt x="2182" y="511"/>
                  </a:lnTo>
                  <a:lnTo>
                    <a:pt x="2182" y="510"/>
                  </a:lnTo>
                  <a:lnTo>
                    <a:pt x="2183" y="510"/>
                  </a:lnTo>
                  <a:lnTo>
                    <a:pt x="2183" y="508"/>
                  </a:lnTo>
                  <a:lnTo>
                    <a:pt x="2186" y="508"/>
                  </a:lnTo>
                  <a:lnTo>
                    <a:pt x="2187" y="507"/>
                  </a:lnTo>
                  <a:lnTo>
                    <a:pt x="2188" y="507"/>
                  </a:lnTo>
                  <a:lnTo>
                    <a:pt x="2189" y="507"/>
                  </a:lnTo>
                  <a:lnTo>
                    <a:pt x="2190" y="507"/>
                  </a:lnTo>
                  <a:lnTo>
                    <a:pt x="2193" y="506"/>
                  </a:lnTo>
                  <a:lnTo>
                    <a:pt x="2197" y="505"/>
                  </a:lnTo>
                  <a:lnTo>
                    <a:pt x="2202" y="502"/>
                  </a:lnTo>
                  <a:lnTo>
                    <a:pt x="2203" y="501"/>
                  </a:lnTo>
                  <a:lnTo>
                    <a:pt x="2204" y="501"/>
                  </a:lnTo>
                  <a:lnTo>
                    <a:pt x="2207" y="500"/>
                  </a:lnTo>
                  <a:lnTo>
                    <a:pt x="2212" y="498"/>
                  </a:lnTo>
                  <a:lnTo>
                    <a:pt x="2214" y="497"/>
                  </a:lnTo>
                  <a:lnTo>
                    <a:pt x="2215" y="496"/>
                  </a:lnTo>
                  <a:lnTo>
                    <a:pt x="2219" y="495"/>
                  </a:lnTo>
                  <a:lnTo>
                    <a:pt x="2221" y="493"/>
                  </a:lnTo>
                  <a:lnTo>
                    <a:pt x="2224" y="492"/>
                  </a:lnTo>
                  <a:lnTo>
                    <a:pt x="2225" y="492"/>
                  </a:lnTo>
                  <a:lnTo>
                    <a:pt x="2226" y="492"/>
                  </a:lnTo>
                  <a:lnTo>
                    <a:pt x="2229" y="491"/>
                  </a:lnTo>
                  <a:lnTo>
                    <a:pt x="2233" y="490"/>
                  </a:lnTo>
                  <a:lnTo>
                    <a:pt x="2236" y="487"/>
                  </a:lnTo>
                  <a:lnTo>
                    <a:pt x="2240" y="486"/>
                  </a:lnTo>
                  <a:lnTo>
                    <a:pt x="2241" y="486"/>
                  </a:lnTo>
                  <a:lnTo>
                    <a:pt x="2244" y="485"/>
                  </a:lnTo>
                  <a:lnTo>
                    <a:pt x="2260" y="479"/>
                  </a:lnTo>
                  <a:lnTo>
                    <a:pt x="2260" y="477"/>
                  </a:lnTo>
                  <a:lnTo>
                    <a:pt x="2261" y="477"/>
                  </a:lnTo>
                  <a:lnTo>
                    <a:pt x="2262" y="479"/>
                  </a:lnTo>
                  <a:lnTo>
                    <a:pt x="2264" y="479"/>
                  </a:lnTo>
                  <a:lnTo>
                    <a:pt x="2264" y="477"/>
                  </a:lnTo>
                  <a:lnTo>
                    <a:pt x="2265" y="477"/>
                  </a:lnTo>
                  <a:lnTo>
                    <a:pt x="2265" y="476"/>
                  </a:lnTo>
                  <a:lnTo>
                    <a:pt x="2266" y="476"/>
                  </a:lnTo>
                  <a:lnTo>
                    <a:pt x="2266" y="475"/>
                  </a:lnTo>
                  <a:lnTo>
                    <a:pt x="2267" y="475"/>
                  </a:lnTo>
                  <a:lnTo>
                    <a:pt x="2270" y="474"/>
                  </a:lnTo>
                  <a:lnTo>
                    <a:pt x="2272" y="472"/>
                  </a:lnTo>
                  <a:lnTo>
                    <a:pt x="2275" y="472"/>
                  </a:lnTo>
                  <a:lnTo>
                    <a:pt x="2276" y="471"/>
                  </a:lnTo>
                  <a:lnTo>
                    <a:pt x="2277" y="471"/>
                  </a:lnTo>
                  <a:lnTo>
                    <a:pt x="2280" y="470"/>
                  </a:lnTo>
                  <a:lnTo>
                    <a:pt x="2287" y="466"/>
                  </a:lnTo>
                  <a:lnTo>
                    <a:pt x="2292" y="465"/>
                  </a:lnTo>
                  <a:lnTo>
                    <a:pt x="2299" y="461"/>
                  </a:lnTo>
                  <a:lnTo>
                    <a:pt x="2303" y="460"/>
                  </a:lnTo>
                  <a:lnTo>
                    <a:pt x="2306" y="459"/>
                  </a:lnTo>
                  <a:lnTo>
                    <a:pt x="2309" y="458"/>
                  </a:lnTo>
                  <a:lnTo>
                    <a:pt x="2316" y="455"/>
                  </a:lnTo>
                  <a:lnTo>
                    <a:pt x="2318" y="454"/>
                  </a:lnTo>
                  <a:lnTo>
                    <a:pt x="2319" y="454"/>
                  </a:lnTo>
                  <a:lnTo>
                    <a:pt x="2320" y="453"/>
                  </a:lnTo>
                  <a:lnTo>
                    <a:pt x="2322" y="453"/>
                  </a:lnTo>
                  <a:lnTo>
                    <a:pt x="2327" y="450"/>
                  </a:lnTo>
                  <a:lnTo>
                    <a:pt x="2329" y="449"/>
                  </a:lnTo>
                  <a:lnTo>
                    <a:pt x="2333" y="448"/>
                  </a:lnTo>
                  <a:lnTo>
                    <a:pt x="2337" y="446"/>
                  </a:lnTo>
                  <a:lnTo>
                    <a:pt x="2340" y="445"/>
                  </a:lnTo>
                  <a:lnTo>
                    <a:pt x="2343" y="444"/>
                  </a:lnTo>
                  <a:lnTo>
                    <a:pt x="2346" y="443"/>
                  </a:lnTo>
                  <a:lnTo>
                    <a:pt x="2351" y="440"/>
                  </a:lnTo>
                  <a:lnTo>
                    <a:pt x="2354" y="440"/>
                  </a:lnTo>
                  <a:lnTo>
                    <a:pt x="2355" y="439"/>
                  </a:lnTo>
                  <a:lnTo>
                    <a:pt x="2359" y="438"/>
                  </a:lnTo>
                  <a:lnTo>
                    <a:pt x="2365" y="435"/>
                  </a:lnTo>
                  <a:lnTo>
                    <a:pt x="2368" y="434"/>
                  </a:lnTo>
                  <a:lnTo>
                    <a:pt x="2369" y="434"/>
                  </a:lnTo>
                  <a:lnTo>
                    <a:pt x="2370" y="433"/>
                  </a:lnTo>
                  <a:lnTo>
                    <a:pt x="2371" y="433"/>
                  </a:lnTo>
                  <a:lnTo>
                    <a:pt x="2371" y="432"/>
                  </a:lnTo>
                  <a:lnTo>
                    <a:pt x="2372" y="432"/>
                  </a:lnTo>
                  <a:lnTo>
                    <a:pt x="2372" y="430"/>
                  </a:lnTo>
                  <a:lnTo>
                    <a:pt x="2374" y="430"/>
                  </a:lnTo>
                  <a:lnTo>
                    <a:pt x="2375" y="429"/>
                  </a:lnTo>
                  <a:lnTo>
                    <a:pt x="2376" y="429"/>
                  </a:lnTo>
                  <a:lnTo>
                    <a:pt x="2376" y="430"/>
                  </a:lnTo>
                  <a:lnTo>
                    <a:pt x="2377" y="430"/>
                  </a:lnTo>
                  <a:lnTo>
                    <a:pt x="2380" y="430"/>
                  </a:lnTo>
                  <a:lnTo>
                    <a:pt x="2380" y="429"/>
                  </a:lnTo>
                  <a:lnTo>
                    <a:pt x="2381" y="429"/>
                  </a:lnTo>
                  <a:lnTo>
                    <a:pt x="2382" y="429"/>
                  </a:lnTo>
                  <a:lnTo>
                    <a:pt x="2384" y="427"/>
                  </a:lnTo>
                  <a:lnTo>
                    <a:pt x="2385" y="427"/>
                  </a:lnTo>
                  <a:lnTo>
                    <a:pt x="2386" y="427"/>
                  </a:lnTo>
                  <a:lnTo>
                    <a:pt x="2386" y="425"/>
                  </a:lnTo>
                  <a:lnTo>
                    <a:pt x="2387" y="425"/>
                  </a:lnTo>
                  <a:lnTo>
                    <a:pt x="2389" y="425"/>
                  </a:lnTo>
                  <a:lnTo>
                    <a:pt x="2389" y="424"/>
                  </a:lnTo>
                  <a:lnTo>
                    <a:pt x="2389" y="423"/>
                  </a:lnTo>
                  <a:lnTo>
                    <a:pt x="2390" y="422"/>
                  </a:lnTo>
                  <a:lnTo>
                    <a:pt x="2391" y="420"/>
                  </a:lnTo>
                  <a:lnTo>
                    <a:pt x="2392" y="419"/>
                  </a:lnTo>
                  <a:lnTo>
                    <a:pt x="2394" y="418"/>
                  </a:lnTo>
                  <a:lnTo>
                    <a:pt x="2395" y="418"/>
                  </a:lnTo>
                  <a:lnTo>
                    <a:pt x="2396" y="418"/>
                  </a:lnTo>
                  <a:lnTo>
                    <a:pt x="2396" y="419"/>
                  </a:lnTo>
                  <a:lnTo>
                    <a:pt x="2397" y="419"/>
                  </a:lnTo>
                  <a:lnTo>
                    <a:pt x="2398" y="419"/>
                  </a:lnTo>
                  <a:lnTo>
                    <a:pt x="2400" y="419"/>
                  </a:lnTo>
                  <a:lnTo>
                    <a:pt x="2401" y="419"/>
                  </a:lnTo>
                  <a:lnTo>
                    <a:pt x="2401" y="420"/>
                  </a:lnTo>
                  <a:lnTo>
                    <a:pt x="2402" y="420"/>
                  </a:lnTo>
                  <a:lnTo>
                    <a:pt x="2402" y="422"/>
                  </a:lnTo>
                  <a:lnTo>
                    <a:pt x="2402" y="423"/>
                  </a:lnTo>
                  <a:lnTo>
                    <a:pt x="2403" y="423"/>
                  </a:lnTo>
                  <a:lnTo>
                    <a:pt x="2403" y="424"/>
                  </a:lnTo>
                  <a:lnTo>
                    <a:pt x="2405" y="424"/>
                  </a:lnTo>
                  <a:lnTo>
                    <a:pt x="2406" y="424"/>
                  </a:lnTo>
                  <a:lnTo>
                    <a:pt x="2407" y="424"/>
                  </a:lnTo>
                  <a:lnTo>
                    <a:pt x="2408" y="424"/>
                  </a:lnTo>
                  <a:lnTo>
                    <a:pt x="2408" y="425"/>
                  </a:lnTo>
                  <a:lnTo>
                    <a:pt x="2410" y="425"/>
                  </a:lnTo>
                  <a:lnTo>
                    <a:pt x="2410" y="427"/>
                  </a:lnTo>
                  <a:lnTo>
                    <a:pt x="2411" y="427"/>
                  </a:lnTo>
                  <a:lnTo>
                    <a:pt x="2412" y="427"/>
                  </a:lnTo>
                  <a:lnTo>
                    <a:pt x="2412" y="428"/>
                  </a:lnTo>
                  <a:lnTo>
                    <a:pt x="2413" y="428"/>
                  </a:lnTo>
                  <a:lnTo>
                    <a:pt x="2415" y="429"/>
                  </a:lnTo>
                  <a:lnTo>
                    <a:pt x="2416" y="429"/>
                  </a:lnTo>
                  <a:lnTo>
                    <a:pt x="2417" y="429"/>
                  </a:lnTo>
                  <a:lnTo>
                    <a:pt x="2417" y="430"/>
                  </a:lnTo>
                  <a:lnTo>
                    <a:pt x="2418" y="430"/>
                  </a:lnTo>
                  <a:lnTo>
                    <a:pt x="2420" y="430"/>
                  </a:lnTo>
                  <a:lnTo>
                    <a:pt x="2420" y="429"/>
                  </a:lnTo>
                  <a:lnTo>
                    <a:pt x="2421" y="429"/>
                  </a:lnTo>
                  <a:lnTo>
                    <a:pt x="2421" y="430"/>
                  </a:lnTo>
                  <a:lnTo>
                    <a:pt x="2422" y="430"/>
                  </a:lnTo>
                  <a:lnTo>
                    <a:pt x="2423" y="430"/>
                  </a:lnTo>
                  <a:lnTo>
                    <a:pt x="2423" y="432"/>
                  </a:lnTo>
                  <a:lnTo>
                    <a:pt x="2424" y="432"/>
                  </a:lnTo>
                  <a:lnTo>
                    <a:pt x="2424" y="433"/>
                  </a:lnTo>
                  <a:lnTo>
                    <a:pt x="2424" y="434"/>
                  </a:lnTo>
                  <a:lnTo>
                    <a:pt x="2424" y="435"/>
                  </a:lnTo>
                  <a:lnTo>
                    <a:pt x="2426" y="435"/>
                  </a:lnTo>
                  <a:lnTo>
                    <a:pt x="2426" y="437"/>
                  </a:lnTo>
                  <a:lnTo>
                    <a:pt x="2426" y="438"/>
                  </a:lnTo>
                  <a:lnTo>
                    <a:pt x="2427" y="438"/>
                  </a:lnTo>
                  <a:lnTo>
                    <a:pt x="2428" y="438"/>
                  </a:lnTo>
                  <a:lnTo>
                    <a:pt x="2429" y="438"/>
                  </a:lnTo>
                  <a:lnTo>
                    <a:pt x="2431" y="438"/>
                  </a:lnTo>
                  <a:lnTo>
                    <a:pt x="2432" y="438"/>
                  </a:lnTo>
                  <a:lnTo>
                    <a:pt x="2432" y="439"/>
                  </a:lnTo>
                  <a:lnTo>
                    <a:pt x="2433" y="439"/>
                  </a:lnTo>
                  <a:lnTo>
                    <a:pt x="2433" y="440"/>
                  </a:lnTo>
                  <a:lnTo>
                    <a:pt x="2434" y="440"/>
                  </a:lnTo>
                  <a:lnTo>
                    <a:pt x="2434" y="441"/>
                  </a:lnTo>
                  <a:lnTo>
                    <a:pt x="2436" y="441"/>
                  </a:lnTo>
                  <a:lnTo>
                    <a:pt x="2436" y="443"/>
                  </a:lnTo>
                  <a:lnTo>
                    <a:pt x="2437" y="443"/>
                  </a:lnTo>
                  <a:lnTo>
                    <a:pt x="2437" y="444"/>
                  </a:lnTo>
                  <a:lnTo>
                    <a:pt x="2437" y="445"/>
                  </a:lnTo>
                  <a:lnTo>
                    <a:pt x="2437" y="446"/>
                  </a:lnTo>
                  <a:lnTo>
                    <a:pt x="2437" y="448"/>
                  </a:lnTo>
                  <a:lnTo>
                    <a:pt x="2437" y="449"/>
                  </a:lnTo>
                  <a:lnTo>
                    <a:pt x="2437" y="450"/>
                  </a:lnTo>
                  <a:lnTo>
                    <a:pt x="2438" y="450"/>
                  </a:lnTo>
                  <a:lnTo>
                    <a:pt x="2438" y="451"/>
                  </a:lnTo>
                  <a:lnTo>
                    <a:pt x="2439" y="451"/>
                  </a:lnTo>
                  <a:lnTo>
                    <a:pt x="2439" y="453"/>
                  </a:lnTo>
                  <a:lnTo>
                    <a:pt x="2441" y="453"/>
                  </a:lnTo>
                  <a:lnTo>
                    <a:pt x="2442" y="454"/>
                  </a:lnTo>
                  <a:lnTo>
                    <a:pt x="2443" y="455"/>
                  </a:lnTo>
                  <a:lnTo>
                    <a:pt x="2443" y="456"/>
                  </a:lnTo>
                  <a:lnTo>
                    <a:pt x="2443" y="458"/>
                  </a:lnTo>
                  <a:lnTo>
                    <a:pt x="2443" y="459"/>
                  </a:lnTo>
                  <a:lnTo>
                    <a:pt x="2443" y="460"/>
                  </a:lnTo>
                  <a:lnTo>
                    <a:pt x="2443" y="461"/>
                  </a:lnTo>
                  <a:lnTo>
                    <a:pt x="2444" y="461"/>
                  </a:lnTo>
                  <a:lnTo>
                    <a:pt x="2444" y="463"/>
                  </a:lnTo>
                  <a:lnTo>
                    <a:pt x="2444" y="464"/>
                  </a:lnTo>
                  <a:lnTo>
                    <a:pt x="2446" y="464"/>
                  </a:lnTo>
                  <a:lnTo>
                    <a:pt x="2447" y="464"/>
                  </a:lnTo>
                  <a:lnTo>
                    <a:pt x="2448" y="464"/>
                  </a:lnTo>
                  <a:lnTo>
                    <a:pt x="2449" y="464"/>
                  </a:lnTo>
                  <a:lnTo>
                    <a:pt x="2449" y="465"/>
                  </a:lnTo>
                  <a:lnTo>
                    <a:pt x="2450" y="465"/>
                  </a:lnTo>
                  <a:lnTo>
                    <a:pt x="2452" y="466"/>
                  </a:lnTo>
                  <a:lnTo>
                    <a:pt x="2453" y="466"/>
                  </a:lnTo>
                  <a:lnTo>
                    <a:pt x="2454" y="466"/>
                  </a:lnTo>
                  <a:lnTo>
                    <a:pt x="2455" y="466"/>
                  </a:lnTo>
                  <a:lnTo>
                    <a:pt x="2457" y="466"/>
                  </a:lnTo>
                  <a:lnTo>
                    <a:pt x="2458" y="466"/>
                  </a:lnTo>
                  <a:lnTo>
                    <a:pt x="2458" y="467"/>
                  </a:lnTo>
                  <a:lnTo>
                    <a:pt x="2459" y="467"/>
                  </a:lnTo>
                  <a:lnTo>
                    <a:pt x="2460" y="467"/>
                  </a:lnTo>
                  <a:lnTo>
                    <a:pt x="2462" y="469"/>
                  </a:lnTo>
                  <a:lnTo>
                    <a:pt x="2463" y="469"/>
                  </a:lnTo>
                  <a:lnTo>
                    <a:pt x="2463" y="470"/>
                  </a:lnTo>
                  <a:lnTo>
                    <a:pt x="2464" y="470"/>
                  </a:lnTo>
                  <a:lnTo>
                    <a:pt x="2464" y="471"/>
                  </a:lnTo>
                  <a:lnTo>
                    <a:pt x="2465" y="471"/>
                  </a:lnTo>
                  <a:lnTo>
                    <a:pt x="2465" y="472"/>
                  </a:lnTo>
                  <a:lnTo>
                    <a:pt x="2467" y="472"/>
                  </a:lnTo>
                  <a:lnTo>
                    <a:pt x="2468" y="472"/>
                  </a:lnTo>
                  <a:lnTo>
                    <a:pt x="2469" y="472"/>
                  </a:lnTo>
                  <a:lnTo>
                    <a:pt x="2469" y="474"/>
                  </a:lnTo>
                  <a:lnTo>
                    <a:pt x="2469" y="475"/>
                  </a:lnTo>
                  <a:lnTo>
                    <a:pt x="2470" y="475"/>
                  </a:lnTo>
                  <a:lnTo>
                    <a:pt x="2470" y="476"/>
                  </a:lnTo>
                  <a:lnTo>
                    <a:pt x="2470" y="477"/>
                  </a:lnTo>
                  <a:lnTo>
                    <a:pt x="2470" y="479"/>
                  </a:lnTo>
                  <a:lnTo>
                    <a:pt x="2472" y="479"/>
                  </a:lnTo>
                  <a:lnTo>
                    <a:pt x="2473" y="479"/>
                  </a:lnTo>
                  <a:lnTo>
                    <a:pt x="2474" y="479"/>
                  </a:lnTo>
                  <a:lnTo>
                    <a:pt x="2475" y="479"/>
                  </a:lnTo>
                  <a:lnTo>
                    <a:pt x="2476" y="479"/>
                  </a:lnTo>
                  <a:lnTo>
                    <a:pt x="2478" y="480"/>
                  </a:lnTo>
                  <a:lnTo>
                    <a:pt x="2479" y="480"/>
                  </a:lnTo>
                  <a:lnTo>
                    <a:pt x="2479" y="481"/>
                  </a:lnTo>
                  <a:lnTo>
                    <a:pt x="2480" y="481"/>
                  </a:lnTo>
                  <a:lnTo>
                    <a:pt x="2480" y="482"/>
                  </a:lnTo>
                  <a:lnTo>
                    <a:pt x="2480" y="484"/>
                  </a:lnTo>
                  <a:lnTo>
                    <a:pt x="2481" y="484"/>
                  </a:lnTo>
                  <a:lnTo>
                    <a:pt x="2481" y="485"/>
                  </a:lnTo>
                  <a:lnTo>
                    <a:pt x="2483" y="485"/>
                  </a:lnTo>
                  <a:lnTo>
                    <a:pt x="2483" y="486"/>
                  </a:lnTo>
                  <a:lnTo>
                    <a:pt x="2484" y="486"/>
                  </a:lnTo>
                  <a:lnTo>
                    <a:pt x="2484" y="487"/>
                  </a:lnTo>
                  <a:lnTo>
                    <a:pt x="2485" y="487"/>
                  </a:lnTo>
                  <a:lnTo>
                    <a:pt x="2486" y="489"/>
                  </a:lnTo>
                  <a:lnTo>
                    <a:pt x="2488" y="489"/>
                  </a:lnTo>
                  <a:lnTo>
                    <a:pt x="2489" y="489"/>
                  </a:lnTo>
                  <a:lnTo>
                    <a:pt x="2490" y="490"/>
                  </a:lnTo>
                  <a:lnTo>
                    <a:pt x="2491" y="490"/>
                  </a:lnTo>
                  <a:lnTo>
                    <a:pt x="2491" y="491"/>
                  </a:lnTo>
                  <a:lnTo>
                    <a:pt x="2493" y="491"/>
                  </a:lnTo>
                  <a:lnTo>
                    <a:pt x="2493" y="492"/>
                  </a:lnTo>
                  <a:lnTo>
                    <a:pt x="2493" y="493"/>
                  </a:lnTo>
                  <a:lnTo>
                    <a:pt x="2494" y="493"/>
                  </a:lnTo>
                  <a:lnTo>
                    <a:pt x="2494" y="495"/>
                  </a:lnTo>
                  <a:lnTo>
                    <a:pt x="2494" y="496"/>
                  </a:lnTo>
                  <a:lnTo>
                    <a:pt x="2495" y="496"/>
                  </a:lnTo>
                  <a:lnTo>
                    <a:pt x="2495" y="497"/>
                  </a:lnTo>
                  <a:lnTo>
                    <a:pt x="2496" y="498"/>
                  </a:lnTo>
                  <a:lnTo>
                    <a:pt x="2498" y="500"/>
                  </a:lnTo>
                  <a:lnTo>
                    <a:pt x="2499" y="500"/>
                  </a:lnTo>
                  <a:lnTo>
                    <a:pt x="2500" y="501"/>
                  </a:lnTo>
                  <a:lnTo>
                    <a:pt x="2501" y="502"/>
                  </a:lnTo>
                  <a:lnTo>
                    <a:pt x="2501" y="503"/>
                  </a:lnTo>
                  <a:lnTo>
                    <a:pt x="2501" y="505"/>
                  </a:lnTo>
                  <a:lnTo>
                    <a:pt x="2502" y="506"/>
                  </a:lnTo>
                  <a:lnTo>
                    <a:pt x="2502" y="507"/>
                  </a:lnTo>
                  <a:lnTo>
                    <a:pt x="2502" y="508"/>
                  </a:lnTo>
                  <a:lnTo>
                    <a:pt x="2504" y="508"/>
                  </a:lnTo>
                  <a:lnTo>
                    <a:pt x="2505" y="510"/>
                  </a:lnTo>
                  <a:lnTo>
                    <a:pt x="2506" y="510"/>
                  </a:lnTo>
                  <a:lnTo>
                    <a:pt x="2507" y="510"/>
                  </a:lnTo>
                  <a:lnTo>
                    <a:pt x="2507" y="511"/>
                  </a:lnTo>
                  <a:lnTo>
                    <a:pt x="2509" y="512"/>
                  </a:lnTo>
                  <a:lnTo>
                    <a:pt x="2509" y="513"/>
                  </a:lnTo>
                  <a:lnTo>
                    <a:pt x="2510" y="515"/>
                  </a:lnTo>
                  <a:lnTo>
                    <a:pt x="2511" y="515"/>
                  </a:lnTo>
                  <a:lnTo>
                    <a:pt x="2512" y="515"/>
                  </a:lnTo>
                  <a:lnTo>
                    <a:pt x="2514" y="516"/>
                  </a:lnTo>
                  <a:lnTo>
                    <a:pt x="2515" y="516"/>
                  </a:lnTo>
                  <a:lnTo>
                    <a:pt x="2515" y="517"/>
                  </a:lnTo>
                  <a:lnTo>
                    <a:pt x="2515" y="518"/>
                  </a:lnTo>
                  <a:lnTo>
                    <a:pt x="2514" y="519"/>
                  </a:lnTo>
                  <a:lnTo>
                    <a:pt x="2515" y="521"/>
                  </a:lnTo>
                  <a:lnTo>
                    <a:pt x="2516" y="521"/>
                  </a:lnTo>
                  <a:lnTo>
                    <a:pt x="2516" y="522"/>
                  </a:lnTo>
                  <a:lnTo>
                    <a:pt x="2517" y="522"/>
                  </a:lnTo>
                  <a:lnTo>
                    <a:pt x="2519" y="523"/>
                  </a:lnTo>
                  <a:lnTo>
                    <a:pt x="2520" y="523"/>
                  </a:lnTo>
                  <a:lnTo>
                    <a:pt x="2520" y="524"/>
                  </a:lnTo>
                  <a:lnTo>
                    <a:pt x="2521" y="524"/>
                  </a:lnTo>
                  <a:lnTo>
                    <a:pt x="2522" y="524"/>
                  </a:lnTo>
                  <a:lnTo>
                    <a:pt x="2522" y="526"/>
                  </a:lnTo>
                  <a:lnTo>
                    <a:pt x="2524" y="526"/>
                  </a:lnTo>
                  <a:lnTo>
                    <a:pt x="2525" y="527"/>
                  </a:lnTo>
                  <a:lnTo>
                    <a:pt x="2526" y="527"/>
                  </a:lnTo>
                  <a:lnTo>
                    <a:pt x="2526" y="528"/>
                  </a:lnTo>
                  <a:lnTo>
                    <a:pt x="2527" y="529"/>
                  </a:lnTo>
                  <a:lnTo>
                    <a:pt x="2527" y="531"/>
                  </a:lnTo>
                  <a:lnTo>
                    <a:pt x="2528" y="531"/>
                  </a:lnTo>
                  <a:lnTo>
                    <a:pt x="2530" y="531"/>
                  </a:lnTo>
                  <a:lnTo>
                    <a:pt x="2531" y="532"/>
                  </a:lnTo>
                  <a:lnTo>
                    <a:pt x="2532" y="532"/>
                  </a:lnTo>
                  <a:lnTo>
                    <a:pt x="2533" y="533"/>
                  </a:lnTo>
                  <a:lnTo>
                    <a:pt x="2535" y="533"/>
                  </a:lnTo>
                  <a:lnTo>
                    <a:pt x="2535" y="534"/>
                  </a:lnTo>
                  <a:lnTo>
                    <a:pt x="2536" y="534"/>
                  </a:lnTo>
                  <a:lnTo>
                    <a:pt x="2536" y="536"/>
                  </a:lnTo>
                  <a:lnTo>
                    <a:pt x="2537" y="537"/>
                  </a:lnTo>
                  <a:lnTo>
                    <a:pt x="2538" y="538"/>
                  </a:lnTo>
                  <a:lnTo>
                    <a:pt x="2540" y="538"/>
                  </a:lnTo>
                  <a:lnTo>
                    <a:pt x="2541" y="538"/>
                  </a:lnTo>
                  <a:lnTo>
                    <a:pt x="2542" y="538"/>
                  </a:lnTo>
                  <a:lnTo>
                    <a:pt x="2543" y="539"/>
                  </a:lnTo>
                  <a:lnTo>
                    <a:pt x="2545" y="539"/>
                  </a:lnTo>
                  <a:lnTo>
                    <a:pt x="2546" y="539"/>
                  </a:lnTo>
                  <a:lnTo>
                    <a:pt x="2547" y="541"/>
                  </a:lnTo>
                  <a:lnTo>
                    <a:pt x="2548" y="541"/>
                  </a:lnTo>
                  <a:lnTo>
                    <a:pt x="2550" y="541"/>
                  </a:lnTo>
                  <a:lnTo>
                    <a:pt x="2551" y="541"/>
                  </a:lnTo>
                  <a:lnTo>
                    <a:pt x="2551" y="539"/>
                  </a:lnTo>
                  <a:lnTo>
                    <a:pt x="2551" y="538"/>
                  </a:lnTo>
                  <a:lnTo>
                    <a:pt x="2551" y="537"/>
                  </a:lnTo>
                  <a:lnTo>
                    <a:pt x="2551" y="536"/>
                  </a:lnTo>
                  <a:lnTo>
                    <a:pt x="2552" y="536"/>
                  </a:lnTo>
                  <a:lnTo>
                    <a:pt x="2553" y="536"/>
                  </a:lnTo>
                  <a:lnTo>
                    <a:pt x="2555" y="536"/>
                  </a:lnTo>
                  <a:lnTo>
                    <a:pt x="2555" y="534"/>
                  </a:lnTo>
                  <a:lnTo>
                    <a:pt x="2555" y="533"/>
                  </a:lnTo>
                  <a:lnTo>
                    <a:pt x="2556" y="533"/>
                  </a:lnTo>
                  <a:lnTo>
                    <a:pt x="2557" y="533"/>
                  </a:lnTo>
                  <a:lnTo>
                    <a:pt x="2558" y="533"/>
                  </a:lnTo>
                  <a:lnTo>
                    <a:pt x="2559" y="533"/>
                  </a:lnTo>
                  <a:lnTo>
                    <a:pt x="2559" y="534"/>
                  </a:lnTo>
                  <a:lnTo>
                    <a:pt x="2561" y="534"/>
                  </a:lnTo>
                  <a:lnTo>
                    <a:pt x="2561" y="533"/>
                  </a:lnTo>
                  <a:lnTo>
                    <a:pt x="2562" y="533"/>
                  </a:lnTo>
                  <a:lnTo>
                    <a:pt x="2563" y="532"/>
                  </a:lnTo>
                  <a:lnTo>
                    <a:pt x="2563" y="533"/>
                  </a:lnTo>
                  <a:lnTo>
                    <a:pt x="2563" y="534"/>
                  </a:lnTo>
                  <a:lnTo>
                    <a:pt x="2563" y="536"/>
                  </a:lnTo>
                  <a:lnTo>
                    <a:pt x="2564" y="536"/>
                  </a:lnTo>
                  <a:lnTo>
                    <a:pt x="2566" y="536"/>
                  </a:lnTo>
                  <a:lnTo>
                    <a:pt x="2566" y="534"/>
                  </a:lnTo>
                  <a:lnTo>
                    <a:pt x="2567" y="534"/>
                  </a:lnTo>
                  <a:lnTo>
                    <a:pt x="2568" y="534"/>
                  </a:lnTo>
                  <a:lnTo>
                    <a:pt x="2569" y="534"/>
                  </a:lnTo>
                  <a:lnTo>
                    <a:pt x="2571" y="534"/>
                  </a:lnTo>
                  <a:lnTo>
                    <a:pt x="2572" y="534"/>
                  </a:lnTo>
                  <a:lnTo>
                    <a:pt x="2573" y="534"/>
                  </a:lnTo>
                  <a:lnTo>
                    <a:pt x="2574" y="536"/>
                  </a:lnTo>
                  <a:lnTo>
                    <a:pt x="2576" y="536"/>
                  </a:lnTo>
                  <a:lnTo>
                    <a:pt x="2576" y="534"/>
                  </a:lnTo>
                  <a:lnTo>
                    <a:pt x="2577" y="534"/>
                  </a:lnTo>
                  <a:lnTo>
                    <a:pt x="2578" y="534"/>
                  </a:lnTo>
                  <a:lnTo>
                    <a:pt x="2577" y="536"/>
                  </a:lnTo>
                  <a:lnTo>
                    <a:pt x="2576" y="537"/>
                  </a:lnTo>
                  <a:lnTo>
                    <a:pt x="2577" y="537"/>
                  </a:lnTo>
                  <a:lnTo>
                    <a:pt x="2578" y="537"/>
                  </a:lnTo>
                  <a:lnTo>
                    <a:pt x="2579" y="537"/>
                  </a:lnTo>
                  <a:lnTo>
                    <a:pt x="2579" y="536"/>
                  </a:lnTo>
                  <a:lnTo>
                    <a:pt x="2581" y="536"/>
                  </a:lnTo>
                  <a:lnTo>
                    <a:pt x="2581" y="537"/>
                  </a:lnTo>
                  <a:lnTo>
                    <a:pt x="2582" y="537"/>
                  </a:lnTo>
                  <a:lnTo>
                    <a:pt x="2583" y="537"/>
                  </a:lnTo>
                  <a:lnTo>
                    <a:pt x="2583" y="536"/>
                  </a:lnTo>
                  <a:lnTo>
                    <a:pt x="2582" y="536"/>
                  </a:lnTo>
                  <a:lnTo>
                    <a:pt x="2582" y="534"/>
                  </a:lnTo>
                  <a:lnTo>
                    <a:pt x="2582" y="533"/>
                  </a:lnTo>
                  <a:lnTo>
                    <a:pt x="2583" y="533"/>
                  </a:lnTo>
                  <a:lnTo>
                    <a:pt x="2583" y="534"/>
                  </a:lnTo>
                  <a:lnTo>
                    <a:pt x="2583" y="536"/>
                  </a:lnTo>
                  <a:lnTo>
                    <a:pt x="2584" y="536"/>
                  </a:lnTo>
                  <a:lnTo>
                    <a:pt x="2584" y="537"/>
                  </a:lnTo>
                  <a:lnTo>
                    <a:pt x="2585" y="537"/>
                  </a:lnTo>
                  <a:lnTo>
                    <a:pt x="2587" y="537"/>
                  </a:lnTo>
                  <a:lnTo>
                    <a:pt x="2588" y="537"/>
                  </a:lnTo>
                  <a:lnTo>
                    <a:pt x="2589" y="537"/>
                  </a:lnTo>
                  <a:lnTo>
                    <a:pt x="2589" y="538"/>
                  </a:lnTo>
                  <a:lnTo>
                    <a:pt x="2590" y="538"/>
                  </a:lnTo>
                  <a:lnTo>
                    <a:pt x="2590" y="537"/>
                  </a:lnTo>
                  <a:lnTo>
                    <a:pt x="2590" y="538"/>
                  </a:lnTo>
                  <a:lnTo>
                    <a:pt x="2592" y="538"/>
                  </a:lnTo>
                  <a:lnTo>
                    <a:pt x="2593" y="538"/>
                  </a:lnTo>
                  <a:lnTo>
                    <a:pt x="2593" y="539"/>
                  </a:lnTo>
                  <a:lnTo>
                    <a:pt x="2594" y="539"/>
                  </a:lnTo>
                  <a:lnTo>
                    <a:pt x="2594" y="538"/>
                  </a:lnTo>
                  <a:lnTo>
                    <a:pt x="2595" y="538"/>
                  </a:lnTo>
                  <a:lnTo>
                    <a:pt x="2597" y="538"/>
                  </a:lnTo>
                  <a:lnTo>
                    <a:pt x="2598" y="538"/>
                  </a:lnTo>
                  <a:lnTo>
                    <a:pt x="2598" y="537"/>
                  </a:lnTo>
                  <a:lnTo>
                    <a:pt x="2599" y="537"/>
                  </a:lnTo>
                  <a:lnTo>
                    <a:pt x="2599" y="536"/>
                  </a:lnTo>
                  <a:lnTo>
                    <a:pt x="2600" y="536"/>
                  </a:lnTo>
                  <a:lnTo>
                    <a:pt x="2602" y="536"/>
                  </a:lnTo>
                  <a:lnTo>
                    <a:pt x="2603" y="536"/>
                  </a:lnTo>
                  <a:lnTo>
                    <a:pt x="2603" y="534"/>
                  </a:lnTo>
                  <a:lnTo>
                    <a:pt x="2603" y="533"/>
                  </a:lnTo>
                  <a:lnTo>
                    <a:pt x="2603" y="532"/>
                  </a:lnTo>
                  <a:lnTo>
                    <a:pt x="2604" y="532"/>
                  </a:lnTo>
                  <a:lnTo>
                    <a:pt x="2605" y="532"/>
                  </a:lnTo>
                  <a:lnTo>
                    <a:pt x="2607" y="532"/>
                  </a:lnTo>
                  <a:lnTo>
                    <a:pt x="2607" y="533"/>
                  </a:lnTo>
                  <a:lnTo>
                    <a:pt x="2607" y="534"/>
                  </a:lnTo>
                  <a:lnTo>
                    <a:pt x="2607" y="533"/>
                  </a:lnTo>
                  <a:lnTo>
                    <a:pt x="2608" y="533"/>
                  </a:lnTo>
                  <a:lnTo>
                    <a:pt x="2609" y="533"/>
                  </a:lnTo>
                  <a:lnTo>
                    <a:pt x="2609" y="534"/>
                  </a:lnTo>
                  <a:lnTo>
                    <a:pt x="2610" y="534"/>
                  </a:lnTo>
                  <a:lnTo>
                    <a:pt x="2611" y="534"/>
                  </a:lnTo>
                  <a:lnTo>
                    <a:pt x="2613" y="534"/>
                  </a:lnTo>
                  <a:lnTo>
                    <a:pt x="2613" y="533"/>
                  </a:lnTo>
                  <a:lnTo>
                    <a:pt x="2613" y="532"/>
                  </a:lnTo>
                  <a:lnTo>
                    <a:pt x="2614" y="532"/>
                  </a:lnTo>
                  <a:lnTo>
                    <a:pt x="2615" y="532"/>
                  </a:lnTo>
                  <a:lnTo>
                    <a:pt x="2616" y="532"/>
                  </a:lnTo>
                  <a:lnTo>
                    <a:pt x="2618" y="532"/>
                  </a:lnTo>
                  <a:lnTo>
                    <a:pt x="2618" y="531"/>
                  </a:lnTo>
                  <a:lnTo>
                    <a:pt x="2619" y="531"/>
                  </a:lnTo>
                  <a:lnTo>
                    <a:pt x="2619" y="532"/>
                  </a:lnTo>
                  <a:lnTo>
                    <a:pt x="2620" y="532"/>
                  </a:lnTo>
                  <a:lnTo>
                    <a:pt x="2621" y="532"/>
                  </a:lnTo>
                  <a:lnTo>
                    <a:pt x="2621" y="533"/>
                  </a:lnTo>
                  <a:lnTo>
                    <a:pt x="2623" y="533"/>
                  </a:lnTo>
                  <a:lnTo>
                    <a:pt x="2623" y="534"/>
                  </a:lnTo>
                  <a:lnTo>
                    <a:pt x="2624" y="534"/>
                  </a:lnTo>
                  <a:lnTo>
                    <a:pt x="2625" y="534"/>
                  </a:lnTo>
                  <a:lnTo>
                    <a:pt x="2625" y="536"/>
                  </a:lnTo>
                  <a:lnTo>
                    <a:pt x="2626" y="536"/>
                  </a:lnTo>
                  <a:lnTo>
                    <a:pt x="2628" y="536"/>
                  </a:lnTo>
                  <a:lnTo>
                    <a:pt x="2629" y="536"/>
                  </a:lnTo>
                  <a:lnTo>
                    <a:pt x="2630" y="536"/>
                  </a:lnTo>
                  <a:lnTo>
                    <a:pt x="2631" y="536"/>
                  </a:lnTo>
                  <a:lnTo>
                    <a:pt x="2633" y="536"/>
                  </a:lnTo>
                  <a:lnTo>
                    <a:pt x="2633" y="534"/>
                  </a:lnTo>
                  <a:lnTo>
                    <a:pt x="2633" y="533"/>
                  </a:lnTo>
                  <a:lnTo>
                    <a:pt x="2634" y="533"/>
                  </a:lnTo>
                  <a:lnTo>
                    <a:pt x="2635" y="533"/>
                  </a:lnTo>
                  <a:lnTo>
                    <a:pt x="2636" y="533"/>
                  </a:lnTo>
                  <a:lnTo>
                    <a:pt x="2637" y="533"/>
                  </a:lnTo>
                  <a:lnTo>
                    <a:pt x="2639" y="533"/>
                  </a:lnTo>
                  <a:lnTo>
                    <a:pt x="2639" y="532"/>
                  </a:lnTo>
                  <a:lnTo>
                    <a:pt x="2640" y="532"/>
                  </a:lnTo>
                  <a:lnTo>
                    <a:pt x="2641" y="532"/>
                  </a:lnTo>
                  <a:lnTo>
                    <a:pt x="2642" y="532"/>
                  </a:lnTo>
                  <a:lnTo>
                    <a:pt x="2642" y="533"/>
                  </a:lnTo>
                  <a:lnTo>
                    <a:pt x="2644" y="533"/>
                  </a:lnTo>
                  <a:lnTo>
                    <a:pt x="2644" y="534"/>
                  </a:lnTo>
                  <a:lnTo>
                    <a:pt x="2645" y="534"/>
                  </a:lnTo>
                  <a:lnTo>
                    <a:pt x="2645" y="533"/>
                  </a:lnTo>
                  <a:lnTo>
                    <a:pt x="2646" y="533"/>
                  </a:lnTo>
                  <a:lnTo>
                    <a:pt x="2647" y="533"/>
                  </a:lnTo>
                  <a:lnTo>
                    <a:pt x="2647" y="534"/>
                  </a:lnTo>
                  <a:lnTo>
                    <a:pt x="2649" y="534"/>
                  </a:lnTo>
                  <a:lnTo>
                    <a:pt x="2649" y="533"/>
                  </a:lnTo>
                  <a:lnTo>
                    <a:pt x="2649" y="532"/>
                  </a:lnTo>
                  <a:lnTo>
                    <a:pt x="2649" y="531"/>
                  </a:lnTo>
                  <a:lnTo>
                    <a:pt x="2650" y="531"/>
                  </a:lnTo>
                  <a:lnTo>
                    <a:pt x="2650" y="532"/>
                  </a:lnTo>
                  <a:lnTo>
                    <a:pt x="2651" y="532"/>
                  </a:lnTo>
                  <a:lnTo>
                    <a:pt x="2651" y="531"/>
                  </a:lnTo>
                  <a:lnTo>
                    <a:pt x="2652" y="531"/>
                  </a:lnTo>
                  <a:lnTo>
                    <a:pt x="2654" y="531"/>
                  </a:lnTo>
                  <a:lnTo>
                    <a:pt x="2654" y="529"/>
                  </a:lnTo>
                  <a:lnTo>
                    <a:pt x="2655" y="529"/>
                  </a:lnTo>
                  <a:lnTo>
                    <a:pt x="2656" y="529"/>
                  </a:lnTo>
                  <a:lnTo>
                    <a:pt x="2656" y="531"/>
                  </a:lnTo>
                  <a:lnTo>
                    <a:pt x="2657" y="531"/>
                  </a:lnTo>
                  <a:lnTo>
                    <a:pt x="2657" y="532"/>
                  </a:lnTo>
                  <a:lnTo>
                    <a:pt x="2657" y="533"/>
                  </a:lnTo>
                  <a:lnTo>
                    <a:pt x="2656" y="533"/>
                  </a:lnTo>
                  <a:lnTo>
                    <a:pt x="2657" y="533"/>
                  </a:lnTo>
                  <a:lnTo>
                    <a:pt x="2657" y="534"/>
                  </a:lnTo>
                  <a:lnTo>
                    <a:pt x="2659" y="534"/>
                  </a:lnTo>
                  <a:lnTo>
                    <a:pt x="2660" y="534"/>
                  </a:lnTo>
                  <a:lnTo>
                    <a:pt x="2660" y="533"/>
                  </a:lnTo>
                  <a:lnTo>
                    <a:pt x="2661" y="533"/>
                  </a:lnTo>
                  <a:lnTo>
                    <a:pt x="2661" y="532"/>
                  </a:lnTo>
                  <a:lnTo>
                    <a:pt x="2662" y="532"/>
                  </a:lnTo>
                  <a:lnTo>
                    <a:pt x="2662" y="531"/>
                  </a:lnTo>
                  <a:lnTo>
                    <a:pt x="2662" y="529"/>
                  </a:lnTo>
                  <a:lnTo>
                    <a:pt x="2663" y="529"/>
                  </a:lnTo>
                  <a:lnTo>
                    <a:pt x="2663" y="528"/>
                  </a:lnTo>
                  <a:lnTo>
                    <a:pt x="2663" y="527"/>
                  </a:lnTo>
                  <a:lnTo>
                    <a:pt x="2665" y="527"/>
                  </a:lnTo>
                  <a:lnTo>
                    <a:pt x="2666" y="527"/>
                  </a:lnTo>
                  <a:lnTo>
                    <a:pt x="2667" y="527"/>
                  </a:lnTo>
                  <a:lnTo>
                    <a:pt x="2667" y="526"/>
                  </a:lnTo>
                  <a:lnTo>
                    <a:pt x="2668" y="526"/>
                  </a:lnTo>
                  <a:lnTo>
                    <a:pt x="2668" y="524"/>
                  </a:lnTo>
                  <a:lnTo>
                    <a:pt x="2670" y="524"/>
                  </a:lnTo>
                  <a:lnTo>
                    <a:pt x="2671" y="524"/>
                  </a:lnTo>
                  <a:lnTo>
                    <a:pt x="2671" y="523"/>
                  </a:lnTo>
                  <a:lnTo>
                    <a:pt x="2672" y="523"/>
                  </a:lnTo>
                  <a:lnTo>
                    <a:pt x="2673" y="524"/>
                  </a:lnTo>
                  <a:lnTo>
                    <a:pt x="2675" y="524"/>
                  </a:lnTo>
                  <a:lnTo>
                    <a:pt x="2675" y="526"/>
                  </a:lnTo>
                  <a:lnTo>
                    <a:pt x="2676" y="526"/>
                  </a:lnTo>
                  <a:lnTo>
                    <a:pt x="2676" y="527"/>
                  </a:lnTo>
                  <a:lnTo>
                    <a:pt x="2677" y="527"/>
                  </a:lnTo>
                  <a:lnTo>
                    <a:pt x="2677" y="528"/>
                  </a:lnTo>
                  <a:lnTo>
                    <a:pt x="2677" y="529"/>
                  </a:lnTo>
                  <a:lnTo>
                    <a:pt x="2678" y="529"/>
                  </a:lnTo>
                  <a:lnTo>
                    <a:pt x="2680" y="528"/>
                  </a:lnTo>
                  <a:lnTo>
                    <a:pt x="2681" y="528"/>
                  </a:lnTo>
                  <a:lnTo>
                    <a:pt x="2682" y="528"/>
                  </a:lnTo>
                  <a:lnTo>
                    <a:pt x="2682" y="527"/>
                  </a:lnTo>
                  <a:lnTo>
                    <a:pt x="2683" y="527"/>
                  </a:lnTo>
                  <a:lnTo>
                    <a:pt x="2685" y="527"/>
                  </a:lnTo>
                  <a:lnTo>
                    <a:pt x="2685" y="528"/>
                  </a:lnTo>
                  <a:lnTo>
                    <a:pt x="2686" y="528"/>
                  </a:lnTo>
                  <a:lnTo>
                    <a:pt x="2687" y="528"/>
                  </a:lnTo>
                  <a:lnTo>
                    <a:pt x="2688" y="528"/>
                  </a:lnTo>
                  <a:lnTo>
                    <a:pt x="2689" y="528"/>
                  </a:lnTo>
                  <a:lnTo>
                    <a:pt x="2689" y="527"/>
                  </a:lnTo>
                  <a:lnTo>
                    <a:pt x="2691" y="527"/>
                  </a:lnTo>
                  <a:lnTo>
                    <a:pt x="2692" y="527"/>
                  </a:lnTo>
                  <a:lnTo>
                    <a:pt x="2693" y="527"/>
                  </a:lnTo>
                  <a:lnTo>
                    <a:pt x="2694" y="527"/>
                  </a:lnTo>
                  <a:lnTo>
                    <a:pt x="2696" y="527"/>
                  </a:lnTo>
                  <a:lnTo>
                    <a:pt x="2697" y="527"/>
                  </a:lnTo>
                  <a:lnTo>
                    <a:pt x="2697" y="526"/>
                  </a:lnTo>
                  <a:lnTo>
                    <a:pt x="2698" y="526"/>
                  </a:lnTo>
                  <a:lnTo>
                    <a:pt x="2698" y="524"/>
                  </a:lnTo>
                  <a:lnTo>
                    <a:pt x="2699" y="524"/>
                  </a:lnTo>
                  <a:lnTo>
                    <a:pt x="2699" y="523"/>
                  </a:lnTo>
                  <a:lnTo>
                    <a:pt x="2699" y="524"/>
                  </a:lnTo>
                  <a:lnTo>
                    <a:pt x="2701" y="524"/>
                  </a:lnTo>
                  <a:lnTo>
                    <a:pt x="2699" y="524"/>
                  </a:lnTo>
                  <a:lnTo>
                    <a:pt x="2699" y="526"/>
                  </a:lnTo>
                  <a:lnTo>
                    <a:pt x="2701" y="526"/>
                  </a:lnTo>
                  <a:lnTo>
                    <a:pt x="2701" y="524"/>
                  </a:lnTo>
                  <a:lnTo>
                    <a:pt x="2702" y="524"/>
                  </a:lnTo>
                  <a:lnTo>
                    <a:pt x="2702" y="523"/>
                  </a:lnTo>
                  <a:lnTo>
                    <a:pt x="2703" y="523"/>
                  </a:lnTo>
                  <a:lnTo>
                    <a:pt x="2703" y="524"/>
                  </a:lnTo>
                  <a:lnTo>
                    <a:pt x="2703" y="526"/>
                  </a:lnTo>
                  <a:lnTo>
                    <a:pt x="2702" y="526"/>
                  </a:lnTo>
                  <a:lnTo>
                    <a:pt x="2703" y="526"/>
                  </a:lnTo>
                  <a:lnTo>
                    <a:pt x="2704" y="526"/>
                  </a:lnTo>
                  <a:lnTo>
                    <a:pt x="2706" y="526"/>
                  </a:lnTo>
                  <a:lnTo>
                    <a:pt x="2706" y="527"/>
                  </a:lnTo>
                  <a:lnTo>
                    <a:pt x="2706" y="528"/>
                  </a:lnTo>
                  <a:lnTo>
                    <a:pt x="2707" y="528"/>
                  </a:lnTo>
                  <a:lnTo>
                    <a:pt x="2708" y="528"/>
                  </a:lnTo>
                  <a:lnTo>
                    <a:pt x="2708" y="529"/>
                  </a:lnTo>
                  <a:lnTo>
                    <a:pt x="2709" y="529"/>
                  </a:lnTo>
                  <a:lnTo>
                    <a:pt x="2708" y="529"/>
                  </a:lnTo>
                  <a:lnTo>
                    <a:pt x="2709" y="529"/>
                  </a:lnTo>
                  <a:lnTo>
                    <a:pt x="2711" y="529"/>
                  </a:lnTo>
                  <a:lnTo>
                    <a:pt x="2712" y="529"/>
                  </a:lnTo>
                  <a:lnTo>
                    <a:pt x="2713" y="529"/>
                  </a:lnTo>
                  <a:lnTo>
                    <a:pt x="2714" y="529"/>
                  </a:lnTo>
                  <a:lnTo>
                    <a:pt x="2715" y="529"/>
                  </a:lnTo>
                  <a:lnTo>
                    <a:pt x="2715" y="531"/>
                  </a:lnTo>
                  <a:lnTo>
                    <a:pt x="2715" y="532"/>
                  </a:lnTo>
                  <a:lnTo>
                    <a:pt x="2717" y="532"/>
                  </a:lnTo>
                  <a:lnTo>
                    <a:pt x="2718" y="532"/>
                  </a:lnTo>
                  <a:lnTo>
                    <a:pt x="2718" y="531"/>
                  </a:lnTo>
                  <a:lnTo>
                    <a:pt x="2718" y="529"/>
                  </a:lnTo>
                  <a:lnTo>
                    <a:pt x="2718" y="528"/>
                  </a:lnTo>
                  <a:lnTo>
                    <a:pt x="2719" y="528"/>
                  </a:lnTo>
                  <a:lnTo>
                    <a:pt x="2719" y="527"/>
                  </a:lnTo>
                  <a:lnTo>
                    <a:pt x="2718" y="527"/>
                  </a:lnTo>
                  <a:lnTo>
                    <a:pt x="2719" y="527"/>
                  </a:lnTo>
                  <a:lnTo>
                    <a:pt x="2719" y="526"/>
                  </a:lnTo>
                  <a:lnTo>
                    <a:pt x="2719" y="527"/>
                  </a:lnTo>
                  <a:lnTo>
                    <a:pt x="2720" y="527"/>
                  </a:lnTo>
                  <a:lnTo>
                    <a:pt x="2720" y="528"/>
                  </a:lnTo>
                  <a:lnTo>
                    <a:pt x="2722" y="527"/>
                  </a:lnTo>
                  <a:lnTo>
                    <a:pt x="2722" y="526"/>
                  </a:lnTo>
                  <a:lnTo>
                    <a:pt x="2722" y="524"/>
                  </a:lnTo>
                  <a:lnTo>
                    <a:pt x="2723" y="524"/>
                  </a:lnTo>
                  <a:lnTo>
                    <a:pt x="2724" y="524"/>
                  </a:lnTo>
                  <a:lnTo>
                    <a:pt x="2725" y="524"/>
                  </a:lnTo>
                  <a:lnTo>
                    <a:pt x="2725" y="523"/>
                  </a:lnTo>
                  <a:lnTo>
                    <a:pt x="2727" y="523"/>
                  </a:lnTo>
                  <a:lnTo>
                    <a:pt x="2727" y="522"/>
                  </a:lnTo>
                  <a:lnTo>
                    <a:pt x="2728" y="522"/>
                  </a:lnTo>
                  <a:lnTo>
                    <a:pt x="2728" y="523"/>
                  </a:lnTo>
                  <a:lnTo>
                    <a:pt x="2729" y="523"/>
                  </a:lnTo>
                  <a:lnTo>
                    <a:pt x="2730" y="523"/>
                  </a:lnTo>
                  <a:lnTo>
                    <a:pt x="2730" y="522"/>
                  </a:lnTo>
                  <a:lnTo>
                    <a:pt x="2730" y="521"/>
                  </a:lnTo>
                  <a:lnTo>
                    <a:pt x="2732" y="521"/>
                  </a:lnTo>
                  <a:lnTo>
                    <a:pt x="2732" y="519"/>
                  </a:lnTo>
                  <a:lnTo>
                    <a:pt x="2733" y="519"/>
                  </a:lnTo>
                  <a:lnTo>
                    <a:pt x="2733" y="521"/>
                  </a:lnTo>
                  <a:lnTo>
                    <a:pt x="2733" y="522"/>
                  </a:lnTo>
                  <a:lnTo>
                    <a:pt x="2734" y="522"/>
                  </a:lnTo>
                  <a:lnTo>
                    <a:pt x="2735" y="522"/>
                  </a:lnTo>
                  <a:lnTo>
                    <a:pt x="2735" y="523"/>
                  </a:lnTo>
                  <a:lnTo>
                    <a:pt x="2737" y="523"/>
                  </a:lnTo>
                  <a:lnTo>
                    <a:pt x="2737" y="522"/>
                  </a:lnTo>
                  <a:lnTo>
                    <a:pt x="2735" y="522"/>
                  </a:lnTo>
                  <a:lnTo>
                    <a:pt x="2735" y="521"/>
                  </a:lnTo>
                  <a:lnTo>
                    <a:pt x="2737" y="521"/>
                  </a:lnTo>
                  <a:lnTo>
                    <a:pt x="2738" y="521"/>
                  </a:lnTo>
                  <a:lnTo>
                    <a:pt x="2738" y="522"/>
                  </a:lnTo>
                  <a:lnTo>
                    <a:pt x="2737" y="522"/>
                  </a:lnTo>
                  <a:lnTo>
                    <a:pt x="2737" y="523"/>
                  </a:lnTo>
                  <a:lnTo>
                    <a:pt x="2738" y="523"/>
                  </a:lnTo>
                  <a:lnTo>
                    <a:pt x="2739" y="523"/>
                  </a:lnTo>
                  <a:lnTo>
                    <a:pt x="2739" y="522"/>
                  </a:lnTo>
                  <a:lnTo>
                    <a:pt x="2739" y="523"/>
                  </a:lnTo>
                  <a:lnTo>
                    <a:pt x="2740" y="523"/>
                  </a:lnTo>
                  <a:lnTo>
                    <a:pt x="2741" y="523"/>
                  </a:lnTo>
                  <a:lnTo>
                    <a:pt x="2743" y="523"/>
                  </a:lnTo>
                  <a:lnTo>
                    <a:pt x="2744" y="523"/>
                  </a:lnTo>
                  <a:lnTo>
                    <a:pt x="2744" y="524"/>
                  </a:lnTo>
                  <a:lnTo>
                    <a:pt x="2744" y="526"/>
                  </a:lnTo>
                  <a:lnTo>
                    <a:pt x="2744" y="527"/>
                  </a:lnTo>
                  <a:lnTo>
                    <a:pt x="2745" y="527"/>
                  </a:lnTo>
                  <a:lnTo>
                    <a:pt x="2746" y="527"/>
                  </a:lnTo>
                  <a:lnTo>
                    <a:pt x="2748" y="527"/>
                  </a:lnTo>
                  <a:lnTo>
                    <a:pt x="2749" y="527"/>
                  </a:lnTo>
                  <a:lnTo>
                    <a:pt x="2750" y="527"/>
                  </a:lnTo>
                  <a:lnTo>
                    <a:pt x="2751" y="527"/>
                  </a:lnTo>
                  <a:lnTo>
                    <a:pt x="2753" y="527"/>
                  </a:lnTo>
                  <a:lnTo>
                    <a:pt x="2753" y="526"/>
                  </a:lnTo>
                  <a:lnTo>
                    <a:pt x="2753" y="524"/>
                  </a:lnTo>
                  <a:lnTo>
                    <a:pt x="2754" y="524"/>
                  </a:lnTo>
                  <a:lnTo>
                    <a:pt x="2755" y="524"/>
                  </a:lnTo>
                  <a:lnTo>
                    <a:pt x="2755" y="526"/>
                  </a:lnTo>
                  <a:lnTo>
                    <a:pt x="2756" y="526"/>
                  </a:lnTo>
                  <a:lnTo>
                    <a:pt x="2758" y="526"/>
                  </a:lnTo>
                  <a:lnTo>
                    <a:pt x="2758" y="524"/>
                  </a:lnTo>
                  <a:lnTo>
                    <a:pt x="2759" y="524"/>
                  </a:lnTo>
                  <a:lnTo>
                    <a:pt x="2759" y="526"/>
                  </a:lnTo>
                  <a:lnTo>
                    <a:pt x="2758" y="526"/>
                  </a:lnTo>
                  <a:lnTo>
                    <a:pt x="2758" y="527"/>
                  </a:lnTo>
                  <a:lnTo>
                    <a:pt x="2758" y="528"/>
                  </a:lnTo>
                  <a:lnTo>
                    <a:pt x="2759" y="528"/>
                  </a:lnTo>
                  <a:lnTo>
                    <a:pt x="2760" y="528"/>
                  </a:lnTo>
                  <a:lnTo>
                    <a:pt x="2760" y="529"/>
                  </a:lnTo>
                  <a:lnTo>
                    <a:pt x="2759" y="529"/>
                  </a:lnTo>
                  <a:lnTo>
                    <a:pt x="2760" y="531"/>
                  </a:lnTo>
                  <a:lnTo>
                    <a:pt x="2760" y="532"/>
                  </a:lnTo>
                  <a:lnTo>
                    <a:pt x="2760" y="533"/>
                  </a:lnTo>
                  <a:lnTo>
                    <a:pt x="2761" y="533"/>
                  </a:lnTo>
                  <a:lnTo>
                    <a:pt x="2763" y="533"/>
                  </a:lnTo>
                  <a:lnTo>
                    <a:pt x="2763" y="532"/>
                  </a:lnTo>
                  <a:lnTo>
                    <a:pt x="2764" y="532"/>
                  </a:lnTo>
                  <a:lnTo>
                    <a:pt x="2764" y="533"/>
                  </a:lnTo>
                  <a:lnTo>
                    <a:pt x="2765" y="533"/>
                  </a:lnTo>
                  <a:lnTo>
                    <a:pt x="2766" y="533"/>
                  </a:lnTo>
                  <a:lnTo>
                    <a:pt x="2767" y="533"/>
                  </a:lnTo>
                  <a:lnTo>
                    <a:pt x="2767" y="534"/>
                  </a:lnTo>
                  <a:lnTo>
                    <a:pt x="2767" y="536"/>
                  </a:lnTo>
                  <a:lnTo>
                    <a:pt x="2769" y="537"/>
                  </a:lnTo>
                  <a:lnTo>
                    <a:pt x="2770" y="537"/>
                  </a:lnTo>
                  <a:lnTo>
                    <a:pt x="2770" y="536"/>
                  </a:lnTo>
                  <a:lnTo>
                    <a:pt x="2771" y="536"/>
                  </a:lnTo>
                  <a:lnTo>
                    <a:pt x="2772" y="537"/>
                  </a:lnTo>
                  <a:lnTo>
                    <a:pt x="2772" y="538"/>
                  </a:lnTo>
                  <a:lnTo>
                    <a:pt x="2774" y="537"/>
                  </a:lnTo>
                  <a:lnTo>
                    <a:pt x="2774" y="536"/>
                  </a:lnTo>
                  <a:lnTo>
                    <a:pt x="2772" y="536"/>
                  </a:lnTo>
                  <a:lnTo>
                    <a:pt x="2772" y="534"/>
                  </a:lnTo>
                  <a:lnTo>
                    <a:pt x="2774" y="534"/>
                  </a:lnTo>
                  <a:lnTo>
                    <a:pt x="2775" y="534"/>
                  </a:lnTo>
                  <a:lnTo>
                    <a:pt x="2776" y="534"/>
                  </a:lnTo>
                  <a:lnTo>
                    <a:pt x="2776" y="536"/>
                  </a:lnTo>
                  <a:lnTo>
                    <a:pt x="2776" y="537"/>
                  </a:lnTo>
                  <a:lnTo>
                    <a:pt x="2777" y="537"/>
                  </a:lnTo>
                  <a:lnTo>
                    <a:pt x="2779" y="537"/>
                  </a:lnTo>
                  <a:lnTo>
                    <a:pt x="2780" y="536"/>
                  </a:lnTo>
                  <a:lnTo>
                    <a:pt x="2780" y="534"/>
                  </a:lnTo>
                  <a:lnTo>
                    <a:pt x="2780" y="533"/>
                  </a:lnTo>
                  <a:lnTo>
                    <a:pt x="2779" y="533"/>
                  </a:lnTo>
                  <a:lnTo>
                    <a:pt x="2780" y="532"/>
                  </a:lnTo>
                  <a:lnTo>
                    <a:pt x="2781" y="532"/>
                  </a:lnTo>
                  <a:lnTo>
                    <a:pt x="2782" y="532"/>
                  </a:lnTo>
                  <a:lnTo>
                    <a:pt x="2782" y="533"/>
                  </a:lnTo>
                  <a:lnTo>
                    <a:pt x="2784" y="533"/>
                  </a:lnTo>
                  <a:lnTo>
                    <a:pt x="2784" y="532"/>
                  </a:lnTo>
                  <a:lnTo>
                    <a:pt x="2784" y="531"/>
                  </a:lnTo>
                  <a:lnTo>
                    <a:pt x="2785" y="531"/>
                  </a:lnTo>
                  <a:lnTo>
                    <a:pt x="2786" y="531"/>
                  </a:lnTo>
                  <a:lnTo>
                    <a:pt x="2786" y="532"/>
                  </a:lnTo>
                  <a:lnTo>
                    <a:pt x="2787" y="532"/>
                  </a:lnTo>
                  <a:lnTo>
                    <a:pt x="2787" y="531"/>
                  </a:lnTo>
                  <a:lnTo>
                    <a:pt x="2789" y="531"/>
                  </a:lnTo>
                  <a:lnTo>
                    <a:pt x="2790" y="531"/>
                  </a:lnTo>
                  <a:lnTo>
                    <a:pt x="2790" y="529"/>
                  </a:lnTo>
                  <a:lnTo>
                    <a:pt x="2790" y="528"/>
                  </a:lnTo>
                  <a:lnTo>
                    <a:pt x="2791" y="528"/>
                  </a:lnTo>
                  <a:lnTo>
                    <a:pt x="2791" y="527"/>
                  </a:lnTo>
                  <a:lnTo>
                    <a:pt x="2792" y="527"/>
                  </a:lnTo>
                  <a:lnTo>
                    <a:pt x="2793" y="527"/>
                  </a:lnTo>
                  <a:lnTo>
                    <a:pt x="2793" y="526"/>
                  </a:lnTo>
                  <a:lnTo>
                    <a:pt x="2795" y="526"/>
                  </a:lnTo>
                  <a:lnTo>
                    <a:pt x="2796" y="526"/>
                  </a:lnTo>
                  <a:lnTo>
                    <a:pt x="2797" y="526"/>
                  </a:lnTo>
                  <a:lnTo>
                    <a:pt x="2797" y="527"/>
                  </a:lnTo>
                  <a:lnTo>
                    <a:pt x="2798" y="527"/>
                  </a:lnTo>
                  <a:lnTo>
                    <a:pt x="2798" y="526"/>
                  </a:lnTo>
                  <a:lnTo>
                    <a:pt x="2797" y="528"/>
                  </a:lnTo>
                  <a:lnTo>
                    <a:pt x="2796" y="529"/>
                  </a:lnTo>
                  <a:lnTo>
                    <a:pt x="2792" y="536"/>
                  </a:lnTo>
                  <a:lnTo>
                    <a:pt x="2791" y="537"/>
                  </a:lnTo>
                  <a:lnTo>
                    <a:pt x="2787" y="543"/>
                  </a:lnTo>
                  <a:lnTo>
                    <a:pt x="2786" y="544"/>
                  </a:lnTo>
                  <a:lnTo>
                    <a:pt x="2785" y="545"/>
                  </a:lnTo>
                  <a:lnTo>
                    <a:pt x="2784" y="548"/>
                  </a:lnTo>
                  <a:lnTo>
                    <a:pt x="2780" y="553"/>
                  </a:lnTo>
                  <a:lnTo>
                    <a:pt x="2779" y="554"/>
                  </a:lnTo>
                  <a:lnTo>
                    <a:pt x="2776" y="559"/>
                  </a:lnTo>
                  <a:lnTo>
                    <a:pt x="2772" y="563"/>
                  </a:lnTo>
                  <a:lnTo>
                    <a:pt x="2771" y="564"/>
                  </a:lnTo>
                  <a:lnTo>
                    <a:pt x="2771" y="565"/>
                  </a:lnTo>
                  <a:lnTo>
                    <a:pt x="2771" y="567"/>
                  </a:lnTo>
                  <a:lnTo>
                    <a:pt x="2770" y="567"/>
                  </a:lnTo>
                  <a:lnTo>
                    <a:pt x="2770" y="568"/>
                  </a:lnTo>
                  <a:lnTo>
                    <a:pt x="2769" y="569"/>
                  </a:lnTo>
                  <a:lnTo>
                    <a:pt x="2769" y="570"/>
                  </a:lnTo>
                  <a:lnTo>
                    <a:pt x="2767" y="570"/>
                  </a:lnTo>
                  <a:lnTo>
                    <a:pt x="2767" y="571"/>
                  </a:lnTo>
                  <a:lnTo>
                    <a:pt x="2766" y="571"/>
                  </a:lnTo>
                  <a:lnTo>
                    <a:pt x="2766" y="573"/>
                  </a:lnTo>
                  <a:lnTo>
                    <a:pt x="2766" y="574"/>
                  </a:lnTo>
                  <a:lnTo>
                    <a:pt x="2765" y="574"/>
                  </a:lnTo>
                  <a:lnTo>
                    <a:pt x="2765" y="575"/>
                  </a:lnTo>
                  <a:lnTo>
                    <a:pt x="2764" y="575"/>
                  </a:lnTo>
                  <a:lnTo>
                    <a:pt x="2764" y="576"/>
                  </a:lnTo>
                  <a:lnTo>
                    <a:pt x="2764" y="578"/>
                  </a:lnTo>
                  <a:lnTo>
                    <a:pt x="2763" y="578"/>
                  </a:lnTo>
                  <a:lnTo>
                    <a:pt x="2763" y="579"/>
                  </a:lnTo>
                  <a:lnTo>
                    <a:pt x="2761" y="579"/>
                  </a:lnTo>
                  <a:lnTo>
                    <a:pt x="2761" y="580"/>
                  </a:lnTo>
                  <a:lnTo>
                    <a:pt x="2760" y="580"/>
                  </a:lnTo>
                  <a:lnTo>
                    <a:pt x="2760" y="581"/>
                  </a:lnTo>
                  <a:lnTo>
                    <a:pt x="2759" y="581"/>
                  </a:lnTo>
                  <a:lnTo>
                    <a:pt x="2759" y="583"/>
                  </a:lnTo>
                  <a:lnTo>
                    <a:pt x="2759" y="584"/>
                  </a:lnTo>
                  <a:lnTo>
                    <a:pt x="2758" y="584"/>
                  </a:lnTo>
                  <a:lnTo>
                    <a:pt x="2758" y="585"/>
                  </a:lnTo>
                  <a:lnTo>
                    <a:pt x="2756" y="585"/>
                  </a:lnTo>
                  <a:lnTo>
                    <a:pt x="2756" y="586"/>
                  </a:lnTo>
                  <a:lnTo>
                    <a:pt x="2756" y="588"/>
                  </a:lnTo>
                  <a:lnTo>
                    <a:pt x="2755" y="588"/>
                  </a:lnTo>
                  <a:lnTo>
                    <a:pt x="2755" y="589"/>
                  </a:lnTo>
                  <a:lnTo>
                    <a:pt x="2754" y="589"/>
                  </a:lnTo>
                  <a:lnTo>
                    <a:pt x="2754" y="590"/>
                  </a:lnTo>
                  <a:lnTo>
                    <a:pt x="2754" y="591"/>
                  </a:lnTo>
                  <a:lnTo>
                    <a:pt x="2753" y="591"/>
                  </a:lnTo>
                  <a:lnTo>
                    <a:pt x="2753" y="593"/>
                  </a:lnTo>
                  <a:lnTo>
                    <a:pt x="2751" y="593"/>
                  </a:lnTo>
                  <a:lnTo>
                    <a:pt x="2751" y="594"/>
                  </a:lnTo>
                  <a:lnTo>
                    <a:pt x="2750" y="594"/>
                  </a:lnTo>
                  <a:lnTo>
                    <a:pt x="2750" y="595"/>
                  </a:lnTo>
                  <a:lnTo>
                    <a:pt x="2750" y="596"/>
                  </a:lnTo>
                  <a:lnTo>
                    <a:pt x="2749" y="596"/>
                  </a:lnTo>
                  <a:lnTo>
                    <a:pt x="2749" y="597"/>
                  </a:lnTo>
                  <a:lnTo>
                    <a:pt x="2748" y="597"/>
                  </a:lnTo>
                  <a:lnTo>
                    <a:pt x="2748" y="599"/>
                  </a:lnTo>
                  <a:lnTo>
                    <a:pt x="2748" y="600"/>
                  </a:lnTo>
                  <a:lnTo>
                    <a:pt x="2746" y="600"/>
                  </a:lnTo>
                  <a:lnTo>
                    <a:pt x="2746" y="601"/>
                  </a:lnTo>
                  <a:lnTo>
                    <a:pt x="2745" y="601"/>
                  </a:lnTo>
                  <a:lnTo>
                    <a:pt x="2745" y="602"/>
                  </a:lnTo>
                  <a:lnTo>
                    <a:pt x="2744" y="604"/>
                  </a:lnTo>
                  <a:lnTo>
                    <a:pt x="2744" y="605"/>
                  </a:lnTo>
                  <a:lnTo>
                    <a:pt x="2743" y="605"/>
                  </a:lnTo>
                  <a:lnTo>
                    <a:pt x="2743" y="606"/>
                  </a:lnTo>
                  <a:lnTo>
                    <a:pt x="2741" y="606"/>
                  </a:lnTo>
                  <a:lnTo>
                    <a:pt x="2741" y="607"/>
                  </a:lnTo>
                  <a:lnTo>
                    <a:pt x="2741" y="609"/>
                  </a:lnTo>
                  <a:lnTo>
                    <a:pt x="2740" y="609"/>
                  </a:lnTo>
                  <a:lnTo>
                    <a:pt x="2740" y="610"/>
                  </a:lnTo>
                  <a:lnTo>
                    <a:pt x="2739" y="610"/>
                  </a:lnTo>
                  <a:lnTo>
                    <a:pt x="2739" y="611"/>
                  </a:lnTo>
                  <a:lnTo>
                    <a:pt x="2739" y="612"/>
                  </a:lnTo>
                  <a:lnTo>
                    <a:pt x="2738" y="612"/>
                  </a:lnTo>
                  <a:lnTo>
                    <a:pt x="2738" y="614"/>
                  </a:lnTo>
                  <a:lnTo>
                    <a:pt x="2737" y="614"/>
                  </a:lnTo>
                  <a:lnTo>
                    <a:pt x="2737" y="615"/>
                  </a:lnTo>
                  <a:lnTo>
                    <a:pt x="2735" y="616"/>
                  </a:lnTo>
                  <a:lnTo>
                    <a:pt x="2735" y="617"/>
                  </a:lnTo>
                  <a:lnTo>
                    <a:pt x="2734" y="617"/>
                  </a:lnTo>
                  <a:lnTo>
                    <a:pt x="2734" y="619"/>
                  </a:lnTo>
                  <a:lnTo>
                    <a:pt x="2733" y="619"/>
                  </a:lnTo>
                  <a:lnTo>
                    <a:pt x="2733" y="620"/>
                  </a:lnTo>
                  <a:lnTo>
                    <a:pt x="2733" y="621"/>
                  </a:lnTo>
                  <a:lnTo>
                    <a:pt x="2732" y="621"/>
                  </a:lnTo>
                  <a:lnTo>
                    <a:pt x="2732" y="622"/>
                  </a:lnTo>
                  <a:lnTo>
                    <a:pt x="2730" y="622"/>
                  </a:lnTo>
                  <a:lnTo>
                    <a:pt x="2730" y="623"/>
                  </a:lnTo>
                  <a:lnTo>
                    <a:pt x="2729" y="625"/>
                  </a:lnTo>
                  <a:lnTo>
                    <a:pt x="2729" y="626"/>
                  </a:lnTo>
                  <a:lnTo>
                    <a:pt x="2728" y="626"/>
                  </a:lnTo>
                  <a:lnTo>
                    <a:pt x="2728" y="627"/>
                  </a:lnTo>
                  <a:lnTo>
                    <a:pt x="2727" y="627"/>
                  </a:lnTo>
                  <a:lnTo>
                    <a:pt x="2727" y="628"/>
                  </a:lnTo>
                  <a:lnTo>
                    <a:pt x="2727" y="630"/>
                  </a:lnTo>
                  <a:lnTo>
                    <a:pt x="2725" y="630"/>
                  </a:lnTo>
                  <a:lnTo>
                    <a:pt x="2725" y="631"/>
                  </a:lnTo>
                  <a:lnTo>
                    <a:pt x="2724" y="632"/>
                  </a:lnTo>
                  <a:lnTo>
                    <a:pt x="2724" y="633"/>
                  </a:lnTo>
                  <a:lnTo>
                    <a:pt x="2723" y="633"/>
                  </a:lnTo>
                  <a:lnTo>
                    <a:pt x="2723" y="635"/>
                  </a:lnTo>
                  <a:lnTo>
                    <a:pt x="2722" y="635"/>
                  </a:lnTo>
                  <a:lnTo>
                    <a:pt x="2722" y="636"/>
                  </a:lnTo>
                  <a:lnTo>
                    <a:pt x="2720" y="637"/>
                  </a:lnTo>
                  <a:lnTo>
                    <a:pt x="2720" y="638"/>
                  </a:lnTo>
                  <a:lnTo>
                    <a:pt x="2719" y="638"/>
                  </a:lnTo>
                  <a:lnTo>
                    <a:pt x="2719" y="640"/>
                  </a:lnTo>
                  <a:lnTo>
                    <a:pt x="2718" y="641"/>
                  </a:lnTo>
                  <a:lnTo>
                    <a:pt x="2718" y="642"/>
                  </a:lnTo>
                  <a:lnTo>
                    <a:pt x="2717" y="642"/>
                  </a:lnTo>
                  <a:lnTo>
                    <a:pt x="2717" y="643"/>
                  </a:lnTo>
                  <a:lnTo>
                    <a:pt x="2715" y="643"/>
                  </a:lnTo>
                  <a:lnTo>
                    <a:pt x="2715" y="645"/>
                  </a:lnTo>
                  <a:lnTo>
                    <a:pt x="2715" y="646"/>
                  </a:lnTo>
                  <a:lnTo>
                    <a:pt x="2714" y="646"/>
                  </a:lnTo>
                  <a:lnTo>
                    <a:pt x="2714" y="647"/>
                  </a:lnTo>
                  <a:lnTo>
                    <a:pt x="2713" y="647"/>
                  </a:lnTo>
                  <a:lnTo>
                    <a:pt x="2713" y="648"/>
                  </a:lnTo>
                  <a:lnTo>
                    <a:pt x="2712" y="649"/>
                  </a:lnTo>
                  <a:lnTo>
                    <a:pt x="2712" y="651"/>
                  </a:lnTo>
                  <a:lnTo>
                    <a:pt x="2711" y="651"/>
                  </a:lnTo>
                  <a:lnTo>
                    <a:pt x="2711" y="652"/>
                  </a:lnTo>
                  <a:lnTo>
                    <a:pt x="2709" y="652"/>
                  </a:lnTo>
                  <a:lnTo>
                    <a:pt x="2709" y="653"/>
                  </a:lnTo>
                  <a:lnTo>
                    <a:pt x="2709" y="654"/>
                  </a:lnTo>
                  <a:lnTo>
                    <a:pt x="2708" y="654"/>
                  </a:lnTo>
                  <a:lnTo>
                    <a:pt x="2708" y="656"/>
                  </a:lnTo>
                  <a:lnTo>
                    <a:pt x="2707" y="656"/>
                  </a:lnTo>
                  <a:lnTo>
                    <a:pt x="2707" y="657"/>
                  </a:lnTo>
                  <a:lnTo>
                    <a:pt x="2706" y="658"/>
                  </a:lnTo>
                  <a:lnTo>
                    <a:pt x="2706" y="659"/>
                  </a:lnTo>
                  <a:lnTo>
                    <a:pt x="2704" y="659"/>
                  </a:lnTo>
                  <a:lnTo>
                    <a:pt x="2704" y="661"/>
                  </a:lnTo>
                  <a:lnTo>
                    <a:pt x="2703" y="662"/>
                  </a:lnTo>
                  <a:lnTo>
                    <a:pt x="2703" y="663"/>
                  </a:lnTo>
                  <a:lnTo>
                    <a:pt x="2702" y="663"/>
                  </a:lnTo>
                  <a:lnTo>
                    <a:pt x="2702" y="664"/>
                  </a:lnTo>
                  <a:lnTo>
                    <a:pt x="2701" y="664"/>
                  </a:lnTo>
                  <a:lnTo>
                    <a:pt x="2701" y="666"/>
                  </a:lnTo>
                  <a:lnTo>
                    <a:pt x="2701" y="667"/>
                  </a:lnTo>
                  <a:lnTo>
                    <a:pt x="2699" y="667"/>
                  </a:lnTo>
                  <a:lnTo>
                    <a:pt x="2699" y="668"/>
                  </a:lnTo>
                  <a:lnTo>
                    <a:pt x="2698" y="668"/>
                  </a:lnTo>
                  <a:lnTo>
                    <a:pt x="2698" y="669"/>
                  </a:lnTo>
                  <a:lnTo>
                    <a:pt x="2697" y="669"/>
                  </a:lnTo>
                  <a:lnTo>
                    <a:pt x="2697" y="671"/>
                  </a:lnTo>
                  <a:lnTo>
                    <a:pt x="2697" y="672"/>
                  </a:lnTo>
                  <a:lnTo>
                    <a:pt x="2696" y="672"/>
                  </a:lnTo>
                  <a:lnTo>
                    <a:pt x="2696" y="673"/>
                  </a:lnTo>
                  <a:lnTo>
                    <a:pt x="2694" y="673"/>
                  </a:lnTo>
                  <a:lnTo>
                    <a:pt x="2694" y="674"/>
                  </a:lnTo>
                  <a:lnTo>
                    <a:pt x="2694" y="675"/>
                  </a:lnTo>
                  <a:lnTo>
                    <a:pt x="2693" y="675"/>
                  </a:lnTo>
                  <a:lnTo>
                    <a:pt x="2693" y="677"/>
                  </a:lnTo>
                  <a:lnTo>
                    <a:pt x="2692" y="677"/>
                  </a:lnTo>
                  <a:lnTo>
                    <a:pt x="2692" y="678"/>
                  </a:lnTo>
                  <a:lnTo>
                    <a:pt x="2691" y="679"/>
                  </a:lnTo>
                  <a:lnTo>
                    <a:pt x="2691" y="680"/>
                  </a:lnTo>
                  <a:lnTo>
                    <a:pt x="2689" y="680"/>
                  </a:lnTo>
                  <a:lnTo>
                    <a:pt x="2689" y="682"/>
                  </a:lnTo>
                  <a:lnTo>
                    <a:pt x="2688" y="683"/>
                  </a:lnTo>
                  <a:lnTo>
                    <a:pt x="2688" y="684"/>
                  </a:lnTo>
                  <a:lnTo>
                    <a:pt x="2687" y="684"/>
                  </a:lnTo>
                  <a:lnTo>
                    <a:pt x="2687" y="685"/>
                  </a:lnTo>
                  <a:lnTo>
                    <a:pt x="2686" y="685"/>
                  </a:lnTo>
                  <a:lnTo>
                    <a:pt x="2686" y="687"/>
                  </a:lnTo>
                  <a:lnTo>
                    <a:pt x="2686" y="688"/>
                  </a:lnTo>
                  <a:lnTo>
                    <a:pt x="2685" y="688"/>
                  </a:lnTo>
                  <a:lnTo>
                    <a:pt x="2685" y="689"/>
                  </a:lnTo>
                  <a:lnTo>
                    <a:pt x="2683" y="689"/>
                  </a:lnTo>
                  <a:lnTo>
                    <a:pt x="2683" y="690"/>
                  </a:lnTo>
                  <a:lnTo>
                    <a:pt x="2682" y="692"/>
                  </a:lnTo>
                  <a:lnTo>
                    <a:pt x="2682" y="693"/>
                  </a:lnTo>
                  <a:lnTo>
                    <a:pt x="2681" y="693"/>
                  </a:lnTo>
                  <a:lnTo>
                    <a:pt x="2681" y="694"/>
                  </a:lnTo>
                  <a:lnTo>
                    <a:pt x="2680" y="694"/>
                  </a:lnTo>
                  <a:lnTo>
                    <a:pt x="2680" y="695"/>
                  </a:lnTo>
                  <a:lnTo>
                    <a:pt x="2680" y="697"/>
                  </a:lnTo>
                  <a:lnTo>
                    <a:pt x="2678" y="697"/>
                  </a:lnTo>
                  <a:lnTo>
                    <a:pt x="2678" y="698"/>
                  </a:lnTo>
                  <a:lnTo>
                    <a:pt x="2677" y="698"/>
                  </a:lnTo>
                  <a:lnTo>
                    <a:pt x="2677" y="699"/>
                  </a:lnTo>
                  <a:lnTo>
                    <a:pt x="2677" y="700"/>
                  </a:lnTo>
                  <a:lnTo>
                    <a:pt x="2676" y="700"/>
                  </a:lnTo>
                  <a:lnTo>
                    <a:pt x="2676" y="701"/>
                  </a:lnTo>
                  <a:lnTo>
                    <a:pt x="2675" y="701"/>
                  </a:lnTo>
                  <a:lnTo>
                    <a:pt x="2675" y="703"/>
                  </a:lnTo>
                  <a:lnTo>
                    <a:pt x="2673" y="704"/>
                  </a:lnTo>
                  <a:lnTo>
                    <a:pt x="2673" y="705"/>
                  </a:lnTo>
                  <a:lnTo>
                    <a:pt x="2672" y="705"/>
                  </a:lnTo>
                  <a:lnTo>
                    <a:pt x="2672" y="706"/>
                  </a:lnTo>
                  <a:lnTo>
                    <a:pt x="2671" y="706"/>
                  </a:lnTo>
                  <a:lnTo>
                    <a:pt x="2671" y="708"/>
                  </a:lnTo>
                  <a:lnTo>
                    <a:pt x="2670" y="709"/>
                  </a:lnTo>
                  <a:lnTo>
                    <a:pt x="2670" y="710"/>
                  </a:lnTo>
                  <a:lnTo>
                    <a:pt x="2668" y="710"/>
                  </a:lnTo>
                  <a:lnTo>
                    <a:pt x="2668" y="711"/>
                  </a:lnTo>
                  <a:lnTo>
                    <a:pt x="2667" y="713"/>
                  </a:lnTo>
                  <a:lnTo>
                    <a:pt x="2667" y="714"/>
                  </a:lnTo>
                  <a:lnTo>
                    <a:pt x="2666" y="714"/>
                  </a:lnTo>
                  <a:lnTo>
                    <a:pt x="2666" y="715"/>
                  </a:lnTo>
                  <a:lnTo>
                    <a:pt x="2665" y="716"/>
                  </a:lnTo>
                  <a:lnTo>
                    <a:pt x="2665" y="718"/>
                  </a:lnTo>
                  <a:lnTo>
                    <a:pt x="2663" y="718"/>
                  </a:lnTo>
                  <a:lnTo>
                    <a:pt x="2663" y="719"/>
                  </a:lnTo>
                  <a:lnTo>
                    <a:pt x="2662" y="719"/>
                  </a:lnTo>
                  <a:lnTo>
                    <a:pt x="2662" y="720"/>
                  </a:lnTo>
                  <a:lnTo>
                    <a:pt x="2661" y="721"/>
                  </a:lnTo>
                  <a:lnTo>
                    <a:pt x="2661" y="723"/>
                  </a:lnTo>
                  <a:lnTo>
                    <a:pt x="2660" y="723"/>
                  </a:lnTo>
                  <a:lnTo>
                    <a:pt x="2660" y="724"/>
                  </a:lnTo>
                  <a:lnTo>
                    <a:pt x="2659" y="725"/>
                  </a:lnTo>
                  <a:lnTo>
                    <a:pt x="2659" y="726"/>
                  </a:lnTo>
                  <a:lnTo>
                    <a:pt x="2657" y="726"/>
                  </a:lnTo>
                  <a:lnTo>
                    <a:pt x="2657" y="727"/>
                  </a:lnTo>
                  <a:lnTo>
                    <a:pt x="2656" y="729"/>
                  </a:lnTo>
                  <a:lnTo>
                    <a:pt x="2656" y="730"/>
                  </a:lnTo>
                  <a:lnTo>
                    <a:pt x="2655" y="730"/>
                  </a:lnTo>
                  <a:lnTo>
                    <a:pt x="2655" y="731"/>
                  </a:lnTo>
                  <a:lnTo>
                    <a:pt x="2654" y="731"/>
                  </a:lnTo>
                  <a:lnTo>
                    <a:pt x="2654" y="732"/>
                  </a:lnTo>
                  <a:lnTo>
                    <a:pt x="2652" y="734"/>
                  </a:lnTo>
                  <a:lnTo>
                    <a:pt x="2652" y="735"/>
                  </a:lnTo>
                  <a:lnTo>
                    <a:pt x="2651" y="735"/>
                  </a:lnTo>
                  <a:lnTo>
                    <a:pt x="2651" y="736"/>
                  </a:lnTo>
                  <a:lnTo>
                    <a:pt x="2650" y="737"/>
                  </a:lnTo>
                  <a:lnTo>
                    <a:pt x="2650" y="739"/>
                  </a:lnTo>
                  <a:lnTo>
                    <a:pt x="2649" y="739"/>
                  </a:lnTo>
                  <a:lnTo>
                    <a:pt x="2649" y="740"/>
                  </a:lnTo>
                  <a:lnTo>
                    <a:pt x="2647" y="741"/>
                  </a:lnTo>
                  <a:lnTo>
                    <a:pt x="2647" y="742"/>
                  </a:lnTo>
                  <a:lnTo>
                    <a:pt x="2646" y="742"/>
                  </a:lnTo>
                  <a:lnTo>
                    <a:pt x="2646" y="744"/>
                  </a:lnTo>
                  <a:lnTo>
                    <a:pt x="2645" y="744"/>
                  </a:lnTo>
                  <a:lnTo>
                    <a:pt x="2645" y="745"/>
                  </a:lnTo>
                  <a:lnTo>
                    <a:pt x="2644" y="746"/>
                  </a:lnTo>
                  <a:lnTo>
                    <a:pt x="2644" y="747"/>
                  </a:lnTo>
                  <a:lnTo>
                    <a:pt x="2642" y="747"/>
                  </a:lnTo>
                  <a:lnTo>
                    <a:pt x="2642" y="749"/>
                  </a:lnTo>
                  <a:lnTo>
                    <a:pt x="2641" y="750"/>
                  </a:lnTo>
                  <a:lnTo>
                    <a:pt x="2641" y="751"/>
                  </a:lnTo>
                  <a:lnTo>
                    <a:pt x="2640" y="751"/>
                  </a:lnTo>
                  <a:lnTo>
                    <a:pt x="2640" y="752"/>
                  </a:lnTo>
                  <a:lnTo>
                    <a:pt x="2639" y="752"/>
                  </a:lnTo>
                  <a:lnTo>
                    <a:pt x="2639" y="753"/>
                  </a:lnTo>
                  <a:lnTo>
                    <a:pt x="2639" y="755"/>
                  </a:lnTo>
                  <a:lnTo>
                    <a:pt x="2637" y="755"/>
                  </a:lnTo>
                  <a:lnTo>
                    <a:pt x="2637" y="756"/>
                  </a:lnTo>
                  <a:lnTo>
                    <a:pt x="2636" y="756"/>
                  </a:lnTo>
                  <a:lnTo>
                    <a:pt x="2636" y="757"/>
                  </a:lnTo>
                  <a:lnTo>
                    <a:pt x="2636" y="758"/>
                  </a:lnTo>
                  <a:lnTo>
                    <a:pt x="2635" y="758"/>
                  </a:lnTo>
                  <a:lnTo>
                    <a:pt x="2635" y="760"/>
                  </a:lnTo>
                  <a:lnTo>
                    <a:pt x="2634" y="760"/>
                  </a:lnTo>
                  <a:lnTo>
                    <a:pt x="2634" y="761"/>
                  </a:lnTo>
                  <a:lnTo>
                    <a:pt x="2633" y="762"/>
                  </a:lnTo>
                  <a:lnTo>
                    <a:pt x="2633" y="763"/>
                  </a:lnTo>
                  <a:lnTo>
                    <a:pt x="2631" y="763"/>
                  </a:lnTo>
                  <a:lnTo>
                    <a:pt x="2631" y="765"/>
                  </a:lnTo>
                  <a:lnTo>
                    <a:pt x="2630" y="766"/>
                  </a:lnTo>
                  <a:lnTo>
                    <a:pt x="2630" y="767"/>
                  </a:lnTo>
                  <a:lnTo>
                    <a:pt x="2629" y="767"/>
                  </a:lnTo>
                  <a:lnTo>
                    <a:pt x="2629" y="768"/>
                  </a:lnTo>
                  <a:lnTo>
                    <a:pt x="2628" y="768"/>
                  </a:lnTo>
                  <a:lnTo>
                    <a:pt x="2628" y="770"/>
                  </a:lnTo>
                  <a:lnTo>
                    <a:pt x="2628" y="771"/>
                  </a:lnTo>
                  <a:lnTo>
                    <a:pt x="2626" y="771"/>
                  </a:lnTo>
                  <a:lnTo>
                    <a:pt x="2626" y="772"/>
                  </a:lnTo>
                  <a:lnTo>
                    <a:pt x="2625" y="772"/>
                  </a:lnTo>
                  <a:lnTo>
                    <a:pt x="2625" y="773"/>
                  </a:lnTo>
                  <a:lnTo>
                    <a:pt x="2624" y="775"/>
                  </a:lnTo>
                  <a:lnTo>
                    <a:pt x="2624" y="776"/>
                  </a:lnTo>
                  <a:lnTo>
                    <a:pt x="2623" y="776"/>
                  </a:lnTo>
                  <a:lnTo>
                    <a:pt x="2623" y="777"/>
                  </a:lnTo>
                  <a:lnTo>
                    <a:pt x="2621" y="777"/>
                  </a:lnTo>
                  <a:lnTo>
                    <a:pt x="2621" y="778"/>
                  </a:lnTo>
                  <a:lnTo>
                    <a:pt x="2620" y="779"/>
                  </a:lnTo>
                  <a:lnTo>
                    <a:pt x="2620" y="781"/>
                  </a:lnTo>
                  <a:lnTo>
                    <a:pt x="2619" y="781"/>
                  </a:lnTo>
                  <a:lnTo>
                    <a:pt x="2619" y="782"/>
                  </a:lnTo>
                  <a:lnTo>
                    <a:pt x="2618" y="783"/>
                  </a:lnTo>
                  <a:lnTo>
                    <a:pt x="2618" y="784"/>
                  </a:lnTo>
                  <a:lnTo>
                    <a:pt x="2616" y="784"/>
                  </a:lnTo>
                  <a:lnTo>
                    <a:pt x="2616" y="786"/>
                  </a:lnTo>
                  <a:lnTo>
                    <a:pt x="2615" y="786"/>
                  </a:lnTo>
                  <a:lnTo>
                    <a:pt x="2615" y="787"/>
                  </a:lnTo>
                  <a:lnTo>
                    <a:pt x="2615" y="788"/>
                  </a:lnTo>
                  <a:lnTo>
                    <a:pt x="2614" y="788"/>
                  </a:lnTo>
                  <a:lnTo>
                    <a:pt x="2614" y="789"/>
                  </a:lnTo>
                  <a:lnTo>
                    <a:pt x="2613" y="789"/>
                  </a:lnTo>
                  <a:lnTo>
                    <a:pt x="2613" y="791"/>
                  </a:lnTo>
                  <a:lnTo>
                    <a:pt x="2611" y="792"/>
                  </a:lnTo>
                  <a:lnTo>
                    <a:pt x="2611" y="793"/>
                  </a:lnTo>
                  <a:lnTo>
                    <a:pt x="2610" y="793"/>
                  </a:lnTo>
                  <a:lnTo>
                    <a:pt x="2610" y="794"/>
                  </a:lnTo>
                  <a:lnTo>
                    <a:pt x="2609" y="794"/>
                  </a:lnTo>
                  <a:lnTo>
                    <a:pt x="2609" y="796"/>
                  </a:lnTo>
                  <a:lnTo>
                    <a:pt x="2609" y="797"/>
                  </a:lnTo>
                  <a:lnTo>
                    <a:pt x="2608" y="797"/>
                  </a:lnTo>
                  <a:lnTo>
                    <a:pt x="2608" y="798"/>
                  </a:lnTo>
                  <a:lnTo>
                    <a:pt x="2607" y="798"/>
                  </a:lnTo>
                  <a:lnTo>
                    <a:pt x="2607" y="799"/>
                  </a:lnTo>
                  <a:lnTo>
                    <a:pt x="2607" y="801"/>
                  </a:lnTo>
                  <a:lnTo>
                    <a:pt x="2605" y="801"/>
                  </a:lnTo>
                  <a:lnTo>
                    <a:pt x="2605" y="802"/>
                  </a:lnTo>
                  <a:lnTo>
                    <a:pt x="2604" y="802"/>
                  </a:lnTo>
                  <a:lnTo>
                    <a:pt x="2604" y="803"/>
                  </a:lnTo>
                  <a:lnTo>
                    <a:pt x="2604" y="804"/>
                  </a:lnTo>
                  <a:lnTo>
                    <a:pt x="2603" y="804"/>
                  </a:lnTo>
                  <a:lnTo>
                    <a:pt x="2603" y="805"/>
                  </a:lnTo>
                  <a:lnTo>
                    <a:pt x="2602" y="805"/>
                  </a:lnTo>
                  <a:lnTo>
                    <a:pt x="2602" y="807"/>
                  </a:lnTo>
                  <a:lnTo>
                    <a:pt x="2600" y="808"/>
                  </a:lnTo>
                  <a:lnTo>
                    <a:pt x="2600" y="809"/>
                  </a:lnTo>
                  <a:lnTo>
                    <a:pt x="2599" y="809"/>
                  </a:lnTo>
                  <a:lnTo>
                    <a:pt x="2599" y="810"/>
                  </a:lnTo>
                  <a:lnTo>
                    <a:pt x="2598" y="810"/>
                  </a:lnTo>
                  <a:lnTo>
                    <a:pt x="2598" y="812"/>
                  </a:lnTo>
                  <a:lnTo>
                    <a:pt x="2598" y="813"/>
                  </a:lnTo>
                  <a:lnTo>
                    <a:pt x="2597" y="813"/>
                  </a:lnTo>
                  <a:lnTo>
                    <a:pt x="2597" y="814"/>
                  </a:lnTo>
                  <a:lnTo>
                    <a:pt x="2595" y="814"/>
                  </a:lnTo>
                  <a:lnTo>
                    <a:pt x="2595" y="815"/>
                  </a:lnTo>
                  <a:lnTo>
                    <a:pt x="2594" y="815"/>
                  </a:lnTo>
                  <a:lnTo>
                    <a:pt x="2594" y="817"/>
                  </a:lnTo>
                  <a:lnTo>
                    <a:pt x="2594" y="818"/>
                  </a:lnTo>
                  <a:lnTo>
                    <a:pt x="2593" y="818"/>
                  </a:lnTo>
                  <a:lnTo>
                    <a:pt x="2593" y="819"/>
                  </a:lnTo>
                  <a:lnTo>
                    <a:pt x="2592" y="819"/>
                  </a:lnTo>
                  <a:lnTo>
                    <a:pt x="2592" y="820"/>
                  </a:lnTo>
                  <a:lnTo>
                    <a:pt x="2590" y="820"/>
                  </a:lnTo>
                  <a:lnTo>
                    <a:pt x="2590" y="822"/>
                  </a:lnTo>
                  <a:lnTo>
                    <a:pt x="2589" y="822"/>
                  </a:lnTo>
                  <a:lnTo>
                    <a:pt x="2589" y="823"/>
                  </a:lnTo>
                  <a:lnTo>
                    <a:pt x="2588" y="823"/>
                  </a:lnTo>
                  <a:lnTo>
                    <a:pt x="2588" y="824"/>
                  </a:lnTo>
                  <a:lnTo>
                    <a:pt x="2587" y="824"/>
                  </a:lnTo>
                  <a:lnTo>
                    <a:pt x="2587" y="825"/>
                  </a:lnTo>
                  <a:lnTo>
                    <a:pt x="2585" y="825"/>
                  </a:lnTo>
                  <a:lnTo>
                    <a:pt x="2585" y="827"/>
                  </a:lnTo>
                  <a:lnTo>
                    <a:pt x="2584" y="827"/>
                  </a:lnTo>
                  <a:lnTo>
                    <a:pt x="2583" y="828"/>
                  </a:lnTo>
                  <a:lnTo>
                    <a:pt x="2583" y="829"/>
                  </a:lnTo>
                  <a:lnTo>
                    <a:pt x="2582" y="829"/>
                  </a:lnTo>
                  <a:lnTo>
                    <a:pt x="2581" y="830"/>
                  </a:lnTo>
                  <a:lnTo>
                    <a:pt x="2579" y="831"/>
                  </a:lnTo>
                  <a:lnTo>
                    <a:pt x="2578" y="833"/>
                  </a:lnTo>
                  <a:lnTo>
                    <a:pt x="2577" y="834"/>
                  </a:lnTo>
                  <a:lnTo>
                    <a:pt x="2563" y="846"/>
                  </a:lnTo>
                  <a:lnTo>
                    <a:pt x="2563" y="848"/>
                  </a:lnTo>
                  <a:lnTo>
                    <a:pt x="2559" y="851"/>
                  </a:lnTo>
                  <a:lnTo>
                    <a:pt x="2557" y="853"/>
                  </a:lnTo>
                  <a:lnTo>
                    <a:pt x="2555" y="856"/>
                  </a:lnTo>
                  <a:lnTo>
                    <a:pt x="2552" y="859"/>
                  </a:lnTo>
                  <a:lnTo>
                    <a:pt x="2551" y="860"/>
                  </a:lnTo>
                  <a:lnTo>
                    <a:pt x="2550" y="861"/>
                  </a:lnTo>
                  <a:lnTo>
                    <a:pt x="2547" y="864"/>
                  </a:lnTo>
                  <a:lnTo>
                    <a:pt x="2546" y="865"/>
                  </a:lnTo>
                  <a:lnTo>
                    <a:pt x="2545" y="865"/>
                  </a:lnTo>
                  <a:lnTo>
                    <a:pt x="2543" y="866"/>
                  </a:lnTo>
                  <a:lnTo>
                    <a:pt x="2543" y="867"/>
                  </a:lnTo>
                  <a:lnTo>
                    <a:pt x="2542" y="867"/>
                  </a:lnTo>
                  <a:lnTo>
                    <a:pt x="2542" y="869"/>
                  </a:lnTo>
                  <a:lnTo>
                    <a:pt x="2538" y="872"/>
                  </a:lnTo>
                  <a:lnTo>
                    <a:pt x="2498" y="912"/>
                  </a:lnTo>
                  <a:lnTo>
                    <a:pt x="2496" y="913"/>
                  </a:lnTo>
                  <a:lnTo>
                    <a:pt x="2494" y="916"/>
                  </a:lnTo>
                  <a:lnTo>
                    <a:pt x="2491" y="918"/>
                  </a:lnTo>
                  <a:lnTo>
                    <a:pt x="2488" y="922"/>
                  </a:lnTo>
                  <a:lnTo>
                    <a:pt x="2480" y="929"/>
                  </a:lnTo>
                  <a:lnTo>
                    <a:pt x="2475" y="934"/>
                  </a:lnTo>
                  <a:lnTo>
                    <a:pt x="2475" y="935"/>
                  </a:lnTo>
                  <a:lnTo>
                    <a:pt x="2475" y="937"/>
                  </a:lnTo>
                  <a:lnTo>
                    <a:pt x="2475" y="942"/>
                  </a:lnTo>
                  <a:lnTo>
                    <a:pt x="2475" y="952"/>
                  </a:lnTo>
                  <a:lnTo>
                    <a:pt x="2475" y="954"/>
                  </a:lnTo>
                  <a:lnTo>
                    <a:pt x="2475" y="961"/>
                  </a:lnTo>
                  <a:lnTo>
                    <a:pt x="2475" y="975"/>
                  </a:lnTo>
                  <a:lnTo>
                    <a:pt x="2475" y="976"/>
                  </a:lnTo>
                  <a:lnTo>
                    <a:pt x="2475" y="986"/>
                  </a:lnTo>
                  <a:lnTo>
                    <a:pt x="2475" y="994"/>
                  </a:lnTo>
                  <a:lnTo>
                    <a:pt x="2475" y="1009"/>
                  </a:lnTo>
                  <a:lnTo>
                    <a:pt x="2475" y="1017"/>
                  </a:lnTo>
                  <a:lnTo>
                    <a:pt x="2475" y="1035"/>
                  </a:lnTo>
                  <a:lnTo>
                    <a:pt x="2475" y="1054"/>
                  </a:lnTo>
                  <a:lnTo>
                    <a:pt x="2475" y="1067"/>
                  </a:lnTo>
                  <a:lnTo>
                    <a:pt x="2475" y="1072"/>
                  </a:lnTo>
                  <a:lnTo>
                    <a:pt x="2475" y="1083"/>
                  </a:lnTo>
                  <a:lnTo>
                    <a:pt x="2475" y="1084"/>
                  </a:lnTo>
                  <a:lnTo>
                    <a:pt x="2475" y="1104"/>
                  </a:lnTo>
                  <a:lnTo>
                    <a:pt x="2475" y="1108"/>
                  </a:lnTo>
                  <a:lnTo>
                    <a:pt x="2475" y="1136"/>
                  </a:lnTo>
                  <a:lnTo>
                    <a:pt x="2475" y="1150"/>
                  </a:lnTo>
                  <a:lnTo>
                    <a:pt x="2475" y="1163"/>
                  </a:lnTo>
                  <a:lnTo>
                    <a:pt x="2475" y="1191"/>
                  </a:lnTo>
                  <a:lnTo>
                    <a:pt x="2475" y="1197"/>
                  </a:lnTo>
                  <a:lnTo>
                    <a:pt x="2474" y="1221"/>
                  </a:lnTo>
                  <a:lnTo>
                    <a:pt x="2475" y="1223"/>
                  </a:lnTo>
                  <a:lnTo>
                    <a:pt x="2474" y="1257"/>
                  </a:lnTo>
                  <a:lnTo>
                    <a:pt x="2475" y="1297"/>
                  </a:lnTo>
                  <a:lnTo>
                    <a:pt x="2475" y="1332"/>
                  </a:lnTo>
                  <a:lnTo>
                    <a:pt x="2475" y="1334"/>
                  </a:lnTo>
                  <a:lnTo>
                    <a:pt x="2475" y="1335"/>
                  </a:lnTo>
                  <a:lnTo>
                    <a:pt x="2475" y="1338"/>
                  </a:lnTo>
                  <a:lnTo>
                    <a:pt x="2475" y="1340"/>
                  </a:lnTo>
                  <a:lnTo>
                    <a:pt x="2475" y="1343"/>
                  </a:lnTo>
                  <a:lnTo>
                    <a:pt x="2475" y="1348"/>
                  </a:lnTo>
                  <a:lnTo>
                    <a:pt x="2475" y="1349"/>
                  </a:lnTo>
                  <a:lnTo>
                    <a:pt x="2475" y="1350"/>
                  </a:lnTo>
                  <a:lnTo>
                    <a:pt x="2475" y="1354"/>
                  </a:lnTo>
                  <a:lnTo>
                    <a:pt x="2475" y="1356"/>
                  </a:lnTo>
                  <a:lnTo>
                    <a:pt x="2475" y="1363"/>
                  </a:lnTo>
                  <a:lnTo>
                    <a:pt x="2475" y="1364"/>
                  </a:lnTo>
                  <a:lnTo>
                    <a:pt x="2475" y="1366"/>
                  </a:lnTo>
                  <a:lnTo>
                    <a:pt x="2475" y="1369"/>
                  </a:lnTo>
                  <a:lnTo>
                    <a:pt x="2475" y="1371"/>
                  </a:lnTo>
                  <a:lnTo>
                    <a:pt x="2475" y="1374"/>
                  </a:lnTo>
                  <a:lnTo>
                    <a:pt x="2475" y="1377"/>
                  </a:lnTo>
                  <a:lnTo>
                    <a:pt x="2475" y="1379"/>
                  </a:lnTo>
                  <a:lnTo>
                    <a:pt x="2475" y="1380"/>
                  </a:lnTo>
                  <a:lnTo>
                    <a:pt x="2475" y="1381"/>
                  </a:lnTo>
                  <a:lnTo>
                    <a:pt x="2475" y="1382"/>
                  </a:lnTo>
                  <a:lnTo>
                    <a:pt x="2475" y="1385"/>
                  </a:lnTo>
                  <a:lnTo>
                    <a:pt x="2475" y="1387"/>
                  </a:lnTo>
                  <a:lnTo>
                    <a:pt x="2475" y="1390"/>
                  </a:lnTo>
                  <a:lnTo>
                    <a:pt x="2475" y="1392"/>
                  </a:lnTo>
                  <a:lnTo>
                    <a:pt x="2475" y="1394"/>
                  </a:lnTo>
                  <a:lnTo>
                    <a:pt x="2475" y="1395"/>
                  </a:lnTo>
                  <a:lnTo>
                    <a:pt x="2475" y="1398"/>
                  </a:lnTo>
                  <a:lnTo>
                    <a:pt x="2475" y="1400"/>
                  </a:lnTo>
                  <a:lnTo>
                    <a:pt x="2475" y="1402"/>
                  </a:lnTo>
                  <a:lnTo>
                    <a:pt x="2475" y="1407"/>
                  </a:lnTo>
                  <a:lnTo>
                    <a:pt x="2475" y="1408"/>
                  </a:lnTo>
                  <a:lnTo>
                    <a:pt x="2475" y="1410"/>
                  </a:lnTo>
                  <a:lnTo>
                    <a:pt x="2475" y="1412"/>
                  </a:lnTo>
                  <a:lnTo>
                    <a:pt x="2475" y="1415"/>
                  </a:lnTo>
                  <a:lnTo>
                    <a:pt x="2475" y="1416"/>
                  </a:lnTo>
                  <a:lnTo>
                    <a:pt x="2475" y="1420"/>
                  </a:lnTo>
                  <a:lnTo>
                    <a:pt x="2475" y="1421"/>
                  </a:lnTo>
                  <a:lnTo>
                    <a:pt x="2475" y="1422"/>
                  </a:lnTo>
                  <a:lnTo>
                    <a:pt x="2475" y="1424"/>
                  </a:lnTo>
                  <a:lnTo>
                    <a:pt x="2475" y="1426"/>
                  </a:lnTo>
                  <a:lnTo>
                    <a:pt x="2475" y="1427"/>
                  </a:lnTo>
                  <a:lnTo>
                    <a:pt x="2475" y="1429"/>
                  </a:lnTo>
                  <a:lnTo>
                    <a:pt x="2475" y="1433"/>
                  </a:lnTo>
                  <a:lnTo>
                    <a:pt x="2475" y="1434"/>
                  </a:lnTo>
                  <a:lnTo>
                    <a:pt x="2475" y="1436"/>
                  </a:lnTo>
                  <a:lnTo>
                    <a:pt x="2475" y="1437"/>
                  </a:lnTo>
                  <a:lnTo>
                    <a:pt x="2475" y="1438"/>
                  </a:lnTo>
                  <a:lnTo>
                    <a:pt x="2475" y="1439"/>
                  </a:lnTo>
                  <a:lnTo>
                    <a:pt x="2475" y="1441"/>
                  </a:lnTo>
                  <a:lnTo>
                    <a:pt x="2475" y="1443"/>
                  </a:lnTo>
                  <a:lnTo>
                    <a:pt x="2475" y="1447"/>
                  </a:lnTo>
                  <a:lnTo>
                    <a:pt x="2475" y="1448"/>
                  </a:lnTo>
                  <a:lnTo>
                    <a:pt x="2475" y="1449"/>
                  </a:lnTo>
                  <a:lnTo>
                    <a:pt x="2475" y="1450"/>
                  </a:lnTo>
                  <a:lnTo>
                    <a:pt x="2475" y="1452"/>
                  </a:lnTo>
                  <a:lnTo>
                    <a:pt x="2475" y="1453"/>
                  </a:lnTo>
                  <a:lnTo>
                    <a:pt x="2475" y="1455"/>
                  </a:lnTo>
                  <a:lnTo>
                    <a:pt x="2475" y="1459"/>
                  </a:lnTo>
                  <a:lnTo>
                    <a:pt x="2475" y="1460"/>
                  </a:lnTo>
                  <a:lnTo>
                    <a:pt x="2475" y="1462"/>
                  </a:lnTo>
                  <a:lnTo>
                    <a:pt x="2475" y="1464"/>
                  </a:lnTo>
                  <a:lnTo>
                    <a:pt x="2475" y="1467"/>
                  </a:lnTo>
                  <a:lnTo>
                    <a:pt x="2475" y="1468"/>
                  </a:lnTo>
                  <a:lnTo>
                    <a:pt x="2475" y="1469"/>
                  </a:lnTo>
                  <a:lnTo>
                    <a:pt x="2475" y="1472"/>
                  </a:lnTo>
                  <a:lnTo>
                    <a:pt x="2475" y="1474"/>
                  </a:lnTo>
                  <a:lnTo>
                    <a:pt x="2475" y="1476"/>
                  </a:lnTo>
                  <a:lnTo>
                    <a:pt x="2475" y="1479"/>
                  </a:lnTo>
                  <a:lnTo>
                    <a:pt x="2475" y="1480"/>
                  </a:lnTo>
                  <a:lnTo>
                    <a:pt x="2475" y="1483"/>
                  </a:lnTo>
                  <a:lnTo>
                    <a:pt x="2475" y="1485"/>
                  </a:lnTo>
                  <a:lnTo>
                    <a:pt x="2475" y="1489"/>
                  </a:lnTo>
                  <a:lnTo>
                    <a:pt x="2475" y="1491"/>
                  </a:lnTo>
                  <a:lnTo>
                    <a:pt x="2475" y="1493"/>
                  </a:lnTo>
                  <a:lnTo>
                    <a:pt x="2475" y="1495"/>
                  </a:lnTo>
                  <a:lnTo>
                    <a:pt x="2475" y="1496"/>
                  </a:lnTo>
                  <a:lnTo>
                    <a:pt x="2475" y="1498"/>
                  </a:lnTo>
                  <a:lnTo>
                    <a:pt x="2475" y="1499"/>
                  </a:lnTo>
                  <a:lnTo>
                    <a:pt x="2475" y="1500"/>
                  </a:lnTo>
                  <a:lnTo>
                    <a:pt x="2475" y="1502"/>
                  </a:lnTo>
                  <a:lnTo>
                    <a:pt x="2475" y="1505"/>
                  </a:lnTo>
                  <a:lnTo>
                    <a:pt x="2475" y="1506"/>
                  </a:lnTo>
                  <a:lnTo>
                    <a:pt x="2475" y="1507"/>
                  </a:lnTo>
                  <a:lnTo>
                    <a:pt x="2475" y="1509"/>
                  </a:lnTo>
                  <a:lnTo>
                    <a:pt x="2475" y="1510"/>
                  </a:lnTo>
                  <a:lnTo>
                    <a:pt x="2475" y="1512"/>
                  </a:lnTo>
                  <a:lnTo>
                    <a:pt x="2475" y="1515"/>
                  </a:lnTo>
                  <a:lnTo>
                    <a:pt x="2475" y="1516"/>
                  </a:lnTo>
                  <a:lnTo>
                    <a:pt x="2475" y="1519"/>
                  </a:lnTo>
                  <a:lnTo>
                    <a:pt x="2475" y="1520"/>
                  </a:lnTo>
                  <a:lnTo>
                    <a:pt x="2475" y="1522"/>
                  </a:lnTo>
                  <a:lnTo>
                    <a:pt x="2475" y="1524"/>
                  </a:lnTo>
                  <a:lnTo>
                    <a:pt x="2475" y="1525"/>
                  </a:lnTo>
                  <a:lnTo>
                    <a:pt x="2475" y="1527"/>
                  </a:lnTo>
                  <a:lnTo>
                    <a:pt x="2475" y="1530"/>
                  </a:lnTo>
                  <a:lnTo>
                    <a:pt x="2475" y="1535"/>
                  </a:lnTo>
                  <a:lnTo>
                    <a:pt x="2475" y="1536"/>
                  </a:lnTo>
                  <a:lnTo>
                    <a:pt x="2475" y="1537"/>
                  </a:lnTo>
                  <a:lnTo>
                    <a:pt x="2475" y="1540"/>
                  </a:lnTo>
                  <a:lnTo>
                    <a:pt x="2475" y="1541"/>
                  </a:lnTo>
                  <a:lnTo>
                    <a:pt x="2475" y="1543"/>
                  </a:lnTo>
                  <a:lnTo>
                    <a:pt x="2475" y="1546"/>
                  </a:lnTo>
                  <a:lnTo>
                    <a:pt x="2475" y="1548"/>
                  </a:lnTo>
                  <a:lnTo>
                    <a:pt x="2475" y="1551"/>
                  </a:lnTo>
                  <a:lnTo>
                    <a:pt x="2475" y="1553"/>
                  </a:lnTo>
                  <a:lnTo>
                    <a:pt x="2475" y="1556"/>
                  </a:lnTo>
                  <a:lnTo>
                    <a:pt x="2475" y="1557"/>
                  </a:lnTo>
                  <a:lnTo>
                    <a:pt x="2475" y="1559"/>
                  </a:lnTo>
                  <a:lnTo>
                    <a:pt x="2475" y="1561"/>
                  </a:lnTo>
                  <a:lnTo>
                    <a:pt x="2475" y="1562"/>
                  </a:lnTo>
                  <a:lnTo>
                    <a:pt x="2475" y="1564"/>
                  </a:lnTo>
                  <a:lnTo>
                    <a:pt x="2475" y="1566"/>
                  </a:lnTo>
                  <a:lnTo>
                    <a:pt x="2475" y="1567"/>
                  </a:lnTo>
                  <a:lnTo>
                    <a:pt x="2475" y="1572"/>
                  </a:lnTo>
                  <a:lnTo>
                    <a:pt x="2475" y="1573"/>
                  </a:lnTo>
                  <a:lnTo>
                    <a:pt x="2475" y="1574"/>
                  </a:lnTo>
                  <a:lnTo>
                    <a:pt x="2475" y="1576"/>
                  </a:lnTo>
                  <a:lnTo>
                    <a:pt x="2475" y="1577"/>
                  </a:lnTo>
                  <a:lnTo>
                    <a:pt x="2475" y="1578"/>
                  </a:lnTo>
                  <a:lnTo>
                    <a:pt x="2475" y="1579"/>
                  </a:lnTo>
                  <a:lnTo>
                    <a:pt x="2475" y="1582"/>
                  </a:lnTo>
                  <a:lnTo>
                    <a:pt x="2475" y="1584"/>
                  </a:lnTo>
                  <a:lnTo>
                    <a:pt x="2475" y="1585"/>
                  </a:lnTo>
                  <a:lnTo>
                    <a:pt x="2475" y="1587"/>
                  </a:lnTo>
                  <a:lnTo>
                    <a:pt x="2475" y="1590"/>
                  </a:lnTo>
                  <a:lnTo>
                    <a:pt x="2475" y="1592"/>
                  </a:lnTo>
                  <a:lnTo>
                    <a:pt x="2475" y="1593"/>
                  </a:lnTo>
                  <a:lnTo>
                    <a:pt x="2475" y="1594"/>
                  </a:lnTo>
                  <a:lnTo>
                    <a:pt x="2475" y="1597"/>
                  </a:lnTo>
                  <a:lnTo>
                    <a:pt x="2475" y="1598"/>
                  </a:lnTo>
                  <a:lnTo>
                    <a:pt x="2475" y="1599"/>
                  </a:lnTo>
                  <a:lnTo>
                    <a:pt x="2475" y="1600"/>
                  </a:lnTo>
                  <a:lnTo>
                    <a:pt x="2475" y="1602"/>
                  </a:lnTo>
                  <a:lnTo>
                    <a:pt x="2475" y="1604"/>
                  </a:lnTo>
                  <a:lnTo>
                    <a:pt x="2475" y="1605"/>
                  </a:lnTo>
                  <a:lnTo>
                    <a:pt x="2475" y="1606"/>
                  </a:lnTo>
                  <a:lnTo>
                    <a:pt x="2475" y="1608"/>
                  </a:lnTo>
                  <a:lnTo>
                    <a:pt x="2475" y="1610"/>
                  </a:lnTo>
                  <a:lnTo>
                    <a:pt x="2475" y="1611"/>
                  </a:lnTo>
                  <a:lnTo>
                    <a:pt x="2475" y="1613"/>
                  </a:lnTo>
                  <a:lnTo>
                    <a:pt x="2475" y="1614"/>
                  </a:lnTo>
                  <a:lnTo>
                    <a:pt x="2475" y="1618"/>
                  </a:lnTo>
                  <a:lnTo>
                    <a:pt x="2475" y="1619"/>
                  </a:lnTo>
                  <a:lnTo>
                    <a:pt x="2475" y="1620"/>
                  </a:lnTo>
                  <a:lnTo>
                    <a:pt x="2475" y="1621"/>
                  </a:lnTo>
                  <a:lnTo>
                    <a:pt x="2475" y="1624"/>
                  </a:lnTo>
                  <a:lnTo>
                    <a:pt x="2475" y="1625"/>
                  </a:lnTo>
                  <a:lnTo>
                    <a:pt x="2475" y="1626"/>
                  </a:lnTo>
                  <a:lnTo>
                    <a:pt x="2475" y="1629"/>
                  </a:lnTo>
                  <a:lnTo>
                    <a:pt x="2475" y="1631"/>
                  </a:lnTo>
                  <a:lnTo>
                    <a:pt x="2475" y="1632"/>
                  </a:lnTo>
                  <a:lnTo>
                    <a:pt x="2475" y="1634"/>
                  </a:lnTo>
                  <a:lnTo>
                    <a:pt x="2475" y="1635"/>
                  </a:lnTo>
                  <a:lnTo>
                    <a:pt x="2475" y="1636"/>
                  </a:lnTo>
                  <a:lnTo>
                    <a:pt x="2475" y="1637"/>
                  </a:lnTo>
                  <a:lnTo>
                    <a:pt x="2475" y="1639"/>
                  </a:lnTo>
                  <a:lnTo>
                    <a:pt x="2475" y="1640"/>
                  </a:lnTo>
                  <a:lnTo>
                    <a:pt x="2475" y="1641"/>
                  </a:lnTo>
                  <a:lnTo>
                    <a:pt x="2475" y="1644"/>
                  </a:lnTo>
                  <a:lnTo>
                    <a:pt x="2475" y="1646"/>
                  </a:lnTo>
                  <a:lnTo>
                    <a:pt x="2475" y="1647"/>
                  </a:lnTo>
                  <a:lnTo>
                    <a:pt x="2475" y="1649"/>
                  </a:lnTo>
                  <a:lnTo>
                    <a:pt x="2475" y="1650"/>
                  </a:lnTo>
                  <a:lnTo>
                    <a:pt x="2475" y="1651"/>
                  </a:lnTo>
                  <a:lnTo>
                    <a:pt x="2475" y="1652"/>
                  </a:lnTo>
                  <a:lnTo>
                    <a:pt x="2475" y="1654"/>
                  </a:lnTo>
                  <a:lnTo>
                    <a:pt x="2475" y="1655"/>
                  </a:lnTo>
                  <a:lnTo>
                    <a:pt x="2475" y="1656"/>
                  </a:lnTo>
                  <a:lnTo>
                    <a:pt x="2475" y="1657"/>
                  </a:lnTo>
                  <a:lnTo>
                    <a:pt x="2475" y="1658"/>
                  </a:lnTo>
                  <a:lnTo>
                    <a:pt x="2475" y="1661"/>
                  </a:lnTo>
                  <a:lnTo>
                    <a:pt x="2475" y="1662"/>
                  </a:lnTo>
                  <a:lnTo>
                    <a:pt x="2475" y="1663"/>
                  </a:lnTo>
                  <a:lnTo>
                    <a:pt x="2475" y="1665"/>
                  </a:lnTo>
                  <a:lnTo>
                    <a:pt x="2475" y="1666"/>
                  </a:lnTo>
                  <a:lnTo>
                    <a:pt x="2475" y="1667"/>
                  </a:lnTo>
                  <a:lnTo>
                    <a:pt x="2475" y="1668"/>
                  </a:lnTo>
                  <a:lnTo>
                    <a:pt x="2475" y="1670"/>
                  </a:lnTo>
                  <a:lnTo>
                    <a:pt x="2475" y="1671"/>
                  </a:lnTo>
                  <a:lnTo>
                    <a:pt x="2475" y="1673"/>
                  </a:lnTo>
                  <a:lnTo>
                    <a:pt x="2475" y="1675"/>
                  </a:lnTo>
                  <a:lnTo>
                    <a:pt x="2475" y="1676"/>
                  </a:lnTo>
                  <a:lnTo>
                    <a:pt x="2475" y="1677"/>
                  </a:lnTo>
                  <a:lnTo>
                    <a:pt x="2475" y="1678"/>
                  </a:lnTo>
                  <a:lnTo>
                    <a:pt x="2475" y="1681"/>
                  </a:lnTo>
                  <a:lnTo>
                    <a:pt x="2475" y="1683"/>
                  </a:lnTo>
                  <a:lnTo>
                    <a:pt x="2475" y="1686"/>
                  </a:lnTo>
                  <a:lnTo>
                    <a:pt x="2475" y="1687"/>
                  </a:lnTo>
                  <a:lnTo>
                    <a:pt x="2475" y="1688"/>
                  </a:lnTo>
                  <a:lnTo>
                    <a:pt x="2475" y="1691"/>
                  </a:lnTo>
                  <a:lnTo>
                    <a:pt x="2475" y="1694"/>
                  </a:lnTo>
                  <a:lnTo>
                    <a:pt x="2475" y="1698"/>
                  </a:lnTo>
                  <a:lnTo>
                    <a:pt x="2475" y="1701"/>
                  </a:lnTo>
                  <a:lnTo>
                    <a:pt x="2475" y="1704"/>
                  </a:lnTo>
                  <a:lnTo>
                    <a:pt x="2475" y="1713"/>
                  </a:lnTo>
                  <a:lnTo>
                    <a:pt x="2475" y="1714"/>
                  </a:lnTo>
                  <a:lnTo>
                    <a:pt x="2475" y="1717"/>
                  </a:lnTo>
                  <a:lnTo>
                    <a:pt x="2475" y="1723"/>
                  </a:lnTo>
                  <a:lnTo>
                    <a:pt x="2475" y="1725"/>
                  </a:lnTo>
                  <a:lnTo>
                    <a:pt x="2475" y="1729"/>
                  </a:lnTo>
                  <a:lnTo>
                    <a:pt x="2475" y="1733"/>
                  </a:lnTo>
                  <a:lnTo>
                    <a:pt x="2475" y="1736"/>
                  </a:lnTo>
                  <a:lnTo>
                    <a:pt x="2475" y="1738"/>
                  </a:lnTo>
                  <a:lnTo>
                    <a:pt x="2475" y="1740"/>
                  </a:lnTo>
                  <a:lnTo>
                    <a:pt x="2475" y="1743"/>
                  </a:lnTo>
                  <a:lnTo>
                    <a:pt x="2475" y="1746"/>
                  </a:lnTo>
                  <a:lnTo>
                    <a:pt x="2475" y="1748"/>
                  </a:lnTo>
                  <a:lnTo>
                    <a:pt x="2475" y="1750"/>
                  </a:lnTo>
                  <a:lnTo>
                    <a:pt x="2475" y="1754"/>
                  </a:lnTo>
                  <a:lnTo>
                    <a:pt x="2475" y="1758"/>
                  </a:lnTo>
                  <a:lnTo>
                    <a:pt x="2475" y="1760"/>
                  </a:lnTo>
                  <a:lnTo>
                    <a:pt x="2475" y="1762"/>
                  </a:lnTo>
                  <a:lnTo>
                    <a:pt x="2475" y="1765"/>
                  </a:lnTo>
                  <a:lnTo>
                    <a:pt x="2475" y="1767"/>
                  </a:lnTo>
                  <a:lnTo>
                    <a:pt x="2475" y="1786"/>
                  </a:lnTo>
                  <a:lnTo>
                    <a:pt x="2475" y="1791"/>
                  </a:lnTo>
                  <a:lnTo>
                    <a:pt x="2475" y="1813"/>
                  </a:lnTo>
                  <a:lnTo>
                    <a:pt x="2475" y="1931"/>
                  </a:lnTo>
                  <a:lnTo>
                    <a:pt x="2475" y="1973"/>
                  </a:lnTo>
                  <a:lnTo>
                    <a:pt x="2474" y="1973"/>
                  </a:lnTo>
                  <a:lnTo>
                    <a:pt x="2475" y="2022"/>
                  </a:lnTo>
                  <a:lnTo>
                    <a:pt x="2475" y="2024"/>
                  </a:lnTo>
                  <a:lnTo>
                    <a:pt x="2474" y="2065"/>
                  </a:lnTo>
                  <a:lnTo>
                    <a:pt x="2475" y="2115"/>
                  </a:lnTo>
                  <a:lnTo>
                    <a:pt x="2475" y="2211"/>
                  </a:lnTo>
                  <a:lnTo>
                    <a:pt x="2475" y="2212"/>
                  </a:lnTo>
                  <a:lnTo>
                    <a:pt x="2475" y="2216"/>
                  </a:lnTo>
                  <a:lnTo>
                    <a:pt x="2475" y="2222"/>
                  </a:lnTo>
                  <a:lnTo>
                    <a:pt x="2475" y="2224"/>
                  </a:lnTo>
                  <a:lnTo>
                    <a:pt x="2480" y="2232"/>
                  </a:lnTo>
                  <a:lnTo>
                    <a:pt x="2486" y="2240"/>
                  </a:lnTo>
                  <a:lnTo>
                    <a:pt x="2488" y="2243"/>
                  </a:lnTo>
                  <a:lnTo>
                    <a:pt x="2489" y="2244"/>
                  </a:lnTo>
                  <a:lnTo>
                    <a:pt x="2493" y="2248"/>
                  </a:lnTo>
                  <a:lnTo>
                    <a:pt x="2498" y="2255"/>
                  </a:lnTo>
                  <a:lnTo>
                    <a:pt x="2499" y="2256"/>
                  </a:lnTo>
                  <a:lnTo>
                    <a:pt x="2504" y="2264"/>
                  </a:lnTo>
                  <a:lnTo>
                    <a:pt x="2509" y="2271"/>
                  </a:lnTo>
                  <a:lnTo>
                    <a:pt x="2510" y="2273"/>
                  </a:lnTo>
                  <a:lnTo>
                    <a:pt x="2514" y="2276"/>
                  </a:lnTo>
                  <a:lnTo>
                    <a:pt x="2516" y="2280"/>
                  </a:lnTo>
                  <a:lnTo>
                    <a:pt x="2522" y="2287"/>
                  </a:lnTo>
                  <a:lnTo>
                    <a:pt x="2527" y="2295"/>
                  </a:lnTo>
                  <a:lnTo>
                    <a:pt x="2531" y="2301"/>
                  </a:lnTo>
                  <a:lnTo>
                    <a:pt x="2536" y="2307"/>
                  </a:lnTo>
                  <a:lnTo>
                    <a:pt x="2540" y="2312"/>
                  </a:lnTo>
                  <a:lnTo>
                    <a:pt x="2543" y="2317"/>
                  </a:lnTo>
                  <a:lnTo>
                    <a:pt x="2547" y="2322"/>
                  </a:lnTo>
                  <a:lnTo>
                    <a:pt x="2551" y="2326"/>
                  </a:lnTo>
                  <a:lnTo>
                    <a:pt x="2553" y="2329"/>
                  </a:lnTo>
                  <a:lnTo>
                    <a:pt x="2553" y="2331"/>
                  </a:lnTo>
                  <a:lnTo>
                    <a:pt x="2555" y="2333"/>
                  </a:lnTo>
                  <a:lnTo>
                    <a:pt x="2561" y="2341"/>
                  </a:lnTo>
                  <a:lnTo>
                    <a:pt x="2563" y="2344"/>
                  </a:lnTo>
                  <a:lnTo>
                    <a:pt x="2567" y="2349"/>
                  </a:lnTo>
                  <a:lnTo>
                    <a:pt x="2569" y="2352"/>
                  </a:lnTo>
                  <a:lnTo>
                    <a:pt x="2572" y="2355"/>
                  </a:lnTo>
                  <a:lnTo>
                    <a:pt x="2573" y="2358"/>
                  </a:lnTo>
                  <a:lnTo>
                    <a:pt x="2578" y="2364"/>
                  </a:lnTo>
                  <a:lnTo>
                    <a:pt x="2581" y="2367"/>
                  </a:lnTo>
                  <a:lnTo>
                    <a:pt x="2584" y="2373"/>
                  </a:lnTo>
                  <a:lnTo>
                    <a:pt x="2590" y="2380"/>
                  </a:lnTo>
                  <a:lnTo>
                    <a:pt x="2595" y="2386"/>
                  </a:lnTo>
                  <a:lnTo>
                    <a:pt x="2597" y="2389"/>
                  </a:lnTo>
                  <a:lnTo>
                    <a:pt x="2602" y="2396"/>
                  </a:lnTo>
                  <a:lnTo>
                    <a:pt x="2607" y="2401"/>
                  </a:lnTo>
                  <a:lnTo>
                    <a:pt x="2607" y="2403"/>
                  </a:lnTo>
                  <a:lnTo>
                    <a:pt x="2613" y="2410"/>
                  </a:lnTo>
                  <a:lnTo>
                    <a:pt x="2615" y="2415"/>
                  </a:lnTo>
                  <a:lnTo>
                    <a:pt x="2619" y="2419"/>
                  </a:lnTo>
                  <a:lnTo>
                    <a:pt x="2620" y="2421"/>
                  </a:lnTo>
                  <a:lnTo>
                    <a:pt x="2624" y="2426"/>
                  </a:lnTo>
                  <a:lnTo>
                    <a:pt x="2628" y="2430"/>
                  </a:lnTo>
                  <a:lnTo>
                    <a:pt x="2630" y="2435"/>
                  </a:lnTo>
                  <a:lnTo>
                    <a:pt x="2635" y="2440"/>
                  </a:lnTo>
                  <a:lnTo>
                    <a:pt x="2636" y="2442"/>
                  </a:lnTo>
                  <a:lnTo>
                    <a:pt x="2640" y="2447"/>
                  </a:lnTo>
                  <a:lnTo>
                    <a:pt x="2641" y="2450"/>
                  </a:lnTo>
                  <a:lnTo>
                    <a:pt x="2646" y="2457"/>
                  </a:lnTo>
                  <a:lnTo>
                    <a:pt x="2647" y="2457"/>
                  </a:lnTo>
                  <a:lnTo>
                    <a:pt x="2650" y="2461"/>
                  </a:lnTo>
                  <a:lnTo>
                    <a:pt x="2656" y="2468"/>
                  </a:lnTo>
                  <a:lnTo>
                    <a:pt x="2660" y="2474"/>
                  </a:lnTo>
                  <a:lnTo>
                    <a:pt x="2663" y="2479"/>
                  </a:lnTo>
                  <a:lnTo>
                    <a:pt x="2667" y="2484"/>
                  </a:lnTo>
                  <a:lnTo>
                    <a:pt x="2670" y="2488"/>
                  </a:lnTo>
                  <a:lnTo>
                    <a:pt x="2672" y="2490"/>
                  </a:lnTo>
                  <a:lnTo>
                    <a:pt x="2676" y="2497"/>
                  </a:lnTo>
                  <a:lnTo>
                    <a:pt x="2676" y="2500"/>
                  </a:lnTo>
                  <a:lnTo>
                    <a:pt x="2676" y="2505"/>
                  </a:lnTo>
                  <a:lnTo>
                    <a:pt x="2676" y="2508"/>
                  </a:lnTo>
                  <a:lnTo>
                    <a:pt x="2676" y="2514"/>
                  </a:lnTo>
                  <a:lnTo>
                    <a:pt x="2676" y="2515"/>
                  </a:lnTo>
                  <a:lnTo>
                    <a:pt x="2652" y="2516"/>
                  </a:lnTo>
                  <a:lnTo>
                    <a:pt x="2623" y="2519"/>
                  </a:lnTo>
                  <a:lnTo>
                    <a:pt x="2602" y="2521"/>
                  </a:lnTo>
                  <a:lnTo>
                    <a:pt x="2579" y="2523"/>
                  </a:lnTo>
                  <a:lnTo>
                    <a:pt x="2576" y="2524"/>
                  </a:lnTo>
                  <a:lnTo>
                    <a:pt x="2548" y="2526"/>
                  </a:lnTo>
                  <a:lnTo>
                    <a:pt x="2535" y="2528"/>
                  </a:lnTo>
                  <a:lnTo>
                    <a:pt x="2519" y="2529"/>
                  </a:lnTo>
                  <a:lnTo>
                    <a:pt x="2469" y="2534"/>
                  </a:lnTo>
                  <a:lnTo>
                    <a:pt x="2448" y="2535"/>
                  </a:lnTo>
                  <a:lnTo>
                    <a:pt x="2444" y="2535"/>
                  </a:lnTo>
                  <a:lnTo>
                    <a:pt x="2426" y="2544"/>
                  </a:lnTo>
                  <a:lnTo>
                    <a:pt x="2424" y="2545"/>
                  </a:lnTo>
                  <a:lnTo>
                    <a:pt x="2380" y="2566"/>
                  </a:lnTo>
                  <a:lnTo>
                    <a:pt x="2355" y="2577"/>
                  </a:lnTo>
                  <a:lnTo>
                    <a:pt x="2339" y="2585"/>
                  </a:lnTo>
                  <a:lnTo>
                    <a:pt x="2304" y="2601"/>
                  </a:lnTo>
                  <a:lnTo>
                    <a:pt x="2296" y="2604"/>
                  </a:lnTo>
                  <a:lnTo>
                    <a:pt x="2277" y="2614"/>
                  </a:lnTo>
                  <a:lnTo>
                    <a:pt x="2267" y="2618"/>
                  </a:lnTo>
                  <a:lnTo>
                    <a:pt x="2252" y="2625"/>
                  </a:lnTo>
                  <a:lnTo>
                    <a:pt x="2236" y="2633"/>
                  </a:lnTo>
                  <a:lnTo>
                    <a:pt x="2230" y="2637"/>
                  </a:lnTo>
                  <a:lnTo>
                    <a:pt x="2226" y="2638"/>
                  </a:lnTo>
                  <a:lnTo>
                    <a:pt x="2224" y="2639"/>
                  </a:lnTo>
                  <a:lnTo>
                    <a:pt x="2219" y="2640"/>
                  </a:lnTo>
                  <a:lnTo>
                    <a:pt x="2216" y="2641"/>
                  </a:lnTo>
                  <a:lnTo>
                    <a:pt x="2214" y="2643"/>
                  </a:lnTo>
                  <a:lnTo>
                    <a:pt x="2212" y="2644"/>
                  </a:lnTo>
                  <a:lnTo>
                    <a:pt x="2199" y="2650"/>
                  </a:lnTo>
                  <a:lnTo>
                    <a:pt x="2199" y="2651"/>
                  </a:lnTo>
                  <a:lnTo>
                    <a:pt x="2199" y="2653"/>
                  </a:lnTo>
                  <a:lnTo>
                    <a:pt x="2200" y="2655"/>
                  </a:lnTo>
                  <a:lnTo>
                    <a:pt x="2200" y="2659"/>
                  </a:lnTo>
                  <a:lnTo>
                    <a:pt x="2202" y="2663"/>
                  </a:lnTo>
                  <a:lnTo>
                    <a:pt x="2202" y="2666"/>
                  </a:lnTo>
                  <a:lnTo>
                    <a:pt x="2203" y="2670"/>
                  </a:lnTo>
                  <a:lnTo>
                    <a:pt x="2204" y="2676"/>
                  </a:lnTo>
                  <a:lnTo>
                    <a:pt x="2205" y="2682"/>
                  </a:lnTo>
                  <a:lnTo>
                    <a:pt x="2205" y="2687"/>
                  </a:lnTo>
                  <a:lnTo>
                    <a:pt x="2207" y="2693"/>
                  </a:lnTo>
                  <a:lnTo>
                    <a:pt x="2209" y="2703"/>
                  </a:lnTo>
                  <a:lnTo>
                    <a:pt x="2209" y="2710"/>
                  </a:lnTo>
                  <a:lnTo>
                    <a:pt x="2210" y="2711"/>
                  </a:lnTo>
                  <a:lnTo>
                    <a:pt x="2210" y="2715"/>
                  </a:lnTo>
                  <a:lnTo>
                    <a:pt x="2212" y="2721"/>
                  </a:lnTo>
                  <a:lnTo>
                    <a:pt x="2212" y="2726"/>
                  </a:lnTo>
                  <a:lnTo>
                    <a:pt x="2213" y="2726"/>
                  </a:lnTo>
                  <a:lnTo>
                    <a:pt x="2213" y="2737"/>
                  </a:lnTo>
                  <a:lnTo>
                    <a:pt x="2213" y="2738"/>
                  </a:lnTo>
                  <a:lnTo>
                    <a:pt x="2213" y="2748"/>
                  </a:lnTo>
                  <a:lnTo>
                    <a:pt x="2213" y="2758"/>
                  </a:lnTo>
                  <a:lnTo>
                    <a:pt x="2213" y="2762"/>
                  </a:lnTo>
                  <a:lnTo>
                    <a:pt x="2213" y="2765"/>
                  </a:lnTo>
                  <a:lnTo>
                    <a:pt x="2213" y="2769"/>
                  </a:lnTo>
                  <a:lnTo>
                    <a:pt x="2213" y="2778"/>
                  </a:lnTo>
                  <a:lnTo>
                    <a:pt x="2219" y="2778"/>
                  </a:lnTo>
                  <a:lnTo>
                    <a:pt x="2230" y="2778"/>
                  </a:lnTo>
                  <a:lnTo>
                    <a:pt x="2233" y="2778"/>
                  </a:lnTo>
                  <a:lnTo>
                    <a:pt x="2238" y="2778"/>
                  </a:lnTo>
                  <a:lnTo>
                    <a:pt x="2242" y="2778"/>
                  </a:lnTo>
                  <a:lnTo>
                    <a:pt x="2244" y="2778"/>
                  </a:lnTo>
                  <a:lnTo>
                    <a:pt x="2247" y="2778"/>
                  </a:lnTo>
                  <a:lnTo>
                    <a:pt x="2247" y="2779"/>
                  </a:lnTo>
                  <a:lnTo>
                    <a:pt x="2247" y="2780"/>
                  </a:lnTo>
                  <a:lnTo>
                    <a:pt x="2247" y="2781"/>
                  </a:lnTo>
                  <a:lnTo>
                    <a:pt x="2249" y="2783"/>
                  </a:lnTo>
                  <a:lnTo>
                    <a:pt x="2250" y="2784"/>
                  </a:lnTo>
                  <a:lnTo>
                    <a:pt x="2251" y="2784"/>
                  </a:lnTo>
                  <a:lnTo>
                    <a:pt x="2252" y="2784"/>
                  </a:lnTo>
                  <a:lnTo>
                    <a:pt x="2252" y="2785"/>
                  </a:lnTo>
                  <a:lnTo>
                    <a:pt x="2254" y="2785"/>
                  </a:lnTo>
                  <a:lnTo>
                    <a:pt x="2254" y="2786"/>
                  </a:lnTo>
                  <a:lnTo>
                    <a:pt x="2255" y="2786"/>
                  </a:lnTo>
                  <a:lnTo>
                    <a:pt x="2256" y="2786"/>
                  </a:lnTo>
                  <a:lnTo>
                    <a:pt x="2257" y="2786"/>
                  </a:lnTo>
                  <a:lnTo>
                    <a:pt x="2259" y="2786"/>
                  </a:lnTo>
                  <a:lnTo>
                    <a:pt x="2259" y="2788"/>
                  </a:lnTo>
                  <a:lnTo>
                    <a:pt x="2260" y="2788"/>
                  </a:lnTo>
                  <a:lnTo>
                    <a:pt x="2261" y="2788"/>
                  </a:lnTo>
                  <a:lnTo>
                    <a:pt x="2262" y="2788"/>
                  </a:lnTo>
                  <a:lnTo>
                    <a:pt x="2264" y="2788"/>
                  </a:lnTo>
                  <a:lnTo>
                    <a:pt x="2265" y="2788"/>
                  </a:lnTo>
                  <a:lnTo>
                    <a:pt x="2266" y="2789"/>
                  </a:lnTo>
                  <a:lnTo>
                    <a:pt x="2267" y="2789"/>
                  </a:lnTo>
                  <a:lnTo>
                    <a:pt x="2268" y="2789"/>
                  </a:lnTo>
                  <a:lnTo>
                    <a:pt x="2268" y="2788"/>
                  </a:lnTo>
                  <a:lnTo>
                    <a:pt x="2270" y="2788"/>
                  </a:lnTo>
                  <a:lnTo>
                    <a:pt x="2270" y="2786"/>
                  </a:lnTo>
                  <a:lnTo>
                    <a:pt x="2271" y="2786"/>
                  </a:lnTo>
                  <a:lnTo>
                    <a:pt x="2272" y="2786"/>
                  </a:lnTo>
                  <a:lnTo>
                    <a:pt x="2273" y="2786"/>
                  </a:lnTo>
                  <a:lnTo>
                    <a:pt x="2275" y="2786"/>
                  </a:lnTo>
                  <a:lnTo>
                    <a:pt x="2275" y="2785"/>
                  </a:lnTo>
                  <a:lnTo>
                    <a:pt x="2276" y="2785"/>
                  </a:lnTo>
                  <a:lnTo>
                    <a:pt x="2276" y="2784"/>
                  </a:lnTo>
                  <a:lnTo>
                    <a:pt x="2277" y="2785"/>
                  </a:lnTo>
                  <a:lnTo>
                    <a:pt x="2277" y="2784"/>
                  </a:lnTo>
                  <a:lnTo>
                    <a:pt x="2278" y="2784"/>
                  </a:lnTo>
                  <a:lnTo>
                    <a:pt x="2278" y="2783"/>
                  </a:lnTo>
                  <a:lnTo>
                    <a:pt x="2280" y="2783"/>
                  </a:lnTo>
                  <a:lnTo>
                    <a:pt x="2281" y="2781"/>
                  </a:lnTo>
                  <a:lnTo>
                    <a:pt x="2281" y="2780"/>
                  </a:lnTo>
                  <a:lnTo>
                    <a:pt x="2281" y="2779"/>
                  </a:lnTo>
                  <a:lnTo>
                    <a:pt x="2280" y="2779"/>
                  </a:lnTo>
                  <a:lnTo>
                    <a:pt x="2281" y="2779"/>
                  </a:lnTo>
                  <a:lnTo>
                    <a:pt x="2285" y="2780"/>
                  </a:lnTo>
                  <a:lnTo>
                    <a:pt x="2291" y="2781"/>
                  </a:lnTo>
                  <a:lnTo>
                    <a:pt x="2294" y="2783"/>
                  </a:lnTo>
                  <a:lnTo>
                    <a:pt x="2299" y="2784"/>
                  </a:lnTo>
                  <a:lnTo>
                    <a:pt x="2301" y="2784"/>
                  </a:lnTo>
                  <a:lnTo>
                    <a:pt x="2304" y="2785"/>
                  </a:lnTo>
                  <a:lnTo>
                    <a:pt x="2309" y="2786"/>
                  </a:lnTo>
                  <a:lnTo>
                    <a:pt x="2313" y="2788"/>
                  </a:lnTo>
                  <a:lnTo>
                    <a:pt x="2316" y="2789"/>
                  </a:lnTo>
                  <a:lnTo>
                    <a:pt x="2320" y="2790"/>
                  </a:lnTo>
                  <a:lnTo>
                    <a:pt x="2324" y="2791"/>
                  </a:lnTo>
                  <a:lnTo>
                    <a:pt x="2325" y="2791"/>
                  </a:lnTo>
                  <a:lnTo>
                    <a:pt x="2329" y="2794"/>
                  </a:lnTo>
                  <a:lnTo>
                    <a:pt x="2337" y="2795"/>
                  </a:lnTo>
                  <a:lnTo>
                    <a:pt x="2338" y="2796"/>
                  </a:lnTo>
                  <a:lnTo>
                    <a:pt x="2339" y="2796"/>
                  </a:lnTo>
                  <a:lnTo>
                    <a:pt x="2340" y="2796"/>
                  </a:lnTo>
                  <a:lnTo>
                    <a:pt x="2344" y="2797"/>
                  </a:lnTo>
                  <a:lnTo>
                    <a:pt x="2345" y="2797"/>
                  </a:lnTo>
                  <a:lnTo>
                    <a:pt x="2355" y="2801"/>
                  </a:lnTo>
                  <a:lnTo>
                    <a:pt x="2356" y="2801"/>
                  </a:lnTo>
                  <a:lnTo>
                    <a:pt x="2360" y="2802"/>
                  </a:lnTo>
                  <a:lnTo>
                    <a:pt x="2365" y="2801"/>
                  </a:lnTo>
                  <a:lnTo>
                    <a:pt x="2372" y="2800"/>
                  </a:lnTo>
                  <a:lnTo>
                    <a:pt x="2386" y="2797"/>
                  </a:lnTo>
                  <a:lnTo>
                    <a:pt x="2389" y="2799"/>
                  </a:lnTo>
                  <a:lnTo>
                    <a:pt x="2385" y="2800"/>
                  </a:lnTo>
                  <a:lnTo>
                    <a:pt x="2376" y="2806"/>
                  </a:lnTo>
                  <a:lnTo>
                    <a:pt x="2374" y="2807"/>
                  </a:lnTo>
                  <a:lnTo>
                    <a:pt x="2371" y="2810"/>
                  </a:lnTo>
                  <a:lnTo>
                    <a:pt x="2365" y="2814"/>
                  </a:lnTo>
                  <a:lnTo>
                    <a:pt x="2363" y="2817"/>
                  </a:lnTo>
                  <a:lnTo>
                    <a:pt x="2361" y="2816"/>
                  </a:lnTo>
                  <a:lnTo>
                    <a:pt x="2360" y="2819"/>
                  </a:lnTo>
                  <a:lnTo>
                    <a:pt x="2359" y="2820"/>
                  </a:lnTo>
                  <a:lnTo>
                    <a:pt x="2356" y="2822"/>
                  </a:lnTo>
                  <a:lnTo>
                    <a:pt x="2355" y="2825"/>
                  </a:lnTo>
                  <a:lnTo>
                    <a:pt x="2354" y="2826"/>
                  </a:lnTo>
                  <a:lnTo>
                    <a:pt x="2351" y="2827"/>
                  </a:lnTo>
                  <a:lnTo>
                    <a:pt x="2349" y="2830"/>
                  </a:lnTo>
                  <a:lnTo>
                    <a:pt x="2348" y="2830"/>
                  </a:lnTo>
                  <a:lnTo>
                    <a:pt x="2345" y="2832"/>
                  </a:lnTo>
                  <a:lnTo>
                    <a:pt x="2344" y="2832"/>
                  </a:lnTo>
                  <a:lnTo>
                    <a:pt x="2343" y="2833"/>
                  </a:lnTo>
                  <a:lnTo>
                    <a:pt x="2342" y="2835"/>
                  </a:lnTo>
                  <a:lnTo>
                    <a:pt x="2340" y="2835"/>
                  </a:lnTo>
                  <a:lnTo>
                    <a:pt x="2339" y="2835"/>
                  </a:lnTo>
                  <a:lnTo>
                    <a:pt x="2338" y="2835"/>
                  </a:lnTo>
                  <a:lnTo>
                    <a:pt x="2337" y="2835"/>
                  </a:lnTo>
                  <a:lnTo>
                    <a:pt x="2335" y="2833"/>
                  </a:lnTo>
                  <a:lnTo>
                    <a:pt x="2334" y="2833"/>
                  </a:lnTo>
                  <a:lnTo>
                    <a:pt x="2333" y="2833"/>
                  </a:lnTo>
                  <a:lnTo>
                    <a:pt x="2332" y="2832"/>
                  </a:lnTo>
                  <a:lnTo>
                    <a:pt x="2329" y="2832"/>
                  </a:lnTo>
                  <a:lnTo>
                    <a:pt x="2328" y="2832"/>
                  </a:lnTo>
                  <a:lnTo>
                    <a:pt x="2327" y="2832"/>
                  </a:lnTo>
                  <a:lnTo>
                    <a:pt x="2327" y="2831"/>
                  </a:lnTo>
                  <a:lnTo>
                    <a:pt x="2325" y="2831"/>
                  </a:lnTo>
                  <a:lnTo>
                    <a:pt x="2324" y="2830"/>
                  </a:lnTo>
                  <a:lnTo>
                    <a:pt x="2324" y="2828"/>
                  </a:lnTo>
                  <a:lnTo>
                    <a:pt x="2323" y="2828"/>
                  </a:lnTo>
                  <a:lnTo>
                    <a:pt x="2322" y="2828"/>
                  </a:lnTo>
                  <a:lnTo>
                    <a:pt x="2320" y="2828"/>
                  </a:lnTo>
                  <a:lnTo>
                    <a:pt x="2319" y="2827"/>
                  </a:lnTo>
                  <a:lnTo>
                    <a:pt x="2318" y="2827"/>
                  </a:lnTo>
                  <a:lnTo>
                    <a:pt x="2317" y="2827"/>
                  </a:lnTo>
                  <a:lnTo>
                    <a:pt x="2316" y="2826"/>
                  </a:lnTo>
                  <a:lnTo>
                    <a:pt x="2314" y="2826"/>
                  </a:lnTo>
                  <a:lnTo>
                    <a:pt x="2313" y="2825"/>
                  </a:lnTo>
                  <a:lnTo>
                    <a:pt x="2311" y="2823"/>
                  </a:lnTo>
                  <a:lnTo>
                    <a:pt x="2309" y="2823"/>
                  </a:lnTo>
                  <a:lnTo>
                    <a:pt x="2309" y="2822"/>
                  </a:lnTo>
                  <a:lnTo>
                    <a:pt x="2308" y="2822"/>
                  </a:lnTo>
                  <a:lnTo>
                    <a:pt x="2307" y="2822"/>
                  </a:lnTo>
                  <a:lnTo>
                    <a:pt x="2306" y="2822"/>
                  </a:lnTo>
                  <a:lnTo>
                    <a:pt x="2306" y="2821"/>
                  </a:lnTo>
                  <a:lnTo>
                    <a:pt x="2307" y="2821"/>
                  </a:lnTo>
                  <a:lnTo>
                    <a:pt x="2306" y="2821"/>
                  </a:lnTo>
                  <a:lnTo>
                    <a:pt x="2304" y="2821"/>
                  </a:lnTo>
                  <a:lnTo>
                    <a:pt x="2304" y="2820"/>
                  </a:lnTo>
                  <a:lnTo>
                    <a:pt x="2306" y="2820"/>
                  </a:lnTo>
                  <a:lnTo>
                    <a:pt x="2307" y="2820"/>
                  </a:lnTo>
                  <a:lnTo>
                    <a:pt x="2308" y="2820"/>
                  </a:lnTo>
                  <a:lnTo>
                    <a:pt x="2308" y="2819"/>
                  </a:lnTo>
                  <a:lnTo>
                    <a:pt x="2308" y="2817"/>
                  </a:lnTo>
                  <a:lnTo>
                    <a:pt x="2309" y="2819"/>
                  </a:lnTo>
                  <a:lnTo>
                    <a:pt x="2309" y="2820"/>
                  </a:lnTo>
                  <a:lnTo>
                    <a:pt x="2309" y="2819"/>
                  </a:lnTo>
                  <a:lnTo>
                    <a:pt x="2309" y="2817"/>
                  </a:lnTo>
                  <a:lnTo>
                    <a:pt x="2309" y="2816"/>
                  </a:lnTo>
                  <a:lnTo>
                    <a:pt x="2311" y="2816"/>
                  </a:lnTo>
                  <a:lnTo>
                    <a:pt x="2311" y="2815"/>
                  </a:lnTo>
                  <a:lnTo>
                    <a:pt x="2309" y="2815"/>
                  </a:lnTo>
                  <a:lnTo>
                    <a:pt x="2309" y="2814"/>
                  </a:lnTo>
                  <a:lnTo>
                    <a:pt x="2308" y="2812"/>
                  </a:lnTo>
                  <a:lnTo>
                    <a:pt x="2308" y="2814"/>
                  </a:lnTo>
                  <a:lnTo>
                    <a:pt x="2307" y="2814"/>
                  </a:lnTo>
                  <a:lnTo>
                    <a:pt x="2306" y="2814"/>
                  </a:lnTo>
                  <a:lnTo>
                    <a:pt x="2306" y="2815"/>
                  </a:lnTo>
                  <a:lnTo>
                    <a:pt x="2304" y="2815"/>
                  </a:lnTo>
                  <a:lnTo>
                    <a:pt x="2304" y="2814"/>
                  </a:lnTo>
                  <a:lnTo>
                    <a:pt x="2304" y="2815"/>
                  </a:lnTo>
                  <a:lnTo>
                    <a:pt x="2303" y="2815"/>
                  </a:lnTo>
                  <a:lnTo>
                    <a:pt x="2303" y="2814"/>
                  </a:lnTo>
                  <a:lnTo>
                    <a:pt x="2302" y="2814"/>
                  </a:lnTo>
                  <a:lnTo>
                    <a:pt x="2303" y="2812"/>
                  </a:lnTo>
                  <a:lnTo>
                    <a:pt x="2303" y="2811"/>
                  </a:lnTo>
                  <a:lnTo>
                    <a:pt x="2302" y="2811"/>
                  </a:lnTo>
                  <a:lnTo>
                    <a:pt x="2303" y="2811"/>
                  </a:lnTo>
                  <a:lnTo>
                    <a:pt x="2302" y="2811"/>
                  </a:lnTo>
                  <a:lnTo>
                    <a:pt x="2302" y="2810"/>
                  </a:lnTo>
                  <a:lnTo>
                    <a:pt x="2302" y="2811"/>
                  </a:lnTo>
                  <a:lnTo>
                    <a:pt x="2301" y="2811"/>
                  </a:lnTo>
                  <a:lnTo>
                    <a:pt x="2301" y="2812"/>
                  </a:lnTo>
                  <a:lnTo>
                    <a:pt x="2301" y="2814"/>
                  </a:lnTo>
                  <a:lnTo>
                    <a:pt x="2299" y="2814"/>
                  </a:lnTo>
                  <a:lnTo>
                    <a:pt x="2301" y="2814"/>
                  </a:lnTo>
                  <a:lnTo>
                    <a:pt x="2301" y="2815"/>
                  </a:lnTo>
                  <a:lnTo>
                    <a:pt x="2299" y="2815"/>
                  </a:lnTo>
                  <a:lnTo>
                    <a:pt x="2298" y="2815"/>
                  </a:lnTo>
                  <a:lnTo>
                    <a:pt x="2299" y="2814"/>
                  </a:lnTo>
                  <a:lnTo>
                    <a:pt x="2298" y="2814"/>
                  </a:lnTo>
                  <a:lnTo>
                    <a:pt x="2298" y="2812"/>
                  </a:lnTo>
                  <a:lnTo>
                    <a:pt x="2298" y="2811"/>
                  </a:lnTo>
                  <a:lnTo>
                    <a:pt x="2297" y="2810"/>
                  </a:lnTo>
                  <a:lnTo>
                    <a:pt x="2297" y="2809"/>
                  </a:lnTo>
                  <a:lnTo>
                    <a:pt x="2297" y="2810"/>
                  </a:lnTo>
                  <a:lnTo>
                    <a:pt x="2297" y="2811"/>
                  </a:lnTo>
                  <a:lnTo>
                    <a:pt x="2298" y="2812"/>
                  </a:lnTo>
                  <a:lnTo>
                    <a:pt x="2297" y="2812"/>
                  </a:lnTo>
                  <a:lnTo>
                    <a:pt x="2297" y="2811"/>
                  </a:lnTo>
                  <a:lnTo>
                    <a:pt x="2296" y="2811"/>
                  </a:lnTo>
                  <a:lnTo>
                    <a:pt x="2296" y="2810"/>
                  </a:lnTo>
                  <a:lnTo>
                    <a:pt x="2294" y="2810"/>
                  </a:lnTo>
                  <a:lnTo>
                    <a:pt x="2293" y="2810"/>
                  </a:lnTo>
                  <a:lnTo>
                    <a:pt x="2294" y="2810"/>
                  </a:lnTo>
                  <a:lnTo>
                    <a:pt x="2293" y="2810"/>
                  </a:lnTo>
                  <a:lnTo>
                    <a:pt x="2293" y="2811"/>
                  </a:lnTo>
                  <a:lnTo>
                    <a:pt x="2294" y="2811"/>
                  </a:lnTo>
                  <a:lnTo>
                    <a:pt x="2296" y="2811"/>
                  </a:lnTo>
                  <a:lnTo>
                    <a:pt x="2296" y="2812"/>
                  </a:lnTo>
                  <a:lnTo>
                    <a:pt x="2297" y="2812"/>
                  </a:lnTo>
                  <a:lnTo>
                    <a:pt x="2296" y="2812"/>
                  </a:lnTo>
                  <a:lnTo>
                    <a:pt x="2294" y="2812"/>
                  </a:lnTo>
                  <a:lnTo>
                    <a:pt x="2294" y="2814"/>
                  </a:lnTo>
                  <a:lnTo>
                    <a:pt x="2296" y="2814"/>
                  </a:lnTo>
                  <a:lnTo>
                    <a:pt x="2294" y="2814"/>
                  </a:lnTo>
                  <a:lnTo>
                    <a:pt x="2294" y="2815"/>
                  </a:lnTo>
                  <a:lnTo>
                    <a:pt x="2296" y="2815"/>
                  </a:lnTo>
                  <a:lnTo>
                    <a:pt x="2294" y="2815"/>
                  </a:lnTo>
                  <a:lnTo>
                    <a:pt x="2293" y="2815"/>
                  </a:lnTo>
                  <a:lnTo>
                    <a:pt x="2293" y="2814"/>
                  </a:lnTo>
                  <a:lnTo>
                    <a:pt x="2293" y="2815"/>
                  </a:lnTo>
                  <a:lnTo>
                    <a:pt x="2292" y="2815"/>
                  </a:lnTo>
                  <a:lnTo>
                    <a:pt x="2291" y="2815"/>
                  </a:lnTo>
                  <a:lnTo>
                    <a:pt x="2290" y="2815"/>
                  </a:lnTo>
                  <a:lnTo>
                    <a:pt x="2288" y="2815"/>
                  </a:lnTo>
                  <a:lnTo>
                    <a:pt x="2288" y="2816"/>
                  </a:lnTo>
                  <a:lnTo>
                    <a:pt x="2290" y="2816"/>
                  </a:lnTo>
                  <a:lnTo>
                    <a:pt x="2290" y="2817"/>
                  </a:lnTo>
                  <a:lnTo>
                    <a:pt x="2291" y="2817"/>
                  </a:lnTo>
                  <a:lnTo>
                    <a:pt x="2292" y="2817"/>
                  </a:lnTo>
                  <a:lnTo>
                    <a:pt x="2291" y="2817"/>
                  </a:lnTo>
                  <a:lnTo>
                    <a:pt x="2290" y="2817"/>
                  </a:lnTo>
                  <a:lnTo>
                    <a:pt x="2288" y="2817"/>
                  </a:lnTo>
                  <a:lnTo>
                    <a:pt x="2287" y="2817"/>
                  </a:lnTo>
                  <a:lnTo>
                    <a:pt x="2287" y="2819"/>
                  </a:lnTo>
                  <a:lnTo>
                    <a:pt x="2286" y="2819"/>
                  </a:lnTo>
                  <a:lnTo>
                    <a:pt x="2286" y="2820"/>
                  </a:lnTo>
                  <a:lnTo>
                    <a:pt x="2286" y="2821"/>
                  </a:lnTo>
                  <a:lnTo>
                    <a:pt x="2285" y="2821"/>
                  </a:lnTo>
                  <a:lnTo>
                    <a:pt x="2286" y="2822"/>
                  </a:lnTo>
                  <a:lnTo>
                    <a:pt x="2286" y="2823"/>
                  </a:lnTo>
                  <a:lnTo>
                    <a:pt x="2285" y="2823"/>
                  </a:lnTo>
                  <a:lnTo>
                    <a:pt x="2283" y="2823"/>
                  </a:lnTo>
                  <a:lnTo>
                    <a:pt x="2282" y="2823"/>
                  </a:lnTo>
                  <a:lnTo>
                    <a:pt x="2281" y="2823"/>
                  </a:lnTo>
                  <a:lnTo>
                    <a:pt x="2281" y="2825"/>
                  </a:lnTo>
                  <a:lnTo>
                    <a:pt x="2281" y="2826"/>
                  </a:lnTo>
                  <a:lnTo>
                    <a:pt x="2281" y="2827"/>
                  </a:lnTo>
                  <a:lnTo>
                    <a:pt x="2282" y="2827"/>
                  </a:lnTo>
                  <a:lnTo>
                    <a:pt x="2282" y="2828"/>
                  </a:lnTo>
                  <a:lnTo>
                    <a:pt x="2283" y="2828"/>
                  </a:lnTo>
                  <a:lnTo>
                    <a:pt x="2285" y="2828"/>
                  </a:lnTo>
                  <a:lnTo>
                    <a:pt x="2286" y="2828"/>
                  </a:lnTo>
                  <a:lnTo>
                    <a:pt x="2286" y="2827"/>
                  </a:lnTo>
                  <a:lnTo>
                    <a:pt x="2287" y="2827"/>
                  </a:lnTo>
                  <a:lnTo>
                    <a:pt x="2288" y="2827"/>
                  </a:lnTo>
                  <a:lnTo>
                    <a:pt x="2290" y="2826"/>
                  </a:lnTo>
                  <a:lnTo>
                    <a:pt x="2290" y="2827"/>
                  </a:lnTo>
                  <a:lnTo>
                    <a:pt x="2290" y="2826"/>
                  </a:lnTo>
                  <a:lnTo>
                    <a:pt x="2291" y="2826"/>
                  </a:lnTo>
                  <a:lnTo>
                    <a:pt x="2292" y="2826"/>
                  </a:lnTo>
                  <a:lnTo>
                    <a:pt x="2293" y="2826"/>
                  </a:lnTo>
                  <a:lnTo>
                    <a:pt x="2293" y="2825"/>
                  </a:lnTo>
                  <a:lnTo>
                    <a:pt x="2294" y="2825"/>
                  </a:lnTo>
                  <a:lnTo>
                    <a:pt x="2296" y="2825"/>
                  </a:lnTo>
                  <a:lnTo>
                    <a:pt x="2296" y="2823"/>
                  </a:lnTo>
                  <a:lnTo>
                    <a:pt x="2297" y="2823"/>
                  </a:lnTo>
                  <a:lnTo>
                    <a:pt x="2297" y="2822"/>
                  </a:lnTo>
                  <a:lnTo>
                    <a:pt x="2298" y="2822"/>
                  </a:lnTo>
                  <a:lnTo>
                    <a:pt x="2298" y="2821"/>
                  </a:lnTo>
                  <a:lnTo>
                    <a:pt x="2299" y="2822"/>
                  </a:lnTo>
                  <a:lnTo>
                    <a:pt x="2301" y="2822"/>
                  </a:lnTo>
                  <a:lnTo>
                    <a:pt x="2302" y="2822"/>
                  </a:lnTo>
                  <a:lnTo>
                    <a:pt x="2302" y="2823"/>
                  </a:lnTo>
                  <a:lnTo>
                    <a:pt x="2303" y="2823"/>
                  </a:lnTo>
                  <a:lnTo>
                    <a:pt x="2303" y="2822"/>
                  </a:lnTo>
                  <a:lnTo>
                    <a:pt x="2304" y="2822"/>
                  </a:lnTo>
                  <a:lnTo>
                    <a:pt x="2306" y="2823"/>
                  </a:lnTo>
                  <a:lnTo>
                    <a:pt x="2306" y="2825"/>
                  </a:lnTo>
                  <a:lnTo>
                    <a:pt x="2306" y="2823"/>
                  </a:lnTo>
                  <a:lnTo>
                    <a:pt x="2307" y="2823"/>
                  </a:lnTo>
                  <a:lnTo>
                    <a:pt x="2307" y="2825"/>
                  </a:lnTo>
                  <a:lnTo>
                    <a:pt x="2308" y="2825"/>
                  </a:lnTo>
                  <a:lnTo>
                    <a:pt x="2309" y="2825"/>
                  </a:lnTo>
                  <a:lnTo>
                    <a:pt x="2309" y="2826"/>
                  </a:lnTo>
                  <a:lnTo>
                    <a:pt x="2308" y="2826"/>
                  </a:lnTo>
                  <a:lnTo>
                    <a:pt x="2307" y="2826"/>
                  </a:lnTo>
                  <a:lnTo>
                    <a:pt x="2306" y="2826"/>
                  </a:lnTo>
                  <a:lnTo>
                    <a:pt x="2304" y="2826"/>
                  </a:lnTo>
                  <a:lnTo>
                    <a:pt x="2303" y="2826"/>
                  </a:lnTo>
                  <a:lnTo>
                    <a:pt x="2302" y="2826"/>
                  </a:lnTo>
                  <a:lnTo>
                    <a:pt x="2299" y="2826"/>
                  </a:lnTo>
                  <a:lnTo>
                    <a:pt x="2298" y="2826"/>
                  </a:lnTo>
                  <a:lnTo>
                    <a:pt x="2297" y="2826"/>
                  </a:lnTo>
                  <a:lnTo>
                    <a:pt x="2296" y="2826"/>
                  </a:lnTo>
                  <a:lnTo>
                    <a:pt x="2296" y="2827"/>
                  </a:lnTo>
                  <a:lnTo>
                    <a:pt x="2294" y="2827"/>
                  </a:lnTo>
                  <a:lnTo>
                    <a:pt x="2293" y="2827"/>
                  </a:lnTo>
                  <a:lnTo>
                    <a:pt x="2292" y="2827"/>
                  </a:lnTo>
                  <a:lnTo>
                    <a:pt x="2291" y="2828"/>
                  </a:lnTo>
                  <a:lnTo>
                    <a:pt x="2290" y="2828"/>
                  </a:lnTo>
                  <a:lnTo>
                    <a:pt x="2288" y="2828"/>
                  </a:lnTo>
                  <a:lnTo>
                    <a:pt x="2287" y="2828"/>
                  </a:lnTo>
                  <a:lnTo>
                    <a:pt x="2286" y="2828"/>
                  </a:lnTo>
                  <a:lnTo>
                    <a:pt x="2278" y="2832"/>
                  </a:lnTo>
                  <a:lnTo>
                    <a:pt x="2278" y="2831"/>
                  </a:lnTo>
                  <a:lnTo>
                    <a:pt x="2276" y="2832"/>
                  </a:lnTo>
                  <a:lnTo>
                    <a:pt x="2272" y="2833"/>
                  </a:lnTo>
                  <a:lnTo>
                    <a:pt x="2267" y="2836"/>
                  </a:lnTo>
                  <a:lnTo>
                    <a:pt x="2264" y="2837"/>
                  </a:lnTo>
                  <a:lnTo>
                    <a:pt x="2260" y="2840"/>
                  </a:lnTo>
                  <a:lnTo>
                    <a:pt x="2256" y="2841"/>
                  </a:lnTo>
                  <a:lnTo>
                    <a:pt x="2252" y="2843"/>
                  </a:lnTo>
                  <a:lnTo>
                    <a:pt x="2250" y="2846"/>
                  </a:lnTo>
                  <a:lnTo>
                    <a:pt x="2247" y="2847"/>
                  </a:lnTo>
                  <a:lnTo>
                    <a:pt x="2246" y="2847"/>
                  </a:lnTo>
                  <a:lnTo>
                    <a:pt x="2246" y="2846"/>
                  </a:lnTo>
                  <a:lnTo>
                    <a:pt x="2247" y="2846"/>
                  </a:lnTo>
                  <a:lnTo>
                    <a:pt x="2247" y="2845"/>
                  </a:lnTo>
                  <a:lnTo>
                    <a:pt x="2249" y="2845"/>
                  </a:lnTo>
                  <a:lnTo>
                    <a:pt x="2250" y="2845"/>
                  </a:lnTo>
                  <a:lnTo>
                    <a:pt x="2250" y="2843"/>
                  </a:lnTo>
                  <a:lnTo>
                    <a:pt x="2251" y="2843"/>
                  </a:lnTo>
                  <a:lnTo>
                    <a:pt x="2252" y="2843"/>
                  </a:lnTo>
                  <a:lnTo>
                    <a:pt x="2252" y="2842"/>
                  </a:lnTo>
                  <a:lnTo>
                    <a:pt x="2254" y="2842"/>
                  </a:lnTo>
                  <a:lnTo>
                    <a:pt x="2255" y="2842"/>
                  </a:lnTo>
                  <a:lnTo>
                    <a:pt x="2255" y="2841"/>
                  </a:lnTo>
                  <a:lnTo>
                    <a:pt x="2256" y="2841"/>
                  </a:lnTo>
                  <a:lnTo>
                    <a:pt x="2256" y="2840"/>
                  </a:lnTo>
                  <a:lnTo>
                    <a:pt x="2256" y="2838"/>
                  </a:lnTo>
                  <a:lnTo>
                    <a:pt x="2257" y="2838"/>
                  </a:lnTo>
                  <a:lnTo>
                    <a:pt x="2257" y="2837"/>
                  </a:lnTo>
                  <a:lnTo>
                    <a:pt x="2259" y="2837"/>
                  </a:lnTo>
                  <a:lnTo>
                    <a:pt x="2259" y="2838"/>
                  </a:lnTo>
                  <a:lnTo>
                    <a:pt x="2260" y="2838"/>
                  </a:lnTo>
                  <a:lnTo>
                    <a:pt x="2260" y="2837"/>
                  </a:lnTo>
                  <a:lnTo>
                    <a:pt x="2261" y="2837"/>
                  </a:lnTo>
                  <a:lnTo>
                    <a:pt x="2262" y="2837"/>
                  </a:lnTo>
                  <a:lnTo>
                    <a:pt x="2262" y="2836"/>
                  </a:lnTo>
                  <a:lnTo>
                    <a:pt x="2261" y="2835"/>
                  </a:lnTo>
                  <a:lnTo>
                    <a:pt x="2260" y="2835"/>
                  </a:lnTo>
                  <a:lnTo>
                    <a:pt x="2259" y="2836"/>
                  </a:lnTo>
                  <a:lnTo>
                    <a:pt x="2257" y="2836"/>
                  </a:lnTo>
                  <a:lnTo>
                    <a:pt x="2257" y="2835"/>
                  </a:lnTo>
                  <a:lnTo>
                    <a:pt x="2259" y="2835"/>
                  </a:lnTo>
                  <a:lnTo>
                    <a:pt x="2259" y="2833"/>
                  </a:lnTo>
                  <a:lnTo>
                    <a:pt x="2257" y="2832"/>
                  </a:lnTo>
                  <a:lnTo>
                    <a:pt x="2256" y="2831"/>
                  </a:lnTo>
                  <a:lnTo>
                    <a:pt x="2255" y="2831"/>
                  </a:lnTo>
                  <a:lnTo>
                    <a:pt x="2255" y="2830"/>
                  </a:lnTo>
                  <a:lnTo>
                    <a:pt x="2255" y="2828"/>
                  </a:lnTo>
                  <a:lnTo>
                    <a:pt x="2255" y="2827"/>
                  </a:lnTo>
                  <a:lnTo>
                    <a:pt x="2256" y="2827"/>
                  </a:lnTo>
                  <a:lnTo>
                    <a:pt x="2256" y="2826"/>
                  </a:lnTo>
                  <a:lnTo>
                    <a:pt x="2256" y="2827"/>
                  </a:lnTo>
                  <a:lnTo>
                    <a:pt x="2257" y="2827"/>
                  </a:lnTo>
                  <a:lnTo>
                    <a:pt x="2257" y="2826"/>
                  </a:lnTo>
                  <a:lnTo>
                    <a:pt x="2256" y="2826"/>
                  </a:lnTo>
                  <a:lnTo>
                    <a:pt x="2255" y="2826"/>
                  </a:lnTo>
                  <a:lnTo>
                    <a:pt x="2255" y="2827"/>
                  </a:lnTo>
                  <a:lnTo>
                    <a:pt x="2255" y="2826"/>
                  </a:lnTo>
                  <a:lnTo>
                    <a:pt x="2254" y="2826"/>
                  </a:lnTo>
                  <a:lnTo>
                    <a:pt x="2254" y="2825"/>
                  </a:lnTo>
                  <a:lnTo>
                    <a:pt x="2252" y="2825"/>
                  </a:lnTo>
                  <a:lnTo>
                    <a:pt x="2254" y="2826"/>
                  </a:lnTo>
                  <a:lnTo>
                    <a:pt x="2254" y="2827"/>
                  </a:lnTo>
                  <a:lnTo>
                    <a:pt x="2252" y="2827"/>
                  </a:lnTo>
                  <a:lnTo>
                    <a:pt x="2252" y="2828"/>
                  </a:lnTo>
                  <a:lnTo>
                    <a:pt x="2251" y="2828"/>
                  </a:lnTo>
                  <a:lnTo>
                    <a:pt x="2251" y="2830"/>
                  </a:lnTo>
                  <a:lnTo>
                    <a:pt x="2252" y="2830"/>
                  </a:lnTo>
                  <a:lnTo>
                    <a:pt x="2252" y="2831"/>
                  </a:lnTo>
                  <a:lnTo>
                    <a:pt x="2251" y="2831"/>
                  </a:lnTo>
                  <a:lnTo>
                    <a:pt x="2250" y="2831"/>
                  </a:lnTo>
                  <a:lnTo>
                    <a:pt x="2250" y="2830"/>
                  </a:lnTo>
                  <a:lnTo>
                    <a:pt x="2249" y="2830"/>
                  </a:lnTo>
                  <a:lnTo>
                    <a:pt x="2249" y="2831"/>
                  </a:lnTo>
                  <a:lnTo>
                    <a:pt x="2249" y="2832"/>
                  </a:lnTo>
                  <a:lnTo>
                    <a:pt x="2247" y="2832"/>
                  </a:lnTo>
                  <a:lnTo>
                    <a:pt x="2247" y="2831"/>
                  </a:lnTo>
                  <a:lnTo>
                    <a:pt x="2246" y="2831"/>
                  </a:lnTo>
                  <a:lnTo>
                    <a:pt x="2246" y="2832"/>
                  </a:lnTo>
                  <a:lnTo>
                    <a:pt x="2246" y="2833"/>
                  </a:lnTo>
                  <a:lnTo>
                    <a:pt x="2245" y="2833"/>
                  </a:lnTo>
                  <a:lnTo>
                    <a:pt x="2246" y="2833"/>
                  </a:lnTo>
                  <a:lnTo>
                    <a:pt x="2246" y="2836"/>
                  </a:lnTo>
                  <a:lnTo>
                    <a:pt x="2245" y="2836"/>
                  </a:lnTo>
                  <a:lnTo>
                    <a:pt x="2244" y="2836"/>
                  </a:lnTo>
                  <a:lnTo>
                    <a:pt x="2245" y="2837"/>
                  </a:lnTo>
                  <a:lnTo>
                    <a:pt x="2245" y="2838"/>
                  </a:lnTo>
                  <a:lnTo>
                    <a:pt x="2245" y="2840"/>
                  </a:lnTo>
                  <a:lnTo>
                    <a:pt x="2246" y="2840"/>
                  </a:lnTo>
                  <a:lnTo>
                    <a:pt x="2247" y="2840"/>
                  </a:lnTo>
                  <a:lnTo>
                    <a:pt x="2247" y="2841"/>
                  </a:lnTo>
                  <a:lnTo>
                    <a:pt x="2247" y="2842"/>
                  </a:lnTo>
                  <a:lnTo>
                    <a:pt x="2247" y="2843"/>
                  </a:lnTo>
                  <a:lnTo>
                    <a:pt x="2246" y="2845"/>
                  </a:lnTo>
                  <a:lnTo>
                    <a:pt x="2245" y="2846"/>
                  </a:lnTo>
                  <a:lnTo>
                    <a:pt x="2245" y="2847"/>
                  </a:lnTo>
                  <a:lnTo>
                    <a:pt x="2245" y="2846"/>
                  </a:lnTo>
                  <a:lnTo>
                    <a:pt x="2244" y="2846"/>
                  </a:lnTo>
                  <a:lnTo>
                    <a:pt x="2244" y="2847"/>
                  </a:lnTo>
                  <a:lnTo>
                    <a:pt x="2242" y="2847"/>
                  </a:lnTo>
                  <a:lnTo>
                    <a:pt x="2241" y="2848"/>
                  </a:lnTo>
                  <a:lnTo>
                    <a:pt x="2240" y="2848"/>
                  </a:lnTo>
                  <a:lnTo>
                    <a:pt x="2240" y="2849"/>
                  </a:lnTo>
                  <a:lnTo>
                    <a:pt x="2240" y="2851"/>
                  </a:lnTo>
                  <a:lnTo>
                    <a:pt x="2238" y="2853"/>
                  </a:lnTo>
                  <a:lnTo>
                    <a:pt x="2236" y="2853"/>
                  </a:lnTo>
                  <a:lnTo>
                    <a:pt x="2235" y="2854"/>
                  </a:lnTo>
                  <a:lnTo>
                    <a:pt x="2234" y="2856"/>
                  </a:lnTo>
                  <a:lnTo>
                    <a:pt x="2233" y="2856"/>
                  </a:lnTo>
                  <a:lnTo>
                    <a:pt x="2230" y="2858"/>
                  </a:lnTo>
                  <a:lnTo>
                    <a:pt x="2229" y="2858"/>
                  </a:lnTo>
                  <a:lnTo>
                    <a:pt x="2226" y="2861"/>
                  </a:lnTo>
                  <a:lnTo>
                    <a:pt x="2225" y="2862"/>
                  </a:lnTo>
                  <a:lnTo>
                    <a:pt x="2221" y="2864"/>
                  </a:lnTo>
                  <a:lnTo>
                    <a:pt x="2221" y="2866"/>
                  </a:lnTo>
                  <a:lnTo>
                    <a:pt x="2219" y="2868"/>
                  </a:lnTo>
                  <a:lnTo>
                    <a:pt x="2216" y="2871"/>
                  </a:lnTo>
                  <a:lnTo>
                    <a:pt x="2214" y="2872"/>
                  </a:lnTo>
                  <a:lnTo>
                    <a:pt x="2214" y="2873"/>
                  </a:lnTo>
                  <a:lnTo>
                    <a:pt x="2213" y="2873"/>
                  </a:lnTo>
                  <a:lnTo>
                    <a:pt x="2212" y="2873"/>
                  </a:lnTo>
                  <a:lnTo>
                    <a:pt x="2210" y="2874"/>
                  </a:lnTo>
                  <a:lnTo>
                    <a:pt x="2207" y="2878"/>
                  </a:lnTo>
                  <a:lnTo>
                    <a:pt x="2203" y="2882"/>
                  </a:lnTo>
                  <a:lnTo>
                    <a:pt x="2200" y="2885"/>
                  </a:lnTo>
                  <a:lnTo>
                    <a:pt x="2199" y="2888"/>
                  </a:lnTo>
                  <a:lnTo>
                    <a:pt x="2197" y="2892"/>
                  </a:lnTo>
                  <a:lnTo>
                    <a:pt x="2195" y="2894"/>
                  </a:lnTo>
                  <a:lnTo>
                    <a:pt x="2194" y="2897"/>
                  </a:lnTo>
                  <a:lnTo>
                    <a:pt x="2193" y="2899"/>
                  </a:lnTo>
                  <a:lnTo>
                    <a:pt x="2188" y="2892"/>
                  </a:lnTo>
                  <a:lnTo>
                    <a:pt x="2187" y="2890"/>
                  </a:lnTo>
                  <a:lnTo>
                    <a:pt x="2183" y="2884"/>
                  </a:lnTo>
                  <a:lnTo>
                    <a:pt x="2182" y="2883"/>
                  </a:lnTo>
                  <a:lnTo>
                    <a:pt x="2182" y="2882"/>
                  </a:lnTo>
                  <a:lnTo>
                    <a:pt x="2177" y="2875"/>
                  </a:lnTo>
                  <a:lnTo>
                    <a:pt x="2173" y="2871"/>
                  </a:lnTo>
                  <a:lnTo>
                    <a:pt x="2169" y="2864"/>
                  </a:lnTo>
                  <a:lnTo>
                    <a:pt x="2161" y="2852"/>
                  </a:lnTo>
                  <a:lnTo>
                    <a:pt x="2156" y="2846"/>
                  </a:lnTo>
                  <a:lnTo>
                    <a:pt x="2155" y="2845"/>
                  </a:lnTo>
                  <a:lnTo>
                    <a:pt x="2150" y="2837"/>
                  </a:lnTo>
                  <a:lnTo>
                    <a:pt x="2148" y="2835"/>
                  </a:lnTo>
                  <a:lnTo>
                    <a:pt x="2146" y="2832"/>
                  </a:lnTo>
                  <a:lnTo>
                    <a:pt x="2141" y="2823"/>
                  </a:lnTo>
                  <a:lnTo>
                    <a:pt x="2131" y="2811"/>
                  </a:lnTo>
                  <a:lnTo>
                    <a:pt x="2129" y="2807"/>
                  </a:lnTo>
                  <a:lnTo>
                    <a:pt x="2122" y="2797"/>
                  </a:lnTo>
                  <a:lnTo>
                    <a:pt x="2116" y="2789"/>
                  </a:lnTo>
                  <a:lnTo>
                    <a:pt x="2115" y="2786"/>
                  </a:lnTo>
                  <a:lnTo>
                    <a:pt x="2112" y="2783"/>
                  </a:lnTo>
                  <a:lnTo>
                    <a:pt x="2100" y="2767"/>
                  </a:lnTo>
                  <a:lnTo>
                    <a:pt x="2099" y="2764"/>
                  </a:lnTo>
                  <a:lnTo>
                    <a:pt x="2089" y="2750"/>
                  </a:lnTo>
                  <a:lnTo>
                    <a:pt x="2086" y="2747"/>
                  </a:lnTo>
                  <a:lnTo>
                    <a:pt x="2075" y="2759"/>
                  </a:lnTo>
                  <a:lnTo>
                    <a:pt x="2074" y="2760"/>
                  </a:lnTo>
                  <a:lnTo>
                    <a:pt x="2072" y="2763"/>
                  </a:lnTo>
                  <a:lnTo>
                    <a:pt x="2069" y="2765"/>
                  </a:lnTo>
                  <a:lnTo>
                    <a:pt x="2068" y="2768"/>
                  </a:lnTo>
                  <a:lnTo>
                    <a:pt x="2053" y="2784"/>
                  </a:lnTo>
                  <a:lnTo>
                    <a:pt x="2048" y="2789"/>
                  </a:lnTo>
                  <a:lnTo>
                    <a:pt x="2047" y="2791"/>
                  </a:lnTo>
                  <a:lnTo>
                    <a:pt x="2038" y="2801"/>
                  </a:lnTo>
                  <a:lnTo>
                    <a:pt x="2027" y="2815"/>
                  </a:lnTo>
                  <a:lnTo>
                    <a:pt x="2011" y="2832"/>
                  </a:lnTo>
                  <a:lnTo>
                    <a:pt x="2007" y="2836"/>
                  </a:lnTo>
                  <a:lnTo>
                    <a:pt x="1999" y="2847"/>
                  </a:lnTo>
                  <a:lnTo>
                    <a:pt x="1961" y="2888"/>
                  </a:lnTo>
                  <a:lnTo>
                    <a:pt x="1947" y="2904"/>
                  </a:lnTo>
                  <a:lnTo>
                    <a:pt x="1924" y="2929"/>
                  </a:lnTo>
                  <a:lnTo>
                    <a:pt x="1904" y="2952"/>
                  </a:lnTo>
                  <a:lnTo>
                    <a:pt x="1898" y="2958"/>
                  </a:lnTo>
                  <a:lnTo>
                    <a:pt x="1869" y="2992"/>
                  </a:lnTo>
                  <a:lnTo>
                    <a:pt x="1866" y="2994"/>
                  </a:lnTo>
                  <a:lnTo>
                    <a:pt x="1865" y="2994"/>
                  </a:lnTo>
                  <a:lnTo>
                    <a:pt x="1866" y="2994"/>
                  </a:lnTo>
                  <a:lnTo>
                    <a:pt x="1866" y="2997"/>
                  </a:lnTo>
                  <a:lnTo>
                    <a:pt x="1851" y="3013"/>
                  </a:lnTo>
                  <a:lnTo>
                    <a:pt x="1850" y="3014"/>
                  </a:lnTo>
                  <a:lnTo>
                    <a:pt x="1849" y="3015"/>
                  </a:lnTo>
                  <a:lnTo>
                    <a:pt x="1849" y="3014"/>
                  </a:lnTo>
                  <a:lnTo>
                    <a:pt x="1848" y="3014"/>
                  </a:lnTo>
                  <a:lnTo>
                    <a:pt x="1846" y="3014"/>
                  </a:lnTo>
                  <a:lnTo>
                    <a:pt x="1845" y="3014"/>
                  </a:lnTo>
                  <a:lnTo>
                    <a:pt x="1844" y="3014"/>
                  </a:lnTo>
                  <a:lnTo>
                    <a:pt x="1843" y="3014"/>
                  </a:lnTo>
                  <a:lnTo>
                    <a:pt x="1841" y="3014"/>
                  </a:lnTo>
                  <a:lnTo>
                    <a:pt x="1841" y="3013"/>
                  </a:lnTo>
                  <a:lnTo>
                    <a:pt x="1840" y="3013"/>
                  </a:lnTo>
                  <a:lnTo>
                    <a:pt x="1839" y="3013"/>
                  </a:lnTo>
                  <a:lnTo>
                    <a:pt x="1838" y="3014"/>
                  </a:lnTo>
                  <a:lnTo>
                    <a:pt x="1836" y="3014"/>
                  </a:lnTo>
                  <a:lnTo>
                    <a:pt x="1835" y="3014"/>
                  </a:lnTo>
                  <a:lnTo>
                    <a:pt x="1835" y="3013"/>
                  </a:lnTo>
                  <a:lnTo>
                    <a:pt x="1834" y="3012"/>
                  </a:lnTo>
                  <a:lnTo>
                    <a:pt x="1833" y="3012"/>
                  </a:lnTo>
                  <a:lnTo>
                    <a:pt x="1831" y="3013"/>
                  </a:lnTo>
                  <a:lnTo>
                    <a:pt x="1831" y="3014"/>
                  </a:lnTo>
                  <a:lnTo>
                    <a:pt x="1830" y="3015"/>
                  </a:lnTo>
                  <a:lnTo>
                    <a:pt x="1829" y="3015"/>
                  </a:lnTo>
                  <a:lnTo>
                    <a:pt x="1829" y="3014"/>
                  </a:lnTo>
                  <a:lnTo>
                    <a:pt x="1829" y="3013"/>
                  </a:lnTo>
                  <a:lnTo>
                    <a:pt x="1829" y="3012"/>
                  </a:lnTo>
                  <a:lnTo>
                    <a:pt x="1828" y="3012"/>
                  </a:lnTo>
                  <a:lnTo>
                    <a:pt x="1826" y="3010"/>
                  </a:lnTo>
                  <a:lnTo>
                    <a:pt x="1826" y="3009"/>
                  </a:lnTo>
                  <a:lnTo>
                    <a:pt x="1825" y="3008"/>
                  </a:lnTo>
                  <a:lnTo>
                    <a:pt x="1824" y="3007"/>
                  </a:lnTo>
                  <a:lnTo>
                    <a:pt x="1824" y="3008"/>
                  </a:lnTo>
                  <a:lnTo>
                    <a:pt x="1823" y="3008"/>
                  </a:lnTo>
                  <a:lnTo>
                    <a:pt x="1823" y="3009"/>
                  </a:lnTo>
                  <a:lnTo>
                    <a:pt x="1822" y="3009"/>
                  </a:lnTo>
                  <a:lnTo>
                    <a:pt x="1822" y="3008"/>
                  </a:lnTo>
                  <a:lnTo>
                    <a:pt x="1822" y="3007"/>
                  </a:lnTo>
                  <a:lnTo>
                    <a:pt x="1820" y="3007"/>
                  </a:lnTo>
                  <a:lnTo>
                    <a:pt x="1820" y="3005"/>
                  </a:lnTo>
                  <a:lnTo>
                    <a:pt x="1820" y="3007"/>
                  </a:lnTo>
                  <a:lnTo>
                    <a:pt x="1819" y="3007"/>
                  </a:lnTo>
                  <a:lnTo>
                    <a:pt x="1818" y="3007"/>
                  </a:lnTo>
                  <a:lnTo>
                    <a:pt x="1818" y="3005"/>
                  </a:lnTo>
                  <a:lnTo>
                    <a:pt x="1818" y="3004"/>
                  </a:lnTo>
                  <a:lnTo>
                    <a:pt x="1818" y="3003"/>
                  </a:lnTo>
                  <a:lnTo>
                    <a:pt x="1818" y="3002"/>
                  </a:lnTo>
                  <a:lnTo>
                    <a:pt x="1817" y="2999"/>
                  </a:lnTo>
                  <a:lnTo>
                    <a:pt x="1817" y="2998"/>
                  </a:lnTo>
                  <a:lnTo>
                    <a:pt x="1815" y="2998"/>
                  </a:lnTo>
                  <a:lnTo>
                    <a:pt x="1814" y="2998"/>
                  </a:lnTo>
                  <a:lnTo>
                    <a:pt x="1814" y="2999"/>
                  </a:lnTo>
                  <a:lnTo>
                    <a:pt x="1813" y="2999"/>
                  </a:lnTo>
                  <a:lnTo>
                    <a:pt x="1812" y="2999"/>
                  </a:lnTo>
                  <a:lnTo>
                    <a:pt x="1810" y="3001"/>
                  </a:lnTo>
                  <a:lnTo>
                    <a:pt x="1809" y="3002"/>
                  </a:lnTo>
                  <a:lnTo>
                    <a:pt x="1809" y="3003"/>
                  </a:lnTo>
                  <a:lnTo>
                    <a:pt x="1808" y="3004"/>
                  </a:lnTo>
                  <a:lnTo>
                    <a:pt x="1807" y="3004"/>
                  </a:lnTo>
                  <a:lnTo>
                    <a:pt x="1807" y="3005"/>
                  </a:lnTo>
                  <a:lnTo>
                    <a:pt x="1805" y="3005"/>
                  </a:lnTo>
                  <a:lnTo>
                    <a:pt x="1804" y="3005"/>
                  </a:lnTo>
                  <a:lnTo>
                    <a:pt x="1803" y="3007"/>
                  </a:lnTo>
                  <a:lnTo>
                    <a:pt x="1802" y="3007"/>
                  </a:lnTo>
                  <a:lnTo>
                    <a:pt x="1802" y="3008"/>
                  </a:lnTo>
                  <a:lnTo>
                    <a:pt x="1803" y="3009"/>
                  </a:lnTo>
                  <a:lnTo>
                    <a:pt x="1802" y="3009"/>
                  </a:lnTo>
                  <a:lnTo>
                    <a:pt x="1802" y="3010"/>
                  </a:lnTo>
                  <a:lnTo>
                    <a:pt x="1800" y="3010"/>
                  </a:lnTo>
                  <a:lnTo>
                    <a:pt x="1799" y="3009"/>
                  </a:lnTo>
                  <a:lnTo>
                    <a:pt x="1799" y="3008"/>
                  </a:lnTo>
                  <a:lnTo>
                    <a:pt x="1799" y="3007"/>
                  </a:lnTo>
                  <a:lnTo>
                    <a:pt x="1798" y="3007"/>
                  </a:lnTo>
                  <a:lnTo>
                    <a:pt x="1798" y="3005"/>
                  </a:lnTo>
                  <a:lnTo>
                    <a:pt x="1797" y="3005"/>
                  </a:lnTo>
                  <a:lnTo>
                    <a:pt x="1796" y="3005"/>
                  </a:lnTo>
                  <a:lnTo>
                    <a:pt x="1794" y="3005"/>
                  </a:lnTo>
                  <a:lnTo>
                    <a:pt x="1793" y="3005"/>
                  </a:lnTo>
                  <a:lnTo>
                    <a:pt x="1793" y="3007"/>
                  </a:lnTo>
                  <a:lnTo>
                    <a:pt x="1792" y="3007"/>
                  </a:lnTo>
                  <a:lnTo>
                    <a:pt x="1791" y="3005"/>
                  </a:lnTo>
                  <a:lnTo>
                    <a:pt x="1791" y="3004"/>
                  </a:lnTo>
                  <a:lnTo>
                    <a:pt x="1789" y="3004"/>
                  </a:lnTo>
                  <a:lnTo>
                    <a:pt x="1788" y="3003"/>
                  </a:lnTo>
                  <a:lnTo>
                    <a:pt x="1787" y="3003"/>
                  </a:lnTo>
                  <a:lnTo>
                    <a:pt x="1786" y="3003"/>
                  </a:lnTo>
                  <a:lnTo>
                    <a:pt x="1786" y="3002"/>
                  </a:lnTo>
                  <a:lnTo>
                    <a:pt x="1786" y="3001"/>
                  </a:lnTo>
                  <a:lnTo>
                    <a:pt x="1786" y="2999"/>
                  </a:lnTo>
                  <a:lnTo>
                    <a:pt x="1784" y="2999"/>
                  </a:lnTo>
                  <a:lnTo>
                    <a:pt x="1784" y="3001"/>
                  </a:lnTo>
                  <a:lnTo>
                    <a:pt x="1783" y="3001"/>
                  </a:lnTo>
                  <a:lnTo>
                    <a:pt x="1782" y="3001"/>
                  </a:lnTo>
                  <a:lnTo>
                    <a:pt x="1781" y="2999"/>
                  </a:lnTo>
                  <a:lnTo>
                    <a:pt x="1779" y="2999"/>
                  </a:lnTo>
                  <a:lnTo>
                    <a:pt x="1778" y="2999"/>
                  </a:lnTo>
                  <a:lnTo>
                    <a:pt x="1778" y="3001"/>
                  </a:lnTo>
                  <a:lnTo>
                    <a:pt x="1777" y="3001"/>
                  </a:lnTo>
                  <a:lnTo>
                    <a:pt x="1776" y="3001"/>
                  </a:lnTo>
                  <a:lnTo>
                    <a:pt x="1774" y="3001"/>
                  </a:lnTo>
                  <a:lnTo>
                    <a:pt x="1773" y="3001"/>
                  </a:lnTo>
                  <a:lnTo>
                    <a:pt x="1773" y="3002"/>
                  </a:lnTo>
                  <a:lnTo>
                    <a:pt x="1772" y="3001"/>
                  </a:lnTo>
                  <a:lnTo>
                    <a:pt x="1771" y="3001"/>
                  </a:lnTo>
                  <a:lnTo>
                    <a:pt x="1770" y="3001"/>
                  </a:lnTo>
                  <a:lnTo>
                    <a:pt x="1768" y="3001"/>
                  </a:lnTo>
                  <a:lnTo>
                    <a:pt x="1767" y="3002"/>
                  </a:lnTo>
                  <a:lnTo>
                    <a:pt x="1767" y="3003"/>
                  </a:lnTo>
                  <a:lnTo>
                    <a:pt x="1766" y="3004"/>
                  </a:lnTo>
                  <a:lnTo>
                    <a:pt x="1765" y="3005"/>
                  </a:lnTo>
                  <a:lnTo>
                    <a:pt x="1765" y="3007"/>
                  </a:lnTo>
                  <a:lnTo>
                    <a:pt x="1763" y="3007"/>
                  </a:lnTo>
                  <a:lnTo>
                    <a:pt x="1762" y="3007"/>
                  </a:lnTo>
                  <a:lnTo>
                    <a:pt x="1761" y="3007"/>
                  </a:lnTo>
                  <a:lnTo>
                    <a:pt x="1760" y="3007"/>
                  </a:lnTo>
                  <a:lnTo>
                    <a:pt x="1758" y="3007"/>
                  </a:lnTo>
                  <a:lnTo>
                    <a:pt x="1757" y="3007"/>
                  </a:lnTo>
                  <a:lnTo>
                    <a:pt x="1756" y="3007"/>
                  </a:lnTo>
                  <a:lnTo>
                    <a:pt x="1755" y="3007"/>
                  </a:lnTo>
                  <a:lnTo>
                    <a:pt x="1753" y="3005"/>
                  </a:lnTo>
                  <a:lnTo>
                    <a:pt x="1752" y="3005"/>
                  </a:lnTo>
                  <a:lnTo>
                    <a:pt x="1751" y="3005"/>
                  </a:lnTo>
                  <a:lnTo>
                    <a:pt x="1750" y="3005"/>
                  </a:lnTo>
                  <a:lnTo>
                    <a:pt x="1748" y="3004"/>
                  </a:lnTo>
                  <a:lnTo>
                    <a:pt x="1748" y="3005"/>
                  </a:lnTo>
                  <a:lnTo>
                    <a:pt x="1747" y="3005"/>
                  </a:lnTo>
                  <a:lnTo>
                    <a:pt x="1747" y="3007"/>
                  </a:lnTo>
                  <a:lnTo>
                    <a:pt x="1746" y="3007"/>
                  </a:lnTo>
                  <a:lnTo>
                    <a:pt x="1745" y="3007"/>
                  </a:lnTo>
                  <a:lnTo>
                    <a:pt x="1744" y="3007"/>
                  </a:lnTo>
                  <a:lnTo>
                    <a:pt x="1742" y="3008"/>
                  </a:lnTo>
                  <a:lnTo>
                    <a:pt x="1741" y="3008"/>
                  </a:lnTo>
                  <a:lnTo>
                    <a:pt x="1740" y="3008"/>
                  </a:lnTo>
                  <a:lnTo>
                    <a:pt x="1739" y="3008"/>
                  </a:lnTo>
                  <a:lnTo>
                    <a:pt x="1739" y="3007"/>
                  </a:lnTo>
                  <a:lnTo>
                    <a:pt x="1737" y="3007"/>
                  </a:lnTo>
                  <a:lnTo>
                    <a:pt x="1736" y="3007"/>
                  </a:lnTo>
                  <a:lnTo>
                    <a:pt x="1735" y="3005"/>
                  </a:lnTo>
                  <a:lnTo>
                    <a:pt x="1734" y="3005"/>
                  </a:lnTo>
                  <a:lnTo>
                    <a:pt x="1732" y="3005"/>
                  </a:lnTo>
                  <a:lnTo>
                    <a:pt x="1732" y="3007"/>
                  </a:lnTo>
                  <a:lnTo>
                    <a:pt x="1731" y="3007"/>
                  </a:lnTo>
                  <a:lnTo>
                    <a:pt x="1729" y="3008"/>
                  </a:lnTo>
                  <a:lnTo>
                    <a:pt x="1727" y="3009"/>
                  </a:lnTo>
                  <a:lnTo>
                    <a:pt x="1726" y="3009"/>
                  </a:lnTo>
                  <a:lnTo>
                    <a:pt x="1725" y="3010"/>
                  </a:lnTo>
                  <a:lnTo>
                    <a:pt x="1725" y="3012"/>
                  </a:lnTo>
                  <a:lnTo>
                    <a:pt x="1724" y="3012"/>
                  </a:lnTo>
                  <a:lnTo>
                    <a:pt x="1722" y="3013"/>
                  </a:lnTo>
                  <a:lnTo>
                    <a:pt x="1721" y="3013"/>
                  </a:lnTo>
                  <a:lnTo>
                    <a:pt x="1720" y="3013"/>
                  </a:lnTo>
                  <a:lnTo>
                    <a:pt x="1719" y="3013"/>
                  </a:lnTo>
                  <a:lnTo>
                    <a:pt x="1718" y="3013"/>
                  </a:lnTo>
                  <a:lnTo>
                    <a:pt x="1716" y="3013"/>
                  </a:lnTo>
                  <a:lnTo>
                    <a:pt x="1716" y="3012"/>
                  </a:lnTo>
                  <a:lnTo>
                    <a:pt x="1715" y="3012"/>
                  </a:lnTo>
                  <a:lnTo>
                    <a:pt x="1714" y="3012"/>
                  </a:lnTo>
                  <a:lnTo>
                    <a:pt x="1714" y="3013"/>
                  </a:lnTo>
                  <a:lnTo>
                    <a:pt x="1713" y="3013"/>
                  </a:lnTo>
                  <a:lnTo>
                    <a:pt x="1711" y="3013"/>
                  </a:lnTo>
                  <a:lnTo>
                    <a:pt x="1710" y="3014"/>
                  </a:lnTo>
                  <a:lnTo>
                    <a:pt x="1709" y="3014"/>
                  </a:lnTo>
                  <a:lnTo>
                    <a:pt x="1708" y="3015"/>
                  </a:lnTo>
                  <a:lnTo>
                    <a:pt x="1706" y="3015"/>
                  </a:lnTo>
                  <a:lnTo>
                    <a:pt x="1705" y="3017"/>
                  </a:lnTo>
                  <a:lnTo>
                    <a:pt x="1704" y="3017"/>
                  </a:lnTo>
                  <a:lnTo>
                    <a:pt x="1703" y="3017"/>
                  </a:lnTo>
                  <a:lnTo>
                    <a:pt x="1701" y="3017"/>
                  </a:lnTo>
                  <a:lnTo>
                    <a:pt x="1701" y="3015"/>
                  </a:lnTo>
                  <a:lnTo>
                    <a:pt x="1700" y="3015"/>
                  </a:lnTo>
                  <a:lnTo>
                    <a:pt x="1699" y="3014"/>
                  </a:lnTo>
                  <a:lnTo>
                    <a:pt x="1699" y="3013"/>
                  </a:lnTo>
                  <a:lnTo>
                    <a:pt x="1700" y="3013"/>
                  </a:lnTo>
                  <a:lnTo>
                    <a:pt x="1700" y="3012"/>
                  </a:lnTo>
                  <a:lnTo>
                    <a:pt x="1701" y="3012"/>
                  </a:lnTo>
                  <a:lnTo>
                    <a:pt x="1703" y="3012"/>
                  </a:lnTo>
                  <a:lnTo>
                    <a:pt x="1703" y="3013"/>
                  </a:lnTo>
                  <a:lnTo>
                    <a:pt x="1703" y="3012"/>
                  </a:lnTo>
                  <a:lnTo>
                    <a:pt x="1704" y="3012"/>
                  </a:lnTo>
                  <a:lnTo>
                    <a:pt x="1703" y="3010"/>
                  </a:lnTo>
                  <a:lnTo>
                    <a:pt x="1701" y="3010"/>
                  </a:lnTo>
                  <a:lnTo>
                    <a:pt x="1700" y="3010"/>
                  </a:lnTo>
                  <a:lnTo>
                    <a:pt x="1699" y="3010"/>
                  </a:lnTo>
                  <a:lnTo>
                    <a:pt x="1698" y="3010"/>
                  </a:lnTo>
                  <a:lnTo>
                    <a:pt x="1698" y="3009"/>
                  </a:lnTo>
                  <a:lnTo>
                    <a:pt x="1696" y="3009"/>
                  </a:lnTo>
                  <a:lnTo>
                    <a:pt x="1695" y="3009"/>
                  </a:lnTo>
                  <a:lnTo>
                    <a:pt x="1694" y="3009"/>
                  </a:lnTo>
                  <a:lnTo>
                    <a:pt x="1693" y="3009"/>
                  </a:lnTo>
                  <a:lnTo>
                    <a:pt x="1692" y="3009"/>
                  </a:lnTo>
                  <a:lnTo>
                    <a:pt x="1690" y="3008"/>
                  </a:lnTo>
                  <a:lnTo>
                    <a:pt x="1689" y="3008"/>
                  </a:lnTo>
                  <a:lnTo>
                    <a:pt x="1688" y="3008"/>
                  </a:lnTo>
                  <a:lnTo>
                    <a:pt x="1687" y="3008"/>
                  </a:lnTo>
                  <a:lnTo>
                    <a:pt x="1685" y="3009"/>
                  </a:lnTo>
                  <a:lnTo>
                    <a:pt x="1684" y="3009"/>
                  </a:lnTo>
                  <a:lnTo>
                    <a:pt x="1683" y="3009"/>
                  </a:lnTo>
                  <a:lnTo>
                    <a:pt x="1682" y="3008"/>
                  </a:lnTo>
                  <a:lnTo>
                    <a:pt x="1680" y="3008"/>
                  </a:lnTo>
                  <a:lnTo>
                    <a:pt x="1679" y="3008"/>
                  </a:lnTo>
                  <a:lnTo>
                    <a:pt x="1678" y="3008"/>
                  </a:lnTo>
                  <a:lnTo>
                    <a:pt x="1677" y="3008"/>
                  </a:lnTo>
                  <a:lnTo>
                    <a:pt x="1677" y="3007"/>
                  </a:lnTo>
                  <a:lnTo>
                    <a:pt x="1675" y="3007"/>
                  </a:lnTo>
                  <a:lnTo>
                    <a:pt x="1674" y="3005"/>
                  </a:lnTo>
                  <a:lnTo>
                    <a:pt x="1673" y="3005"/>
                  </a:lnTo>
                  <a:lnTo>
                    <a:pt x="1672" y="3005"/>
                  </a:lnTo>
                  <a:lnTo>
                    <a:pt x="1672" y="3004"/>
                  </a:lnTo>
                  <a:lnTo>
                    <a:pt x="1670" y="3004"/>
                  </a:lnTo>
                  <a:lnTo>
                    <a:pt x="1669" y="3004"/>
                  </a:lnTo>
                  <a:lnTo>
                    <a:pt x="1668" y="3004"/>
                  </a:lnTo>
                  <a:lnTo>
                    <a:pt x="1667" y="3003"/>
                  </a:lnTo>
                  <a:lnTo>
                    <a:pt x="1666" y="3004"/>
                  </a:lnTo>
                  <a:lnTo>
                    <a:pt x="1664" y="3004"/>
                  </a:lnTo>
                  <a:lnTo>
                    <a:pt x="1663" y="3004"/>
                  </a:lnTo>
                  <a:lnTo>
                    <a:pt x="1662" y="3004"/>
                  </a:lnTo>
                  <a:lnTo>
                    <a:pt x="1661" y="3004"/>
                  </a:lnTo>
                  <a:lnTo>
                    <a:pt x="1659" y="3005"/>
                  </a:lnTo>
                  <a:lnTo>
                    <a:pt x="1658" y="3005"/>
                  </a:lnTo>
                  <a:lnTo>
                    <a:pt x="1657" y="3005"/>
                  </a:lnTo>
                  <a:lnTo>
                    <a:pt x="1654" y="3005"/>
                  </a:lnTo>
                  <a:lnTo>
                    <a:pt x="1653" y="3005"/>
                  </a:lnTo>
                  <a:lnTo>
                    <a:pt x="1652" y="3005"/>
                  </a:lnTo>
                  <a:lnTo>
                    <a:pt x="1652" y="3004"/>
                  </a:lnTo>
                  <a:lnTo>
                    <a:pt x="1651" y="3003"/>
                  </a:lnTo>
                  <a:lnTo>
                    <a:pt x="1651" y="3002"/>
                  </a:lnTo>
                  <a:lnTo>
                    <a:pt x="1649" y="3002"/>
                  </a:lnTo>
                  <a:lnTo>
                    <a:pt x="1648" y="3002"/>
                  </a:lnTo>
                  <a:lnTo>
                    <a:pt x="1648" y="3001"/>
                  </a:lnTo>
                  <a:lnTo>
                    <a:pt x="1647" y="2999"/>
                  </a:lnTo>
                  <a:lnTo>
                    <a:pt x="1647" y="2998"/>
                  </a:lnTo>
                  <a:lnTo>
                    <a:pt x="1646" y="2998"/>
                  </a:lnTo>
                  <a:lnTo>
                    <a:pt x="1644" y="2997"/>
                  </a:lnTo>
                  <a:lnTo>
                    <a:pt x="1643" y="2997"/>
                  </a:lnTo>
                  <a:lnTo>
                    <a:pt x="1641" y="2997"/>
                  </a:lnTo>
                  <a:lnTo>
                    <a:pt x="1640" y="2997"/>
                  </a:lnTo>
                  <a:lnTo>
                    <a:pt x="1638" y="2996"/>
                  </a:lnTo>
                  <a:lnTo>
                    <a:pt x="1637" y="2996"/>
                  </a:lnTo>
                  <a:lnTo>
                    <a:pt x="1636" y="2996"/>
                  </a:lnTo>
                  <a:lnTo>
                    <a:pt x="1635" y="2996"/>
                  </a:lnTo>
                  <a:lnTo>
                    <a:pt x="1633" y="2996"/>
                  </a:lnTo>
                  <a:lnTo>
                    <a:pt x="1633" y="2994"/>
                  </a:lnTo>
                  <a:lnTo>
                    <a:pt x="1632" y="2994"/>
                  </a:lnTo>
                  <a:lnTo>
                    <a:pt x="1632" y="2993"/>
                  </a:lnTo>
                  <a:lnTo>
                    <a:pt x="1632" y="2992"/>
                  </a:lnTo>
                  <a:lnTo>
                    <a:pt x="1632" y="2991"/>
                  </a:lnTo>
                  <a:lnTo>
                    <a:pt x="1631" y="2992"/>
                  </a:lnTo>
                  <a:lnTo>
                    <a:pt x="1630" y="2992"/>
                  </a:lnTo>
                  <a:lnTo>
                    <a:pt x="1628" y="2992"/>
                  </a:lnTo>
                  <a:lnTo>
                    <a:pt x="1627" y="2992"/>
                  </a:lnTo>
                  <a:lnTo>
                    <a:pt x="1626" y="2992"/>
                  </a:lnTo>
                  <a:lnTo>
                    <a:pt x="1626" y="2991"/>
                  </a:lnTo>
                  <a:lnTo>
                    <a:pt x="1625" y="2991"/>
                  </a:lnTo>
                  <a:lnTo>
                    <a:pt x="1625" y="2989"/>
                  </a:lnTo>
                  <a:lnTo>
                    <a:pt x="1623" y="2988"/>
                  </a:lnTo>
                  <a:lnTo>
                    <a:pt x="1622" y="2988"/>
                  </a:lnTo>
                  <a:lnTo>
                    <a:pt x="1621" y="2988"/>
                  </a:lnTo>
                  <a:lnTo>
                    <a:pt x="1620" y="2988"/>
                  </a:lnTo>
                  <a:lnTo>
                    <a:pt x="1618" y="2988"/>
                  </a:lnTo>
                  <a:lnTo>
                    <a:pt x="1617" y="2988"/>
                  </a:lnTo>
                  <a:lnTo>
                    <a:pt x="1616" y="2988"/>
                  </a:lnTo>
                  <a:lnTo>
                    <a:pt x="1615" y="2988"/>
                  </a:lnTo>
                  <a:lnTo>
                    <a:pt x="1614" y="2987"/>
                  </a:lnTo>
                  <a:lnTo>
                    <a:pt x="1612" y="2986"/>
                  </a:lnTo>
                  <a:lnTo>
                    <a:pt x="1611" y="2986"/>
                  </a:lnTo>
                  <a:lnTo>
                    <a:pt x="1610" y="2986"/>
                  </a:lnTo>
                  <a:lnTo>
                    <a:pt x="1610" y="2984"/>
                  </a:lnTo>
                  <a:lnTo>
                    <a:pt x="1609" y="2984"/>
                  </a:lnTo>
                  <a:lnTo>
                    <a:pt x="1607" y="2983"/>
                  </a:lnTo>
                  <a:lnTo>
                    <a:pt x="1606" y="2983"/>
                  </a:lnTo>
                  <a:lnTo>
                    <a:pt x="1605" y="2983"/>
                  </a:lnTo>
                  <a:lnTo>
                    <a:pt x="1605" y="2984"/>
                  </a:lnTo>
                  <a:lnTo>
                    <a:pt x="1604" y="2983"/>
                  </a:lnTo>
                  <a:lnTo>
                    <a:pt x="1602" y="2983"/>
                  </a:lnTo>
                  <a:lnTo>
                    <a:pt x="1601" y="2983"/>
                  </a:lnTo>
                  <a:lnTo>
                    <a:pt x="1600" y="2984"/>
                  </a:lnTo>
                  <a:lnTo>
                    <a:pt x="1600" y="2986"/>
                  </a:lnTo>
                  <a:lnTo>
                    <a:pt x="1599" y="2986"/>
                  </a:lnTo>
                  <a:lnTo>
                    <a:pt x="1599" y="2987"/>
                  </a:lnTo>
                  <a:lnTo>
                    <a:pt x="1597" y="2987"/>
                  </a:lnTo>
                  <a:lnTo>
                    <a:pt x="1596" y="2987"/>
                  </a:lnTo>
                  <a:lnTo>
                    <a:pt x="1595" y="2987"/>
                  </a:lnTo>
                  <a:lnTo>
                    <a:pt x="1595" y="2986"/>
                  </a:lnTo>
                  <a:lnTo>
                    <a:pt x="1594" y="2984"/>
                  </a:lnTo>
                  <a:lnTo>
                    <a:pt x="1594" y="2977"/>
                  </a:lnTo>
                  <a:lnTo>
                    <a:pt x="1594" y="2976"/>
                  </a:lnTo>
                  <a:lnTo>
                    <a:pt x="1592" y="2976"/>
                  </a:lnTo>
                  <a:lnTo>
                    <a:pt x="1591" y="2976"/>
                  </a:lnTo>
                  <a:lnTo>
                    <a:pt x="1591" y="2975"/>
                  </a:lnTo>
                  <a:lnTo>
                    <a:pt x="1592" y="2975"/>
                  </a:lnTo>
                  <a:lnTo>
                    <a:pt x="1592" y="2973"/>
                  </a:lnTo>
                  <a:lnTo>
                    <a:pt x="1591" y="2973"/>
                  </a:lnTo>
                  <a:lnTo>
                    <a:pt x="1591" y="2972"/>
                  </a:lnTo>
                  <a:lnTo>
                    <a:pt x="1590" y="2972"/>
                  </a:lnTo>
                  <a:lnTo>
                    <a:pt x="1590" y="2971"/>
                  </a:lnTo>
                  <a:lnTo>
                    <a:pt x="1590" y="2970"/>
                  </a:lnTo>
                  <a:lnTo>
                    <a:pt x="1590" y="2968"/>
                  </a:lnTo>
                  <a:lnTo>
                    <a:pt x="1589" y="2968"/>
                  </a:lnTo>
                  <a:lnTo>
                    <a:pt x="1587" y="2968"/>
                  </a:lnTo>
                  <a:lnTo>
                    <a:pt x="1587" y="2970"/>
                  </a:lnTo>
                  <a:lnTo>
                    <a:pt x="1586" y="2970"/>
                  </a:lnTo>
                  <a:lnTo>
                    <a:pt x="1586" y="2968"/>
                  </a:lnTo>
                  <a:lnTo>
                    <a:pt x="1585" y="2968"/>
                  </a:lnTo>
                  <a:lnTo>
                    <a:pt x="1585" y="2967"/>
                  </a:lnTo>
                  <a:lnTo>
                    <a:pt x="1585" y="2966"/>
                  </a:lnTo>
                  <a:lnTo>
                    <a:pt x="1585" y="2965"/>
                  </a:lnTo>
                  <a:lnTo>
                    <a:pt x="1584" y="2963"/>
                  </a:lnTo>
                  <a:lnTo>
                    <a:pt x="1584" y="2962"/>
                  </a:lnTo>
                  <a:lnTo>
                    <a:pt x="1583" y="2961"/>
                  </a:lnTo>
                  <a:lnTo>
                    <a:pt x="1583" y="2960"/>
                  </a:lnTo>
                  <a:lnTo>
                    <a:pt x="1583" y="2958"/>
                  </a:lnTo>
                  <a:lnTo>
                    <a:pt x="1581" y="2958"/>
                  </a:lnTo>
                  <a:lnTo>
                    <a:pt x="1580" y="2957"/>
                  </a:lnTo>
                  <a:lnTo>
                    <a:pt x="1580" y="2956"/>
                  </a:lnTo>
                  <a:lnTo>
                    <a:pt x="1580" y="2955"/>
                  </a:lnTo>
                  <a:lnTo>
                    <a:pt x="1579" y="2955"/>
                  </a:lnTo>
                  <a:lnTo>
                    <a:pt x="1578" y="2953"/>
                  </a:lnTo>
                  <a:lnTo>
                    <a:pt x="1576" y="2953"/>
                  </a:lnTo>
                  <a:lnTo>
                    <a:pt x="1576" y="2952"/>
                  </a:lnTo>
                  <a:lnTo>
                    <a:pt x="1578" y="2952"/>
                  </a:lnTo>
                  <a:lnTo>
                    <a:pt x="1578" y="2951"/>
                  </a:lnTo>
                  <a:lnTo>
                    <a:pt x="1579" y="2951"/>
                  </a:lnTo>
                  <a:lnTo>
                    <a:pt x="1579" y="2950"/>
                  </a:lnTo>
                  <a:lnTo>
                    <a:pt x="1578" y="2950"/>
                  </a:lnTo>
                  <a:lnTo>
                    <a:pt x="1578" y="2949"/>
                  </a:lnTo>
                  <a:lnTo>
                    <a:pt x="1576" y="2949"/>
                  </a:lnTo>
                  <a:lnTo>
                    <a:pt x="1575" y="2949"/>
                  </a:lnTo>
                  <a:lnTo>
                    <a:pt x="1574" y="2949"/>
                  </a:lnTo>
                  <a:lnTo>
                    <a:pt x="1574" y="2947"/>
                  </a:lnTo>
                  <a:lnTo>
                    <a:pt x="1575" y="2947"/>
                  </a:lnTo>
                  <a:lnTo>
                    <a:pt x="1575" y="2946"/>
                  </a:lnTo>
                  <a:lnTo>
                    <a:pt x="1575" y="2945"/>
                  </a:lnTo>
                  <a:lnTo>
                    <a:pt x="1574" y="2945"/>
                  </a:lnTo>
                  <a:lnTo>
                    <a:pt x="1574" y="2944"/>
                  </a:lnTo>
                  <a:lnTo>
                    <a:pt x="1573" y="2944"/>
                  </a:lnTo>
                  <a:lnTo>
                    <a:pt x="1573" y="2942"/>
                  </a:lnTo>
                  <a:lnTo>
                    <a:pt x="1573" y="2941"/>
                  </a:lnTo>
                  <a:lnTo>
                    <a:pt x="1573" y="2940"/>
                  </a:lnTo>
                  <a:lnTo>
                    <a:pt x="1571" y="2940"/>
                  </a:lnTo>
                  <a:lnTo>
                    <a:pt x="1570" y="2940"/>
                  </a:lnTo>
                  <a:lnTo>
                    <a:pt x="1569" y="2939"/>
                  </a:lnTo>
                  <a:lnTo>
                    <a:pt x="1569" y="2937"/>
                  </a:lnTo>
                  <a:lnTo>
                    <a:pt x="1569" y="2936"/>
                  </a:lnTo>
                  <a:lnTo>
                    <a:pt x="1570" y="2936"/>
                  </a:lnTo>
                  <a:lnTo>
                    <a:pt x="1570" y="2935"/>
                  </a:lnTo>
                  <a:lnTo>
                    <a:pt x="1570" y="2934"/>
                  </a:lnTo>
                  <a:lnTo>
                    <a:pt x="1569" y="2932"/>
                  </a:lnTo>
                  <a:lnTo>
                    <a:pt x="1569" y="2931"/>
                  </a:lnTo>
                  <a:lnTo>
                    <a:pt x="1569" y="2930"/>
                  </a:lnTo>
                  <a:lnTo>
                    <a:pt x="1569" y="2929"/>
                  </a:lnTo>
                  <a:lnTo>
                    <a:pt x="1569" y="2927"/>
                  </a:lnTo>
                  <a:lnTo>
                    <a:pt x="1568" y="2927"/>
                  </a:lnTo>
                  <a:lnTo>
                    <a:pt x="1568" y="2926"/>
                  </a:lnTo>
                  <a:lnTo>
                    <a:pt x="1566" y="2926"/>
                  </a:lnTo>
                  <a:lnTo>
                    <a:pt x="1565" y="2926"/>
                  </a:lnTo>
                  <a:lnTo>
                    <a:pt x="1565" y="2925"/>
                  </a:lnTo>
                  <a:lnTo>
                    <a:pt x="1565" y="2924"/>
                  </a:lnTo>
                  <a:lnTo>
                    <a:pt x="1566" y="2924"/>
                  </a:lnTo>
                  <a:lnTo>
                    <a:pt x="1566" y="2923"/>
                  </a:lnTo>
                  <a:lnTo>
                    <a:pt x="1566" y="2921"/>
                  </a:lnTo>
                  <a:lnTo>
                    <a:pt x="1566" y="2920"/>
                  </a:lnTo>
                  <a:lnTo>
                    <a:pt x="1568" y="2919"/>
                  </a:lnTo>
                  <a:lnTo>
                    <a:pt x="1569" y="2919"/>
                  </a:lnTo>
                  <a:lnTo>
                    <a:pt x="1569" y="2918"/>
                  </a:lnTo>
                  <a:lnTo>
                    <a:pt x="1570" y="2918"/>
                  </a:lnTo>
                  <a:lnTo>
                    <a:pt x="1570" y="2916"/>
                  </a:lnTo>
                  <a:lnTo>
                    <a:pt x="1570" y="2915"/>
                  </a:lnTo>
                  <a:lnTo>
                    <a:pt x="1569" y="2915"/>
                  </a:lnTo>
                  <a:lnTo>
                    <a:pt x="1569" y="2914"/>
                  </a:lnTo>
                  <a:lnTo>
                    <a:pt x="1569" y="2913"/>
                  </a:lnTo>
                  <a:lnTo>
                    <a:pt x="1568" y="2913"/>
                  </a:lnTo>
                  <a:lnTo>
                    <a:pt x="1568" y="2911"/>
                  </a:lnTo>
                  <a:lnTo>
                    <a:pt x="1568" y="2910"/>
                  </a:lnTo>
                  <a:lnTo>
                    <a:pt x="1568" y="2909"/>
                  </a:lnTo>
                  <a:lnTo>
                    <a:pt x="1566" y="2909"/>
                  </a:lnTo>
                  <a:lnTo>
                    <a:pt x="1566" y="2908"/>
                  </a:lnTo>
                  <a:lnTo>
                    <a:pt x="1566" y="2906"/>
                  </a:lnTo>
                  <a:lnTo>
                    <a:pt x="1565" y="2906"/>
                  </a:lnTo>
                  <a:lnTo>
                    <a:pt x="1565" y="2905"/>
                  </a:lnTo>
                  <a:lnTo>
                    <a:pt x="1565" y="2904"/>
                  </a:lnTo>
                  <a:lnTo>
                    <a:pt x="1564" y="2904"/>
                  </a:lnTo>
                  <a:lnTo>
                    <a:pt x="1564" y="2903"/>
                  </a:lnTo>
                  <a:lnTo>
                    <a:pt x="1564" y="2901"/>
                  </a:lnTo>
                  <a:lnTo>
                    <a:pt x="1563" y="2901"/>
                  </a:lnTo>
                  <a:lnTo>
                    <a:pt x="1563" y="2900"/>
                  </a:lnTo>
                  <a:lnTo>
                    <a:pt x="1563" y="2899"/>
                  </a:lnTo>
                  <a:lnTo>
                    <a:pt x="1563" y="2898"/>
                  </a:lnTo>
                  <a:lnTo>
                    <a:pt x="1561" y="2898"/>
                  </a:lnTo>
                  <a:lnTo>
                    <a:pt x="1561" y="2897"/>
                  </a:lnTo>
                  <a:lnTo>
                    <a:pt x="1560" y="2895"/>
                  </a:lnTo>
                  <a:lnTo>
                    <a:pt x="1560" y="2894"/>
                  </a:lnTo>
                  <a:lnTo>
                    <a:pt x="1560" y="2893"/>
                  </a:lnTo>
                  <a:lnTo>
                    <a:pt x="1559" y="2893"/>
                  </a:lnTo>
                  <a:lnTo>
                    <a:pt x="1559" y="2892"/>
                  </a:lnTo>
                  <a:lnTo>
                    <a:pt x="1559" y="2890"/>
                  </a:lnTo>
                  <a:lnTo>
                    <a:pt x="1558" y="2889"/>
                  </a:lnTo>
                  <a:lnTo>
                    <a:pt x="1558" y="2888"/>
                  </a:lnTo>
                  <a:lnTo>
                    <a:pt x="1558" y="2887"/>
                  </a:lnTo>
                  <a:lnTo>
                    <a:pt x="1557" y="2887"/>
                  </a:lnTo>
                  <a:lnTo>
                    <a:pt x="1557" y="2885"/>
                  </a:lnTo>
                  <a:lnTo>
                    <a:pt x="1557" y="2884"/>
                  </a:lnTo>
                  <a:lnTo>
                    <a:pt x="1555" y="2884"/>
                  </a:lnTo>
                  <a:lnTo>
                    <a:pt x="1555" y="2883"/>
                  </a:lnTo>
                  <a:lnTo>
                    <a:pt x="1555" y="2882"/>
                  </a:lnTo>
                  <a:lnTo>
                    <a:pt x="1555" y="2880"/>
                  </a:lnTo>
                  <a:lnTo>
                    <a:pt x="1554" y="2879"/>
                  </a:lnTo>
                  <a:lnTo>
                    <a:pt x="1554" y="2878"/>
                  </a:lnTo>
                  <a:lnTo>
                    <a:pt x="1554" y="2877"/>
                  </a:lnTo>
                  <a:lnTo>
                    <a:pt x="1553" y="2877"/>
                  </a:lnTo>
                  <a:lnTo>
                    <a:pt x="1553" y="2875"/>
                  </a:lnTo>
                  <a:lnTo>
                    <a:pt x="1553" y="2874"/>
                  </a:lnTo>
                  <a:lnTo>
                    <a:pt x="1553" y="2873"/>
                  </a:lnTo>
                  <a:lnTo>
                    <a:pt x="1553" y="2872"/>
                  </a:lnTo>
                  <a:lnTo>
                    <a:pt x="1552" y="2872"/>
                  </a:lnTo>
                  <a:lnTo>
                    <a:pt x="1550" y="2871"/>
                  </a:lnTo>
                  <a:lnTo>
                    <a:pt x="1549" y="2871"/>
                  </a:lnTo>
                  <a:lnTo>
                    <a:pt x="1549" y="2869"/>
                  </a:lnTo>
                  <a:lnTo>
                    <a:pt x="1548" y="2869"/>
                  </a:lnTo>
                  <a:lnTo>
                    <a:pt x="1548" y="2868"/>
                  </a:lnTo>
                  <a:lnTo>
                    <a:pt x="1547" y="2868"/>
                  </a:lnTo>
                  <a:lnTo>
                    <a:pt x="1547" y="2867"/>
                  </a:lnTo>
                  <a:lnTo>
                    <a:pt x="1548" y="2866"/>
                  </a:lnTo>
                  <a:lnTo>
                    <a:pt x="1548" y="2864"/>
                  </a:lnTo>
                  <a:lnTo>
                    <a:pt x="1547" y="2864"/>
                  </a:lnTo>
                  <a:lnTo>
                    <a:pt x="1545" y="2864"/>
                  </a:lnTo>
                  <a:lnTo>
                    <a:pt x="1545" y="2863"/>
                  </a:lnTo>
                  <a:lnTo>
                    <a:pt x="1545" y="2862"/>
                  </a:lnTo>
                  <a:lnTo>
                    <a:pt x="1545" y="2861"/>
                  </a:lnTo>
                  <a:lnTo>
                    <a:pt x="1545" y="2859"/>
                  </a:lnTo>
                  <a:lnTo>
                    <a:pt x="1544" y="2859"/>
                  </a:lnTo>
                  <a:lnTo>
                    <a:pt x="1544" y="2858"/>
                  </a:lnTo>
                  <a:lnTo>
                    <a:pt x="1544" y="2857"/>
                  </a:lnTo>
                  <a:lnTo>
                    <a:pt x="1543" y="2856"/>
                  </a:lnTo>
                  <a:lnTo>
                    <a:pt x="1543" y="2854"/>
                  </a:lnTo>
                  <a:lnTo>
                    <a:pt x="1543" y="2853"/>
                  </a:lnTo>
                  <a:lnTo>
                    <a:pt x="1542" y="2852"/>
                  </a:lnTo>
                  <a:lnTo>
                    <a:pt x="1542" y="2851"/>
                  </a:lnTo>
                  <a:lnTo>
                    <a:pt x="1540" y="2849"/>
                  </a:lnTo>
                  <a:lnTo>
                    <a:pt x="1540" y="2848"/>
                  </a:lnTo>
                  <a:lnTo>
                    <a:pt x="1540" y="2847"/>
                  </a:lnTo>
                  <a:lnTo>
                    <a:pt x="1540" y="2846"/>
                  </a:lnTo>
                  <a:lnTo>
                    <a:pt x="1539" y="2846"/>
                  </a:lnTo>
                  <a:lnTo>
                    <a:pt x="1538" y="2846"/>
                  </a:lnTo>
                  <a:lnTo>
                    <a:pt x="1538" y="2845"/>
                  </a:lnTo>
                  <a:lnTo>
                    <a:pt x="1537" y="2845"/>
                  </a:lnTo>
                  <a:lnTo>
                    <a:pt x="1537" y="2843"/>
                  </a:lnTo>
                  <a:lnTo>
                    <a:pt x="1537" y="2842"/>
                  </a:lnTo>
                  <a:lnTo>
                    <a:pt x="1537" y="2841"/>
                  </a:lnTo>
                  <a:lnTo>
                    <a:pt x="1537" y="2840"/>
                  </a:lnTo>
                  <a:lnTo>
                    <a:pt x="1535" y="2840"/>
                  </a:lnTo>
                  <a:lnTo>
                    <a:pt x="1535" y="2838"/>
                  </a:lnTo>
                  <a:lnTo>
                    <a:pt x="1535" y="2837"/>
                  </a:lnTo>
                  <a:lnTo>
                    <a:pt x="1534" y="2837"/>
                  </a:lnTo>
                  <a:lnTo>
                    <a:pt x="1535" y="2836"/>
                  </a:lnTo>
                  <a:lnTo>
                    <a:pt x="1537" y="2836"/>
                  </a:lnTo>
                  <a:lnTo>
                    <a:pt x="1537" y="2835"/>
                  </a:lnTo>
                  <a:lnTo>
                    <a:pt x="1537" y="2833"/>
                  </a:lnTo>
                  <a:lnTo>
                    <a:pt x="1535" y="2833"/>
                  </a:lnTo>
                  <a:lnTo>
                    <a:pt x="1535" y="2832"/>
                  </a:lnTo>
                  <a:lnTo>
                    <a:pt x="1534" y="2832"/>
                  </a:lnTo>
                  <a:lnTo>
                    <a:pt x="1533" y="2832"/>
                  </a:lnTo>
                  <a:lnTo>
                    <a:pt x="1532" y="2832"/>
                  </a:lnTo>
                  <a:lnTo>
                    <a:pt x="1532" y="2831"/>
                  </a:lnTo>
                  <a:lnTo>
                    <a:pt x="1532" y="2830"/>
                  </a:lnTo>
                  <a:lnTo>
                    <a:pt x="1532" y="2828"/>
                  </a:lnTo>
                  <a:lnTo>
                    <a:pt x="1531" y="2828"/>
                  </a:lnTo>
                  <a:lnTo>
                    <a:pt x="1531" y="2827"/>
                  </a:lnTo>
                  <a:lnTo>
                    <a:pt x="1531" y="2826"/>
                  </a:lnTo>
                  <a:lnTo>
                    <a:pt x="1531" y="2825"/>
                  </a:lnTo>
                  <a:lnTo>
                    <a:pt x="1531" y="2823"/>
                  </a:lnTo>
                  <a:lnTo>
                    <a:pt x="1529" y="2823"/>
                  </a:lnTo>
                  <a:lnTo>
                    <a:pt x="1529" y="2822"/>
                  </a:lnTo>
                  <a:lnTo>
                    <a:pt x="1529" y="2821"/>
                  </a:lnTo>
                  <a:lnTo>
                    <a:pt x="1529" y="2820"/>
                  </a:lnTo>
                  <a:lnTo>
                    <a:pt x="1528" y="2820"/>
                  </a:lnTo>
                  <a:lnTo>
                    <a:pt x="1528" y="2819"/>
                  </a:lnTo>
                  <a:lnTo>
                    <a:pt x="1528" y="2817"/>
                  </a:lnTo>
                  <a:lnTo>
                    <a:pt x="1528" y="2816"/>
                  </a:lnTo>
                  <a:lnTo>
                    <a:pt x="1528" y="2815"/>
                  </a:lnTo>
                  <a:lnTo>
                    <a:pt x="1527" y="2815"/>
                  </a:lnTo>
                  <a:lnTo>
                    <a:pt x="1526" y="2815"/>
                  </a:lnTo>
                  <a:lnTo>
                    <a:pt x="1524" y="2815"/>
                  </a:lnTo>
                  <a:lnTo>
                    <a:pt x="1524" y="2814"/>
                  </a:lnTo>
                  <a:lnTo>
                    <a:pt x="1523" y="2814"/>
                  </a:lnTo>
                  <a:lnTo>
                    <a:pt x="1523" y="2812"/>
                  </a:lnTo>
                  <a:lnTo>
                    <a:pt x="1523" y="2811"/>
                  </a:lnTo>
                  <a:lnTo>
                    <a:pt x="1522" y="2811"/>
                  </a:lnTo>
                  <a:lnTo>
                    <a:pt x="1522" y="2810"/>
                  </a:lnTo>
                  <a:lnTo>
                    <a:pt x="1521" y="2810"/>
                  </a:lnTo>
                  <a:lnTo>
                    <a:pt x="1521" y="2809"/>
                  </a:lnTo>
                  <a:lnTo>
                    <a:pt x="1519" y="2809"/>
                  </a:lnTo>
                  <a:lnTo>
                    <a:pt x="1519" y="2807"/>
                  </a:lnTo>
                  <a:lnTo>
                    <a:pt x="1519" y="2806"/>
                  </a:lnTo>
                  <a:lnTo>
                    <a:pt x="1519" y="2805"/>
                  </a:lnTo>
                  <a:lnTo>
                    <a:pt x="1518" y="2805"/>
                  </a:lnTo>
                  <a:lnTo>
                    <a:pt x="1518" y="2804"/>
                  </a:lnTo>
                  <a:lnTo>
                    <a:pt x="1518" y="2802"/>
                  </a:lnTo>
                  <a:lnTo>
                    <a:pt x="1518" y="2801"/>
                  </a:lnTo>
                  <a:lnTo>
                    <a:pt x="1518" y="2800"/>
                  </a:lnTo>
                  <a:lnTo>
                    <a:pt x="1518" y="2799"/>
                  </a:lnTo>
                  <a:lnTo>
                    <a:pt x="1517" y="2799"/>
                  </a:lnTo>
                  <a:lnTo>
                    <a:pt x="1517" y="2797"/>
                  </a:lnTo>
                  <a:lnTo>
                    <a:pt x="1517" y="2796"/>
                  </a:lnTo>
                  <a:lnTo>
                    <a:pt x="1517" y="2795"/>
                  </a:lnTo>
                  <a:lnTo>
                    <a:pt x="1516" y="2795"/>
                  </a:lnTo>
                  <a:lnTo>
                    <a:pt x="1516" y="2794"/>
                  </a:lnTo>
                  <a:lnTo>
                    <a:pt x="1516" y="2793"/>
                  </a:lnTo>
                  <a:lnTo>
                    <a:pt x="1516" y="2791"/>
                  </a:lnTo>
                  <a:lnTo>
                    <a:pt x="1516" y="2790"/>
                  </a:lnTo>
                  <a:lnTo>
                    <a:pt x="1514" y="2790"/>
                  </a:lnTo>
                  <a:lnTo>
                    <a:pt x="1514" y="2789"/>
                  </a:lnTo>
                  <a:lnTo>
                    <a:pt x="1514" y="2788"/>
                  </a:lnTo>
                  <a:lnTo>
                    <a:pt x="1513" y="2788"/>
                  </a:lnTo>
                  <a:lnTo>
                    <a:pt x="1512" y="2788"/>
                  </a:lnTo>
                  <a:lnTo>
                    <a:pt x="1511" y="2788"/>
                  </a:lnTo>
                  <a:lnTo>
                    <a:pt x="1511" y="2786"/>
                  </a:lnTo>
                  <a:lnTo>
                    <a:pt x="1509" y="2786"/>
                  </a:lnTo>
                  <a:lnTo>
                    <a:pt x="1508" y="2786"/>
                  </a:lnTo>
                  <a:lnTo>
                    <a:pt x="1507" y="2786"/>
                  </a:lnTo>
                  <a:lnTo>
                    <a:pt x="1506" y="2786"/>
                  </a:lnTo>
                  <a:lnTo>
                    <a:pt x="1506" y="2785"/>
                  </a:lnTo>
                  <a:lnTo>
                    <a:pt x="1505" y="2785"/>
                  </a:lnTo>
                  <a:lnTo>
                    <a:pt x="1505" y="2784"/>
                  </a:lnTo>
                  <a:lnTo>
                    <a:pt x="1503" y="2784"/>
                  </a:lnTo>
                  <a:lnTo>
                    <a:pt x="1503" y="2783"/>
                  </a:lnTo>
                  <a:lnTo>
                    <a:pt x="1502" y="2783"/>
                  </a:lnTo>
                  <a:lnTo>
                    <a:pt x="1501" y="2783"/>
                  </a:lnTo>
                  <a:lnTo>
                    <a:pt x="1501" y="2781"/>
                  </a:lnTo>
                  <a:lnTo>
                    <a:pt x="1500" y="2781"/>
                  </a:lnTo>
                  <a:lnTo>
                    <a:pt x="1500" y="2780"/>
                  </a:lnTo>
                  <a:lnTo>
                    <a:pt x="1498" y="2780"/>
                  </a:lnTo>
                  <a:lnTo>
                    <a:pt x="1497" y="2780"/>
                  </a:lnTo>
                  <a:lnTo>
                    <a:pt x="1497" y="2779"/>
                  </a:lnTo>
                  <a:lnTo>
                    <a:pt x="1496" y="2779"/>
                  </a:lnTo>
                  <a:lnTo>
                    <a:pt x="1496" y="2778"/>
                  </a:lnTo>
                  <a:lnTo>
                    <a:pt x="1496" y="2776"/>
                  </a:lnTo>
                  <a:lnTo>
                    <a:pt x="1495" y="2775"/>
                  </a:lnTo>
                  <a:lnTo>
                    <a:pt x="1495" y="2774"/>
                  </a:lnTo>
                  <a:lnTo>
                    <a:pt x="1495" y="2773"/>
                  </a:lnTo>
                  <a:lnTo>
                    <a:pt x="1495" y="2771"/>
                  </a:lnTo>
                  <a:lnTo>
                    <a:pt x="1493" y="2770"/>
                  </a:lnTo>
                  <a:lnTo>
                    <a:pt x="1493" y="2769"/>
                  </a:lnTo>
                  <a:lnTo>
                    <a:pt x="1493" y="2768"/>
                  </a:lnTo>
                  <a:lnTo>
                    <a:pt x="1493" y="2767"/>
                  </a:lnTo>
                  <a:lnTo>
                    <a:pt x="1492" y="2767"/>
                  </a:lnTo>
                  <a:lnTo>
                    <a:pt x="1492" y="2765"/>
                  </a:lnTo>
                  <a:lnTo>
                    <a:pt x="1492" y="2764"/>
                  </a:lnTo>
                  <a:lnTo>
                    <a:pt x="1491" y="2764"/>
                  </a:lnTo>
                  <a:lnTo>
                    <a:pt x="1491" y="2763"/>
                  </a:lnTo>
                  <a:lnTo>
                    <a:pt x="1490" y="2763"/>
                  </a:lnTo>
                  <a:lnTo>
                    <a:pt x="1488" y="2763"/>
                  </a:lnTo>
                  <a:lnTo>
                    <a:pt x="1487" y="2763"/>
                  </a:lnTo>
                  <a:lnTo>
                    <a:pt x="1487" y="2762"/>
                  </a:lnTo>
                  <a:lnTo>
                    <a:pt x="1486" y="2760"/>
                  </a:lnTo>
                  <a:lnTo>
                    <a:pt x="1485" y="2760"/>
                  </a:lnTo>
                  <a:lnTo>
                    <a:pt x="1485" y="2759"/>
                  </a:lnTo>
                  <a:lnTo>
                    <a:pt x="1483" y="2758"/>
                  </a:lnTo>
                  <a:lnTo>
                    <a:pt x="1482" y="2758"/>
                  </a:lnTo>
                  <a:lnTo>
                    <a:pt x="1481" y="2758"/>
                  </a:lnTo>
                  <a:lnTo>
                    <a:pt x="1480" y="2758"/>
                  </a:lnTo>
                  <a:lnTo>
                    <a:pt x="1479" y="2758"/>
                  </a:lnTo>
                  <a:lnTo>
                    <a:pt x="1479" y="2757"/>
                  </a:lnTo>
                  <a:lnTo>
                    <a:pt x="1477" y="2757"/>
                  </a:lnTo>
                  <a:lnTo>
                    <a:pt x="1476" y="2757"/>
                  </a:lnTo>
                  <a:lnTo>
                    <a:pt x="1475" y="2755"/>
                  </a:lnTo>
                  <a:lnTo>
                    <a:pt x="1474" y="2755"/>
                  </a:lnTo>
                  <a:lnTo>
                    <a:pt x="1472" y="2754"/>
                  </a:lnTo>
                  <a:lnTo>
                    <a:pt x="1471" y="2754"/>
                  </a:lnTo>
                  <a:lnTo>
                    <a:pt x="1471" y="2753"/>
                  </a:lnTo>
                  <a:lnTo>
                    <a:pt x="1470" y="2753"/>
                  </a:lnTo>
                  <a:lnTo>
                    <a:pt x="1470" y="2752"/>
                  </a:lnTo>
                  <a:lnTo>
                    <a:pt x="1469" y="2752"/>
                  </a:lnTo>
                  <a:lnTo>
                    <a:pt x="1467" y="2752"/>
                  </a:lnTo>
                  <a:lnTo>
                    <a:pt x="1466" y="2752"/>
                  </a:lnTo>
                  <a:lnTo>
                    <a:pt x="1465" y="2752"/>
                  </a:lnTo>
                  <a:lnTo>
                    <a:pt x="1464" y="2752"/>
                  </a:lnTo>
                  <a:lnTo>
                    <a:pt x="1461" y="2750"/>
                  </a:lnTo>
                  <a:lnTo>
                    <a:pt x="1460" y="2749"/>
                  </a:lnTo>
                  <a:lnTo>
                    <a:pt x="1459" y="2749"/>
                  </a:lnTo>
                  <a:lnTo>
                    <a:pt x="1459" y="2748"/>
                  </a:lnTo>
                  <a:lnTo>
                    <a:pt x="1459" y="2747"/>
                  </a:lnTo>
                  <a:lnTo>
                    <a:pt x="1459" y="2745"/>
                  </a:lnTo>
                  <a:lnTo>
                    <a:pt x="1459" y="2744"/>
                  </a:lnTo>
                  <a:lnTo>
                    <a:pt x="1457" y="2744"/>
                  </a:lnTo>
                  <a:lnTo>
                    <a:pt x="1456" y="2744"/>
                  </a:lnTo>
                  <a:lnTo>
                    <a:pt x="1456" y="2743"/>
                  </a:lnTo>
                  <a:lnTo>
                    <a:pt x="1456" y="2742"/>
                  </a:lnTo>
                  <a:lnTo>
                    <a:pt x="1456" y="2741"/>
                  </a:lnTo>
                  <a:lnTo>
                    <a:pt x="1457" y="2741"/>
                  </a:lnTo>
                  <a:lnTo>
                    <a:pt x="1457" y="2739"/>
                  </a:lnTo>
                  <a:lnTo>
                    <a:pt x="1456" y="2739"/>
                  </a:lnTo>
                  <a:lnTo>
                    <a:pt x="1456" y="2738"/>
                  </a:lnTo>
                  <a:lnTo>
                    <a:pt x="1455" y="2738"/>
                  </a:lnTo>
                  <a:lnTo>
                    <a:pt x="1454" y="2738"/>
                  </a:lnTo>
                  <a:lnTo>
                    <a:pt x="1454" y="2737"/>
                  </a:lnTo>
                  <a:lnTo>
                    <a:pt x="1453" y="2737"/>
                  </a:lnTo>
                  <a:lnTo>
                    <a:pt x="1453" y="2736"/>
                  </a:lnTo>
                  <a:lnTo>
                    <a:pt x="1453" y="2734"/>
                  </a:lnTo>
                  <a:lnTo>
                    <a:pt x="1451" y="2734"/>
                  </a:lnTo>
                  <a:lnTo>
                    <a:pt x="1450" y="2734"/>
                  </a:lnTo>
                  <a:lnTo>
                    <a:pt x="1449" y="2734"/>
                  </a:lnTo>
                  <a:lnTo>
                    <a:pt x="1449" y="2733"/>
                  </a:lnTo>
                  <a:lnTo>
                    <a:pt x="1448" y="2733"/>
                  </a:lnTo>
                  <a:lnTo>
                    <a:pt x="1448" y="2732"/>
                  </a:lnTo>
                  <a:lnTo>
                    <a:pt x="1448" y="2731"/>
                  </a:lnTo>
                  <a:lnTo>
                    <a:pt x="1446" y="2729"/>
                  </a:lnTo>
                  <a:lnTo>
                    <a:pt x="1445" y="2731"/>
                  </a:lnTo>
                  <a:lnTo>
                    <a:pt x="1444" y="2731"/>
                  </a:lnTo>
                  <a:lnTo>
                    <a:pt x="1444" y="2729"/>
                  </a:lnTo>
                  <a:lnTo>
                    <a:pt x="1445" y="2729"/>
                  </a:lnTo>
                  <a:lnTo>
                    <a:pt x="1445" y="2728"/>
                  </a:lnTo>
                  <a:lnTo>
                    <a:pt x="1444" y="2728"/>
                  </a:lnTo>
                  <a:lnTo>
                    <a:pt x="1444" y="2727"/>
                  </a:lnTo>
                  <a:lnTo>
                    <a:pt x="1443" y="2727"/>
                  </a:lnTo>
                  <a:lnTo>
                    <a:pt x="1443" y="2726"/>
                  </a:lnTo>
                  <a:lnTo>
                    <a:pt x="1443" y="2724"/>
                  </a:lnTo>
                  <a:lnTo>
                    <a:pt x="1443" y="2723"/>
                  </a:lnTo>
                  <a:lnTo>
                    <a:pt x="1443" y="2722"/>
                  </a:lnTo>
                  <a:lnTo>
                    <a:pt x="1443" y="2721"/>
                  </a:lnTo>
                  <a:lnTo>
                    <a:pt x="1443" y="2719"/>
                  </a:lnTo>
                  <a:lnTo>
                    <a:pt x="1443" y="2718"/>
                  </a:lnTo>
                  <a:lnTo>
                    <a:pt x="1441" y="2717"/>
                  </a:lnTo>
                  <a:lnTo>
                    <a:pt x="1440" y="2717"/>
                  </a:lnTo>
                  <a:lnTo>
                    <a:pt x="1440" y="2716"/>
                  </a:lnTo>
                  <a:lnTo>
                    <a:pt x="1440" y="2715"/>
                  </a:lnTo>
                  <a:lnTo>
                    <a:pt x="1441" y="2715"/>
                  </a:lnTo>
                  <a:lnTo>
                    <a:pt x="1443" y="2715"/>
                  </a:lnTo>
                  <a:lnTo>
                    <a:pt x="1443" y="2713"/>
                  </a:lnTo>
                  <a:lnTo>
                    <a:pt x="1441" y="2713"/>
                  </a:lnTo>
                  <a:lnTo>
                    <a:pt x="1440" y="2713"/>
                  </a:lnTo>
                  <a:lnTo>
                    <a:pt x="1440" y="2712"/>
                  </a:lnTo>
                  <a:lnTo>
                    <a:pt x="1439" y="2712"/>
                  </a:lnTo>
                  <a:lnTo>
                    <a:pt x="1439" y="2711"/>
                  </a:lnTo>
                  <a:lnTo>
                    <a:pt x="1439" y="2710"/>
                  </a:lnTo>
                  <a:lnTo>
                    <a:pt x="1438" y="2710"/>
                  </a:lnTo>
                  <a:lnTo>
                    <a:pt x="1438" y="2708"/>
                  </a:lnTo>
                  <a:lnTo>
                    <a:pt x="1438" y="2707"/>
                  </a:lnTo>
                  <a:lnTo>
                    <a:pt x="1438" y="2706"/>
                  </a:lnTo>
                  <a:lnTo>
                    <a:pt x="1436" y="2706"/>
                  </a:lnTo>
                  <a:lnTo>
                    <a:pt x="1436" y="2705"/>
                  </a:lnTo>
                  <a:lnTo>
                    <a:pt x="1436" y="2703"/>
                  </a:lnTo>
                  <a:lnTo>
                    <a:pt x="1435" y="2703"/>
                  </a:lnTo>
                  <a:lnTo>
                    <a:pt x="1435" y="2702"/>
                  </a:lnTo>
                  <a:lnTo>
                    <a:pt x="1434" y="2701"/>
                  </a:lnTo>
                  <a:lnTo>
                    <a:pt x="1435" y="2701"/>
                  </a:lnTo>
                  <a:lnTo>
                    <a:pt x="1435" y="2700"/>
                  </a:lnTo>
                  <a:lnTo>
                    <a:pt x="1435" y="2698"/>
                  </a:lnTo>
                  <a:lnTo>
                    <a:pt x="1435" y="2697"/>
                  </a:lnTo>
                  <a:lnTo>
                    <a:pt x="1434" y="2697"/>
                  </a:lnTo>
                  <a:lnTo>
                    <a:pt x="1433" y="2697"/>
                  </a:lnTo>
                  <a:lnTo>
                    <a:pt x="1431" y="2697"/>
                  </a:lnTo>
                  <a:lnTo>
                    <a:pt x="1430" y="2697"/>
                  </a:lnTo>
                  <a:lnTo>
                    <a:pt x="1430" y="2696"/>
                  </a:lnTo>
                  <a:lnTo>
                    <a:pt x="1429" y="2696"/>
                  </a:lnTo>
                  <a:lnTo>
                    <a:pt x="1428" y="2696"/>
                  </a:lnTo>
                  <a:lnTo>
                    <a:pt x="1428" y="2695"/>
                  </a:lnTo>
                  <a:lnTo>
                    <a:pt x="1427" y="2695"/>
                  </a:lnTo>
                  <a:lnTo>
                    <a:pt x="1427" y="2693"/>
                  </a:lnTo>
                  <a:lnTo>
                    <a:pt x="1427" y="2692"/>
                  </a:lnTo>
                  <a:lnTo>
                    <a:pt x="1425" y="2691"/>
                  </a:lnTo>
                  <a:lnTo>
                    <a:pt x="1425" y="2690"/>
                  </a:lnTo>
                  <a:lnTo>
                    <a:pt x="1424" y="2690"/>
                  </a:lnTo>
                  <a:lnTo>
                    <a:pt x="1423" y="2690"/>
                  </a:lnTo>
                  <a:lnTo>
                    <a:pt x="1422" y="2691"/>
                  </a:lnTo>
                  <a:lnTo>
                    <a:pt x="1420" y="2691"/>
                  </a:lnTo>
                  <a:lnTo>
                    <a:pt x="1419" y="2692"/>
                  </a:lnTo>
                  <a:lnTo>
                    <a:pt x="1418" y="2692"/>
                  </a:lnTo>
                  <a:lnTo>
                    <a:pt x="1417" y="2692"/>
                  </a:lnTo>
                  <a:lnTo>
                    <a:pt x="1415" y="2692"/>
                  </a:lnTo>
                  <a:lnTo>
                    <a:pt x="1414" y="2693"/>
                  </a:lnTo>
                  <a:lnTo>
                    <a:pt x="1413" y="2693"/>
                  </a:lnTo>
                  <a:lnTo>
                    <a:pt x="1412" y="2695"/>
                  </a:lnTo>
                  <a:lnTo>
                    <a:pt x="1409" y="2695"/>
                  </a:lnTo>
                  <a:lnTo>
                    <a:pt x="1408" y="2696"/>
                  </a:lnTo>
                  <a:lnTo>
                    <a:pt x="1407" y="2697"/>
                  </a:lnTo>
                  <a:lnTo>
                    <a:pt x="1405" y="2696"/>
                  </a:lnTo>
                  <a:lnTo>
                    <a:pt x="1405" y="2695"/>
                  </a:lnTo>
                  <a:lnTo>
                    <a:pt x="1405" y="2693"/>
                  </a:lnTo>
                  <a:lnTo>
                    <a:pt x="1405" y="2692"/>
                  </a:lnTo>
                  <a:lnTo>
                    <a:pt x="1405" y="2691"/>
                  </a:lnTo>
                  <a:lnTo>
                    <a:pt x="1405" y="2690"/>
                  </a:lnTo>
                  <a:lnTo>
                    <a:pt x="1405" y="2689"/>
                  </a:lnTo>
                  <a:lnTo>
                    <a:pt x="1404" y="2689"/>
                  </a:lnTo>
                  <a:lnTo>
                    <a:pt x="1404" y="2687"/>
                  </a:lnTo>
                  <a:lnTo>
                    <a:pt x="1403" y="2687"/>
                  </a:lnTo>
                  <a:lnTo>
                    <a:pt x="1403" y="2686"/>
                  </a:lnTo>
                  <a:lnTo>
                    <a:pt x="1402" y="2686"/>
                  </a:lnTo>
                  <a:lnTo>
                    <a:pt x="1402" y="2685"/>
                  </a:lnTo>
                  <a:lnTo>
                    <a:pt x="1402" y="2684"/>
                  </a:lnTo>
                  <a:lnTo>
                    <a:pt x="1402" y="2682"/>
                  </a:lnTo>
                  <a:lnTo>
                    <a:pt x="1402" y="2681"/>
                  </a:lnTo>
                  <a:lnTo>
                    <a:pt x="1402" y="2680"/>
                  </a:lnTo>
                  <a:lnTo>
                    <a:pt x="1402" y="2679"/>
                  </a:lnTo>
                  <a:lnTo>
                    <a:pt x="1403" y="2679"/>
                  </a:lnTo>
                  <a:lnTo>
                    <a:pt x="1403" y="2677"/>
                  </a:lnTo>
                  <a:lnTo>
                    <a:pt x="1402" y="2677"/>
                  </a:lnTo>
                  <a:lnTo>
                    <a:pt x="1402" y="2676"/>
                  </a:lnTo>
                  <a:lnTo>
                    <a:pt x="1403" y="2675"/>
                  </a:lnTo>
                  <a:lnTo>
                    <a:pt x="1403" y="2674"/>
                  </a:lnTo>
                  <a:lnTo>
                    <a:pt x="1403" y="2672"/>
                  </a:lnTo>
                  <a:lnTo>
                    <a:pt x="1403" y="2671"/>
                  </a:lnTo>
                  <a:lnTo>
                    <a:pt x="1403" y="2670"/>
                  </a:lnTo>
                  <a:lnTo>
                    <a:pt x="1403" y="2669"/>
                  </a:lnTo>
                  <a:lnTo>
                    <a:pt x="1403" y="2667"/>
                  </a:lnTo>
                  <a:lnTo>
                    <a:pt x="1403" y="2666"/>
                  </a:lnTo>
                  <a:lnTo>
                    <a:pt x="1404" y="2666"/>
                  </a:lnTo>
                  <a:lnTo>
                    <a:pt x="1404" y="2665"/>
                  </a:lnTo>
                  <a:lnTo>
                    <a:pt x="1403" y="2665"/>
                  </a:lnTo>
                  <a:lnTo>
                    <a:pt x="1403" y="2664"/>
                  </a:lnTo>
                  <a:lnTo>
                    <a:pt x="1403" y="2663"/>
                  </a:lnTo>
                  <a:lnTo>
                    <a:pt x="1403" y="2661"/>
                  </a:lnTo>
                  <a:lnTo>
                    <a:pt x="1403" y="2660"/>
                  </a:lnTo>
                  <a:lnTo>
                    <a:pt x="1402" y="2660"/>
                  </a:lnTo>
                  <a:lnTo>
                    <a:pt x="1402" y="2659"/>
                  </a:lnTo>
                  <a:lnTo>
                    <a:pt x="1402" y="2658"/>
                  </a:lnTo>
                  <a:lnTo>
                    <a:pt x="1402" y="2656"/>
                  </a:lnTo>
                  <a:lnTo>
                    <a:pt x="1402" y="2655"/>
                  </a:lnTo>
                  <a:lnTo>
                    <a:pt x="1401" y="2654"/>
                  </a:lnTo>
                  <a:lnTo>
                    <a:pt x="1401" y="2653"/>
                  </a:lnTo>
                  <a:lnTo>
                    <a:pt x="1401" y="2651"/>
                  </a:lnTo>
                  <a:lnTo>
                    <a:pt x="1399" y="2651"/>
                  </a:lnTo>
                  <a:lnTo>
                    <a:pt x="1399" y="2650"/>
                  </a:lnTo>
                  <a:lnTo>
                    <a:pt x="1398" y="2651"/>
                  </a:lnTo>
                  <a:lnTo>
                    <a:pt x="1397" y="2651"/>
                  </a:lnTo>
                  <a:lnTo>
                    <a:pt x="1397" y="2650"/>
                  </a:lnTo>
                  <a:lnTo>
                    <a:pt x="1396" y="2650"/>
                  </a:lnTo>
                  <a:lnTo>
                    <a:pt x="1396" y="2649"/>
                  </a:lnTo>
                  <a:lnTo>
                    <a:pt x="1397" y="2649"/>
                  </a:lnTo>
                  <a:lnTo>
                    <a:pt x="1397" y="2648"/>
                  </a:lnTo>
                  <a:lnTo>
                    <a:pt x="1397" y="2646"/>
                  </a:lnTo>
                  <a:lnTo>
                    <a:pt x="1398" y="2646"/>
                  </a:lnTo>
                  <a:lnTo>
                    <a:pt x="1398" y="2645"/>
                  </a:lnTo>
                  <a:lnTo>
                    <a:pt x="1397" y="2645"/>
                  </a:lnTo>
                  <a:lnTo>
                    <a:pt x="1396" y="2645"/>
                  </a:lnTo>
                  <a:lnTo>
                    <a:pt x="1396" y="2644"/>
                  </a:lnTo>
                  <a:lnTo>
                    <a:pt x="1397" y="2644"/>
                  </a:lnTo>
                  <a:lnTo>
                    <a:pt x="1397" y="2643"/>
                  </a:lnTo>
                  <a:lnTo>
                    <a:pt x="1397" y="2641"/>
                  </a:lnTo>
                  <a:lnTo>
                    <a:pt x="1396" y="2641"/>
                  </a:lnTo>
                  <a:lnTo>
                    <a:pt x="1396" y="2640"/>
                  </a:lnTo>
                  <a:lnTo>
                    <a:pt x="1396" y="2639"/>
                  </a:lnTo>
                  <a:lnTo>
                    <a:pt x="1394" y="2638"/>
                  </a:lnTo>
                  <a:lnTo>
                    <a:pt x="1393" y="2638"/>
                  </a:lnTo>
                  <a:lnTo>
                    <a:pt x="1393" y="2637"/>
                  </a:lnTo>
                  <a:lnTo>
                    <a:pt x="1392" y="2637"/>
                  </a:lnTo>
                  <a:lnTo>
                    <a:pt x="1393" y="2635"/>
                  </a:lnTo>
                  <a:lnTo>
                    <a:pt x="1393" y="2634"/>
                  </a:lnTo>
                  <a:lnTo>
                    <a:pt x="1392" y="2634"/>
                  </a:lnTo>
                  <a:lnTo>
                    <a:pt x="1392" y="2633"/>
                  </a:lnTo>
                  <a:lnTo>
                    <a:pt x="1391" y="2633"/>
                  </a:lnTo>
                  <a:lnTo>
                    <a:pt x="1391" y="2632"/>
                  </a:lnTo>
                  <a:lnTo>
                    <a:pt x="1391" y="2630"/>
                  </a:lnTo>
                  <a:lnTo>
                    <a:pt x="1391" y="2629"/>
                  </a:lnTo>
                  <a:lnTo>
                    <a:pt x="1389" y="2629"/>
                  </a:lnTo>
                  <a:lnTo>
                    <a:pt x="1389" y="2628"/>
                  </a:lnTo>
                  <a:lnTo>
                    <a:pt x="1389" y="2627"/>
                  </a:lnTo>
                  <a:lnTo>
                    <a:pt x="1388" y="2627"/>
                  </a:lnTo>
                  <a:lnTo>
                    <a:pt x="1388" y="2625"/>
                  </a:lnTo>
                  <a:lnTo>
                    <a:pt x="1388" y="2624"/>
                  </a:lnTo>
                  <a:lnTo>
                    <a:pt x="1389" y="2624"/>
                  </a:lnTo>
                  <a:lnTo>
                    <a:pt x="1389" y="2623"/>
                  </a:lnTo>
                  <a:lnTo>
                    <a:pt x="1388" y="2623"/>
                  </a:lnTo>
                  <a:lnTo>
                    <a:pt x="1388" y="2622"/>
                  </a:lnTo>
                  <a:lnTo>
                    <a:pt x="1388" y="2620"/>
                  </a:lnTo>
                  <a:lnTo>
                    <a:pt x="1389" y="2620"/>
                  </a:lnTo>
                  <a:lnTo>
                    <a:pt x="1389" y="2619"/>
                  </a:lnTo>
                  <a:lnTo>
                    <a:pt x="1388" y="2618"/>
                  </a:lnTo>
                  <a:lnTo>
                    <a:pt x="1388" y="2617"/>
                  </a:lnTo>
                  <a:lnTo>
                    <a:pt x="1387" y="2615"/>
                  </a:lnTo>
                  <a:lnTo>
                    <a:pt x="1387" y="2614"/>
                  </a:lnTo>
                  <a:lnTo>
                    <a:pt x="1387" y="2613"/>
                  </a:lnTo>
                  <a:lnTo>
                    <a:pt x="1387" y="2612"/>
                  </a:lnTo>
                  <a:lnTo>
                    <a:pt x="1387" y="2611"/>
                  </a:lnTo>
                  <a:lnTo>
                    <a:pt x="1387" y="2609"/>
                  </a:lnTo>
                  <a:lnTo>
                    <a:pt x="1387" y="2608"/>
                  </a:lnTo>
                  <a:lnTo>
                    <a:pt x="1388" y="2607"/>
                  </a:lnTo>
                  <a:lnTo>
                    <a:pt x="1389" y="2607"/>
                  </a:lnTo>
                  <a:lnTo>
                    <a:pt x="1389" y="2606"/>
                  </a:lnTo>
                  <a:lnTo>
                    <a:pt x="1389" y="2604"/>
                  </a:lnTo>
                  <a:lnTo>
                    <a:pt x="1389" y="2603"/>
                  </a:lnTo>
                  <a:lnTo>
                    <a:pt x="1388" y="2603"/>
                  </a:lnTo>
                  <a:lnTo>
                    <a:pt x="1387" y="2604"/>
                  </a:lnTo>
                  <a:lnTo>
                    <a:pt x="1386" y="2604"/>
                  </a:lnTo>
                  <a:lnTo>
                    <a:pt x="1384" y="2604"/>
                  </a:lnTo>
                  <a:lnTo>
                    <a:pt x="1384" y="2603"/>
                  </a:lnTo>
                  <a:lnTo>
                    <a:pt x="1384" y="2602"/>
                  </a:lnTo>
                  <a:lnTo>
                    <a:pt x="1384" y="2601"/>
                  </a:lnTo>
                  <a:lnTo>
                    <a:pt x="1384" y="2599"/>
                  </a:lnTo>
                  <a:lnTo>
                    <a:pt x="1384" y="2598"/>
                  </a:lnTo>
                  <a:lnTo>
                    <a:pt x="1383" y="2598"/>
                  </a:lnTo>
                  <a:lnTo>
                    <a:pt x="1383" y="2597"/>
                  </a:lnTo>
                  <a:lnTo>
                    <a:pt x="1383" y="2596"/>
                  </a:lnTo>
                  <a:lnTo>
                    <a:pt x="1383" y="2594"/>
                  </a:lnTo>
                  <a:lnTo>
                    <a:pt x="1383" y="2593"/>
                  </a:lnTo>
                  <a:lnTo>
                    <a:pt x="1382" y="2592"/>
                  </a:lnTo>
                  <a:lnTo>
                    <a:pt x="1382" y="2591"/>
                  </a:lnTo>
                  <a:lnTo>
                    <a:pt x="1383" y="2589"/>
                  </a:lnTo>
                  <a:lnTo>
                    <a:pt x="1382" y="2589"/>
                  </a:lnTo>
                  <a:lnTo>
                    <a:pt x="1381" y="2588"/>
                  </a:lnTo>
                  <a:lnTo>
                    <a:pt x="1379" y="2588"/>
                  </a:lnTo>
                  <a:lnTo>
                    <a:pt x="1378" y="2588"/>
                  </a:lnTo>
                  <a:lnTo>
                    <a:pt x="1378" y="2587"/>
                  </a:lnTo>
                  <a:lnTo>
                    <a:pt x="1377" y="2587"/>
                  </a:lnTo>
                  <a:lnTo>
                    <a:pt x="1377" y="2586"/>
                  </a:lnTo>
                  <a:lnTo>
                    <a:pt x="1377" y="2585"/>
                  </a:lnTo>
                  <a:lnTo>
                    <a:pt x="1378" y="2583"/>
                  </a:lnTo>
                  <a:lnTo>
                    <a:pt x="1379" y="2582"/>
                  </a:lnTo>
                  <a:lnTo>
                    <a:pt x="1379" y="2581"/>
                  </a:lnTo>
                  <a:lnTo>
                    <a:pt x="1378" y="2580"/>
                  </a:lnTo>
                  <a:lnTo>
                    <a:pt x="1377" y="2580"/>
                  </a:lnTo>
                  <a:lnTo>
                    <a:pt x="1376" y="2580"/>
                  </a:lnTo>
                  <a:lnTo>
                    <a:pt x="1376" y="2578"/>
                  </a:lnTo>
                  <a:lnTo>
                    <a:pt x="1375" y="2577"/>
                  </a:lnTo>
                  <a:lnTo>
                    <a:pt x="1373" y="2577"/>
                  </a:lnTo>
                  <a:lnTo>
                    <a:pt x="1373" y="2576"/>
                  </a:lnTo>
                  <a:lnTo>
                    <a:pt x="1372" y="2575"/>
                  </a:lnTo>
                  <a:lnTo>
                    <a:pt x="1371" y="2573"/>
                  </a:lnTo>
                  <a:lnTo>
                    <a:pt x="1370" y="2572"/>
                  </a:lnTo>
                  <a:lnTo>
                    <a:pt x="1368" y="2572"/>
                  </a:lnTo>
                  <a:lnTo>
                    <a:pt x="1367" y="2571"/>
                  </a:lnTo>
                  <a:lnTo>
                    <a:pt x="1367" y="2570"/>
                  </a:lnTo>
                  <a:lnTo>
                    <a:pt x="1366" y="2568"/>
                  </a:lnTo>
                  <a:lnTo>
                    <a:pt x="1365" y="2567"/>
                  </a:lnTo>
                  <a:lnTo>
                    <a:pt x="1363" y="2567"/>
                  </a:lnTo>
                  <a:lnTo>
                    <a:pt x="1363" y="2566"/>
                  </a:lnTo>
                  <a:lnTo>
                    <a:pt x="1363" y="2565"/>
                  </a:lnTo>
                  <a:lnTo>
                    <a:pt x="1362" y="2565"/>
                  </a:lnTo>
                  <a:lnTo>
                    <a:pt x="1362" y="2563"/>
                  </a:lnTo>
                  <a:lnTo>
                    <a:pt x="1362" y="2562"/>
                  </a:lnTo>
                  <a:lnTo>
                    <a:pt x="1361" y="2562"/>
                  </a:lnTo>
                  <a:lnTo>
                    <a:pt x="1361" y="2561"/>
                  </a:lnTo>
                  <a:lnTo>
                    <a:pt x="1361" y="2560"/>
                  </a:lnTo>
                  <a:lnTo>
                    <a:pt x="1361" y="2559"/>
                  </a:lnTo>
                  <a:lnTo>
                    <a:pt x="1361" y="2557"/>
                  </a:lnTo>
                  <a:lnTo>
                    <a:pt x="1361" y="2556"/>
                  </a:lnTo>
                  <a:lnTo>
                    <a:pt x="1362" y="2556"/>
                  </a:lnTo>
                  <a:lnTo>
                    <a:pt x="1363" y="2556"/>
                  </a:lnTo>
                  <a:lnTo>
                    <a:pt x="1365" y="2557"/>
                  </a:lnTo>
                  <a:lnTo>
                    <a:pt x="1365" y="2556"/>
                  </a:lnTo>
                  <a:lnTo>
                    <a:pt x="1365" y="2555"/>
                  </a:lnTo>
                  <a:lnTo>
                    <a:pt x="1366" y="2555"/>
                  </a:lnTo>
                  <a:lnTo>
                    <a:pt x="1366" y="2554"/>
                  </a:lnTo>
                  <a:lnTo>
                    <a:pt x="1366" y="2552"/>
                  </a:lnTo>
                  <a:lnTo>
                    <a:pt x="1366" y="2551"/>
                  </a:lnTo>
                  <a:lnTo>
                    <a:pt x="1367" y="2551"/>
                  </a:lnTo>
                  <a:lnTo>
                    <a:pt x="1366" y="2551"/>
                  </a:lnTo>
                  <a:lnTo>
                    <a:pt x="1366" y="2550"/>
                  </a:lnTo>
                  <a:lnTo>
                    <a:pt x="1366" y="2549"/>
                  </a:lnTo>
                  <a:lnTo>
                    <a:pt x="1366" y="2547"/>
                  </a:lnTo>
                  <a:lnTo>
                    <a:pt x="1366" y="2546"/>
                  </a:lnTo>
                  <a:lnTo>
                    <a:pt x="1366" y="2545"/>
                  </a:lnTo>
                  <a:lnTo>
                    <a:pt x="1365" y="2545"/>
                  </a:lnTo>
                  <a:lnTo>
                    <a:pt x="1365" y="2544"/>
                  </a:lnTo>
                  <a:lnTo>
                    <a:pt x="1365" y="2542"/>
                  </a:lnTo>
                  <a:lnTo>
                    <a:pt x="1365" y="2541"/>
                  </a:lnTo>
                  <a:lnTo>
                    <a:pt x="1363" y="2541"/>
                  </a:lnTo>
                  <a:lnTo>
                    <a:pt x="1363" y="2540"/>
                  </a:lnTo>
                  <a:lnTo>
                    <a:pt x="1363" y="2539"/>
                  </a:lnTo>
                  <a:lnTo>
                    <a:pt x="1363" y="2537"/>
                  </a:lnTo>
                  <a:lnTo>
                    <a:pt x="1363" y="2536"/>
                  </a:lnTo>
                  <a:lnTo>
                    <a:pt x="1362" y="2536"/>
                  </a:lnTo>
                  <a:lnTo>
                    <a:pt x="1361" y="2536"/>
                  </a:lnTo>
                  <a:lnTo>
                    <a:pt x="1361" y="2535"/>
                  </a:lnTo>
                  <a:lnTo>
                    <a:pt x="1361" y="2536"/>
                  </a:lnTo>
                  <a:lnTo>
                    <a:pt x="1360" y="2536"/>
                  </a:lnTo>
                  <a:lnTo>
                    <a:pt x="1360" y="2535"/>
                  </a:lnTo>
                  <a:lnTo>
                    <a:pt x="1360" y="2534"/>
                  </a:lnTo>
                  <a:lnTo>
                    <a:pt x="1360" y="2533"/>
                  </a:lnTo>
                  <a:lnTo>
                    <a:pt x="1361" y="2533"/>
                  </a:lnTo>
                  <a:lnTo>
                    <a:pt x="1361" y="2531"/>
                  </a:lnTo>
                  <a:lnTo>
                    <a:pt x="1360" y="2531"/>
                  </a:lnTo>
                  <a:lnTo>
                    <a:pt x="1360" y="2530"/>
                  </a:lnTo>
                  <a:lnTo>
                    <a:pt x="1361" y="2529"/>
                  </a:lnTo>
                  <a:lnTo>
                    <a:pt x="1360" y="2529"/>
                  </a:lnTo>
                  <a:lnTo>
                    <a:pt x="1358" y="2529"/>
                  </a:lnTo>
                  <a:lnTo>
                    <a:pt x="1358" y="2528"/>
                  </a:lnTo>
                  <a:lnTo>
                    <a:pt x="1357" y="2526"/>
                  </a:lnTo>
                  <a:lnTo>
                    <a:pt x="1358" y="2526"/>
                  </a:lnTo>
                  <a:lnTo>
                    <a:pt x="1358" y="2525"/>
                  </a:lnTo>
                  <a:lnTo>
                    <a:pt x="1357" y="2525"/>
                  </a:lnTo>
                  <a:lnTo>
                    <a:pt x="1357" y="2526"/>
                  </a:lnTo>
                  <a:lnTo>
                    <a:pt x="1356" y="2526"/>
                  </a:lnTo>
                  <a:lnTo>
                    <a:pt x="1355" y="2526"/>
                  </a:lnTo>
                  <a:lnTo>
                    <a:pt x="1355" y="2525"/>
                  </a:lnTo>
                  <a:lnTo>
                    <a:pt x="1353" y="2525"/>
                  </a:lnTo>
                  <a:lnTo>
                    <a:pt x="1353" y="2524"/>
                  </a:lnTo>
                  <a:lnTo>
                    <a:pt x="1353" y="2523"/>
                  </a:lnTo>
                  <a:lnTo>
                    <a:pt x="1355" y="2523"/>
                  </a:lnTo>
                  <a:lnTo>
                    <a:pt x="1355" y="2521"/>
                  </a:lnTo>
                  <a:lnTo>
                    <a:pt x="1355" y="2520"/>
                  </a:lnTo>
                  <a:lnTo>
                    <a:pt x="1355" y="2519"/>
                  </a:lnTo>
                  <a:lnTo>
                    <a:pt x="1353" y="2519"/>
                  </a:lnTo>
                  <a:lnTo>
                    <a:pt x="1352" y="2519"/>
                  </a:lnTo>
                  <a:lnTo>
                    <a:pt x="1351" y="2518"/>
                  </a:lnTo>
                  <a:lnTo>
                    <a:pt x="1351" y="2516"/>
                  </a:lnTo>
                  <a:lnTo>
                    <a:pt x="1350" y="2516"/>
                  </a:lnTo>
                  <a:lnTo>
                    <a:pt x="1350" y="2515"/>
                  </a:lnTo>
                  <a:lnTo>
                    <a:pt x="1349" y="2515"/>
                  </a:lnTo>
                  <a:lnTo>
                    <a:pt x="1349" y="2514"/>
                  </a:lnTo>
                  <a:lnTo>
                    <a:pt x="1347" y="2514"/>
                  </a:lnTo>
                  <a:lnTo>
                    <a:pt x="1347" y="2513"/>
                  </a:lnTo>
                  <a:lnTo>
                    <a:pt x="1349" y="2513"/>
                  </a:lnTo>
                  <a:lnTo>
                    <a:pt x="1349" y="2511"/>
                  </a:lnTo>
                  <a:lnTo>
                    <a:pt x="1349" y="2510"/>
                  </a:lnTo>
                  <a:lnTo>
                    <a:pt x="1347" y="2510"/>
                  </a:lnTo>
                  <a:lnTo>
                    <a:pt x="1347" y="2509"/>
                  </a:lnTo>
                  <a:lnTo>
                    <a:pt x="1347" y="2508"/>
                  </a:lnTo>
                  <a:lnTo>
                    <a:pt x="1346" y="2508"/>
                  </a:lnTo>
                  <a:lnTo>
                    <a:pt x="1346" y="2507"/>
                  </a:lnTo>
                  <a:lnTo>
                    <a:pt x="1345" y="2507"/>
                  </a:lnTo>
                  <a:lnTo>
                    <a:pt x="1345" y="2505"/>
                  </a:lnTo>
                  <a:lnTo>
                    <a:pt x="1344" y="2505"/>
                  </a:lnTo>
                  <a:lnTo>
                    <a:pt x="1345" y="2505"/>
                  </a:lnTo>
                  <a:lnTo>
                    <a:pt x="1345" y="2504"/>
                  </a:lnTo>
                  <a:lnTo>
                    <a:pt x="1344" y="2504"/>
                  </a:lnTo>
                  <a:lnTo>
                    <a:pt x="1344" y="2503"/>
                  </a:lnTo>
                  <a:lnTo>
                    <a:pt x="1342" y="2503"/>
                  </a:lnTo>
                  <a:lnTo>
                    <a:pt x="1342" y="2502"/>
                  </a:lnTo>
                  <a:lnTo>
                    <a:pt x="1341" y="2502"/>
                  </a:lnTo>
                  <a:lnTo>
                    <a:pt x="1341" y="2500"/>
                  </a:lnTo>
                  <a:lnTo>
                    <a:pt x="1341" y="2499"/>
                  </a:lnTo>
                  <a:lnTo>
                    <a:pt x="1341" y="2498"/>
                  </a:lnTo>
                  <a:lnTo>
                    <a:pt x="1340" y="2498"/>
                  </a:lnTo>
                  <a:lnTo>
                    <a:pt x="1340" y="2497"/>
                  </a:lnTo>
                  <a:lnTo>
                    <a:pt x="1339" y="2497"/>
                  </a:lnTo>
                  <a:lnTo>
                    <a:pt x="1339" y="2495"/>
                  </a:lnTo>
                  <a:lnTo>
                    <a:pt x="1339" y="2494"/>
                  </a:lnTo>
                  <a:lnTo>
                    <a:pt x="1339" y="2493"/>
                  </a:lnTo>
                  <a:lnTo>
                    <a:pt x="1337" y="2493"/>
                  </a:lnTo>
                  <a:lnTo>
                    <a:pt x="1337" y="2492"/>
                  </a:lnTo>
                  <a:lnTo>
                    <a:pt x="1337" y="2490"/>
                  </a:lnTo>
                  <a:lnTo>
                    <a:pt x="1336" y="2490"/>
                  </a:lnTo>
                  <a:lnTo>
                    <a:pt x="1335" y="2490"/>
                  </a:lnTo>
                  <a:lnTo>
                    <a:pt x="1334" y="2489"/>
                  </a:lnTo>
                  <a:lnTo>
                    <a:pt x="1332" y="2488"/>
                  </a:lnTo>
                  <a:lnTo>
                    <a:pt x="1332" y="2487"/>
                  </a:lnTo>
                  <a:lnTo>
                    <a:pt x="1332" y="2485"/>
                  </a:lnTo>
                  <a:lnTo>
                    <a:pt x="1331" y="2485"/>
                  </a:lnTo>
                  <a:lnTo>
                    <a:pt x="1330" y="2485"/>
                  </a:lnTo>
                  <a:lnTo>
                    <a:pt x="1330" y="2484"/>
                  </a:lnTo>
                  <a:lnTo>
                    <a:pt x="1330" y="2483"/>
                  </a:lnTo>
                  <a:lnTo>
                    <a:pt x="1330" y="2482"/>
                  </a:lnTo>
                  <a:lnTo>
                    <a:pt x="1329" y="2482"/>
                  </a:lnTo>
                  <a:lnTo>
                    <a:pt x="1329" y="2481"/>
                  </a:lnTo>
                  <a:lnTo>
                    <a:pt x="1327" y="2481"/>
                  </a:lnTo>
                  <a:lnTo>
                    <a:pt x="1326" y="2481"/>
                  </a:lnTo>
                  <a:lnTo>
                    <a:pt x="1326" y="2479"/>
                  </a:lnTo>
                  <a:lnTo>
                    <a:pt x="1325" y="2479"/>
                  </a:lnTo>
                  <a:lnTo>
                    <a:pt x="1325" y="2478"/>
                  </a:lnTo>
                  <a:lnTo>
                    <a:pt x="1324" y="2478"/>
                  </a:lnTo>
                  <a:lnTo>
                    <a:pt x="1324" y="2477"/>
                  </a:lnTo>
                  <a:lnTo>
                    <a:pt x="1324" y="2476"/>
                  </a:lnTo>
                  <a:lnTo>
                    <a:pt x="1323" y="2476"/>
                  </a:lnTo>
                  <a:lnTo>
                    <a:pt x="1323" y="2474"/>
                  </a:lnTo>
                  <a:lnTo>
                    <a:pt x="1321" y="2473"/>
                  </a:lnTo>
                  <a:lnTo>
                    <a:pt x="1321" y="2472"/>
                  </a:lnTo>
                  <a:lnTo>
                    <a:pt x="1320" y="2471"/>
                  </a:lnTo>
                  <a:lnTo>
                    <a:pt x="1321" y="2471"/>
                  </a:lnTo>
                  <a:lnTo>
                    <a:pt x="1320" y="2471"/>
                  </a:lnTo>
                  <a:lnTo>
                    <a:pt x="1320" y="2469"/>
                  </a:lnTo>
                  <a:lnTo>
                    <a:pt x="1319" y="2469"/>
                  </a:lnTo>
                  <a:lnTo>
                    <a:pt x="1319" y="2468"/>
                  </a:lnTo>
                  <a:lnTo>
                    <a:pt x="1318" y="2468"/>
                  </a:lnTo>
                  <a:lnTo>
                    <a:pt x="1318" y="2467"/>
                  </a:lnTo>
                  <a:lnTo>
                    <a:pt x="1316" y="2466"/>
                  </a:lnTo>
                  <a:lnTo>
                    <a:pt x="1316" y="2464"/>
                  </a:lnTo>
                  <a:lnTo>
                    <a:pt x="1315" y="2464"/>
                  </a:lnTo>
                  <a:lnTo>
                    <a:pt x="1314" y="2464"/>
                  </a:lnTo>
                  <a:lnTo>
                    <a:pt x="1313" y="2464"/>
                  </a:lnTo>
                  <a:lnTo>
                    <a:pt x="1311" y="2464"/>
                  </a:lnTo>
                  <a:lnTo>
                    <a:pt x="1311" y="2463"/>
                  </a:lnTo>
                  <a:lnTo>
                    <a:pt x="1310" y="2462"/>
                  </a:lnTo>
                  <a:lnTo>
                    <a:pt x="1310" y="2461"/>
                  </a:lnTo>
                  <a:lnTo>
                    <a:pt x="1311" y="2459"/>
                  </a:lnTo>
                  <a:lnTo>
                    <a:pt x="1311" y="2458"/>
                  </a:lnTo>
                  <a:lnTo>
                    <a:pt x="1313" y="2458"/>
                  </a:lnTo>
                  <a:lnTo>
                    <a:pt x="1314" y="2458"/>
                  </a:lnTo>
                  <a:lnTo>
                    <a:pt x="1314" y="2457"/>
                  </a:lnTo>
                  <a:lnTo>
                    <a:pt x="1315" y="2457"/>
                  </a:lnTo>
                  <a:lnTo>
                    <a:pt x="1315" y="2458"/>
                  </a:lnTo>
                  <a:lnTo>
                    <a:pt x="1315" y="2457"/>
                  </a:lnTo>
                  <a:lnTo>
                    <a:pt x="1316" y="2457"/>
                  </a:lnTo>
                  <a:lnTo>
                    <a:pt x="1316" y="2458"/>
                  </a:lnTo>
                  <a:lnTo>
                    <a:pt x="1318" y="2458"/>
                  </a:lnTo>
                  <a:lnTo>
                    <a:pt x="1319" y="2459"/>
                  </a:lnTo>
                  <a:lnTo>
                    <a:pt x="1320" y="2459"/>
                  </a:lnTo>
                  <a:lnTo>
                    <a:pt x="1321" y="2459"/>
                  </a:lnTo>
                  <a:lnTo>
                    <a:pt x="1323" y="2459"/>
                  </a:lnTo>
                  <a:lnTo>
                    <a:pt x="1323" y="2461"/>
                  </a:lnTo>
                  <a:lnTo>
                    <a:pt x="1324" y="2461"/>
                  </a:lnTo>
                  <a:lnTo>
                    <a:pt x="1325" y="2461"/>
                  </a:lnTo>
                  <a:lnTo>
                    <a:pt x="1325" y="2459"/>
                  </a:lnTo>
                  <a:lnTo>
                    <a:pt x="1326" y="2459"/>
                  </a:lnTo>
                  <a:lnTo>
                    <a:pt x="1327" y="2459"/>
                  </a:lnTo>
                  <a:lnTo>
                    <a:pt x="1329" y="2459"/>
                  </a:lnTo>
                  <a:lnTo>
                    <a:pt x="1329" y="2458"/>
                  </a:lnTo>
                  <a:lnTo>
                    <a:pt x="1330" y="2458"/>
                  </a:lnTo>
                  <a:lnTo>
                    <a:pt x="1331" y="2458"/>
                  </a:lnTo>
                  <a:lnTo>
                    <a:pt x="1332" y="2458"/>
                  </a:lnTo>
                  <a:lnTo>
                    <a:pt x="1334" y="2457"/>
                  </a:lnTo>
                  <a:lnTo>
                    <a:pt x="1335" y="2457"/>
                  </a:lnTo>
                  <a:lnTo>
                    <a:pt x="1336" y="2457"/>
                  </a:lnTo>
                  <a:lnTo>
                    <a:pt x="1337" y="2457"/>
                  </a:lnTo>
                  <a:lnTo>
                    <a:pt x="1339" y="2456"/>
                  </a:lnTo>
                  <a:lnTo>
                    <a:pt x="1340" y="2456"/>
                  </a:lnTo>
                  <a:lnTo>
                    <a:pt x="1340" y="2455"/>
                  </a:lnTo>
                  <a:lnTo>
                    <a:pt x="1340" y="2453"/>
                  </a:lnTo>
                  <a:lnTo>
                    <a:pt x="1340" y="2452"/>
                  </a:lnTo>
                  <a:lnTo>
                    <a:pt x="1340" y="2451"/>
                  </a:lnTo>
                  <a:lnTo>
                    <a:pt x="1341" y="2451"/>
                  </a:lnTo>
                  <a:lnTo>
                    <a:pt x="1342" y="2450"/>
                  </a:lnTo>
                  <a:lnTo>
                    <a:pt x="1344" y="2450"/>
                  </a:lnTo>
                  <a:lnTo>
                    <a:pt x="1344" y="2448"/>
                  </a:lnTo>
                  <a:lnTo>
                    <a:pt x="1345" y="2448"/>
                  </a:lnTo>
                  <a:lnTo>
                    <a:pt x="1345" y="2447"/>
                  </a:lnTo>
                  <a:lnTo>
                    <a:pt x="1346" y="2447"/>
                  </a:lnTo>
                  <a:lnTo>
                    <a:pt x="1346" y="2446"/>
                  </a:lnTo>
                  <a:lnTo>
                    <a:pt x="1347" y="2446"/>
                  </a:lnTo>
                  <a:lnTo>
                    <a:pt x="1347" y="2445"/>
                  </a:lnTo>
                  <a:lnTo>
                    <a:pt x="1349" y="2445"/>
                  </a:lnTo>
                  <a:lnTo>
                    <a:pt x="1350" y="2443"/>
                  </a:lnTo>
                  <a:lnTo>
                    <a:pt x="1351" y="2443"/>
                  </a:lnTo>
                  <a:lnTo>
                    <a:pt x="1352" y="2443"/>
                  </a:lnTo>
                  <a:lnTo>
                    <a:pt x="1353" y="2443"/>
                  </a:lnTo>
                  <a:lnTo>
                    <a:pt x="1353" y="2442"/>
                  </a:lnTo>
                  <a:lnTo>
                    <a:pt x="1352" y="2442"/>
                  </a:lnTo>
                  <a:lnTo>
                    <a:pt x="1352" y="2441"/>
                  </a:lnTo>
                  <a:lnTo>
                    <a:pt x="1353" y="2441"/>
                  </a:lnTo>
                  <a:lnTo>
                    <a:pt x="1352" y="2441"/>
                  </a:lnTo>
                  <a:lnTo>
                    <a:pt x="1352" y="2440"/>
                  </a:lnTo>
                  <a:lnTo>
                    <a:pt x="1351" y="2440"/>
                  </a:lnTo>
                  <a:lnTo>
                    <a:pt x="1352" y="2440"/>
                  </a:lnTo>
                  <a:lnTo>
                    <a:pt x="1351" y="2438"/>
                  </a:lnTo>
                  <a:lnTo>
                    <a:pt x="1351" y="2437"/>
                  </a:lnTo>
                  <a:lnTo>
                    <a:pt x="1351" y="2436"/>
                  </a:lnTo>
                  <a:lnTo>
                    <a:pt x="1351" y="2435"/>
                  </a:lnTo>
                  <a:lnTo>
                    <a:pt x="1351" y="2433"/>
                  </a:lnTo>
                  <a:lnTo>
                    <a:pt x="1350" y="2433"/>
                  </a:lnTo>
                  <a:lnTo>
                    <a:pt x="1350" y="2432"/>
                  </a:lnTo>
                  <a:lnTo>
                    <a:pt x="1350" y="2431"/>
                  </a:lnTo>
                  <a:lnTo>
                    <a:pt x="1350" y="2430"/>
                  </a:lnTo>
                  <a:lnTo>
                    <a:pt x="1350" y="2429"/>
                  </a:lnTo>
                  <a:lnTo>
                    <a:pt x="1349" y="2429"/>
                  </a:lnTo>
                  <a:lnTo>
                    <a:pt x="1349" y="2427"/>
                  </a:lnTo>
                  <a:lnTo>
                    <a:pt x="1349" y="2426"/>
                  </a:lnTo>
                  <a:lnTo>
                    <a:pt x="1349" y="2425"/>
                  </a:lnTo>
                  <a:lnTo>
                    <a:pt x="1349" y="2424"/>
                  </a:lnTo>
                  <a:lnTo>
                    <a:pt x="1347" y="2424"/>
                  </a:lnTo>
                  <a:lnTo>
                    <a:pt x="1347" y="2425"/>
                  </a:lnTo>
                  <a:lnTo>
                    <a:pt x="1346" y="2425"/>
                  </a:lnTo>
                  <a:lnTo>
                    <a:pt x="1346" y="2424"/>
                  </a:lnTo>
                  <a:lnTo>
                    <a:pt x="1346" y="2422"/>
                  </a:lnTo>
                  <a:lnTo>
                    <a:pt x="1346" y="2421"/>
                  </a:lnTo>
                  <a:lnTo>
                    <a:pt x="1345" y="2421"/>
                  </a:lnTo>
                  <a:lnTo>
                    <a:pt x="1345" y="2420"/>
                  </a:lnTo>
                  <a:lnTo>
                    <a:pt x="1344" y="2420"/>
                  </a:lnTo>
                  <a:lnTo>
                    <a:pt x="1344" y="2419"/>
                  </a:lnTo>
                  <a:lnTo>
                    <a:pt x="1344" y="2417"/>
                  </a:lnTo>
                  <a:lnTo>
                    <a:pt x="1342" y="2417"/>
                  </a:lnTo>
                  <a:lnTo>
                    <a:pt x="1341" y="2417"/>
                  </a:lnTo>
                  <a:lnTo>
                    <a:pt x="1341" y="2416"/>
                  </a:lnTo>
                  <a:lnTo>
                    <a:pt x="1340" y="2416"/>
                  </a:lnTo>
                  <a:lnTo>
                    <a:pt x="1340" y="2415"/>
                  </a:lnTo>
                  <a:lnTo>
                    <a:pt x="1339" y="2414"/>
                  </a:lnTo>
                  <a:lnTo>
                    <a:pt x="1339" y="2412"/>
                  </a:lnTo>
                  <a:lnTo>
                    <a:pt x="1337" y="2412"/>
                  </a:lnTo>
                  <a:lnTo>
                    <a:pt x="1336" y="2412"/>
                  </a:lnTo>
                  <a:lnTo>
                    <a:pt x="1336" y="2411"/>
                  </a:lnTo>
                  <a:lnTo>
                    <a:pt x="1335" y="2411"/>
                  </a:lnTo>
                  <a:lnTo>
                    <a:pt x="1335" y="2410"/>
                  </a:lnTo>
                  <a:lnTo>
                    <a:pt x="1334" y="2410"/>
                  </a:lnTo>
                  <a:lnTo>
                    <a:pt x="1332" y="2410"/>
                  </a:lnTo>
                  <a:lnTo>
                    <a:pt x="1332" y="2411"/>
                  </a:lnTo>
                  <a:lnTo>
                    <a:pt x="1331" y="2411"/>
                  </a:lnTo>
                  <a:lnTo>
                    <a:pt x="1331" y="2410"/>
                  </a:lnTo>
                  <a:lnTo>
                    <a:pt x="1330" y="2410"/>
                  </a:lnTo>
                  <a:lnTo>
                    <a:pt x="1330" y="2411"/>
                  </a:lnTo>
                  <a:lnTo>
                    <a:pt x="1329" y="2411"/>
                  </a:lnTo>
                  <a:lnTo>
                    <a:pt x="1327" y="2411"/>
                  </a:lnTo>
                  <a:lnTo>
                    <a:pt x="1327" y="2410"/>
                  </a:lnTo>
                  <a:lnTo>
                    <a:pt x="1327" y="2409"/>
                  </a:lnTo>
                  <a:lnTo>
                    <a:pt x="1326" y="2409"/>
                  </a:lnTo>
                  <a:lnTo>
                    <a:pt x="1326" y="2407"/>
                  </a:lnTo>
                  <a:lnTo>
                    <a:pt x="1325" y="2407"/>
                  </a:lnTo>
                  <a:lnTo>
                    <a:pt x="1325" y="2406"/>
                  </a:lnTo>
                  <a:lnTo>
                    <a:pt x="1325" y="2405"/>
                  </a:lnTo>
                  <a:lnTo>
                    <a:pt x="1324" y="2406"/>
                  </a:lnTo>
                  <a:lnTo>
                    <a:pt x="1324" y="2405"/>
                  </a:lnTo>
                  <a:lnTo>
                    <a:pt x="1323" y="2405"/>
                  </a:lnTo>
                  <a:lnTo>
                    <a:pt x="1323" y="2404"/>
                  </a:lnTo>
                  <a:lnTo>
                    <a:pt x="1323" y="2403"/>
                  </a:lnTo>
                  <a:lnTo>
                    <a:pt x="1323" y="2401"/>
                  </a:lnTo>
                  <a:lnTo>
                    <a:pt x="1321" y="2400"/>
                  </a:lnTo>
                  <a:lnTo>
                    <a:pt x="1321" y="2399"/>
                  </a:lnTo>
                  <a:lnTo>
                    <a:pt x="1320" y="2399"/>
                  </a:lnTo>
                  <a:lnTo>
                    <a:pt x="1321" y="2399"/>
                  </a:lnTo>
                  <a:lnTo>
                    <a:pt x="1321" y="2398"/>
                  </a:lnTo>
                  <a:lnTo>
                    <a:pt x="1320" y="2398"/>
                  </a:lnTo>
                  <a:lnTo>
                    <a:pt x="1320" y="2396"/>
                  </a:lnTo>
                  <a:lnTo>
                    <a:pt x="1321" y="2396"/>
                  </a:lnTo>
                  <a:lnTo>
                    <a:pt x="1320" y="2396"/>
                  </a:lnTo>
                  <a:lnTo>
                    <a:pt x="1320" y="2395"/>
                  </a:lnTo>
                  <a:lnTo>
                    <a:pt x="1319" y="2395"/>
                  </a:lnTo>
                  <a:lnTo>
                    <a:pt x="1319" y="2394"/>
                  </a:lnTo>
                  <a:lnTo>
                    <a:pt x="1319" y="2393"/>
                  </a:lnTo>
                  <a:lnTo>
                    <a:pt x="1318" y="2393"/>
                  </a:lnTo>
                  <a:lnTo>
                    <a:pt x="1318" y="2391"/>
                  </a:lnTo>
                  <a:lnTo>
                    <a:pt x="1316" y="2391"/>
                  </a:lnTo>
                  <a:lnTo>
                    <a:pt x="1316" y="2390"/>
                  </a:lnTo>
                  <a:lnTo>
                    <a:pt x="1318" y="2390"/>
                  </a:lnTo>
                  <a:lnTo>
                    <a:pt x="1318" y="2389"/>
                  </a:lnTo>
                  <a:lnTo>
                    <a:pt x="1316" y="2389"/>
                  </a:lnTo>
                  <a:lnTo>
                    <a:pt x="1316" y="2388"/>
                  </a:lnTo>
                  <a:lnTo>
                    <a:pt x="1318" y="2388"/>
                  </a:lnTo>
                  <a:lnTo>
                    <a:pt x="1316" y="2388"/>
                  </a:lnTo>
                  <a:lnTo>
                    <a:pt x="1315" y="2388"/>
                  </a:lnTo>
                  <a:lnTo>
                    <a:pt x="1315" y="2386"/>
                  </a:lnTo>
                  <a:lnTo>
                    <a:pt x="1315" y="2388"/>
                  </a:lnTo>
                  <a:lnTo>
                    <a:pt x="1315" y="2386"/>
                  </a:lnTo>
                  <a:lnTo>
                    <a:pt x="1314" y="2386"/>
                  </a:lnTo>
                  <a:lnTo>
                    <a:pt x="1314" y="2385"/>
                  </a:lnTo>
                  <a:lnTo>
                    <a:pt x="1314" y="2384"/>
                  </a:lnTo>
                  <a:lnTo>
                    <a:pt x="1314" y="2383"/>
                  </a:lnTo>
                  <a:lnTo>
                    <a:pt x="1313" y="2383"/>
                  </a:lnTo>
                  <a:lnTo>
                    <a:pt x="1313" y="2381"/>
                  </a:lnTo>
                  <a:lnTo>
                    <a:pt x="1311" y="2381"/>
                  </a:lnTo>
                  <a:lnTo>
                    <a:pt x="1311" y="2380"/>
                  </a:lnTo>
                  <a:lnTo>
                    <a:pt x="1310" y="2380"/>
                  </a:lnTo>
                  <a:lnTo>
                    <a:pt x="1310" y="2379"/>
                  </a:lnTo>
                  <a:lnTo>
                    <a:pt x="1311" y="2379"/>
                  </a:lnTo>
                  <a:lnTo>
                    <a:pt x="1310" y="2379"/>
                  </a:lnTo>
                  <a:lnTo>
                    <a:pt x="1310" y="2378"/>
                  </a:lnTo>
                  <a:lnTo>
                    <a:pt x="1310" y="2377"/>
                  </a:lnTo>
                  <a:lnTo>
                    <a:pt x="1309" y="2377"/>
                  </a:lnTo>
                  <a:lnTo>
                    <a:pt x="1309" y="2375"/>
                  </a:lnTo>
                  <a:lnTo>
                    <a:pt x="1310" y="2375"/>
                  </a:lnTo>
                  <a:lnTo>
                    <a:pt x="1309" y="2375"/>
                  </a:lnTo>
                  <a:lnTo>
                    <a:pt x="1309" y="2374"/>
                  </a:lnTo>
                  <a:lnTo>
                    <a:pt x="1309" y="2373"/>
                  </a:lnTo>
                  <a:lnTo>
                    <a:pt x="1308" y="2373"/>
                  </a:lnTo>
                  <a:lnTo>
                    <a:pt x="1308" y="2372"/>
                  </a:lnTo>
                  <a:lnTo>
                    <a:pt x="1308" y="2370"/>
                  </a:lnTo>
                  <a:lnTo>
                    <a:pt x="1308" y="2369"/>
                  </a:lnTo>
                  <a:lnTo>
                    <a:pt x="1306" y="2369"/>
                  </a:lnTo>
                  <a:lnTo>
                    <a:pt x="1306" y="2368"/>
                  </a:lnTo>
                  <a:lnTo>
                    <a:pt x="1305" y="2368"/>
                  </a:lnTo>
                  <a:lnTo>
                    <a:pt x="1304" y="2368"/>
                  </a:lnTo>
                  <a:lnTo>
                    <a:pt x="1304" y="2367"/>
                  </a:lnTo>
                  <a:lnTo>
                    <a:pt x="1303" y="2367"/>
                  </a:lnTo>
                  <a:lnTo>
                    <a:pt x="1303" y="2365"/>
                  </a:lnTo>
                  <a:lnTo>
                    <a:pt x="1301" y="2365"/>
                  </a:lnTo>
                  <a:lnTo>
                    <a:pt x="1301" y="2364"/>
                  </a:lnTo>
                  <a:lnTo>
                    <a:pt x="1301" y="2365"/>
                  </a:lnTo>
                  <a:lnTo>
                    <a:pt x="1301" y="2364"/>
                  </a:lnTo>
                  <a:lnTo>
                    <a:pt x="1300" y="2364"/>
                  </a:lnTo>
                  <a:lnTo>
                    <a:pt x="1300" y="2363"/>
                  </a:lnTo>
                  <a:lnTo>
                    <a:pt x="1299" y="2363"/>
                  </a:lnTo>
                  <a:lnTo>
                    <a:pt x="1300" y="2362"/>
                  </a:lnTo>
                  <a:lnTo>
                    <a:pt x="1299" y="2362"/>
                  </a:lnTo>
                  <a:lnTo>
                    <a:pt x="1300" y="2362"/>
                  </a:lnTo>
                  <a:lnTo>
                    <a:pt x="1299" y="2362"/>
                  </a:lnTo>
                  <a:lnTo>
                    <a:pt x="1299" y="2360"/>
                  </a:lnTo>
                  <a:lnTo>
                    <a:pt x="1298" y="2360"/>
                  </a:lnTo>
                  <a:lnTo>
                    <a:pt x="1298" y="2359"/>
                  </a:lnTo>
                  <a:lnTo>
                    <a:pt x="1297" y="2359"/>
                  </a:lnTo>
                  <a:lnTo>
                    <a:pt x="1297" y="2358"/>
                  </a:lnTo>
                  <a:lnTo>
                    <a:pt x="1297" y="2357"/>
                  </a:lnTo>
                  <a:lnTo>
                    <a:pt x="1295" y="2357"/>
                  </a:lnTo>
                  <a:lnTo>
                    <a:pt x="1297" y="2357"/>
                  </a:lnTo>
                  <a:lnTo>
                    <a:pt x="1295" y="2355"/>
                  </a:lnTo>
                  <a:lnTo>
                    <a:pt x="1294" y="2355"/>
                  </a:lnTo>
                  <a:lnTo>
                    <a:pt x="1294" y="2354"/>
                  </a:lnTo>
                  <a:lnTo>
                    <a:pt x="1294" y="2353"/>
                  </a:lnTo>
                  <a:lnTo>
                    <a:pt x="1293" y="2353"/>
                  </a:lnTo>
                  <a:lnTo>
                    <a:pt x="1294" y="2353"/>
                  </a:lnTo>
                  <a:lnTo>
                    <a:pt x="1293" y="2353"/>
                  </a:lnTo>
                  <a:lnTo>
                    <a:pt x="1293" y="2352"/>
                  </a:lnTo>
                  <a:lnTo>
                    <a:pt x="1293" y="2351"/>
                  </a:lnTo>
                  <a:lnTo>
                    <a:pt x="1292" y="2351"/>
                  </a:lnTo>
                  <a:lnTo>
                    <a:pt x="1292" y="2349"/>
                  </a:lnTo>
                  <a:lnTo>
                    <a:pt x="1292" y="2348"/>
                  </a:lnTo>
                  <a:lnTo>
                    <a:pt x="1290" y="2348"/>
                  </a:lnTo>
                  <a:lnTo>
                    <a:pt x="1290" y="2347"/>
                  </a:lnTo>
                  <a:lnTo>
                    <a:pt x="1290" y="2346"/>
                  </a:lnTo>
                  <a:lnTo>
                    <a:pt x="1290" y="2344"/>
                  </a:lnTo>
                  <a:lnTo>
                    <a:pt x="1289" y="2344"/>
                  </a:lnTo>
                  <a:lnTo>
                    <a:pt x="1289" y="2343"/>
                  </a:lnTo>
                  <a:lnTo>
                    <a:pt x="1289" y="2342"/>
                  </a:lnTo>
                  <a:lnTo>
                    <a:pt x="1288" y="2342"/>
                  </a:lnTo>
                  <a:lnTo>
                    <a:pt x="1288" y="2341"/>
                  </a:lnTo>
                  <a:lnTo>
                    <a:pt x="1287" y="2341"/>
                  </a:lnTo>
                  <a:lnTo>
                    <a:pt x="1287" y="2339"/>
                  </a:lnTo>
                  <a:lnTo>
                    <a:pt x="1285" y="2339"/>
                  </a:lnTo>
                  <a:lnTo>
                    <a:pt x="1285" y="2338"/>
                  </a:lnTo>
                  <a:lnTo>
                    <a:pt x="1285" y="2337"/>
                  </a:lnTo>
                  <a:lnTo>
                    <a:pt x="1284" y="2337"/>
                  </a:lnTo>
                  <a:lnTo>
                    <a:pt x="1284" y="2336"/>
                  </a:lnTo>
                  <a:lnTo>
                    <a:pt x="1283" y="2336"/>
                  </a:lnTo>
                  <a:lnTo>
                    <a:pt x="1282" y="2336"/>
                  </a:lnTo>
                  <a:lnTo>
                    <a:pt x="1280" y="2336"/>
                  </a:lnTo>
                  <a:lnTo>
                    <a:pt x="1280" y="2334"/>
                  </a:lnTo>
                  <a:lnTo>
                    <a:pt x="1279" y="2334"/>
                  </a:lnTo>
                  <a:lnTo>
                    <a:pt x="1279" y="2336"/>
                  </a:lnTo>
                  <a:lnTo>
                    <a:pt x="1278" y="2336"/>
                  </a:lnTo>
                  <a:lnTo>
                    <a:pt x="1278" y="2334"/>
                  </a:lnTo>
                  <a:lnTo>
                    <a:pt x="1278" y="2333"/>
                  </a:lnTo>
                  <a:lnTo>
                    <a:pt x="1277" y="2332"/>
                  </a:lnTo>
                  <a:lnTo>
                    <a:pt x="1277" y="2331"/>
                  </a:lnTo>
                  <a:lnTo>
                    <a:pt x="1275" y="2331"/>
                  </a:lnTo>
                  <a:lnTo>
                    <a:pt x="1275" y="2327"/>
                  </a:lnTo>
                  <a:lnTo>
                    <a:pt x="1275" y="2322"/>
                  </a:lnTo>
                  <a:lnTo>
                    <a:pt x="1274" y="2317"/>
                  </a:lnTo>
                  <a:lnTo>
                    <a:pt x="1274" y="2316"/>
                  </a:lnTo>
                  <a:lnTo>
                    <a:pt x="1277" y="2316"/>
                  </a:lnTo>
                  <a:lnTo>
                    <a:pt x="1280" y="2315"/>
                  </a:lnTo>
                  <a:lnTo>
                    <a:pt x="1284" y="2315"/>
                  </a:lnTo>
                  <a:lnTo>
                    <a:pt x="1287" y="2315"/>
                  </a:lnTo>
                  <a:lnTo>
                    <a:pt x="1289" y="2315"/>
                  </a:lnTo>
                  <a:lnTo>
                    <a:pt x="1290" y="2315"/>
                  </a:lnTo>
                  <a:lnTo>
                    <a:pt x="1295" y="2315"/>
                  </a:lnTo>
                  <a:lnTo>
                    <a:pt x="1298" y="2313"/>
                  </a:lnTo>
                  <a:lnTo>
                    <a:pt x="1303" y="2313"/>
                  </a:lnTo>
                  <a:lnTo>
                    <a:pt x="1306" y="2313"/>
                  </a:lnTo>
                  <a:lnTo>
                    <a:pt x="1309" y="2313"/>
                  </a:lnTo>
                  <a:lnTo>
                    <a:pt x="1310" y="2312"/>
                  </a:lnTo>
                  <a:lnTo>
                    <a:pt x="1311" y="2312"/>
                  </a:lnTo>
                  <a:lnTo>
                    <a:pt x="1313" y="2312"/>
                  </a:lnTo>
                  <a:lnTo>
                    <a:pt x="1314" y="2312"/>
                  </a:lnTo>
                  <a:lnTo>
                    <a:pt x="1315" y="2312"/>
                  </a:lnTo>
                  <a:lnTo>
                    <a:pt x="1316" y="2312"/>
                  </a:lnTo>
                  <a:lnTo>
                    <a:pt x="1318" y="2312"/>
                  </a:lnTo>
                  <a:lnTo>
                    <a:pt x="1319" y="2312"/>
                  </a:lnTo>
                  <a:lnTo>
                    <a:pt x="1320" y="2312"/>
                  </a:lnTo>
                  <a:lnTo>
                    <a:pt x="1321" y="2312"/>
                  </a:lnTo>
                  <a:lnTo>
                    <a:pt x="1324" y="2312"/>
                  </a:lnTo>
                  <a:lnTo>
                    <a:pt x="1325" y="2312"/>
                  </a:lnTo>
                  <a:lnTo>
                    <a:pt x="1326" y="2312"/>
                  </a:lnTo>
                  <a:lnTo>
                    <a:pt x="1327" y="2312"/>
                  </a:lnTo>
                  <a:lnTo>
                    <a:pt x="1327" y="2313"/>
                  </a:lnTo>
                  <a:lnTo>
                    <a:pt x="1329" y="2315"/>
                  </a:lnTo>
                  <a:lnTo>
                    <a:pt x="1330" y="2316"/>
                  </a:lnTo>
                  <a:lnTo>
                    <a:pt x="1331" y="2316"/>
                  </a:lnTo>
                  <a:lnTo>
                    <a:pt x="1331" y="2317"/>
                  </a:lnTo>
                  <a:lnTo>
                    <a:pt x="1332" y="2318"/>
                  </a:lnTo>
                  <a:lnTo>
                    <a:pt x="1334" y="2318"/>
                  </a:lnTo>
                  <a:lnTo>
                    <a:pt x="1334" y="2320"/>
                  </a:lnTo>
                  <a:lnTo>
                    <a:pt x="1335" y="2320"/>
                  </a:lnTo>
                  <a:lnTo>
                    <a:pt x="1336" y="2321"/>
                  </a:lnTo>
                  <a:lnTo>
                    <a:pt x="1337" y="2322"/>
                  </a:lnTo>
                  <a:lnTo>
                    <a:pt x="1339" y="2323"/>
                  </a:lnTo>
                  <a:lnTo>
                    <a:pt x="1339" y="2325"/>
                  </a:lnTo>
                  <a:lnTo>
                    <a:pt x="1345" y="2328"/>
                  </a:lnTo>
                  <a:lnTo>
                    <a:pt x="1346" y="2328"/>
                  </a:lnTo>
                  <a:lnTo>
                    <a:pt x="1346" y="2327"/>
                  </a:lnTo>
                  <a:lnTo>
                    <a:pt x="1346" y="2326"/>
                  </a:lnTo>
                  <a:lnTo>
                    <a:pt x="1347" y="2326"/>
                  </a:lnTo>
                  <a:lnTo>
                    <a:pt x="1347" y="2327"/>
                  </a:lnTo>
                  <a:lnTo>
                    <a:pt x="1347" y="2326"/>
                  </a:lnTo>
                  <a:lnTo>
                    <a:pt x="1347" y="2325"/>
                  </a:lnTo>
                  <a:lnTo>
                    <a:pt x="1347" y="2323"/>
                  </a:lnTo>
                  <a:lnTo>
                    <a:pt x="1349" y="2323"/>
                  </a:lnTo>
                  <a:lnTo>
                    <a:pt x="1349" y="2322"/>
                  </a:lnTo>
                  <a:lnTo>
                    <a:pt x="1350" y="2322"/>
                  </a:lnTo>
                  <a:lnTo>
                    <a:pt x="1349" y="2322"/>
                  </a:lnTo>
                  <a:lnTo>
                    <a:pt x="1349" y="2321"/>
                  </a:lnTo>
                  <a:lnTo>
                    <a:pt x="1350" y="2321"/>
                  </a:lnTo>
                  <a:lnTo>
                    <a:pt x="1350" y="2320"/>
                  </a:lnTo>
                  <a:lnTo>
                    <a:pt x="1350" y="2318"/>
                  </a:lnTo>
                  <a:lnTo>
                    <a:pt x="1350" y="2317"/>
                  </a:lnTo>
                  <a:lnTo>
                    <a:pt x="1351" y="2317"/>
                  </a:lnTo>
                  <a:lnTo>
                    <a:pt x="1351" y="2316"/>
                  </a:lnTo>
                  <a:lnTo>
                    <a:pt x="1352" y="2316"/>
                  </a:lnTo>
                  <a:lnTo>
                    <a:pt x="1352" y="2315"/>
                  </a:lnTo>
                  <a:lnTo>
                    <a:pt x="1352" y="2313"/>
                  </a:lnTo>
                  <a:lnTo>
                    <a:pt x="1353" y="2313"/>
                  </a:lnTo>
                  <a:lnTo>
                    <a:pt x="1353" y="2312"/>
                  </a:lnTo>
                  <a:lnTo>
                    <a:pt x="1353" y="2311"/>
                  </a:lnTo>
                  <a:lnTo>
                    <a:pt x="1355" y="2310"/>
                  </a:lnTo>
                  <a:lnTo>
                    <a:pt x="1356" y="2310"/>
                  </a:lnTo>
                  <a:lnTo>
                    <a:pt x="1357" y="2310"/>
                  </a:lnTo>
                  <a:lnTo>
                    <a:pt x="1357" y="2308"/>
                  </a:lnTo>
                  <a:lnTo>
                    <a:pt x="1358" y="2308"/>
                  </a:lnTo>
                  <a:lnTo>
                    <a:pt x="1358" y="2307"/>
                  </a:lnTo>
                  <a:lnTo>
                    <a:pt x="1360" y="2307"/>
                  </a:lnTo>
                  <a:lnTo>
                    <a:pt x="1360" y="2306"/>
                  </a:lnTo>
                  <a:lnTo>
                    <a:pt x="1360" y="2305"/>
                  </a:lnTo>
                  <a:lnTo>
                    <a:pt x="1361" y="2305"/>
                  </a:lnTo>
                  <a:lnTo>
                    <a:pt x="1361" y="2303"/>
                  </a:lnTo>
                  <a:lnTo>
                    <a:pt x="1362" y="2303"/>
                  </a:lnTo>
                  <a:lnTo>
                    <a:pt x="1362" y="2302"/>
                  </a:lnTo>
                  <a:lnTo>
                    <a:pt x="1363" y="2302"/>
                  </a:lnTo>
                  <a:lnTo>
                    <a:pt x="1363" y="2301"/>
                  </a:lnTo>
                  <a:lnTo>
                    <a:pt x="1363" y="2300"/>
                  </a:lnTo>
                  <a:lnTo>
                    <a:pt x="1363" y="2299"/>
                  </a:lnTo>
                  <a:lnTo>
                    <a:pt x="1363" y="2297"/>
                  </a:lnTo>
                  <a:lnTo>
                    <a:pt x="1363" y="2296"/>
                  </a:lnTo>
                  <a:lnTo>
                    <a:pt x="1363" y="2295"/>
                  </a:lnTo>
                  <a:lnTo>
                    <a:pt x="1363" y="2294"/>
                  </a:lnTo>
                  <a:lnTo>
                    <a:pt x="1365" y="2294"/>
                  </a:lnTo>
                  <a:lnTo>
                    <a:pt x="1365" y="2292"/>
                  </a:lnTo>
                  <a:lnTo>
                    <a:pt x="1365" y="2291"/>
                  </a:lnTo>
                  <a:lnTo>
                    <a:pt x="1365" y="2290"/>
                  </a:lnTo>
                  <a:lnTo>
                    <a:pt x="1365" y="2289"/>
                  </a:lnTo>
                  <a:lnTo>
                    <a:pt x="1365" y="2287"/>
                  </a:lnTo>
                  <a:lnTo>
                    <a:pt x="1365" y="2286"/>
                  </a:lnTo>
                  <a:lnTo>
                    <a:pt x="1365" y="2285"/>
                  </a:lnTo>
                  <a:lnTo>
                    <a:pt x="1363" y="2285"/>
                  </a:lnTo>
                  <a:lnTo>
                    <a:pt x="1363" y="2284"/>
                  </a:lnTo>
                  <a:lnTo>
                    <a:pt x="1363" y="2282"/>
                  </a:lnTo>
                  <a:lnTo>
                    <a:pt x="1365" y="2282"/>
                  </a:lnTo>
                  <a:lnTo>
                    <a:pt x="1365" y="2281"/>
                  </a:lnTo>
                  <a:lnTo>
                    <a:pt x="1366" y="2281"/>
                  </a:lnTo>
                  <a:lnTo>
                    <a:pt x="1366" y="2280"/>
                  </a:lnTo>
                  <a:lnTo>
                    <a:pt x="1367" y="2280"/>
                  </a:lnTo>
                  <a:lnTo>
                    <a:pt x="1368" y="2280"/>
                  </a:lnTo>
                  <a:lnTo>
                    <a:pt x="1368" y="2279"/>
                  </a:lnTo>
                  <a:lnTo>
                    <a:pt x="1370" y="2279"/>
                  </a:lnTo>
                  <a:lnTo>
                    <a:pt x="1371" y="2279"/>
                  </a:lnTo>
                  <a:lnTo>
                    <a:pt x="1370" y="2279"/>
                  </a:lnTo>
                  <a:lnTo>
                    <a:pt x="1370" y="2277"/>
                  </a:lnTo>
                  <a:lnTo>
                    <a:pt x="1371" y="2277"/>
                  </a:lnTo>
                  <a:lnTo>
                    <a:pt x="1371" y="2276"/>
                  </a:lnTo>
                  <a:lnTo>
                    <a:pt x="1371" y="2275"/>
                  </a:lnTo>
                  <a:lnTo>
                    <a:pt x="1370" y="2275"/>
                  </a:lnTo>
                  <a:lnTo>
                    <a:pt x="1370" y="2276"/>
                  </a:lnTo>
                  <a:lnTo>
                    <a:pt x="1370" y="2275"/>
                  </a:lnTo>
                  <a:lnTo>
                    <a:pt x="1370" y="2274"/>
                  </a:lnTo>
                  <a:lnTo>
                    <a:pt x="1368" y="2274"/>
                  </a:lnTo>
                  <a:lnTo>
                    <a:pt x="1368" y="2273"/>
                  </a:lnTo>
                  <a:lnTo>
                    <a:pt x="1367" y="2273"/>
                  </a:lnTo>
                  <a:lnTo>
                    <a:pt x="1366" y="2273"/>
                  </a:lnTo>
                  <a:lnTo>
                    <a:pt x="1365" y="2273"/>
                  </a:lnTo>
                  <a:lnTo>
                    <a:pt x="1363" y="2273"/>
                  </a:lnTo>
                  <a:lnTo>
                    <a:pt x="1363" y="2271"/>
                  </a:lnTo>
                  <a:lnTo>
                    <a:pt x="1365" y="2271"/>
                  </a:lnTo>
                  <a:lnTo>
                    <a:pt x="1365" y="2270"/>
                  </a:lnTo>
                  <a:lnTo>
                    <a:pt x="1366" y="2270"/>
                  </a:lnTo>
                  <a:lnTo>
                    <a:pt x="1366" y="2271"/>
                  </a:lnTo>
                  <a:lnTo>
                    <a:pt x="1366" y="2270"/>
                  </a:lnTo>
                  <a:lnTo>
                    <a:pt x="1366" y="2269"/>
                  </a:lnTo>
                  <a:lnTo>
                    <a:pt x="1365" y="2269"/>
                  </a:lnTo>
                  <a:lnTo>
                    <a:pt x="1365" y="2268"/>
                  </a:lnTo>
                  <a:lnTo>
                    <a:pt x="1366" y="2268"/>
                  </a:lnTo>
                  <a:lnTo>
                    <a:pt x="1365" y="2268"/>
                  </a:lnTo>
                  <a:lnTo>
                    <a:pt x="1365" y="2266"/>
                  </a:lnTo>
                  <a:lnTo>
                    <a:pt x="1363" y="2266"/>
                  </a:lnTo>
                  <a:lnTo>
                    <a:pt x="1363" y="2265"/>
                  </a:lnTo>
                  <a:lnTo>
                    <a:pt x="1365" y="2265"/>
                  </a:lnTo>
                  <a:lnTo>
                    <a:pt x="1363" y="2265"/>
                  </a:lnTo>
                  <a:lnTo>
                    <a:pt x="1363" y="2264"/>
                  </a:lnTo>
                  <a:lnTo>
                    <a:pt x="1365" y="2264"/>
                  </a:lnTo>
                  <a:lnTo>
                    <a:pt x="1366" y="2264"/>
                  </a:lnTo>
                  <a:lnTo>
                    <a:pt x="1366" y="2263"/>
                  </a:lnTo>
                  <a:lnTo>
                    <a:pt x="1366" y="2261"/>
                  </a:lnTo>
                  <a:lnTo>
                    <a:pt x="1365" y="2261"/>
                  </a:lnTo>
                  <a:lnTo>
                    <a:pt x="1365" y="2263"/>
                  </a:lnTo>
                  <a:lnTo>
                    <a:pt x="1365" y="2261"/>
                  </a:lnTo>
                  <a:lnTo>
                    <a:pt x="1366" y="2261"/>
                  </a:lnTo>
                  <a:lnTo>
                    <a:pt x="1365" y="2261"/>
                  </a:lnTo>
                  <a:lnTo>
                    <a:pt x="1365" y="2260"/>
                  </a:lnTo>
                  <a:lnTo>
                    <a:pt x="1363" y="2260"/>
                  </a:lnTo>
                  <a:lnTo>
                    <a:pt x="1363" y="2259"/>
                  </a:lnTo>
                  <a:lnTo>
                    <a:pt x="1362" y="2259"/>
                  </a:lnTo>
                  <a:lnTo>
                    <a:pt x="1363" y="2259"/>
                  </a:lnTo>
                  <a:lnTo>
                    <a:pt x="1363" y="2258"/>
                  </a:lnTo>
                  <a:lnTo>
                    <a:pt x="1362" y="2258"/>
                  </a:lnTo>
                  <a:lnTo>
                    <a:pt x="1362" y="2256"/>
                  </a:lnTo>
                  <a:lnTo>
                    <a:pt x="1361" y="2256"/>
                  </a:lnTo>
                  <a:lnTo>
                    <a:pt x="1361" y="2255"/>
                  </a:lnTo>
                  <a:lnTo>
                    <a:pt x="1361" y="2254"/>
                  </a:lnTo>
                  <a:lnTo>
                    <a:pt x="1361" y="2253"/>
                  </a:lnTo>
                  <a:lnTo>
                    <a:pt x="1360" y="2253"/>
                  </a:lnTo>
                  <a:lnTo>
                    <a:pt x="1360" y="2254"/>
                  </a:lnTo>
                  <a:lnTo>
                    <a:pt x="1358" y="2254"/>
                  </a:lnTo>
                  <a:lnTo>
                    <a:pt x="1360" y="2254"/>
                  </a:lnTo>
                  <a:lnTo>
                    <a:pt x="1360" y="2253"/>
                  </a:lnTo>
                  <a:lnTo>
                    <a:pt x="1358" y="2253"/>
                  </a:lnTo>
                  <a:lnTo>
                    <a:pt x="1360" y="2253"/>
                  </a:lnTo>
                  <a:lnTo>
                    <a:pt x="1360" y="2251"/>
                  </a:lnTo>
                  <a:lnTo>
                    <a:pt x="1361" y="2251"/>
                  </a:lnTo>
                  <a:lnTo>
                    <a:pt x="1360" y="2251"/>
                  </a:lnTo>
                  <a:lnTo>
                    <a:pt x="1358" y="2251"/>
                  </a:lnTo>
                  <a:lnTo>
                    <a:pt x="1358" y="2250"/>
                  </a:lnTo>
                  <a:lnTo>
                    <a:pt x="1357" y="2250"/>
                  </a:lnTo>
                  <a:lnTo>
                    <a:pt x="1356" y="2250"/>
                  </a:lnTo>
                  <a:lnTo>
                    <a:pt x="1356" y="2249"/>
                  </a:lnTo>
                  <a:lnTo>
                    <a:pt x="1355" y="2249"/>
                  </a:lnTo>
                  <a:lnTo>
                    <a:pt x="1355" y="2250"/>
                  </a:lnTo>
                  <a:lnTo>
                    <a:pt x="1355" y="2249"/>
                  </a:lnTo>
                  <a:lnTo>
                    <a:pt x="1353" y="2249"/>
                  </a:lnTo>
                  <a:lnTo>
                    <a:pt x="1353" y="2248"/>
                  </a:lnTo>
                  <a:lnTo>
                    <a:pt x="1355" y="2248"/>
                  </a:lnTo>
                  <a:lnTo>
                    <a:pt x="1356" y="2247"/>
                  </a:lnTo>
                  <a:lnTo>
                    <a:pt x="1355" y="2247"/>
                  </a:lnTo>
                  <a:lnTo>
                    <a:pt x="1355" y="2245"/>
                  </a:lnTo>
                  <a:lnTo>
                    <a:pt x="1355" y="2244"/>
                  </a:lnTo>
                  <a:lnTo>
                    <a:pt x="1355" y="2243"/>
                  </a:lnTo>
                  <a:lnTo>
                    <a:pt x="1355" y="2242"/>
                  </a:lnTo>
                  <a:lnTo>
                    <a:pt x="1356" y="2242"/>
                  </a:lnTo>
                  <a:lnTo>
                    <a:pt x="1356" y="2240"/>
                  </a:lnTo>
                  <a:lnTo>
                    <a:pt x="1357" y="2240"/>
                  </a:lnTo>
                  <a:lnTo>
                    <a:pt x="1357" y="2239"/>
                  </a:lnTo>
                  <a:lnTo>
                    <a:pt x="1356" y="2239"/>
                  </a:lnTo>
                  <a:lnTo>
                    <a:pt x="1356" y="2238"/>
                  </a:lnTo>
                  <a:lnTo>
                    <a:pt x="1357" y="2238"/>
                  </a:lnTo>
                  <a:lnTo>
                    <a:pt x="1357" y="2237"/>
                  </a:lnTo>
                  <a:lnTo>
                    <a:pt x="1358" y="2237"/>
                  </a:lnTo>
                  <a:lnTo>
                    <a:pt x="1358" y="2235"/>
                  </a:lnTo>
                  <a:lnTo>
                    <a:pt x="1357" y="2235"/>
                  </a:lnTo>
                  <a:lnTo>
                    <a:pt x="1357" y="2234"/>
                  </a:lnTo>
                  <a:lnTo>
                    <a:pt x="1358" y="2234"/>
                  </a:lnTo>
                  <a:lnTo>
                    <a:pt x="1358" y="2233"/>
                  </a:lnTo>
                  <a:lnTo>
                    <a:pt x="1360" y="2233"/>
                  </a:lnTo>
                  <a:lnTo>
                    <a:pt x="1360" y="2232"/>
                  </a:lnTo>
                  <a:lnTo>
                    <a:pt x="1361" y="2232"/>
                  </a:lnTo>
                  <a:lnTo>
                    <a:pt x="1361" y="2230"/>
                  </a:lnTo>
                  <a:lnTo>
                    <a:pt x="1360" y="2230"/>
                  </a:lnTo>
                  <a:lnTo>
                    <a:pt x="1361" y="2230"/>
                  </a:lnTo>
                  <a:lnTo>
                    <a:pt x="1362" y="2230"/>
                  </a:lnTo>
                  <a:lnTo>
                    <a:pt x="1362" y="2229"/>
                  </a:lnTo>
                  <a:lnTo>
                    <a:pt x="1363" y="2229"/>
                  </a:lnTo>
                  <a:lnTo>
                    <a:pt x="1362" y="2229"/>
                  </a:lnTo>
                  <a:lnTo>
                    <a:pt x="1362" y="2228"/>
                  </a:lnTo>
                  <a:lnTo>
                    <a:pt x="1362" y="2227"/>
                  </a:lnTo>
                  <a:lnTo>
                    <a:pt x="1363" y="2227"/>
                  </a:lnTo>
                  <a:lnTo>
                    <a:pt x="1363" y="2225"/>
                  </a:lnTo>
                  <a:lnTo>
                    <a:pt x="1365" y="2225"/>
                  </a:lnTo>
                  <a:lnTo>
                    <a:pt x="1365" y="2224"/>
                  </a:lnTo>
                  <a:lnTo>
                    <a:pt x="1363" y="2224"/>
                  </a:lnTo>
                  <a:lnTo>
                    <a:pt x="1365" y="2224"/>
                  </a:lnTo>
                  <a:lnTo>
                    <a:pt x="1363" y="2224"/>
                  </a:lnTo>
                  <a:lnTo>
                    <a:pt x="1363" y="2223"/>
                  </a:lnTo>
                  <a:lnTo>
                    <a:pt x="1365" y="2223"/>
                  </a:lnTo>
                  <a:lnTo>
                    <a:pt x="1365" y="2222"/>
                  </a:lnTo>
                  <a:lnTo>
                    <a:pt x="1363" y="2222"/>
                  </a:lnTo>
                  <a:lnTo>
                    <a:pt x="1363" y="2221"/>
                  </a:lnTo>
                  <a:lnTo>
                    <a:pt x="1362" y="2221"/>
                  </a:lnTo>
                  <a:lnTo>
                    <a:pt x="1363" y="2221"/>
                  </a:lnTo>
                  <a:lnTo>
                    <a:pt x="1363" y="2219"/>
                  </a:lnTo>
                  <a:lnTo>
                    <a:pt x="1363" y="2218"/>
                  </a:lnTo>
                  <a:lnTo>
                    <a:pt x="1362" y="2218"/>
                  </a:lnTo>
                  <a:lnTo>
                    <a:pt x="1361" y="2218"/>
                  </a:lnTo>
                  <a:lnTo>
                    <a:pt x="1360" y="2218"/>
                  </a:lnTo>
                  <a:lnTo>
                    <a:pt x="1360" y="2219"/>
                  </a:lnTo>
                  <a:lnTo>
                    <a:pt x="1358" y="2219"/>
                  </a:lnTo>
                  <a:lnTo>
                    <a:pt x="1358" y="2218"/>
                  </a:lnTo>
                  <a:lnTo>
                    <a:pt x="1357" y="2217"/>
                  </a:lnTo>
                  <a:lnTo>
                    <a:pt x="1357" y="2216"/>
                  </a:lnTo>
                  <a:lnTo>
                    <a:pt x="1356" y="2216"/>
                  </a:lnTo>
                  <a:lnTo>
                    <a:pt x="1355" y="2216"/>
                  </a:lnTo>
                  <a:lnTo>
                    <a:pt x="1353" y="2216"/>
                  </a:lnTo>
                  <a:lnTo>
                    <a:pt x="1353" y="2217"/>
                  </a:lnTo>
                  <a:lnTo>
                    <a:pt x="1352" y="2217"/>
                  </a:lnTo>
                  <a:lnTo>
                    <a:pt x="1351" y="2217"/>
                  </a:lnTo>
                  <a:lnTo>
                    <a:pt x="1350" y="2217"/>
                  </a:lnTo>
                  <a:lnTo>
                    <a:pt x="1350" y="2216"/>
                  </a:lnTo>
                  <a:lnTo>
                    <a:pt x="1349" y="2216"/>
                  </a:lnTo>
                  <a:lnTo>
                    <a:pt x="1347" y="2217"/>
                  </a:lnTo>
                  <a:lnTo>
                    <a:pt x="1347" y="2218"/>
                  </a:lnTo>
                  <a:lnTo>
                    <a:pt x="1346" y="2218"/>
                  </a:lnTo>
                  <a:lnTo>
                    <a:pt x="1346" y="2219"/>
                  </a:lnTo>
                  <a:lnTo>
                    <a:pt x="1345" y="2219"/>
                  </a:lnTo>
                  <a:lnTo>
                    <a:pt x="1345" y="2221"/>
                  </a:lnTo>
                  <a:lnTo>
                    <a:pt x="1344" y="2221"/>
                  </a:lnTo>
                  <a:lnTo>
                    <a:pt x="1344" y="2222"/>
                  </a:lnTo>
                  <a:lnTo>
                    <a:pt x="1342" y="2222"/>
                  </a:lnTo>
                  <a:lnTo>
                    <a:pt x="1341" y="2222"/>
                  </a:lnTo>
                  <a:lnTo>
                    <a:pt x="1341" y="2223"/>
                  </a:lnTo>
                  <a:lnTo>
                    <a:pt x="1340" y="2223"/>
                  </a:lnTo>
                  <a:lnTo>
                    <a:pt x="1339" y="2223"/>
                  </a:lnTo>
                  <a:lnTo>
                    <a:pt x="1339" y="2222"/>
                  </a:lnTo>
                  <a:lnTo>
                    <a:pt x="1337" y="2222"/>
                  </a:lnTo>
                  <a:lnTo>
                    <a:pt x="1336" y="2222"/>
                  </a:lnTo>
                  <a:lnTo>
                    <a:pt x="1335" y="2222"/>
                  </a:lnTo>
                  <a:lnTo>
                    <a:pt x="1334" y="2222"/>
                  </a:lnTo>
                  <a:lnTo>
                    <a:pt x="1332" y="2222"/>
                  </a:lnTo>
                  <a:lnTo>
                    <a:pt x="1332" y="2221"/>
                  </a:lnTo>
                  <a:lnTo>
                    <a:pt x="1331" y="2221"/>
                  </a:lnTo>
                  <a:lnTo>
                    <a:pt x="1331" y="2219"/>
                  </a:lnTo>
                  <a:lnTo>
                    <a:pt x="1331" y="2218"/>
                  </a:lnTo>
                  <a:lnTo>
                    <a:pt x="1330" y="2217"/>
                  </a:lnTo>
                  <a:lnTo>
                    <a:pt x="1330" y="2216"/>
                  </a:lnTo>
                  <a:lnTo>
                    <a:pt x="1329" y="2216"/>
                  </a:lnTo>
                  <a:lnTo>
                    <a:pt x="1329" y="2214"/>
                  </a:lnTo>
                  <a:lnTo>
                    <a:pt x="1329" y="2213"/>
                  </a:lnTo>
                  <a:lnTo>
                    <a:pt x="1329" y="2212"/>
                  </a:lnTo>
                  <a:lnTo>
                    <a:pt x="1329" y="2211"/>
                  </a:lnTo>
                  <a:lnTo>
                    <a:pt x="1329" y="2209"/>
                  </a:lnTo>
                  <a:lnTo>
                    <a:pt x="1327" y="2208"/>
                  </a:lnTo>
                  <a:lnTo>
                    <a:pt x="1327" y="2207"/>
                  </a:lnTo>
                  <a:lnTo>
                    <a:pt x="1326" y="2207"/>
                  </a:lnTo>
                  <a:lnTo>
                    <a:pt x="1326" y="2206"/>
                  </a:lnTo>
                  <a:lnTo>
                    <a:pt x="1325" y="2206"/>
                  </a:lnTo>
                  <a:lnTo>
                    <a:pt x="1324" y="2206"/>
                  </a:lnTo>
                  <a:lnTo>
                    <a:pt x="1323" y="2206"/>
                  </a:lnTo>
                  <a:lnTo>
                    <a:pt x="1321" y="2206"/>
                  </a:lnTo>
                  <a:lnTo>
                    <a:pt x="1321" y="2207"/>
                  </a:lnTo>
                  <a:lnTo>
                    <a:pt x="1320" y="2207"/>
                  </a:lnTo>
                  <a:lnTo>
                    <a:pt x="1319" y="2207"/>
                  </a:lnTo>
                  <a:lnTo>
                    <a:pt x="1318" y="2207"/>
                  </a:lnTo>
                  <a:lnTo>
                    <a:pt x="1316" y="2207"/>
                  </a:lnTo>
                  <a:lnTo>
                    <a:pt x="1315" y="2207"/>
                  </a:lnTo>
                  <a:lnTo>
                    <a:pt x="1314" y="2207"/>
                  </a:lnTo>
                  <a:lnTo>
                    <a:pt x="1314" y="2208"/>
                  </a:lnTo>
                  <a:lnTo>
                    <a:pt x="1313" y="2208"/>
                  </a:lnTo>
                  <a:lnTo>
                    <a:pt x="1311" y="2208"/>
                  </a:lnTo>
                  <a:lnTo>
                    <a:pt x="1311" y="2209"/>
                  </a:lnTo>
                  <a:lnTo>
                    <a:pt x="1311" y="2211"/>
                  </a:lnTo>
                  <a:lnTo>
                    <a:pt x="1310" y="2211"/>
                  </a:lnTo>
                  <a:lnTo>
                    <a:pt x="1309" y="2211"/>
                  </a:lnTo>
                  <a:lnTo>
                    <a:pt x="1309" y="2212"/>
                  </a:lnTo>
                  <a:lnTo>
                    <a:pt x="1309" y="2213"/>
                  </a:lnTo>
                  <a:lnTo>
                    <a:pt x="1308" y="2213"/>
                  </a:lnTo>
                  <a:lnTo>
                    <a:pt x="1308" y="2212"/>
                  </a:lnTo>
                  <a:lnTo>
                    <a:pt x="1306" y="2212"/>
                  </a:lnTo>
                  <a:lnTo>
                    <a:pt x="1305" y="2212"/>
                  </a:lnTo>
                  <a:lnTo>
                    <a:pt x="1305" y="2213"/>
                  </a:lnTo>
                  <a:lnTo>
                    <a:pt x="1305" y="2214"/>
                  </a:lnTo>
                  <a:lnTo>
                    <a:pt x="1305" y="2216"/>
                  </a:lnTo>
                  <a:lnTo>
                    <a:pt x="1305" y="2217"/>
                  </a:lnTo>
                  <a:lnTo>
                    <a:pt x="1305" y="2218"/>
                  </a:lnTo>
                  <a:lnTo>
                    <a:pt x="1305" y="2219"/>
                  </a:lnTo>
                  <a:lnTo>
                    <a:pt x="1305" y="2221"/>
                  </a:lnTo>
                  <a:lnTo>
                    <a:pt x="1305" y="2222"/>
                  </a:lnTo>
                  <a:lnTo>
                    <a:pt x="1304" y="2222"/>
                  </a:lnTo>
                  <a:lnTo>
                    <a:pt x="1304" y="2223"/>
                  </a:lnTo>
                  <a:lnTo>
                    <a:pt x="1303" y="2224"/>
                  </a:lnTo>
                  <a:lnTo>
                    <a:pt x="1303" y="2225"/>
                  </a:lnTo>
                  <a:lnTo>
                    <a:pt x="1301" y="2225"/>
                  </a:lnTo>
                  <a:lnTo>
                    <a:pt x="1301" y="2227"/>
                  </a:lnTo>
                  <a:lnTo>
                    <a:pt x="1301" y="2228"/>
                  </a:lnTo>
                  <a:lnTo>
                    <a:pt x="1300" y="2229"/>
                  </a:lnTo>
                  <a:lnTo>
                    <a:pt x="1299" y="2229"/>
                  </a:lnTo>
                  <a:lnTo>
                    <a:pt x="1299" y="2230"/>
                  </a:lnTo>
                  <a:lnTo>
                    <a:pt x="1298" y="2230"/>
                  </a:lnTo>
                  <a:lnTo>
                    <a:pt x="1297" y="2230"/>
                  </a:lnTo>
                  <a:lnTo>
                    <a:pt x="1295" y="2230"/>
                  </a:lnTo>
                  <a:lnTo>
                    <a:pt x="1294" y="2230"/>
                  </a:lnTo>
                  <a:lnTo>
                    <a:pt x="1293" y="2229"/>
                  </a:lnTo>
                  <a:lnTo>
                    <a:pt x="1292" y="2229"/>
                  </a:lnTo>
                  <a:lnTo>
                    <a:pt x="1290" y="2230"/>
                  </a:lnTo>
                  <a:lnTo>
                    <a:pt x="1289" y="2229"/>
                  </a:lnTo>
                  <a:lnTo>
                    <a:pt x="1289" y="2228"/>
                  </a:lnTo>
                  <a:lnTo>
                    <a:pt x="1288" y="2228"/>
                  </a:lnTo>
                  <a:lnTo>
                    <a:pt x="1287" y="2228"/>
                  </a:lnTo>
                  <a:lnTo>
                    <a:pt x="1287" y="2229"/>
                  </a:lnTo>
                  <a:lnTo>
                    <a:pt x="1285" y="2229"/>
                  </a:lnTo>
                  <a:lnTo>
                    <a:pt x="1285" y="2230"/>
                  </a:lnTo>
                  <a:lnTo>
                    <a:pt x="1287" y="2232"/>
                  </a:lnTo>
                  <a:lnTo>
                    <a:pt x="1285" y="2232"/>
                  </a:lnTo>
                  <a:lnTo>
                    <a:pt x="1285" y="2233"/>
                  </a:lnTo>
                  <a:lnTo>
                    <a:pt x="1284" y="2233"/>
                  </a:lnTo>
                  <a:lnTo>
                    <a:pt x="1283" y="2232"/>
                  </a:lnTo>
                  <a:lnTo>
                    <a:pt x="1282" y="2233"/>
                  </a:lnTo>
                  <a:lnTo>
                    <a:pt x="1282" y="2234"/>
                  </a:lnTo>
                  <a:lnTo>
                    <a:pt x="1280" y="2234"/>
                  </a:lnTo>
                  <a:lnTo>
                    <a:pt x="1279" y="2234"/>
                  </a:lnTo>
                  <a:lnTo>
                    <a:pt x="1278" y="2234"/>
                  </a:lnTo>
                  <a:lnTo>
                    <a:pt x="1278" y="2235"/>
                  </a:lnTo>
                  <a:lnTo>
                    <a:pt x="1277" y="2235"/>
                  </a:lnTo>
                  <a:lnTo>
                    <a:pt x="1277" y="2237"/>
                  </a:lnTo>
                  <a:lnTo>
                    <a:pt x="1275" y="2235"/>
                  </a:lnTo>
                  <a:lnTo>
                    <a:pt x="1274" y="2235"/>
                  </a:lnTo>
                  <a:lnTo>
                    <a:pt x="1273" y="2235"/>
                  </a:lnTo>
                  <a:lnTo>
                    <a:pt x="1273" y="2237"/>
                  </a:lnTo>
                  <a:lnTo>
                    <a:pt x="1272" y="2237"/>
                  </a:lnTo>
                  <a:lnTo>
                    <a:pt x="1272" y="2238"/>
                  </a:lnTo>
                  <a:lnTo>
                    <a:pt x="1273" y="2238"/>
                  </a:lnTo>
                  <a:lnTo>
                    <a:pt x="1273" y="2239"/>
                  </a:lnTo>
                  <a:lnTo>
                    <a:pt x="1272" y="2240"/>
                  </a:lnTo>
                  <a:lnTo>
                    <a:pt x="1272" y="2242"/>
                  </a:lnTo>
                  <a:lnTo>
                    <a:pt x="1271" y="2242"/>
                  </a:lnTo>
                  <a:lnTo>
                    <a:pt x="1269" y="2242"/>
                  </a:lnTo>
                  <a:lnTo>
                    <a:pt x="1268" y="2242"/>
                  </a:lnTo>
                  <a:lnTo>
                    <a:pt x="1267" y="2242"/>
                  </a:lnTo>
                  <a:lnTo>
                    <a:pt x="1266" y="2242"/>
                  </a:lnTo>
                  <a:lnTo>
                    <a:pt x="1264" y="2242"/>
                  </a:lnTo>
                  <a:lnTo>
                    <a:pt x="1264" y="2243"/>
                  </a:lnTo>
                  <a:lnTo>
                    <a:pt x="1263" y="2243"/>
                  </a:lnTo>
                  <a:lnTo>
                    <a:pt x="1263" y="2242"/>
                  </a:lnTo>
                  <a:lnTo>
                    <a:pt x="1263" y="2240"/>
                  </a:lnTo>
                  <a:lnTo>
                    <a:pt x="1262" y="2240"/>
                  </a:lnTo>
                  <a:lnTo>
                    <a:pt x="1262" y="2242"/>
                  </a:lnTo>
                  <a:lnTo>
                    <a:pt x="1261" y="2242"/>
                  </a:lnTo>
                  <a:lnTo>
                    <a:pt x="1261" y="2243"/>
                  </a:lnTo>
                  <a:lnTo>
                    <a:pt x="1259" y="2243"/>
                  </a:lnTo>
                  <a:lnTo>
                    <a:pt x="1259" y="2244"/>
                  </a:lnTo>
                  <a:lnTo>
                    <a:pt x="1258" y="2244"/>
                  </a:lnTo>
                  <a:lnTo>
                    <a:pt x="1258" y="2243"/>
                  </a:lnTo>
                  <a:lnTo>
                    <a:pt x="1257" y="2243"/>
                  </a:lnTo>
                  <a:lnTo>
                    <a:pt x="1257" y="2244"/>
                  </a:lnTo>
                  <a:lnTo>
                    <a:pt x="1256" y="2245"/>
                  </a:lnTo>
                  <a:lnTo>
                    <a:pt x="1254" y="2245"/>
                  </a:lnTo>
                  <a:lnTo>
                    <a:pt x="1253" y="2247"/>
                  </a:lnTo>
                  <a:lnTo>
                    <a:pt x="1253" y="2248"/>
                  </a:lnTo>
                  <a:lnTo>
                    <a:pt x="1252" y="2248"/>
                  </a:lnTo>
                  <a:lnTo>
                    <a:pt x="1253" y="2249"/>
                  </a:lnTo>
                  <a:lnTo>
                    <a:pt x="1253" y="2250"/>
                  </a:lnTo>
                  <a:lnTo>
                    <a:pt x="1253" y="2251"/>
                  </a:lnTo>
                  <a:lnTo>
                    <a:pt x="1253" y="2253"/>
                  </a:lnTo>
                  <a:lnTo>
                    <a:pt x="1253" y="2254"/>
                  </a:lnTo>
                  <a:lnTo>
                    <a:pt x="1252" y="2254"/>
                  </a:lnTo>
                  <a:lnTo>
                    <a:pt x="1251" y="2254"/>
                  </a:lnTo>
                  <a:lnTo>
                    <a:pt x="1251" y="2255"/>
                  </a:lnTo>
                  <a:lnTo>
                    <a:pt x="1249" y="2255"/>
                  </a:lnTo>
                  <a:lnTo>
                    <a:pt x="1248" y="2255"/>
                  </a:lnTo>
                  <a:lnTo>
                    <a:pt x="1247" y="2255"/>
                  </a:lnTo>
                  <a:lnTo>
                    <a:pt x="1247" y="2254"/>
                  </a:lnTo>
                  <a:lnTo>
                    <a:pt x="1247" y="2253"/>
                  </a:lnTo>
                  <a:lnTo>
                    <a:pt x="1247" y="2251"/>
                  </a:lnTo>
                  <a:lnTo>
                    <a:pt x="1246" y="2251"/>
                  </a:lnTo>
                  <a:lnTo>
                    <a:pt x="1247" y="2251"/>
                  </a:lnTo>
                  <a:lnTo>
                    <a:pt x="1247" y="2250"/>
                  </a:lnTo>
                  <a:lnTo>
                    <a:pt x="1246" y="2250"/>
                  </a:lnTo>
                  <a:lnTo>
                    <a:pt x="1245" y="2250"/>
                  </a:lnTo>
                  <a:lnTo>
                    <a:pt x="1243" y="2250"/>
                  </a:lnTo>
                  <a:lnTo>
                    <a:pt x="1243" y="2249"/>
                  </a:lnTo>
                  <a:lnTo>
                    <a:pt x="1242" y="2249"/>
                  </a:lnTo>
                  <a:lnTo>
                    <a:pt x="1241" y="2250"/>
                  </a:lnTo>
                  <a:lnTo>
                    <a:pt x="1241" y="2249"/>
                  </a:lnTo>
                  <a:lnTo>
                    <a:pt x="1241" y="2250"/>
                  </a:lnTo>
                  <a:lnTo>
                    <a:pt x="1240" y="2250"/>
                  </a:lnTo>
                  <a:lnTo>
                    <a:pt x="1238" y="2250"/>
                  </a:lnTo>
                  <a:lnTo>
                    <a:pt x="1238" y="2249"/>
                  </a:lnTo>
                  <a:lnTo>
                    <a:pt x="1237" y="2249"/>
                  </a:lnTo>
                  <a:lnTo>
                    <a:pt x="1236" y="2249"/>
                  </a:lnTo>
                  <a:lnTo>
                    <a:pt x="1236" y="2248"/>
                  </a:lnTo>
                  <a:lnTo>
                    <a:pt x="1235" y="2248"/>
                  </a:lnTo>
                  <a:lnTo>
                    <a:pt x="1235" y="2247"/>
                  </a:lnTo>
                  <a:lnTo>
                    <a:pt x="1233" y="2247"/>
                  </a:lnTo>
                  <a:lnTo>
                    <a:pt x="1232" y="2247"/>
                  </a:lnTo>
                  <a:lnTo>
                    <a:pt x="1232" y="2245"/>
                  </a:lnTo>
                  <a:lnTo>
                    <a:pt x="1231" y="2244"/>
                  </a:lnTo>
                  <a:lnTo>
                    <a:pt x="1231" y="2243"/>
                  </a:lnTo>
                  <a:lnTo>
                    <a:pt x="1232" y="2243"/>
                  </a:lnTo>
                  <a:lnTo>
                    <a:pt x="1232" y="2242"/>
                  </a:lnTo>
                  <a:lnTo>
                    <a:pt x="1232" y="2240"/>
                  </a:lnTo>
                  <a:lnTo>
                    <a:pt x="1231" y="2240"/>
                  </a:lnTo>
                  <a:lnTo>
                    <a:pt x="1230" y="2240"/>
                  </a:lnTo>
                  <a:lnTo>
                    <a:pt x="1230" y="2239"/>
                  </a:lnTo>
                  <a:lnTo>
                    <a:pt x="1228" y="2239"/>
                  </a:lnTo>
                  <a:lnTo>
                    <a:pt x="1228" y="2240"/>
                  </a:lnTo>
                  <a:lnTo>
                    <a:pt x="1227" y="2240"/>
                  </a:lnTo>
                  <a:lnTo>
                    <a:pt x="1227" y="2239"/>
                  </a:lnTo>
                  <a:lnTo>
                    <a:pt x="1226" y="2239"/>
                  </a:lnTo>
                  <a:lnTo>
                    <a:pt x="1225" y="2239"/>
                  </a:lnTo>
                  <a:lnTo>
                    <a:pt x="1223" y="2239"/>
                  </a:lnTo>
                  <a:lnTo>
                    <a:pt x="1223" y="2238"/>
                  </a:lnTo>
                  <a:lnTo>
                    <a:pt x="1222" y="2239"/>
                  </a:lnTo>
                  <a:lnTo>
                    <a:pt x="1222" y="2238"/>
                  </a:lnTo>
                  <a:lnTo>
                    <a:pt x="1221" y="2238"/>
                  </a:lnTo>
                  <a:lnTo>
                    <a:pt x="1221" y="2237"/>
                  </a:lnTo>
                  <a:lnTo>
                    <a:pt x="1221" y="2235"/>
                  </a:lnTo>
                  <a:lnTo>
                    <a:pt x="1220" y="2235"/>
                  </a:lnTo>
                  <a:lnTo>
                    <a:pt x="1219" y="2235"/>
                  </a:lnTo>
                  <a:lnTo>
                    <a:pt x="1217" y="2235"/>
                  </a:lnTo>
                  <a:lnTo>
                    <a:pt x="1216" y="2235"/>
                  </a:lnTo>
                  <a:lnTo>
                    <a:pt x="1216" y="2237"/>
                  </a:lnTo>
                  <a:lnTo>
                    <a:pt x="1215" y="2237"/>
                  </a:lnTo>
                  <a:lnTo>
                    <a:pt x="1214" y="2237"/>
                  </a:lnTo>
                  <a:lnTo>
                    <a:pt x="1214" y="2235"/>
                  </a:lnTo>
                  <a:lnTo>
                    <a:pt x="1212" y="2235"/>
                  </a:lnTo>
                  <a:lnTo>
                    <a:pt x="1211" y="2235"/>
                  </a:lnTo>
                  <a:lnTo>
                    <a:pt x="1210" y="2235"/>
                  </a:lnTo>
                  <a:lnTo>
                    <a:pt x="1210" y="2234"/>
                  </a:lnTo>
                  <a:lnTo>
                    <a:pt x="1210" y="2233"/>
                  </a:lnTo>
                  <a:lnTo>
                    <a:pt x="1211" y="2233"/>
                  </a:lnTo>
                  <a:lnTo>
                    <a:pt x="1211" y="2232"/>
                  </a:lnTo>
                  <a:lnTo>
                    <a:pt x="1210" y="2232"/>
                  </a:lnTo>
                  <a:lnTo>
                    <a:pt x="1209" y="2232"/>
                  </a:lnTo>
                  <a:lnTo>
                    <a:pt x="1207" y="2232"/>
                  </a:lnTo>
                  <a:lnTo>
                    <a:pt x="1206" y="2232"/>
                  </a:lnTo>
                  <a:lnTo>
                    <a:pt x="1206" y="2233"/>
                  </a:lnTo>
                  <a:lnTo>
                    <a:pt x="1205" y="2233"/>
                  </a:lnTo>
                  <a:lnTo>
                    <a:pt x="1204" y="2233"/>
                  </a:lnTo>
                  <a:lnTo>
                    <a:pt x="1202" y="2233"/>
                  </a:lnTo>
                  <a:lnTo>
                    <a:pt x="1201" y="2233"/>
                  </a:lnTo>
                  <a:lnTo>
                    <a:pt x="1201" y="2232"/>
                  </a:lnTo>
                  <a:lnTo>
                    <a:pt x="1200" y="2232"/>
                  </a:lnTo>
                  <a:lnTo>
                    <a:pt x="1200" y="2233"/>
                  </a:lnTo>
                  <a:lnTo>
                    <a:pt x="1199" y="2233"/>
                  </a:lnTo>
                  <a:lnTo>
                    <a:pt x="1199" y="2234"/>
                  </a:lnTo>
                  <a:lnTo>
                    <a:pt x="1197" y="2234"/>
                  </a:lnTo>
                  <a:lnTo>
                    <a:pt x="1197" y="2233"/>
                  </a:lnTo>
                  <a:lnTo>
                    <a:pt x="1197" y="2232"/>
                  </a:lnTo>
                  <a:lnTo>
                    <a:pt x="1196" y="2232"/>
                  </a:lnTo>
                  <a:lnTo>
                    <a:pt x="1195" y="2232"/>
                  </a:lnTo>
                  <a:lnTo>
                    <a:pt x="1195" y="2230"/>
                  </a:lnTo>
                  <a:lnTo>
                    <a:pt x="1194" y="2230"/>
                  </a:lnTo>
                  <a:lnTo>
                    <a:pt x="1194" y="2229"/>
                  </a:lnTo>
                  <a:lnTo>
                    <a:pt x="1193" y="2229"/>
                  </a:lnTo>
                  <a:lnTo>
                    <a:pt x="1191" y="2229"/>
                  </a:lnTo>
                  <a:lnTo>
                    <a:pt x="1190" y="2229"/>
                  </a:lnTo>
                  <a:lnTo>
                    <a:pt x="1189" y="2229"/>
                  </a:lnTo>
                  <a:lnTo>
                    <a:pt x="1188" y="2229"/>
                  </a:lnTo>
                  <a:lnTo>
                    <a:pt x="1188" y="2228"/>
                  </a:lnTo>
                  <a:lnTo>
                    <a:pt x="1188" y="2229"/>
                  </a:lnTo>
                  <a:lnTo>
                    <a:pt x="1186" y="2229"/>
                  </a:lnTo>
                  <a:lnTo>
                    <a:pt x="1186" y="2228"/>
                  </a:lnTo>
                  <a:lnTo>
                    <a:pt x="1185" y="2228"/>
                  </a:lnTo>
                  <a:lnTo>
                    <a:pt x="1185" y="2229"/>
                  </a:lnTo>
                  <a:lnTo>
                    <a:pt x="1184" y="2229"/>
                  </a:lnTo>
                  <a:lnTo>
                    <a:pt x="1184" y="2230"/>
                  </a:lnTo>
                  <a:lnTo>
                    <a:pt x="1183" y="2230"/>
                  </a:lnTo>
                  <a:lnTo>
                    <a:pt x="1183" y="2229"/>
                  </a:lnTo>
                  <a:lnTo>
                    <a:pt x="1181" y="2229"/>
                  </a:lnTo>
                  <a:lnTo>
                    <a:pt x="1180" y="2229"/>
                  </a:lnTo>
                  <a:lnTo>
                    <a:pt x="1179" y="2228"/>
                  </a:lnTo>
                  <a:lnTo>
                    <a:pt x="1179" y="2227"/>
                  </a:lnTo>
                  <a:lnTo>
                    <a:pt x="1180" y="2227"/>
                  </a:lnTo>
                  <a:lnTo>
                    <a:pt x="1179" y="2225"/>
                  </a:lnTo>
                  <a:lnTo>
                    <a:pt x="1179" y="2227"/>
                  </a:lnTo>
                  <a:lnTo>
                    <a:pt x="1178" y="2227"/>
                  </a:lnTo>
                  <a:lnTo>
                    <a:pt x="1178" y="2225"/>
                  </a:lnTo>
                  <a:lnTo>
                    <a:pt x="1176" y="2225"/>
                  </a:lnTo>
                  <a:lnTo>
                    <a:pt x="1176" y="2224"/>
                  </a:lnTo>
                  <a:lnTo>
                    <a:pt x="1176" y="2223"/>
                  </a:lnTo>
                  <a:lnTo>
                    <a:pt x="1175" y="2222"/>
                  </a:lnTo>
                  <a:lnTo>
                    <a:pt x="1175" y="2221"/>
                  </a:lnTo>
                  <a:lnTo>
                    <a:pt x="1174" y="2219"/>
                  </a:lnTo>
                  <a:lnTo>
                    <a:pt x="1173" y="2219"/>
                  </a:lnTo>
                  <a:lnTo>
                    <a:pt x="1173" y="2218"/>
                  </a:lnTo>
                  <a:lnTo>
                    <a:pt x="1171" y="2218"/>
                  </a:lnTo>
                  <a:lnTo>
                    <a:pt x="1171" y="2217"/>
                  </a:lnTo>
                  <a:lnTo>
                    <a:pt x="1171" y="2216"/>
                  </a:lnTo>
                  <a:lnTo>
                    <a:pt x="1173" y="2214"/>
                  </a:lnTo>
                  <a:lnTo>
                    <a:pt x="1171" y="2213"/>
                  </a:lnTo>
                  <a:lnTo>
                    <a:pt x="1170" y="2213"/>
                  </a:lnTo>
                  <a:lnTo>
                    <a:pt x="1170" y="2212"/>
                  </a:lnTo>
                  <a:lnTo>
                    <a:pt x="1169" y="2212"/>
                  </a:lnTo>
                  <a:lnTo>
                    <a:pt x="1168" y="2212"/>
                  </a:lnTo>
                  <a:lnTo>
                    <a:pt x="1168" y="2211"/>
                  </a:lnTo>
                  <a:lnTo>
                    <a:pt x="1168" y="2209"/>
                  </a:lnTo>
                  <a:lnTo>
                    <a:pt x="1167" y="2209"/>
                  </a:lnTo>
                  <a:lnTo>
                    <a:pt x="1167" y="2208"/>
                  </a:lnTo>
                  <a:lnTo>
                    <a:pt x="1165" y="2208"/>
                  </a:lnTo>
                  <a:lnTo>
                    <a:pt x="1165" y="2207"/>
                  </a:lnTo>
                  <a:lnTo>
                    <a:pt x="1164" y="2207"/>
                  </a:lnTo>
                  <a:lnTo>
                    <a:pt x="1164" y="2208"/>
                  </a:lnTo>
                  <a:lnTo>
                    <a:pt x="1163" y="2208"/>
                  </a:lnTo>
                  <a:lnTo>
                    <a:pt x="1162" y="2208"/>
                  </a:lnTo>
                  <a:lnTo>
                    <a:pt x="1160" y="2208"/>
                  </a:lnTo>
                  <a:lnTo>
                    <a:pt x="1160" y="2209"/>
                  </a:lnTo>
                  <a:lnTo>
                    <a:pt x="1159" y="2209"/>
                  </a:lnTo>
                  <a:lnTo>
                    <a:pt x="1159" y="2208"/>
                  </a:lnTo>
                  <a:lnTo>
                    <a:pt x="1159" y="2207"/>
                  </a:lnTo>
                  <a:lnTo>
                    <a:pt x="1159" y="2206"/>
                  </a:lnTo>
                  <a:lnTo>
                    <a:pt x="1160" y="2201"/>
                  </a:lnTo>
                  <a:lnTo>
                    <a:pt x="1162" y="2201"/>
                  </a:lnTo>
                  <a:lnTo>
                    <a:pt x="1162" y="2199"/>
                  </a:lnTo>
                  <a:lnTo>
                    <a:pt x="1162" y="2198"/>
                  </a:lnTo>
                  <a:lnTo>
                    <a:pt x="1163" y="2198"/>
                  </a:lnTo>
                  <a:lnTo>
                    <a:pt x="1164" y="2198"/>
                  </a:lnTo>
                  <a:lnTo>
                    <a:pt x="1165" y="2198"/>
                  </a:lnTo>
                  <a:lnTo>
                    <a:pt x="1167" y="2198"/>
                  </a:lnTo>
                  <a:lnTo>
                    <a:pt x="1168" y="2198"/>
                  </a:lnTo>
                  <a:lnTo>
                    <a:pt x="1169" y="2198"/>
                  </a:lnTo>
                  <a:lnTo>
                    <a:pt x="1170" y="2197"/>
                  </a:lnTo>
                  <a:lnTo>
                    <a:pt x="1171" y="2197"/>
                  </a:lnTo>
                  <a:lnTo>
                    <a:pt x="1171" y="2196"/>
                  </a:lnTo>
                  <a:lnTo>
                    <a:pt x="1173" y="2196"/>
                  </a:lnTo>
                  <a:lnTo>
                    <a:pt x="1174" y="2196"/>
                  </a:lnTo>
                  <a:lnTo>
                    <a:pt x="1175" y="2196"/>
                  </a:lnTo>
                  <a:lnTo>
                    <a:pt x="1176" y="2197"/>
                  </a:lnTo>
                  <a:lnTo>
                    <a:pt x="1176" y="2198"/>
                  </a:lnTo>
                  <a:lnTo>
                    <a:pt x="1176" y="2199"/>
                  </a:lnTo>
                  <a:lnTo>
                    <a:pt x="1178" y="2201"/>
                  </a:lnTo>
                  <a:lnTo>
                    <a:pt x="1179" y="2202"/>
                  </a:lnTo>
                  <a:lnTo>
                    <a:pt x="1180" y="2202"/>
                  </a:lnTo>
                  <a:lnTo>
                    <a:pt x="1184" y="2203"/>
                  </a:lnTo>
                  <a:lnTo>
                    <a:pt x="1186" y="2204"/>
                  </a:lnTo>
                  <a:lnTo>
                    <a:pt x="1188" y="2204"/>
                  </a:lnTo>
                  <a:lnTo>
                    <a:pt x="1191" y="2203"/>
                  </a:lnTo>
                  <a:lnTo>
                    <a:pt x="1191" y="2202"/>
                  </a:lnTo>
                  <a:lnTo>
                    <a:pt x="1191" y="2201"/>
                  </a:lnTo>
                  <a:lnTo>
                    <a:pt x="1193" y="2201"/>
                  </a:lnTo>
                  <a:lnTo>
                    <a:pt x="1194" y="2201"/>
                  </a:lnTo>
                  <a:lnTo>
                    <a:pt x="1195" y="2201"/>
                  </a:lnTo>
                  <a:lnTo>
                    <a:pt x="1195" y="2202"/>
                  </a:lnTo>
                  <a:lnTo>
                    <a:pt x="1196" y="2201"/>
                  </a:lnTo>
                  <a:lnTo>
                    <a:pt x="1197" y="2201"/>
                  </a:lnTo>
                  <a:lnTo>
                    <a:pt x="1199" y="2199"/>
                  </a:lnTo>
                  <a:lnTo>
                    <a:pt x="1200" y="2199"/>
                  </a:lnTo>
                  <a:lnTo>
                    <a:pt x="1201" y="2198"/>
                  </a:lnTo>
                  <a:lnTo>
                    <a:pt x="1202" y="2197"/>
                  </a:lnTo>
                  <a:lnTo>
                    <a:pt x="1204" y="2197"/>
                  </a:lnTo>
                  <a:lnTo>
                    <a:pt x="1205" y="2197"/>
                  </a:lnTo>
                  <a:lnTo>
                    <a:pt x="1206" y="2197"/>
                  </a:lnTo>
                  <a:lnTo>
                    <a:pt x="1207" y="2196"/>
                  </a:lnTo>
                  <a:lnTo>
                    <a:pt x="1209" y="2196"/>
                  </a:lnTo>
                  <a:lnTo>
                    <a:pt x="1210" y="2196"/>
                  </a:lnTo>
                  <a:lnTo>
                    <a:pt x="1212" y="2196"/>
                  </a:lnTo>
                  <a:lnTo>
                    <a:pt x="1214" y="2196"/>
                  </a:lnTo>
                  <a:lnTo>
                    <a:pt x="1215" y="2196"/>
                  </a:lnTo>
                  <a:lnTo>
                    <a:pt x="1215" y="2195"/>
                  </a:lnTo>
                  <a:lnTo>
                    <a:pt x="1216" y="2193"/>
                  </a:lnTo>
                  <a:lnTo>
                    <a:pt x="1217" y="2192"/>
                  </a:lnTo>
                  <a:lnTo>
                    <a:pt x="1220" y="2191"/>
                  </a:lnTo>
                  <a:lnTo>
                    <a:pt x="1221" y="2190"/>
                  </a:lnTo>
                  <a:lnTo>
                    <a:pt x="1222" y="2190"/>
                  </a:lnTo>
                  <a:lnTo>
                    <a:pt x="1225" y="2191"/>
                  </a:lnTo>
                  <a:lnTo>
                    <a:pt x="1227" y="2191"/>
                  </a:lnTo>
                  <a:lnTo>
                    <a:pt x="1228" y="2191"/>
                  </a:lnTo>
                  <a:lnTo>
                    <a:pt x="1228" y="2190"/>
                  </a:lnTo>
                  <a:lnTo>
                    <a:pt x="1228" y="2188"/>
                  </a:lnTo>
                  <a:lnTo>
                    <a:pt x="1230" y="2188"/>
                  </a:lnTo>
                  <a:lnTo>
                    <a:pt x="1230" y="2190"/>
                  </a:lnTo>
                  <a:lnTo>
                    <a:pt x="1230" y="2188"/>
                  </a:lnTo>
                  <a:lnTo>
                    <a:pt x="1231" y="2188"/>
                  </a:lnTo>
                  <a:lnTo>
                    <a:pt x="1231" y="2187"/>
                  </a:lnTo>
                  <a:lnTo>
                    <a:pt x="1232" y="2187"/>
                  </a:lnTo>
                  <a:lnTo>
                    <a:pt x="1232" y="2188"/>
                  </a:lnTo>
                  <a:lnTo>
                    <a:pt x="1233" y="2188"/>
                  </a:lnTo>
                  <a:lnTo>
                    <a:pt x="1235" y="2188"/>
                  </a:lnTo>
                  <a:lnTo>
                    <a:pt x="1236" y="2188"/>
                  </a:lnTo>
                  <a:lnTo>
                    <a:pt x="1236" y="2190"/>
                  </a:lnTo>
                  <a:lnTo>
                    <a:pt x="1237" y="2190"/>
                  </a:lnTo>
                  <a:lnTo>
                    <a:pt x="1238" y="2190"/>
                  </a:lnTo>
                  <a:lnTo>
                    <a:pt x="1240" y="2190"/>
                  </a:lnTo>
                  <a:lnTo>
                    <a:pt x="1240" y="2188"/>
                  </a:lnTo>
                  <a:lnTo>
                    <a:pt x="1238" y="2188"/>
                  </a:lnTo>
                  <a:lnTo>
                    <a:pt x="1238" y="2187"/>
                  </a:lnTo>
                  <a:lnTo>
                    <a:pt x="1238" y="2186"/>
                  </a:lnTo>
                  <a:lnTo>
                    <a:pt x="1237" y="2186"/>
                  </a:lnTo>
                  <a:lnTo>
                    <a:pt x="1237" y="2185"/>
                  </a:lnTo>
                  <a:lnTo>
                    <a:pt x="1236" y="2185"/>
                  </a:lnTo>
                  <a:lnTo>
                    <a:pt x="1237" y="2185"/>
                  </a:lnTo>
                  <a:lnTo>
                    <a:pt x="1236" y="2185"/>
                  </a:lnTo>
                  <a:lnTo>
                    <a:pt x="1235" y="2185"/>
                  </a:lnTo>
                  <a:lnTo>
                    <a:pt x="1235" y="2183"/>
                  </a:lnTo>
                  <a:lnTo>
                    <a:pt x="1233" y="2183"/>
                  </a:lnTo>
                  <a:lnTo>
                    <a:pt x="1233" y="2182"/>
                  </a:lnTo>
                  <a:lnTo>
                    <a:pt x="1233" y="2181"/>
                  </a:lnTo>
                  <a:lnTo>
                    <a:pt x="1233" y="2180"/>
                  </a:lnTo>
                  <a:lnTo>
                    <a:pt x="1233" y="2178"/>
                  </a:lnTo>
                  <a:lnTo>
                    <a:pt x="1233" y="2177"/>
                  </a:lnTo>
                  <a:lnTo>
                    <a:pt x="1233" y="2176"/>
                  </a:lnTo>
                  <a:lnTo>
                    <a:pt x="1233" y="2175"/>
                  </a:lnTo>
                  <a:lnTo>
                    <a:pt x="1232" y="2175"/>
                  </a:lnTo>
                  <a:lnTo>
                    <a:pt x="1232" y="2173"/>
                  </a:lnTo>
                  <a:lnTo>
                    <a:pt x="1232" y="2172"/>
                  </a:lnTo>
                  <a:lnTo>
                    <a:pt x="1232" y="2171"/>
                  </a:lnTo>
                  <a:lnTo>
                    <a:pt x="1232" y="2170"/>
                  </a:lnTo>
                  <a:lnTo>
                    <a:pt x="1232" y="2169"/>
                  </a:lnTo>
                  <a:lnTo>
                    <a:pt x="1233" y="2169"/>
                  </a:lnTo>
                  <a:lnTo>
                    <a:pt x="1233" y="2167"/>
                  </a:lnTo>
                  <a:lnTo>
                    <a:pt x="1232" y="2167"/>
                  </a:lnTo>
                  <a:lnTo>
                    <a:pt x="1232" y="2166"/>
                  </a:lnTo>
                  <a:lnTo>
                    <a:pt x="1232" y="2165"/>
                  </a:lnTo>
                  <a:lnTo>
                    <a:pt x="1232" y="2164"/>
                  </a:lnTo>
                  <a:lnTo>
                    <a:pt x="1231" y="2164"/>
                  </a:lnTo>
                  <a:lnTo>
                    <a:pt x="1232" y="2164"/>
                  </a:lnTo>
                  <a:lnTo>
                    <a:pt x="1232" y="2162"/>
                  </a:lnTo>
                  <a:lnTo>
                    <a:pt x="1231" y="2162"/>
                  </a:lnTo>
                  <a:lnTo>
                    <a:pt x="1231" y="2161"/>
                  </a:lnTo>
                  <a:lnTo>
                    <a:pt x="1231" y="2160"/>
                  </a:lnTo>
                  <a:lnTo>
                    <a:pt x="1232" y="2160"/>
                  </a:lnTo>
                  <a:lnTo>
                    <a:pt x="1232" y="2159"/>
                  </a:lnTo>
                  <a:lnTo>
                    <a:pt x="1232" y="2157"/>
                  </a:lnTo>
                  <a:lnTo>
                    <a:pt x="1233" y="2157"/>
                  </a:lnTo>
                  <a:lnTo>
                    <a:pt x="1233" y="2156"/>
                  </a:lnTo>
                  <a:lnTo>
                    <a:pt x="1233" y="2155"/>
                  </a:lnTo>
                  <a:lnTo>
                    <a:pt x="1233" y="2154"/>
                  </a:lnTo>
                  <a:lnTo>
                    <a:pt x="1235" y="2154"/>
                  </a:lnTo>
                  <a:lnTo>
                    <a:pt x="1235" y="2152"/>
                  </a:lnTo>
                  <a:lnTo>
                    <a:pt x="1233" y="2152"/>
                  </a:lnTo>
                  <a:lnTo>
                    <a:pt x="1235" y="2152"/>
                  </a:lnTo>
                  <a:lnTo>
                    <a:pt x="1236" y="2152"/>
                  </a:lnTo>
                  <a:lnTo>
                    <a:pt x="1236" y="2151"/>
                  </a:lnTo>
                  <a:lnTo>
                    <a:pt x="1236" y="2150"/>
                  </a:lnTo>
                  <a:lnTo>
                    <a:pt x="1236" y="2149"/>
                  </a:lnTo>
                  <a:lnTo>
                    <a:pt x="1237" y="2149"/>
                  </a:lnTo>
                  <a:lnTo>
                    <a:pt x="1236" y="2147"/>
                  </a:lnTo>
                  <a:lnTo>
                    <a:pt x="1236" y="2146"/>
                  </a:lnTo>
                  <a:lnTo>
                    <a:pt x="1235" y="2146"/>
                  </a:lnTo>
                  <a:lnTo>
                    <a:pt x="1235" y="2145"/>
                  </a:lnTo>
                  <a:lnTo>
                    <a:pt x="1235" y="2144"/>
                  </a:lnTo>
                  <a:lnTo>
                    <a:pt x="1233" y="2144"/>
                  </a:lnTo>
                  <a:lnTo>
                    <a:pt x="1235" y="2144"/>
                  </a:lnTo>
                  <a:lnTo>
                    <a:pt x="1233" y="2144"/>
                  </a:lnTo>
                  <a:lnTo>
                    <a:pt x="1232" y="2144"/>
                  </a:lnTo>
                  <a:lnTo>
                    <a:pt x="1232" y="2143"/>
                  </a:lnTo>
                  <a:lnTo>
                    <a:pt x="1233" y="2143"/>
                  </a:lnTo>
                  <a:lnTo>
                    <a:pt x="1233" y="2141"/>
                  </a:lnTo>
                  <a:lnTo>
                    <a:pt x="1233" y="2140"/>
                  </a:lnTo>
                  <a:lnTo>
                    <a:pt x="1235" y="2140"/>
                  </a:lnTo>
                  <a:lnTo>
                    <a:pt x="1235" y="2139"/>
                  </a:lnTo>
                  <a:lnTo>
                    <a:pt x="1236" y="2139"/>
                  </a:lnTo>
                  <a:lnTo>
                    <a:pt x="1236" y="2138"/>
                  </a:lnTo>
                  <a:lnTo>
                    <a:pt x="1236" y="2136"/>
                  </a:lnTo>
                  <a:lnTo>
                    <a:pt x="1235" y="2136"/>
                  </a:lnTo>
                  <a:lnTo>
                    <a:pt x="1235" y="2135"/>
                  </a:lnTo>
                  <a:lnTo>
                    <a:pt x="1233" y="2135"/>
                  </a:lnTo>
                  <a:lnTo>
                    <a:pt x="1233" y="2134"/>
                  </a:lnTo>
                  <a:lnTo>
                    <a:pt x="1232" y="2134"/>
                  </a:lnTo>
                  <a:lnTo>
                    <a:pt x="1232" y="2133"/>
                  </a:lnTo>
                  <a:lnTo>
                    <a:pt x="1233" y="2133"/>
                  </a:lnTo>
                  <a:lnTo>
                    <a:pt x="1233" y="2131"/>
                  </a:lnTo>
                  <a:lnTo>
                    <a:pt x="1232" y="2131"/>
                  </a:lnTo>
                  <a:lnTo>
                    <a:pt x="1232" y="2130"/>
                  </a:lnTo>
                  <a:lnTo>
                    <a:pt x="1232" y="2129"/>
                  </a:lnTo>
                  <a:lnTo>
                    <a:pt x="1231" y="2129"/>
                  </a:lnTo>
                  <a:lnTo>
                    <a:pt x="1231" y="2128"/>
                  </a:lnTo>
                  <a:lnTo>
                    <a:pt x="1230" y="2128"/>
                  </a:lnTo>
                  <a:lnTo>
                    <a:pt x="1228" y="2128"/>
                  </a:lnTo>
                  <a:lnTo>
                    <a:pt x="1227" y="2128"/>
                  </a:lnTo>
                  <a:lnTo>
                    <a:pt x="1227" y="2126"/>
                  </a:lnTo>
                  <a:lnTo>
                    <a:pt x="1227" y="2125"/>
                  </a:lnTo>
                  <a:lnTo>
                    <a:pt x="1226" y="2125"/>
                  </a:lnTo>
                  <a:lnTo>
                    <a:pt x="1225" y="2125"/>
                  </a:lnTo>
                  <a:lnTo>
                    <a:pt x="1223" y="2125"/>
                  </a:lnTo>
                  <a:lnTo>
                    <a:pt x="1223" y="2124"/>
                  </a:lnTo>
                  <a:lnTo>
                    <a:pt x="1222" y="2124"/>
                  </a:lnTo>
                  <a:lnTo>
                    <a:pt x="1222" y="2123"/>
                  </a:lnTo>
                  <a:lnTo>
                    <a:pt x="1222" y="2122"/>
                  </a:lnTo>
                  <a:lnTo>
                    <a:pt x="1222" y="2120"/>
                  </a:lnTo>
                  <a:lnTo>
                    <a:pt x="1222" y="2119"/>
                  </a:lnTo>
                  <a:lnTo>
                    <a:pt x="1221" y="2119"/>
                  </a:lnTo>
                  <a:lnTo>
                    <a:pt x="1221" y="2118"/>
                  </a:lnTo>
                  <a:lnTo>
                    <a:pt x="1220" y="2118"/>
                  </a:lnTo>
                  <a:lnTo>
                    <a:pt x="1220" y="2117"/>
                  </a:lnTo>
                  <a:lnTo>
                    <a:pt x="1219" y="2117"/>
                  </a:lnTo>
                  <a:lnTo>
                    <a:pt x="1219" y="2115"/>
                  </a:lnTo>
                  <a:lnTo>
                    <a:pt x="1217" y="2115"/>
                  </a:lnTo>
                  <a:lnTo>
                    <a:pt x="1217" y="2114"/>
                  </a:lnTo>
                  <a:lnTo>
                    <a:pt x="1216" y="2113"/>
                  </a:lnTo>
                  <a:lnTo>
                    <a:pt x="1216" y="2112"/>
                  </a:lnTo>
                  <a:lnTo>
                    <a:pt x="1215" y="2112"/>
                  </a:lnTo>
                  <a:lnTo>
                    <a:pt x="1215" y="2110"/>
                  </a:lnTo>
                  <a:lnTo>
                    <a:pt x="1215" y="2109"/>
                  </a:lnTo>
                  <a:lnTo>
                    <a:pt x="1215" y="2108"/>
                  </a:lnTo>
                  <a:lnTo>
                    <a:pt x="1215" y="2107"/>
                  </a:lnTo>
                  <a:lnTo>
                    <a:pt x="1216" y="2107"/>
                  </a:lnTo>
                  <a:lnTo>
                    <a:pt x="1216" y="2105"/>
                  </a:lnTo>
                  <a:lnTo>
                    <a:pt x="1215" y="2105"/>
                  </a:lnTo>
                  <a:lnTo>
                    <a:pt x="1215" y="2104"/>
                  </a:lnTo>
                  <a:lnTo>
                    <a:pt x="1215" y="2103"/>
                  </a:lnTo>
                  <a:lnTo>
                    <a:pt x="1214" y="2103"/>
                  </a:lnTo>
                  <a:lnTo>
                    <a:pt x="1214" y="2102"/>
                  </a:lnTo>
                  <a:lnTo>
                    <a:pt x="1215" y="2102"/>
                  </a:lnTo>
                  <a:lnTo>
                    <a:pt x="1214" y="2102"/>
                  </a:lnTo>
                  <a:lnTo>
                    <a:pt x="1215" y="2102"/>
                  </a:lnTo>
                  <a:lnTo>
                    <a:pt x="1215" y="2100"/>
                  </a:lnTo>
                  <a:lnTo>
                    <a:pt x="1214" y="2100"/>
                  </a:lnTo>
                  <a:lnTo>
                    <a:pt x="1215" y="2100"/>
                  </a:lnTo>
                  <a:lnTo>
                    <a:pt x="1215" y="2099"/>
                  </a:lnTo>
                  <a:lnTo>
                    <a:pt x="1215" y="2098"/>
                  </a:lnTo>
                  <a:lnTo>
                    <a:pt x="1215" y="2097"/>
                  </a:lnTo>
                  <a:lnTo>
                    <a:pt x="1216" y="2096"/>
                  </a:lnTo>
                  <a:lnTo>
                    <a:pt x="1215" y="2096"/>
                  </a:lnTo>
                  <a:lnTo>
                    <a:pt x="1215" y="2094"/>
                  </a:lnTo>
                  <a:lnTo>
                    <a:pt x="1215" y="2093"/>
                  </a:lnTo>
                  <a:lnTo>
                    <a:pt x="1216" y="2093"/>
                  </a:lnTo>
                  <a:lnTo>
                    <a:pt x="1215" y="2093"/>
                  </a:lnTo>
                  <a:lnTo>
                    <a:pt x="1215" y="2092"/>
                  </a:lnTo>
                  <a:lnTo>
                    <a:pt x="1215" y="2091"/>
                  </a:lnTo>
                  <a:lnTo>
                    <a:pt x="1216" y="2091"/>
                  </a:lnTo>
                  <a:lnTo>
                    <a:pt x="1215" y="2091"/>
                  </a:lnTo>
                  <a:lnTo>
                    <a:pt x="1215" y="2089"/>
                  </a:lnTo>
                  <a:lnTo>
                    <a:pt x="1216" y="2089"/>
                  </a:lnTo>
                  <a:lnTo>
                    <a:pt x="1215" y="2089"/>
                  </a:lnTo>
                  <a:lnTo>
                    <a:pt x="1214" y="2088"/>
                  </a:lnTo>
                  <a:lnTo>
                    <a:pt x="1214" y="2087"/>
                  </a:lnTo>
                  <a:lnTo>
                    <a:pt x="1215" y="2087"/>
                  </a:lnTo>
                  <a:lnTo>
                    <a:pt x="1214" y="2087"/>
                  </a:lnTo>
                  <a:lnTo>
                    <a:pt x="1214" y="2086"/>
                  </a:lnTo>
                  <a:lnTo>
                    <a:pt x="1214" y="2087"/>
                  </a:lnTo>
                  <a:lnTo>
                    <a:pt x="1215" y="2087"/>
                  </a:lnTo>
                  <a:lnTo>
                    <a:pt x="1215" y="2086"/>
                  </a:lnTo>
                  <a:lnTo>
                    <a:pt x="1214" y="2086"/>
                  </a:lnTo>
                  <a:lnTo>
                    <a:pt x="1215" y="2086"/>
                  </a:lnTo>
                  <a:lnTo>
                    <a:pt x="1215" y="2084"/>
                  </a:lnTo>
                  <a:lnTo>
                    <a:pt x="1215" y="2083"/>
                  </a:lnTo>
                  <a:lnTo>
                    <a:pt x="1215" y="2082"/>
                  </a:lnTo>
                  <a:lnTo>
                    <a:pt x="1215" y="2081"/>
                  </a:lnTo>
                  <a:lnTo>
                    <a:pt x="1214" y="2081"/>
                  </a:lnTo>
                  <a:lnTo>
                    <a:pt x="1214" y="2079"/>
                  </a:lnTo>
                  <a:lnTo>
                    <a:pt x="1196" y="2039"/>
                  </a:lnTo>
                  <a:lnTo>
                    <a:pt x="1173" y="1985"/>
                  </a:lnTo>
                  <a:lnTo>
                    <a:pt x="1173" y="1984"/>
                  </a:lnTo>
                  <a:lnTo>
                    <a:pt x="1168" y="1980"/>
                  </a:lnTo>
                  <a:lnTo>
                    <a:pt x="1162" y="1977"/>
                  </a:lnTo>
                  <a:lnTo>
                    <a:pt x="1152" y="1970"/>
                  </a:lnTo>
                  <a:lnTo>
                    <a:pt x="1149" y="1969"/>
                  </a:lnTo>
                  <a:lnTo>
                    <a:pt x="1148" y="1968"/>
                  </a:lnTo>
                  <a:lnTo>
                    <a:pt x="1129" y="1956"/>
                  </a:lnTo>
                  <a:lnTo>
                    <a:pt x="1121" y="1951"/>
                  </a:lnTo>
                  <a:lnTo>
                    <a:pt x="1121" y="1949"/>
                  </a:lnTo>
                  <a:lnTo>
                    <a:pt x="1119" y="1949"/>
                  </a:lnTo>
                  <a:lnTo>
                    <a:pt x="1118" y="1948"/>
                  </a:lnTo>
                  <a:lnTo>
                    <a:pt x="1117" y="1948"/>
                  </a:lnTo>
                  <a:lnTo>
                    <a:pt x="1117" y="1947"/>
                  </a:lnTo>
                  <a:lnTo>
                    <a:pt x="1116" y="1947"/>
                  </a:lnTo>
                  <a:lnTo>
                    <a:pt x="1115" y="1946"/>
                  </a:lnTo>
                  <a:lnTo>
                    <a:pt x="1113" y="1946"/>
                  </a:lnTo>
                  <a:lnTo>
                    <a:pt x="1112" y="1944"/>
                  </a:lnTo>
                  <a:lnTo>
                    <a:pt x="1111" y="1943"/>
                  </a:lnTo>
                  <a:lnTo>
                    <a:pt x="1111" y="1942"/>
                  </a:lnTo>
                  <a:lnTo>
                    <a:pt x="1111" y="1941"/>
                  </a:lnTo>
                  <a:lnTo>
                    <a:pt x="1111" y="1942"/>
                  </a:lnTo>
                  <a:lnTo>
                    <a:pt x="1111" y="1941"/>
                  </a:lnTo>
                  <a:lnTo>
                    <a:pt x="1110" y="1941"/>
                  </a:lnTo>
                  <a:lnTo>
                    <a:pt x="1108" y="1941"/>
                  </a:lnTo>
                  <a:lnTo>
                    <a:pt x="1108" y="1940"/>
                  </a:lnTo>
                  <a:lnTo>
                    <a:pt x="1107" y="1940"/>
                  </a:lnTo>
                  <a:lnTo>
                    <a:pt x="1107" y="1938"/>
                  </a:lnTo>
                  <a:lnTo>
                    <a:pt x="1106" y="1938"/>
                  </a:lnTo>
                  <a:lnTo>
                    <a:pt x="1106" y="1937"/>
                  </a:lnTo>
                  <a:lnTo>
                    <a:pt x="1105" y="1937"/>
                  </a:lnTo>
                  <a:lnTo>
                    <a:pt x="1105" y="1936"/>
                  </a:lnTo>
                  <a:lnTo>
                    <a:pt x="1103" y="1936"/>
                  </a:lnTo>
                  <a:lnTo>
                    <a:pt x="1103" y="1935"/>
                  </a:lnTo>
                  <a:lnTo>
                    <a:pt x="1103" y="1933"/>
                  </a:lnTo>
                  <a:lnTo>
                    <a:pt x="1102" y="1933"/>
                  </a:lnTo>
                  <a:lnTo>
                    <a:pt x="1102" y="1932"/>
                  </a:lnTo>
                  <a:lnTo>
                    <a:pt x="1102" y="1931"/>
                  </a:lnTo>
                  <a:lnTo>
                    <a:pt x="1101" y="1931"/>
                  </a:lnTo>
                  <a:lnTo>
                    <a:pt x="1101" y="1930"/>
                  </a:lnTo>
                  <a:lnTo>
                    <a:pt x="1101" y="1928"/>
                  </a:lnTo>
                  <a:lnTo>
                    <a:pt x="1100" y="1928"/>
                  </a:lnTo>
                  <a:lnTo>
                    <a:pt x="1100" y="1927"/>
                  </a:lnTo>
                  <a:lnTo>
                    <a:pt x="1098" y="1927"/>
                  </a:lnTo>
                  <a:lnTo>
                    <a:pt x="1098" y="1926"/>
                  </a:lnTo>
                  <a:lnTo>
                    <a:pt x="1097" y="1926"/>
                  </a:lnTo>
                  <a:lnTo>
                    <a:pt x="1097" y="1925"/>
                  </a:lnTo>
                  <a:lnTo>
                    <a:pt x="1097" y="1923"/>
                  </a:lnTo>
                  <a:lnTo>
                    <a:pt x="1097" y="1925"/>
                  </a:lnTo>
                  <a:lnTo>
                    <a:pt x="1096" y="1923"/>
                  </a:lnTo>
                  <a:lnTo>
                    <a:pt x="1095" y="1923"/>
                  </a:lnTo>
                  <a:lnTo>
                    <a:pt x="1096" y="1923"/>
                  </a:lnTo>
                  <a:lnTo>
                    <a:pt x="1096" y="1922"/>
                  </a:lnTo>
                  <a:lnTo>
                    <a:pt x="1097" y="1922"/>
                  </a:lnTo>
                  <a:lnTo>
                    <a:pt x="1097" y="1921"/>
                  </a:lnTo>
                  <a:lnTo>
                    <a:pt x="1098" y="1921"/>
                  </a:lnTo>
                  <a:lnTo>
                    <a:pt x="1100" y="1920"/>
                  </a:lnTo>
                  <a:lnTo>
                    <a:pt x="1101" y="1920"/>
                  </a:lnTo>
                  <a:lnTo>
                    <a:pt x="1101" y="1918"/>
                  </a:lnTo>
                  <a:lnTo>
                    <a:pt x="1102" y="1918"/>
                  </a:lnTo>
                  <a:lnTo>
                    <a:pt x="1102" y="1917"/>
                  </a:lnTo>
                  <a:lnTo>
                    <a:pt x="1103" y="1917"/>
                  </a:lnTo>
                  <a:lnTo>
                    <a:pt x="1105" y="1917"/>
                  </a:lnTo>
                  <a:lnTo>
                    <a:pt x="1106" y="1917"/>
                  </a:lnTo>
                  <a:lnTo>
                    <a:pt x="1107" y="1917"/>
                  </a:lnTo>
                  <a:lnTo>
                    <a:pt x="1108" y="1917"/>
                  </a:lnTo>
                  <a:lnTo>
                    <a:pt x="1108" y="1918"/>
                  </a:lnTo>
                  <a:lnTo>
                    <a:pt x="1110" y="1918"/>
                  </a:lnTo>
                  <a:lnTo>
                    <a:pt x="1111" y="1918"/>
                  </a:lnTo>
                  <a:lnTo>
                    <a:pt x="1111" y="1917"/>
                  </a:lnTo>
                  <a:lnTo>
                    <a:pt x="1112" y="1917"/>
                  </a:lnTo>
                  <a:lnTo>
                    <a:pt x="1113" y="1917"/>
                  </a:lnTo>
                  <a:lnTo>
                    <a:pt x="1115" y="1917"/>
                  </a:lnTo>
                  <a:lnTo>
                    <a:pt x="1115" y="1916"/>
                  </a:lnTo>
                  <a:lnTo>
                    <a:pt x="1116" y="1916"/>
                  </a:lnTo>
                  <a:lnTo>
                    <a:pt x="1117" y="1916"/>
                  </a:lnTo>
                  <a:lnTo>
                    <a:pt x="1117" y="1915"/>
                  </a:lnTo>
                  <a:lnTo>
                    <a:pt x="1117" y="1914"/>
                  </a:lnTo>
                  <a:lnTo>
                    <a:pt x="1118" y="1914"/>
                  </a:lnTo>
                  <a:lnTo>
                    <a:pt x="1119" y="1914"/>
                  </a:lnTo>
                  <a:lnTo>
                    <a:pt x="1121" y="1914"/>
                  </a:lnTo>
                  <a:lnTo>
                    <a:pt x="1121" y="1912"/>
                  </a:lnTo>
                  <a:lnTo>
                    <a:pt x="1122" y="1912"/>
                  </a:lnTo>
                  <a:lnTo>
                    <a:pt x="1123" y="1912"/>
                  </a:lnTo>
                  <a:lnTo>
                    <a:pt x="1124" y="1912"/>
                  </a:lnTo>
                  <a:lnTo>
                    <a:pt x="1124" y="1911"/>
                  </a:lnTo>
                  <a:lnTo>
                    <a:pt x="1126" y="1911"/>
                  </a:lnTo>
                  <a:lnTo>
                    <a:pt x="1127" y="1911"/>
                  </a:lnTo>
                  <a:lnTo>
                    <a:pt x="1128" y="1911"/>
                  </a:lnTo>
                  <a:lnTo>
                    <a:pt x="1129" y="1911"/>
                  </a:lnTo>
                  <a:lnTo>
                    <a:pt x="1131" y="1911"/>
                  </a:lnTo>
                  <a:lnTo>
                    <a:pt x="1132" y="1911"/>
                  </a:lnTo>
                  <a:lnTo>
                    <a:pt x="1132" y="1910"/>
                  </a:lnTo>
                  <a:lnTo>
                    <a:pt x="1133" y="1910"/>
                  </a:lnTo>
                  <a:lnTo>
                    <a:pt x="1134" y="1910"/>
                  </a:lnTo>
                  <a:lnTo>
                    <a:pt x="1134" y="1909"/>
                  </a:lnTo>
                  <a:lnTo>
                    <a:pt x="1136" y="1909"/>
                  </a:lnTo>
                  <a:lnTo>
                    <a:pt x="1136" y="1910"/>
                  </a:lnTo>
                  <a:lnTo>
                    <a:pt x="1136" y="1909"/>
                  </a:lnTo>
                  <a:lnTo>
                    <a:pt x="1136" y="1907"/>
                  </a:lnTo>
                  <a:lnTo>
                    <a:pt x="1137" y="1907"/>
                  </a:lnTo>
                  <a:lnTo>
                    <a:pt x="1138" y="1907"/>
                  </a:lnTo>
                  <a:lnTo>
                    <a:pt x="1138" y="1906"/>
                  </a:lnTo>
                  <a:lnTo>
                    <a:pt x="1139" y="1906"/>
                  </a:lnTo>
                  <a:lnTo>
                    <a:pt x="1141" y="1906"/>
                  </a:lnTo>
                  <a:lnTo>
                    <a:pt x="1141" y="1905"/>
                  </a:lnTo>
                  <a:lnTo>
                    <a:pt x="1141" y="1906"/>
                  </a:lnTo>
                  <a:lnTo>
                    <a:pt x="1142" y="1906"/>
                  </a:lnTo>
                  <a:lnTo>
                    <a:pt x="1142" y="1905"/>
                  </a:lnTo>
                  <a:lnTo>
                    <a:pt x="1143" y="1905"/>
                  </a:lnTo>
                  <a:lnTo>
                    <a:pt x="1144" y="1904"/>
                  </a:lnTo>
                  <a:lnTo>
                    <a:pt x="1145" y="1904"/>
                  </a:lnTo>
                  <a:lnTo>
                    <a:pt x="1147" y="1904"/>
                  </a:lnTo>
                  <a:lnTo>
                    <a:pt x="1147" y="1902"/>
                  </a:lnTo>
                  <a:lnTo>
                    <a:pt x="1147" y="1901"/>
                  </a:lnTo>
                  <a:lnTo>
                    <a:pt x="1147" y="1900"/>
                  </a:lnTo>
                  <a:lnTo>
                    <a:pt x="1147" y="1899"/>
                  </a:lnTo>
                  <a:lnTo>
                    <a:pt x="1147" y="1897"/>
                  </a:lnTo>
                  <a:lnTo>
                    <a:pt x="1148" y="1897"/>
                  </a:lnTo>
                  <a:lnTo>
                    <a:pt x="1149" y="1897"/>
                  </a:lnTo>
                  <a:lnTo>
                    <a:pt x="1149" y="1896"/>
                  </a:lnTo>
                  <a:lnTo>
                    <a:pt x="1150" y="1896"/>
                  </a:lnTo>
                  <a:lnTo>
                    <a:pt x="1150" y="1897"/>
                  </a:lnTo>
                  <a:lnTo>
                    <a:pt x="1152" y="1897"/>
                  </a:lnTo>
                  <a:lnTo>
                    <a:pt x="1152" y="1896"/>
                  </a:lnTo>
                  <a:lnTo>
                    <a:pt x="1153" y="1896"/>
                  </a:lnTo>
                  <a:lnTo>
                    <a:pt x="1153" y="1897"/>
                  </a:lnTo>
                  <a:lnTo>
                    <a:pt x="1154" y="1897"/>
                  </a:lnTo>
                  <a:lnTo>
                    <a:pt x="1154" y="1896"/>
                  </a:lnTo>
                  <a:lnTo>
                    <a:pt x="1154" y="1895"/>
                  </a:lnTo>
                  <a:lnTo>
                    <a:pt x="1155" y="1895"/>
                  </a:lnTo>
                  <a:lnTo>
                    <a:pt x="1155" y="1894"/>
                  </a:lnTo>
                  <a:lnTo>
                    <a:pt x="1157" y="1894"/>
                  </a:lnTo>
                  <a:lnTo>
                    <a:pt x="1157" y="1892"/>
                  </a:lnTo>
                  <a:lnTo>
                    <a:pt x="1158" y="1891"/>
                  </a:lnTo>
                  <a:lnTo>
                    <a:pt x="1159" y="1890"/>
                  </a:lnTo>
                  <a:lnTo>
                    <a:pt x="1160" y="1889"/>
                  </a:lnTo>
                  <a:lnTo>
                    <a:pt x="1162" y="1888"/>
                  </a:lnTo>
                  <a:lnTo>
                    <a:pt x="1163" y="1886"/>
                  </a:lnTo>
                  <a:lnTo>
                    <a:pt x="1164" y="1885"/>
                  </a:lnTo>
                  <a:lnTo>
                    <a:pt x="1164" y="1884"/>
                  </a:lnTo>
                  <a:lnTo>
                    <a:pt x="1163" y="1883"/>
                  </a:lnTo>
                  <a:lnTo>
                    <a:pt x="1164" y="1881"/>
                  </a:lnTo>
                  <a:lnTo>
                    <a:pt x="1164" y="1880"/>
                  </a:lnTo>
                  <a:lnTo>
                    <a:pt x="1164" y="1879"/>
                  </a:lnTo>
                  <a:lnTo>
                    <a:pt x="1164" y="1878"/>
                  </a:lnTo>
                  <a:lnTo>
                    <a:pt x="1164" y="1876"/>
                  </a:lnTo>
                  <a:lnTo>
                    <a:pt x="1165" y="1876"/>
                  </a:lnTo>
                  <a:lnTo>
                    <a:pt x="1167" y="1875"/>
                  </a:lnTo>
                  <a:lnTo>
                    <a:pt x="1167" y="1874"/>
                  </a:lnTo>
                  <a:lnTo>
                    <a:pt x="1168" y="1874"/>
                  </a:lnTo>
                  <a:lnTo>
                    <a:pt x="1168" y="1873"/>
                  </a:lnTo>
                  <a:lnTo>
                    <a:pt x="1169" y="1873"/>
                  </a:lnTo>
                  <a:lnTo>
                    <a:pt x="1170" y="1873"/>
                  </a:lnTo>
                  <a:lnTo>
                    <a:pt x="1170" y="1871"/>
                  </a:lnTo>
                  <a:lnTo>
                    <a:pt x="1171" y="1871"/>
                  </a:lnTo>
                  <a:lnTo>
                    <a:pt x="1171" y="1870"/>
                  </a:lnTo>
                  <a:lnTo>
                    <a:pt x="1173" y="1870"/>
                  </a:lnTo>
                  <a:lnTo>
                    <a:pt x="1173" y="1869"/>
                  </a:lnTo>
                  <a:lnTo>
                    <a:pt x="1174" y="1869"/>
                  </a:lnTo>
                  <a:lnTo>
                    <a:pt x="1174" y="1868"/>
                  </a:lnTo>
                  <a:lnTo>
                    <a:pt x="1175" y="1868"/>
                  </a:lnTo>
                  <a:lnTo>
                    <a:pt x="1176" y="1868"/>
                  </a:lnTo>
                  <a:lnTo>
                    <a:pt x="1178" y="1866"/>
                  </a:lnTo>
                  <a:lnTo>
                    <a:pt x="1179" y="1866"/>
                  </a:lnTo>
                  <a:lnTo>
                    <a:pt x="1180" y="1868"/>
                  </a:lnTo>
                  <a:lnTo>
                    <a:pt x="1181" y="1868"/>
                  </a:lnTo>
                  <a:lnTo>
                    <a:pt x="1183" y="1868"/>
                  </a:lnTo>
                  <a:lnTo>
                    <a:pt x="1183" y="1866"/>
                  </a:lnTo>
                  <a:lnTo>
                    <a:pt x="1184" y="1866"/>
                  </a:lnTo>
                  <a:lnTo>
                    <a:pt x="1185" y="1866"/>
                  </a:lnTo>
                  <a:lnTo>
                    <a:pt x="1185" y="1865"/>
                  </a:lnTo>
                  <a:lnTo>
                    <a:pt x="1184" y="1865"/>
                  </a:lnTo>
                  <a:lnTo>
                    <a:pt x="1185" y="1865"/>
                  </a:lnTo>
                  <a:lnTo>
                    <a:pt x="1184" y="1865"/>
                  </a:lnTo>
                  <a:lnTo>
                    <a:pt x="1184" y="1864"/>
                  </a:lnTo>
                  <a:lnTo>
                    <a:pt x="1183" y="1863"/>
                  </a:lnTo>
                  <a:lnTo>
                    <a:pt x="1184" y="1863"/>
                  </a:lnTo>
                  <a:lnTo>
                    <a:pt x="1185" y="1863"/>
                  </a:lnTo>
                  <a:lnTo>
                    <a:pt x="1186" y="1863"/>
                  </a:lnTo>
                  <a:lnTo>
                    <a:pt x="1188" y="1863"/>
                  </a:lnTo>
                  <a:lnTo>
                    <a:pt x="1188" y="1862"/>
                  </a:lnTo>
                  <a:lnTo>
                    <a:pt x="1188" y="1860"/>
                  </a:lnTo>
                  <a:lnTo>
                    <a:pt x="1188" y="1859"/>
                  </a:lnTo>
                  <a:lnTo>
                    <a:pt x="1188" y="1858"/>
                  </a:lnTo>
                  <a:lnTo>
                    <a:pt x="1188" y="1857"/>
                  </a:lnTo>
                  <a:lnTo>
                    <a:pt x="1189" y="1857"/>
                  </a:lnTo>
                  <a:lnTo>
                    <a:pt x="1189" y="1855"/>
                  </a:lnTo>
                  <a:lnTo>
                    <a:pt x="1189" y="1854"/>
                  </a:lnTo>
                  <a:lnTo>
                    <a:pt x="1190" y="1854"/>
                  </a:lnTo>
                  <a:lnTo>
                    <a:pt x="1190" y="1853"/>
                  </a:lnTo>
                  <a:lnTo>
                    <a:pt x="1190" y="1852"/>
                  </a:lnTo>
                  <a:lnTo>
                    <a:pt x="1189" y="1852"/>
                  </a:lnTo>
                  <a:lnTo>
                    <a:pt x="1190" y="1852"/>
                  </a:lnTo>
                  <a:lnTo>
                    <a:pt x="1190" y="1850"/>
                  </a:lnTo>
                  <a:lnTo>
                    <a:pt x="1190" y="1849"/>
                  </a:lnTo>
                  <a:lnTo>
                    <a:pt x="1190" y="1848"/>
                  </a:lnTo>
                  <a:lnTo>
                    <a:pt x="1190" y="1847"/>
                  </a:lnTo>
                  <a:lnTo>
                    <a:pt x="1191" y="1847"/>
                  </a:lnTo>
                  <a:lnTo>
                    <a:pt x="1193" y="1847"/>
                  </a:lnTo>
                  <a:lnTo>
                    <a:pt x="1193" y="1845"/>
                  </a:lnTo>
                  <a:lnTo>
                    <a:pt x="1193" y="1844"/>
                  </a:lnTo>
                  <a:lnTo>
                    <a:pt x="1194" y="1844"/>
                  </a:lnTo>
                  <a:lnTo>
                    <a:pt x="1194" y="1843"/>
                  </a:lnTo>
                  <a:lnTo>
                    <a:pt x="1193" y="1843"/>
                  </a:lnTo>
                  <a:lnTo>
                    <a:pt x="1191" y="1843"/>
                  </a:lnTo>
                  <a:lnTo>
                    <a:pt x="1191" y="1842"/>
                  </a:lnTo>
                  <a:lnTo>
                    <a:pt x="1191" y="1840"/>
                  </a:lnTo>
                  <a:lnTo>
                    <a:pt x="1193" y="1840"/>
                  </a:lnTo>
                  <a:lnTo>
                    <a:pt x="1193" y="1839"/>
                  </a:lnTo>
                  <a:lnTo>
                    <a:pt x="1194" y="1839"/>
                  </a:lnTo>
                  <a:lnTo>
                    <a:pt x="1195" y="1838"/>
                  </a:lnTo>
                  <a:lnTo>
                    <a:pt x="1196" y="1838"/>
                  </a:lnTo>
                  <a:lnTo>
                    <a:pt x="1196" y="1837"/>
                  </a:lnTo>
                  <a:lnTo>
                    <a:pt x="1196" y="1836"/>
                  </a:lnTo>
                  <a:lnTo>
                    <a:pt x="1197" y="1836"/>
                  </a:lnTo>
                  <a:lnTo>
                    <a:pt x="1199" y="1834"/>
                  </a:lnTo>
                  <a:lnTo>
                    <a:pt x="1200" y="1834"/>
                  </a:lnTo>
                  <a:lnTo>
                    <a:pt x="1201" y="1833"/>
                  </a:lnTo>
                  <a:lnTo>
                    <a:pt x="1201" y="1832"/>
                  </a:lnTo>
                  <a:lnTo>
                    <a:pt x="1201" y="1831"/>
                  </a:lnTo>
                  <a:lnTo>
                    <a:pt x="1202" y="1831"/>
                  </a:lnTo>
                  <a:lnTo>
                    <a:pt x="1202" y="1829"/>
                  </a:lnTo>
                  <a:lnTo>
                    <a:pt x="1204" y="1829"/>
                  </a:lnTo>
                  <a:lnTo>
                    <a:pt x="1204" y="1828"/>
                  </a:lnTo>
                  <a:lnTo>
                    <a:pt x="1204" y="1827"/>
                  </a:lnTo>
                  <a:lnTo>
                    <a:pt x="1202" y="1827"/>
                  </a:lnTo>
                  <a:lnTo>
                    <a:pt x="1202" y="1826"/>
                  </a:lnTo>
                  <a:lnTo>
                    <a:pt x="1204" y="1826"/>
                  </a:lnTo>
                  <a:lnTo>
                    <a:pt x="1204" y="1824"/>
                  </a:lnTo>
                  <a:lnTo>
                    <a:pt x="1204" y="1823"/>
                  </a:lnTo>
                  <a:lnTo>
                    <a:pt x="1204" y="1822"/>
                  </a:lnTo>
                  <a:lnTo>
                    <a:pt x="1204" y="1821"/>
                  </a:lnTo>
                  <a:lnTo>
                    <a:pt x="1202" y="1821"/>
                  </a:lnTo>
                  <a:lnTo>
                    <a:pt x="1204" y="1821"/>
                  </a:lnTo>
                  <a:lnTo>
                    <a:pt x="1204" y="1819"/>
                  </a:lnTo>
                  <a:lnTo>
                    <a:pt x="1202" y="1819"/>
                  </a:lnTo>
                  <a:lnTo>
                    <a:pt x="1204" y="1819"/>
                  </a:lnTo>
                  <a:lnTo>
                    <a:pt x="1204" y="1818"/>
                  </a:lnTo>
                  <a:lnTo>
                    <a:pt x="1202" y="1818"/>
                  </a:lnTo>
                  <a:lnTo>
                    <a:pt x="1202" y="1817"/>
                  </a:lnTo>
                  <a:lnTo>
                    <a:pt x="1202" y="1816"/>
                  </a:lnTo>
                  <a:lnTo>
                    <a:pt x="1202" y="1814"/>
                  </a:lnTo>
                  <a:lnTo>
                    <a:pt x="1202" y="1813"/>
                  </a:lnTo>
                  <a:lnTo>
                    <a:pt x="1204" y="1813"/>
                  </a:lnTo>
                  <a:lnTo>
                    <a:pt x="1202" y="1813"/>
                  </a:lnTo>
                  <a:lnTo>
                    <a:pt x="1202" y="1812"/>
                  </a:lnTo>
                  <a:lnTo>
                    <a:pt x="1202" y="1811"/>
                  </a:lnTo>
                  <a:lnTo>
                    <a:pt x="1202" y="1810"/>
                  </a:lnTo>
                  <a:lnTo>
                    <a:pt x="1202" y="1808"/>
                  </a:lnTo>
                  <a:lnTo>
                    <a:pt x="1202" y="1807"/>
                  </a:lnTo>
                  <a:lnTo>
                    <a:pt x="1202" y="1806"/>
                  </a:lnTo>
                  <a:lnTo>
                    <a:pt x="1201" y="1806"/>
                  </a:lnTo>
                  <a:lnTo>
                    <a:pt x="1201" y="1805"/>
                  </a:lnTo>
                  <a:lnTo>
                    <a:pt x="1200" y="1805"/>
                  </a:lnTo>
                  <a:lnTo>
                    <a:pt x="1199" y="1805"/>
                  </a:lnTo>
                  <a:lnTo>
                    <a:pt x="1200" y="1805"/>
                  </a:lnTo>
                  <a:lnTo>
                    <a:pt x="1200" y="1803"/>
                  </a:lnTo>
                  <a:lnTo>
                    <a:pt x="1199" y="1803"/>
                  </a:lnTo>
                  <a:lnTo>
                    <a:pt x="1197" y="1803"/>
                  </a:lnTo>
                  <a:lnTo>
                    <a:pt x="1197" y="1802"/>
                  </a:lnTo>
                  <a:lnTo>
                    <a:pt x="1197" y="1801"/>
                  </a:lnTo>
                  <a:lnTo>
                    <a:pt x="1197" y="1800"/>
                  </a:lnTo>
                  <a:lnTo>
                    <a:pt x="1197" y="1798"/>
                  </a:lnTo>
                  <a:lnTo>
                    <a:pt x="1199" y="1798"/>
                  </a:lnTo>
                  <a:lnTo>
                    <a:pt x="1199" y="1797"/>
                  </a:lnTo>
                  <a:lnTo>
                    <a:pt x="1197" y="1797"/>
                  </a:lnTo>
                  <a:lnTo>
                    <a:pt x="1197" y="1796"/>
                  </a:lnTo>
                  <a:lnTo>
                    <a:pt x="1196" y="1796"/>
                  </a:lnTo>
                  <a:lnTo>
                    <a:pt x="1195" y="1796"/>
                  </a:lnTo>
                  <a:lnTo>
                    <a:pt x="1195" y="1795"/>
                  </a:lnTo>
                  <a:lnTo>
                    <a:pt x="1195" y="1793"/>
                  </a:lnTo>
                  <a:lnTo>
                    <a:pt x="1195" y="1792"/>
                  </a:lnTo>
                  <a:lnTo>
                    <a:pt x="1195" y="1791"/>
                  </a:lnTo>
                  <a:lnTo>
                    <a:pt x="1194" y="1791"/>
                  </a:lnTo>
                  <a:lnTo>
                    <a:pt x="1194" y="1790"/>
                  </a:lnTo>
                  <a:lnTo>
                    <a:pt x="1193" y="1788"/>
                  </a:lnTo>
                  <a:lnTo>
                    <a:pt x="1193" y="1787"/>
                  </a:lnTo>
                  <a:lnTo>
                    <a:pt x="1191" y="1787"/>
                  </a:lnTo>
                  <a:lnTo>
                    <a:pt x="1190" y="1787"/>
                  </a:lnTo>
                  <a:lnTo>
                    <a:pt x="1189" y="1786"/>
                  </a:lnTo>
                  <a:lnTo>
                    <a:pt x="1189" y="1785"/>
                  </a:lnTo>
                  <a:lnTo>
                    <a:pt x="1189" y="1784"/>
                  </a:lnTo>
                  <a:lnTo>
                    <a:pt x="1189" y="1782"/>
                  </a:lnTo>
                  <a:lnTo>
                    <a:pt x="1189" y="1781"/>
                  </a:lnTo>
                  <a:lnTo>
                    <a:pt x="1189" y="1780"/>
                  </a:lnTo>
                  <a:lnTo>
                    <a:pt x="1188" y="1779"/>
                  </a:lnTo>
                  <a:lnTo>
                    <a:pt x="1188" y="1777"/>
                  </a:lnTo>
                  <a:lnTo>
                    <a:pt x="1188" y="1776"/>
                  </a:lnTo>
                  <a:lnTo>
                    <a:pt x="1188" y="1775"/>
                  </a:lnTo>
                  <a:lnTo>
                    <a:pt x="1188" y="1774"/>
                  </a:lnTo>
                  <a:lnTo>
                    <a:pt x="1188" y="1772"/>
                  </a:lnTo>
                  <a:lnTo>
                    <a:pt x="1188" y="1771"/>
                  </a:lnTo>
                  <a:lnTo>
                    <a:pt x="1188" y="1770"/>
                  </a:lnTo>
                  <a:lnTo>
                    <a:pt x="1188" y="1769"/>
                  </a:lnTo>
                  <a:lnTo>
                    <a:pt x="1189" y="1769"/>
                  </a:lnTo>
                  <a:lnTo>
                    <a:pt x="1190" y="1767"/>
                  </a:lnTo>
                  <a:lnTo>
                    <a:pt x="1190" y="1766"/>
                  </a:lnTo>
                  <a:lnTo>
                    <a:pt x="1190" y="1765"/>
                  </a:lnTo>
                  <a:lnTo>
                    <a:pt x="1190" y="1764"/>
                  </a:lnTo>
                  <a:lnTo>
                    <a:pt x="1191" y="1764"/>
                  </a:lnTo>
                  <a:lnTo>
                    <a:pt x="1191" y="1762"/>
                  </a:lnTo>
                  <a:lnTo>
                    <a:pt x="1191" y="1761"/>
                  </a:lnTo>
                  <a:lnTo>
                    <a:pt x="1191" y="1760"/>
                  </a:lnTo>
                  <a:lnTo>
                    <a:pt x="1191" y="1759"/>
                  </a:lnTo>
                  <a:lnTo>
                    <a:pt x="1191" y="1758"/>
                  </a:lnTo>
                  <a:lnTo>
                    <a:pt x="1191" y="1756"/>
                  </a:lnTo>
                  <a:lnTo>
                    <a:pt x="1191" y="1755"/>
                  </a:lnTo>
                  <a:lnTo>
                    <a:pt x="1191" y="1754"/>
                  </a:lnTo>
                  <a:lnTo>
                    <a:pt x="1193" y="1754"/>
                  </a:lnTo>
                  <a:lnTo>
                    <a:pt x="1193" y="1753"/>
                  </a:lnTo>
                  <a:lnTo>
                    <a:pt x="1194" y="1753"/>
                  </a:lnTo>
                  <a:lnTo>
                    <a:pt x="1194" y="1751"/>
                  </a:lnTo>
                  <a:lnTo>
                    <a:pt x="1195" y="1751"/>
                  </a:lnTo>
                  <a:lnTo>
                    <a:pt x="1195" y="1750"/>
                  </a:lnTo>
                  <a:lnTo>
                    <a:pt x="1193" y="1750"/>
                  </a:lnTo>
                  <a:lnTo>
                    <a:pt x="1190" y="1750"/>
                  </a:lnTo>
                  <a:lnTo>
                    <a:pt x="1188" y="1750"/>
                  </a:lnTo>
                  <a:lnTo>
                    <a:pt x="1180" y="1749"/>
                  </a:lnTo>
                  <a:lnTo>
                    <a:pt x="1176" y="1749"/>
                  </a:lnTo>
                  <a:lnTo>
                    <a:pt x="1174" y="1749"/>
                  </a:lnTo>
                  <a:lnTo>
                    <a:pt x="1171" y="1748"/>
                  </a:lnTo>
                  <a:lnTo>
                    <a:pt x="1169" y="1748"/>
                  </a:lnTo>
                  <a:lnTo>
                    <a:pt x="1164" y="1748"/>
                  </a:lnTo>
                  <a:lnTo>
                    <a:pt x="1159" y="1746"/>
                  </a:lnTo>
                  <a:lnTo>
                    <a:pt x="1153" y="1746"/>
                  </a:lnTo>
                  <a:lnTo>
                    <a:pt x="1149" y="1745"/>
                  </a:lnTo>
                  <a:lnTo>
                    <a:pt x="1148" y="1745"/>
                  </a:lnTo>
                  <a:lnTo>
                    <a:pt x="1147" y="1745"/>
                  </a:lnTo>
                  <a:lnTo>
                    <a:pt x="1145" y="1745"/>
                  </a:lnTo>
                  <a:lnTo>
                    <a:pt x="1143" y="1745"/>
                  </a:lnTo>
                  <a:lnTo>
                    <a:pt x="1139" y="1744"/>
                  </a:lnTo>
                  <a:lnTo>
                    <a:pt x="1137" y="1744"/>
                  </a:lnTo>
                  <a:lnTo>
                    <a:pt x="1136" y="1744"/>
                  </a:lnTo>
                  <a:lnTo>
                    <a:pt x="1134" y="1744"/>
                  </a:lnTo>
                  <a:lnTo>
                    <a:pt x="1132" y="1744"/>
                  </a:lnTo>
                  <a:lnTo>
                    <a:pt x="1131" y="1744"/>
                  </a:lnTo>
                  <a:lnTo>
                    <a:pt x="1129" y="1743"/>
                  </a:lnTo>
                  <a:lnTo>
                    <a:pt x="1126" y="1743"/>
                  </a:lnTo>
                  <a:lnTo>
                    <a:pt x="1124" y="1743"/>
                  </a:lnTo>
                  <a:lnTo>
                    <a:pt x="1121" y="1743"/>
                  </a:lnTo>
                  <a:lnTo>
                    <a:pt x="1119" y="1743"/>
                  </a:lnTo>
                  <a:lnTo>
                    <a:pt x="1117" y="1741"/>
                  </a:lnTo>
                  <a:lnTo>
                    <a:pt x="1113" y="1741"/>
                  </a:lnTo>
                  <a:lnTo>
                    <a:pt x="1112" y="1741"/>
                  </a:lnTo>
                  <a:lnTo>
                    <a:pt x="1111" y="1741"/>
                  </a:lnTo>
                  <a:lnTo>
                    <a:pt x="1105" y="1740"/>
                  </a:lnTo>
                  <a:lnTo>
                    <a:pt x="1101" y="1740"/>
                  </a:lnTo>
                  <a:lnTo>
                    <a:pt x="1098" y="1739"/>
                  </a:lnTo>
                  <a:lnTo>
                    <a:pt x="1093" y="1739"/>
                  </a:lnTo>
                  <a:lnTo>
                    <a:pt x="1091" y="1739"/>
                  </a:lnTo>
                  <a:lnTo>
                    <a:pt x="1090" y="1739"/>
                  </a:lnTo>
                  <a:lnTo>
                    <a:pt x="1085" y="1738"/>
                  </a:lnTo>
                  <a:lnTo>
                    <a:pt x="1081" y="1738"/>
                  </a:lnTo>
                  <a:lnTo>
                    <a:pt x="1077" y="1736"/>
                  </a:lnTo>
                  <a:lnTo>
                    <a:pt x="1075" y="1736"/>
                  </a:lnTo>
                  <a:lnTo>
                    <a:pt x="1069" y="1736"/>
                  </a:lnTo>
                  <a:lnTo>
                    <a:pt x="1067" y="1735"/>
                  </a:lnTo>
                  <a:lnTo>
                    <a:pt x="1061" y="1735"/>
                  </a:lnTo>
                  <a:lnTo>
                    <a:pt x="1055" y="1734"/>
                  </a:lnTo>
                  <a:lnTo>
                    <a:pt x="1053" y="1734"/>
                  </a:lnTo>
                  <a:lnTo>
                    <a:pt x="1050" y="1734"/>
                  </a:lnTo>
                  <a:lnTo>
                    <a:pt x="1043" y="1733"/>
                  </a:lnTo>
                  <a:lnTo>
                    <a:pt x="1038" y="1732"/>
                  </a:lnTo>
                  <a:lnTo>
                    <a:pt x="1033" y="1732"/>
                  </a:lnTo>
                  <a:lnTo>
                    <a:pt x="1027" y="1730"/>
                  </a:lnTo>
                  <a:lnTo>
                    <a:pt x="1023" y="1730"/>
                  </a:lnTo>
                  <a:lnTo>
                    <a:pt x="1020" y="1730"/>
                  </a:lnTo>
                  <a:lnTo>
                    <a:pt x="1019" y="1730"/>
                  </a:lnTo>
                  <a:lnTo>
                    <a:pt x="1018" y="1730"/>
                  </a:lnTo>
                  <a:lnTo>
                    <a:pt x="1017" y="1729"/>
                  </a:lnTo>
                  <a:lnTo>
                    <a:pt x="1017" y="1730"/>
                  </a:lnTo>
                  <a:lnTo>
                    <a:pt x="1017" y="1729"/>
                  </a:lnTo>
                  <a:lnTo>
                    <a:pt x="1017" y="1728"/>
                  </a:lnTo>
                  <a:lnTo>
                    <a:pt x="1018" y="1728"/>
                  </a:lnTo>
                  <a:lnTo>
                    <a:pt x="1018" y="1727"/>
                  </a:lnTo>
                  <a:lnTo>
                    <a:pt x="1017" y="1727"/>
                  </a:lnTo>
                  <a:lnTo>
                    <a:pt x="1017" y="1725"/>
                  </a:lnTo>
                  <a:lnTo>
                    <a:pt x="1018" y="1724"/>
                  </a:lnTo>
                  <a:lnTo>
                    <a:pt x="1017" y="1723"/>
                  </a:lnTo>
                  <a:lnTo>
                    <a:pt x="1017" y="1722"/>
                  </a:lnTo>
                  <a:lnTo>
                    <a:pt x="1017" y="1720"/>
                  </a:lnTo>
                  <a:lnTo>
                    <a:pt x="1018" y="1720"/>
                  </a:lnTo>
                  <a:lnTo>
                    <a:pt x="1019" y="1720"/>
                  </a:lnTo>
                  <a:lnTo>
                    <a:pt x="1019" y="1719"/>
                  </a:lnTo>
                  <a:lnTo>
                    <a:pt x="1020" y="1718"/>
                  </a:lnTo>
                  <a:lnTo>
                    <a:pt x="1022" y="1718"/>
                  </a:lnTo>
                  <a:lnTo>
                    <a:pt x="1022" y="1717"/>
                  </a:lnTo>
                  <a:lnTo>
                    <a:pt x="1023" y="1717"/>
                  </a:lnTo>
                  <a:lnTo>
                    <a:pt x="1023" y="1715"/>
                  </a:lnTo>
                  <a:lnTo>
                    <a:pt x="1023" y="1714"/>
                  </a:lnTo>
                  <a:lnTo>
                    <a:pt x="1023" y="1715"/>
                  </a:lnTo>
                  <a:lnTo>
                    <a:pt x="1024" y="1715"/>
                  </a:lnTo>
                  <a:lnTo>
                    <a:pt x="1025" y="1715"/>
                  </a:lnTo>
                  <a:lnTo>
                    <a:pt x="1025" y="1714"/>
                  </a:lnTo>
                  <a:lnTo>
                    <a:pt x="1025" y="1710"/>
                  </a:lnTo>
                  <a:lnTo>
                    <a:pt x="1027" y="1712"/>
                  </a:lnTo>
                  <a:lnTo>
                    <a:pt x="1027" y="1710"/>
                  </a:lnTo>
                  <a:lnTo>
                    <a:pt x="1027" y="1709"/>
                  </a:lnTo>
                  <a:lnTo>
                    <a:pt x="1028" y="1709"/>
                  </a:lnTo>
                  <a:lnTo>
                    <a:pt x="1028" y="1708"/>
                  </a:lnTo>
                  <a:lnTo>
                    <a:pt x="1029" y="1708"/>
                  </a:lnTo>
                  <a:lnTo>
                    <a:pt x="1030" y="1708"/>
                  </a:lnTo>
                  <a:lnTo>
                    <a:pt x="1032" y="1708"/>
                  </a:lnTo>
                  <a:lnTo>
                    <a:pt x="1033" y="1707"/>
                  </a:lnTo>
                  <a:lnTo>
                    <a:pt x="1033" y="1706"/>
                  </a:lnTo>
                  <a:lnTo>
                    <a:pt x="1032" y="1704"/>
                  </a:lnTo>
                  <a:lnTo>
                    <a:pt x="1032" y="1703"/>
                  </a:lnTo>
                  <a:lnTo>
                    <a:pt x="1032" y="1702"/>
                  </a:lnTo>
                  <a:lnTo>
                    <a:pt x="1033" y="1702"/>
                  </a:lnTo>
                  <a:lnTo>
                    <a:pt x="1033" y="1701"/>
                  </a:lnTo>
                  <a:lnTo>
                    <a:pt x="1033" y="1699"/>
                  </a:lnTo>
                  <a:lnTo>
                    <a:pt x="1034" y="1699"/>
                  </a:lnTo>
                  <a:lnTo>
                    <a:pt x="1034" y="1698"/>
                  </a:lnTo>
                  <a:lnTo>
                    <a:pt x="1034" y="1697"/>
                  </a:lnTo>
                  <a:lnTo>
                    <a:pt x="1034" y="1698"/>
                  </a:lnTo>
                  <a:lnTo>
                    <a:pt x="1035" y="1698"/>
                  </a:lnTo>
                  <a:lnTo>
                    <a:pt x="1037" y="1698"/>
                  </a:lnTo>
                  <a:lnTo>
                    <a:pt x="1037" y="1697"/>
                  </a:lnTo>
                  <a:lnTo>
                    <a:pt x="1038" y="1696"/>
                  </a:lnTo>
                  <a:lnTo>
                    <a:pt x="1038" y="1694"/>
                  </a:lnTo>
                  <a:lnTo>
                    <a:pt x="1038" y="1693"/>
                  </a:lnTo>
                  <a:lnTo>
                    <a:pt x="1039" y="1693"/>
                  </a:lnTo>
                  <a:lnTo>
                    <a:pt x="1038" y="1693"/>
                  </a:lnTo>
                  <a:lnTo>
                    <a:pt x="1038" y="1692"/>
                  </a:lnTo>
                  <a:lnTo>
                    <a:pt x="1038" y="1691"/>
                  </a:lnTo>
                  <a:lnTo>
                    <a:pt x="1038" y="1689"/>
                  </a:lnTo>
                  <a:lnTo>
                    <a:pt x="1038" y="1688"/>
                  </a:lnTo>
                  <a:lnTo>
                    <a:pt x="1038" y="1687"/>
                  </a:lnTo>
                  <a:lnTo>
                    <a:pt x="1038" y="1684"/>
                  </a:lnTo>
                  <a:lnTo>
                    <a:pt x="1038" y="1683"/>
                  </a:lnTo>
                  <a:lnTo>
                    <a:pt x="1038" y="1681"/>
                  </a:lnTo>
                  <a:lnTo>
                    <a:pt x="1038" y="1678"/>
                  </a:lnTo>
                  <a:lnTo>
                    <a:pt x="1038" y="1677"/>
                  </a:lnTo>
                  <a:lnTo>
                    <a:pt x="1038" y="1676"/>
                  </a:lnTo>
                  <a:lnTo>
                    <a:pt x="1038" y="1675"/>
                  </a:lnTo>
                  <a:lnTo>
                    <a:pt x="1039" y="1675"/>
                  </a:lnTo>
                  <a:lnTo>
                    <a:pt x="1039" y="1673"/>
                  </a:lnTo>
                  <a:lnTo>
                    <a:pt x="1040" y="1672"/>
                  </a:lnTo>
                  <a:lnTo>
                    <a:pt x="1040" y="1671"/>
                  </a:lnTo>
                  <a:lnTo>
                    <a:pt x="1040" y="1670"/>
                  </a:lnTo>
                  <a:lnTo>
                    <a:pt x="1040" y="1668"/>
                  </a:lnTo>
                  <a:lnTo>
                    <a:pt x="1040" y="1670"/>
                  </a:lnTo>
                  <a:lnTo>
                    <a:pt x="1039" y="1670"/>
                  </a:lnTo>
                  <a:lnTo>
                    <a:pt x="1038" y="1670"/>
                  </a:lnTo>
                  <a:lnTo>
                    <a:pt x="1037" y="1670"/>
                  </a:lnTo>
                  <a:lnTo>
                    <a:pt x="1037" y="1671"/>
                  </a:lnTo>
                  <a:lnTo>
                    <a:pt x="1035" y="1671"/>
                  </a:lnTo>
                  <a:lnTo>
                    <a:pt x="1037" y="1671"/>
                  </a:lnTo>
                  <a:lnTo>
                    <a:pt x="1035" y="1671"/>
                  </a:lnTo>
                  <a:lnTo>
                    <a:pt x="1037" y="1671"/>
                  </a:lnTo>
                  <a:lnTo>
                    <a:pt x="1035" y="1671"/>
                  </a:lnTo>
                  <a:lnTo>
                    <a:pt x="1035" y="1672"/>
                  </a:lnTo>
                  <a:lnTo>
                    <a:pt x="1035" y="1673"/>
                  </a:lnTo>
                  <a:lnTo>
                    <a:pt x="1034" y="1673"/>
                  </a:lnTo>
                  <a:lnTo>
                    <a:pt x="1034" y="1675"/>
                  </a:lnTo>
                  <a:lnTo>
                    <a:pt x="1034" y="1673"/>
                  </a:lnTo>
                  <a:lnTo>
                    <a:pt x="1033" y="1673"/>
                  </a:lnTo>
                  <a:lnTo>
                    <a:pt x="1033" y="1675"/>
                  </a:lnTo>
                  <a:lnTo>
                    <a:pt x="1033" y="1673"/>
                  </a:lnTo>
                  <a:lnTo>
                    <a:pt x="1032" y="1673"/>
                  </a:lnTo>
                  <a:lnTo>
                    <a:pt x="1032" y="1672"/>
                  </a:lnTo>
                  <a:lnTo>
                    <a:pt x="1032" y="1671"/>
                  </a:lnTo>
                  <a:lnTo>
                    <a:pt x="1030" y="1671"/>
                  </a:lnTo>
                  <a:lnTo>
                    <a:pt x="1030" y="1670"/>
                  </a:lnTo>
                  <a:lnTo>
                    <a:pt x="1029" y="1670"/>
                  </a:lnTo>
                  <a:lnTo>
                    <a:pt x="1028" y="1670"/>
                  </a:lnTo>
                  <a:lnTo>
                    <a:pt x="1027" y="1670"/>
                  </a:lnTo>
                  <a:lnTo>
                    <a:pt x="1027" y="1671"/>
                  </a:lnTo>
                  <a:lnTo>
                    <a:pt x="1025" y="1671"/>
                  </a:lnTo>
                  <a:lnTo>
                    <a:pt x="1024" y="1671"/>
                  </a:lnTo>
                  <a:lnTo>
                    <a:pt x="1024" y="1672"/>
                  </a:lnTo>
                  <a:lnTo>
                    <a:pt x="1024" y="1671"/>
                  </a:lnTo>
                  <a:lnTo>
                    <a:pt x="1023" y="1671"/>
                  </a:lnTo>
                  <a:lnTo>
                    <a:pt x="1022" y="1671"/>
                  </a:lnTo>
                  <a:lnTo>
                    <a:pt x="1020" y="1671"/>
                  </a:lnTo>
                  <a:lnTo>
                    <a:pt x="1019" y="1671"/>
                  </a:lnTo>
                  <a:lnTo>
                    <a:pt x="1018" y="1671"/>
                  </a:lnTo>
                  <a:lnTo>
                    <a:pt x="1017" y="1671"/>
                  </a:lnTo>
                  <a:lnTo>
                    <a:pt x="1017" y="1670"/>
                  </a:lnTo>
                  <a:lnTo>
                    <a:pt x="1017" y="1668"/>
                  </a:lnTo>
                  <a:lnTo>
                    <a:pt x="1015" y="1668"/>
                  </a:lnTo>
                  <a:lnTo>
                    <a:pt x="1015" y="1667"/>
                  </a:lnTo>
                  <a:lnTo>
                    <a:pt x="1015" y="1666"/>
                  </a:lnTo>
                  <a:lnTo>
                    <a:pt x="1014" y="1663"/>
                  </a:lnTo>
                  <a:lnTo>
                    <a:pt x="1013" y="1661"/>
                  </a:lnTo>
                  <a:lnTo>
                    <a:pt x="1013" y="1660"/>
                  </a:lnTo>
                  <a:lnTo>
                    <a:pt x="1012" y="1658"/>
                  </a:lnTo>
                  <a:lnTo>
                    <a:pt x="1011" y="1656"/>
                  </a:lnTo>
                  <a:lnTo>
                    <a:pt x="1011" y="1655"/>
                  </a:lnTo>
                  <a:lnTo>
                    <a:pt x="1008" y="1652"/>
                  </a:lnTo>
                  <a:lnTo>
                    <a:pt x="1008" y="1651"/>
                  </a:lnTo>
                  <a:lnTo>
                    <a:pt x="1009" y="1651"/>
                  </a:lnTo>
                  <a:lnTo>
                    <a:pt x="1009" y="1650"/>
                  </a:lnTo>
                  <a:lnTo>
                    <a:pt x="1008" y="1649"/>
                  </a:lnTo>
                  <a:lnTo>
                    <a:pt x="1007" y="1649"/>
                  </a:lnTo>
                  <a:lnTo>
                    <a:pt x="1006" y="1649"/>
                  </a:lnTo>
                  <a:lnTo>
                    <a:pt x="1006" y="1647"/>
                  </a:lnTo>
                  <a:lnTo>
                    <a:pt x="1006" y="1646"/>
                  </a:lnTo>
                  <a:lnTo>
                    <a:pt x="1006" y="1645"/>
                  </a:lnTo>
                  <a:lnTo>
                    <a:pt x="1006" y="1644"/>
                  </a:lnTo>
                  <a:lnTo>
                    <a:pt x="1006" y="1642"/>
                  </a:lnTo>
                  <a:lnTo>
                    <a:pt x="1003" y="1640"/>
                  </a:lnTo>
                  <a:lnTo>
                    <a:pt x="1003" y="1639"/>
                  </a:lnTo>
                  <a:lnTo>
                    <a:pt x="1002" y="1637"/>
                  </a:lnTo>
                  <a:lnTo>
                    <a:pt x="1002" y="1636"/>
                  </a:lnTo>
                  <a:lnTo>
                    <a:pt x="1001" y="1635"/>
                  </a:lnTo>
                  <a:lnTo>
                    <a:pt x="1001" y="1634"/>
                  </a:lnTo>
                  <a:lnTo>
                    <a:pt x="1001" y="1632"/>
                  </a:lnTo>
                  <a:lnTo>
                    <a:pt x="1001" y="1631"/>
                  </a:lnTo>
                  <a:lnTo>
                    <a:pt x="1001" y="1630"/>
                  </a:lnTo>
                  <a:lnTo>
                    <a:pt x="1001" y="1629"/>
                  </a:lnTo>
                  <a:lnTo>
                    <a:pt x="999" y="1629"/>
                  </a:lnTo>
                  <a:lnTo>
                    <a:pt x="998" y="1628"/>
                  </a:lnTo>
                  <a:lnTo>
                    <a:pt x="997" y="1628"/>
                  </a:lnTo>
                  <a:lnTo>
                    <a:pt x="996" y="1626"/>
                  </a:lnTo>
                  <a:lnTo>
                    <a:pt x="994" y="1626"/>
                  </a:lnTo>
                  <a:lnTo>
                    <a:pt x="994" y="1625"/>
                  </a:lnTo>
                  <a:lnTo>
                    <a:pt x="993" y="1625"/>
                  </a:lnTo>
                  <a:lnTo>
                    <a:pt x="992" y="1624"/>
                  </a:lnTo>
                  <a:lnTo>
                    <a:pt x="991" y="1624"/>
                  </a:lnTo>
                  <a:lnTo>
                    <a:pt x="988" y="1624"/>
                  </a:lnTo>
                  <a:lnTo>
                    <a:pt x="987" y="1625"/>
                  </a:lnTo>
                  <a:lnTo>
                    <a:pt x="982" y="1626"/>
                  </a:lnTo>
                  <a:lnTo>
                    <a:pt x="981" y="1626"/>
                  </a:lnTo>
                  <a:lnTo>
                    <a:pt x="978" y="1628"/>
                  </a:lnTo>
                  <a:lnTo>
                    <a:pt x="978" y="1629"/>
                  </a:lnTo>
                  <a:lnTo>
                    <a:pt x="976" y="1631"/>
                  </a:lnTo>
                  <a:lnTo>
                    <a:pt x="976" y="1632"/>
                  </a:lnTo>
                  <a:lnTo>
                    <a:pt x="975" y="1632"/>
                  </a:lnTo>
                  <a:lnTo>
                    <a:pt x="975" y="1634"/>
                  </a:lnTo>
                  <a:lnTo>
                    <a:pt x="973" y="1636"/>
                  </a:lnTo>
                  <a:lnTo>
                    <a:pt x="972" y="1637"/>
                  </a:lnTo>
                  <a:lnTo>
                    <a:pt x="971" y="1639"/>
                  </a:lnTo>
                  <a:lnTo>
                    <a:pt x="967" y="1640"/>
                  </a:lnTo>
                  <a:lnTo>
                    <a:pt x="966" y="1641"/>
                  </a:lnTo>
                  <a:lnTo>
                    <a:pt x="965" y="1641"/>
                  </a:lnTo>
                  <a:lnTo>
                    <a:pt x="963" y="1642"/>
                  </a:lnTo>
                  <a:lnTo>
                    <a:pt x="962" y="1642"/>
                  </a:lnTo>
                  <a:lnTo>
                    <a:pt x="961" y="1641"/>
                  </a:lnTo>
                  <a:lnTo>
                    <a:pt x="960" y="1641"/>
                  </a:lnTo>
                  <a:lnTo>
                    <a:pt x="959" y="1641"/>
                  </a:lnTo>
                  <a:lnTo>
                    <a:pt x="957" y="1641"/>
                  </a:lnTo>
                  <a:lnTo>
                    <a:pt x="956" y="1641"/>
                  </a:lnTo>
                  <a:lnTo>
                    <a:pt x="955" y="1641"/>
                  </a:lnTo>
                  <a:lnTo>
                    <a:pt x="954" y="1641"/>
                  </a:lnTo>
                  <a:lnTo>
                    <a:pt x="952" y="1641"/>
                  </a:lnTo>
                  <a:lnTo>
                    <a:pt x="951" y="1641"/>
                  </a:lnTo>
                  <a:lnTo>
                    <a:pt x="951" y="1642"/>
                  </a:lnTo>
                  <a:lnTo>
                    <a:pt x="950" y="1642"/>
                  </a:lnTo>
                  <a:lnTo>
                    <a:pt x="940" y="1644"/>
                  </a:lnTo>
                  <a:lnTo>
                    <a:pt x="939" y="1644"/>
                  </a:lnTo>
                  <a:lnTo>
                    <a:pt x="936" y="1644"/>
                  </a:lnTo>
                  <a:lnTo>
                    <a:pt x="933" y="1644"/>
                  </a:lnTo>
                  <a:lnTo>
                    <a:pt x="929" y="1644"/>
                  </a:lnTo>
                  <a:lnTo>
                    <a:pt x="926" y="1644"/>
                  </a:lnTo>
                  <a:lnTo>
                    <a:pt x="923" y="1644"/>
                  </a:lnTo>
                  <a:lnTo>
                    <a:pt x="918" y="1644"/>
                  </a:lnTo>
                  <a:lnTo>
                    <a:pt x="916" y="1644"/>
                  </a:lnTo>
                  <a:lnTo>
                    <a:pt x="915" y="1644"/>
                  </a:lnTo>
                  <a:lnTo>
                    <a:pt x="913" y="1644"/>
                  </a:lnTo>
                  <a:lnTo>
                    <a:pt x="911" y="1644"/>
                  </a:lnTo>
                  <a:lnTo>
                    <a:pt x="909" y="1644"/>
                  </a:lnTo>
                  <a:lnTo>
                    <a:pt x="908" y="1644"/>
                  </a:lnTo>
                  <a:lnTo>
                    <a:pt x="903" y="1644"/>
                  </a:lnTo>
                  <a:lnTo>
                    <a:pt x="902" y="1644"/>
                  </a:lnTo>
                  <a:lnTo>
                    <a:pt x="900" y="1644"/>
                  </a:lnTo>
                  <a:lnTo>
                    <a:pt x="899" y="1644"/>
                  </a:lnTo>
                  <a:lnTo>
                    <a:pt x="898" y="1644"/>
                  </a:lnTo>
                  <a:lnTo>
                    <a:pt x="897" y="1644"/>
                  </a:lnTo>
                  <a:lnTo>
                    <a:pt x="894" y="1644"/>
                  </a:lnTo>
                  <a:lnTo>
                    <a:pt x="893" y="1644"/>
                  </a:lnTo>
                  <a:lnTo>
                    <a:pt x="890" y="1644"/>
                  </a:lnTo>
                  <a:lnTo>
                    <a:pt x="889" y="1644"/>
                  </a:lnTo>
                  <a:lnTo>
                    <a:pt x="888" y="1644"/>
                  </a:lnTo>
                  <a:lnTo>
                    <a:pt x="887" y="1644"/>
                  </a:lnTo>
                  <a:lnTo>
                    <a:pt x="885" y="1644"/>
                  </a:lnTo>
                  <a:lnTo>
                    <a:pt x="884" y="1644"/>
                  </a:lnTo>
                  <a:lnTo>
                    <a:pt x="883" y="1644"/>
                  </a:lnTo>
                  <a:lnTo>
                    <a:pt x="882" y="1644"/>
                  </a:lnTo>
                  <a:lnTo>
                    <a:pt x="882" y="1642"/>
                  </a:lnTo>
                  <a:lnTo>
                    <a:pt x="882" y="1641"/>
                  </a:lnTo>
                  <a:lnTo>
                    <a:pt x="882" y="1640"/>
                  </a:lnTo>
                  <a:lnTo>
                    <a:pt x="882" y="1639"/>
                  </a:lnTo>
                  <a:lnTo>
                    <a:pt x="883" y="1636"/>
                  </a:lnTo>
                  <a:lnTo>
                    <a:pt x="883" y="1635"/>
                  </a:lnTo>
                  <a:lnTo>
                    <a:pt x="883" y="1634"/>
                  </a:lnTo>
                  <a:lnTo>
                    <a:pt x="884" y="1634"/>
                  </a:lnTo>
                  <a:lnTo>
                    <a:pt x="884" y="1632"/>
                  </a:lnTo>
                  <a:lnTo>
                    <a:pt x="883" y="1632"/>
                  </a:lnTo>
                  <a:lnTo>
                    <a:pt x="882" y="1634"/>
                  </a:lnTo>
                  <a:lnTo>
                    <a:pt x="881" y="1634"/>
                  </a:lnTo>
                  <a:lnTo>
                    <a:pt x="881" y="1635"/>
                  </a:lnTo>
                  <a:lnTo>
                    <a:pt x="879" y="1635"/>
                  </a:lnTo>
                  <a:lnTo>
                    <a:pt x="878" y="1636"/>
                  </a:lnTo>
                  <a:lnTo>
                    <a:pt x="878" y="1637"/>
                  </a:lnTo>
                  <a:lnTo>
                    <a:pt x="878" y="1639"/>
                  </a:lnTo>
                  <a:lnTo>
                    <a:pt x="877" y="1640"/>
                  </a:lnTo>
                  <a:lnTo>
                    <a:pt x="877" y="1641"/>
                  </a:lnTo>
                  <a:lnTo>
                    <a:pt x="876" y="1642"/>
                  </a:lnTo>
                  <a:lnTo>
                    <a:pt x="876" y="1644"/>
                  </a:lnTo>
                  <a:lnTo>
                    <a:pt x="874" y="1645"/>
                  </a:lnTo>
                  <a:lnTo>
                    <a:pt x="873" y="1646"/>
                  </a:lnTo>
                  <a:lnTo>
                    <a:pt x="873" y="1647"/>
                  </a:lnTo>
                  <a:lnTo>
                    <a:pt x="872" y="1649"/>
                  </a:lnTo>
                  <a:lnTo>
                    <a:pt x="872" y="1650"/>
                  </a:lnTo>
                  <a:lnTo>
                    <a:pt x="871" y="1650"/>
                  </a:lnTo>
                  <a:lnTo>
                    <a:pt x="871" y="1651"/>
                  </a:lnTo>
                  <a:lnTo>
                    <a:pt x="869" y="1654"/>
                  </a:lnTo>
                  <a:lnTo>
                    <a:pt x="867" y="1656"/>
                  </a:lnTo>
                  <a:lnTo>
                    <a:pt x="867" y="1657"/>
                  </a:lnTo>
                  <a:lnTo>
                    <a:pt x="864" y="1660"/>
                  </a:lnTo>
                  <a:lnTo>
                    <a:pt x="864" y="1661"/>
                  </a:lnTo>
                  <a:lnTo>
                    <a:pt x="864" y="1662"/>
                  </a:lnTo>
                  <a:lnTo>
                    <a:pt x="863" y="1662"/>
                  </a:lnTo>
                  <a:lnTo>
                    <a:pt x="863" y="1663"/>
                  </a:lnTo>
                  <a:lnTo>
                    <a:pt x="862" y="1663"/>
                  </a:lnTo>
                  <a:lnTo>
                    <a:pt x="862" y="1665"/>
                  </a:lnTo>
                  <a:lnTo>
                    <a:pt x="862" y="1666"/>
                  </a:lnTo>
                  <a:lnTo>
                    <a:pt x="861" y="1666"/>
                  </a:lnTo>
                  <a:lnTo>
                    <a:pt x="861" y="1667"/>
                  </a:lnTo>
                  <a:lnTo>
                    <a:pt x="859" y="1668"/>
                  </a:lnTo>
                  <a:lnTo>
                    <a:pt x="859" y="1670"/>
                  </a:lnTo>
                  <a:lnTo>
                    <a:pt x="858" y="1670"/>
                  </a:lnTo>
                  <a:lnTo>
                    <a:pt x="858" y="1671"/>
                  </a:lnTo>
                  <a:lnTo>
                    <a:pt x="858" y="1672"/>
                  </a:lnTo>
                  <a:lnTo>
                    <a:pt x="857" y="1672"/>
                  </a:lnTo>
                  <a:lnTo>
                    <a:pt x="857" y="1673"/>
                  </a:lnTo>
                  <a:lnTo>
                    <a:pt x="856" y="1675"/>
                  </a:lnTo>
                  <a:lnTo>
                    <a:pt x="856" y="1676"/>
                  </a:lnTo>
                  <a:lnTo>
                    <a:pt x="855" y="1676"/>
                  </a:lnTo>
                  <a:lnTo>
                    <a:pt x="855" y="1677"/>
                  </a:lnTo>
                  <a:lnTo>
                    <a:pt x="853" y="1678"/>
                  </a:lnTo>
                  <a:lnTo>
                    <a:pt x="852" y="1680"/>
                  </a:lnTo>
                  <a:lnTo>
                    <a:pt x="851" y="1681"/>
                  </a:lnTo>
                  <a:lnTo>
                    <a:pt x="850" y="1682"/>
                  </a:lnTo>
                  <a:lnTo>
                    <a:pt x="848" y="1683"/>
                  </a:lnTo>
                  <a:lnTo>
                    <a:pt x="847" y="1684"/>
                  </a:lnTo>
                  <a:lnTo>
                    <a:pt x="846" y="1686"/>
                  </a:lnTo>
                  <a:lnTo>
                    <a:pt x="845" y="1687"/>
                  </a:lnTo>
                  <a:lnTo>
                    <a:pt x="843" y="1688"/>
                  </a:lnTo>
                  <a:lnTo>
                    <a:pt x="842" y="1689"/>
                  </a:lnTo>
                  <a:lnTo>
                    <a:pt x="841" y="1691"/>
                  </a:lnTo>
                  <a:lnTo>
                    <a:pt x="840" y="1692"/>
                  </a:lnTo>
                  <a:lnTo>
                    <a:pt x="838" y="1692"/>
                  </a:lnTo>
                  <a:lnTo>
                    <a:pt x="838" y="1693"/>
                  </a:lnTo>
                  <a:lnTo>
                    <a:pt x="836" y="1696"/>
                  </a:lnTo>
                  <a:lnTo>
                    <a:pt x="835" y="1697"/>
                  </a:lnTo>
                  <a:lnTo>
                    <a:pt x="833" y="1698"/>
                  </a:lnTo>
                  <a:lnTo>
                    <a:pt x="824" y="1701"/>
                  </a:lnTo>
                  <a:lnTo>
                    <a:pt x="821" y="1701"/>
                  </a:lnTo>
                  <a:lnTo>
                    <a:pt x="819" y="1702"/>
                  </a:lnTo>
                  <a:lnTo>
                    <a:pt x="814" y="1703"/>
                  </a:lnTo>
                  <a:lnTo>
                    <a:pt x="812" y="1703"/>
                  </a:lnTo>
                  <a:lnTo>
                    <a:pt x="812" y="1704"/>
                  </a:lnTo>
                  <a:lnTo>
                    <a:pt x="811" y="1704"/>
                  </a:lnTo>
                  <a:lnTo>
                    <a:pt x="811" y="1706"/>
                  </a:lnTo>
                  <a:lnTo>
                    <a:pt x="810" y="1707"/>
                  </a:lnTo>
                  <a:lnTo>
                    <a:pt x="810" y="1708"/>
                  </a:lnTo>
                  <a:lnTo>
                    <a:pt x="809" y="1708"/>
                  </a:lnTo>
                  <a:lnTo>
                    <a:pt x="810" y="1710"/>
                  </a:lnTo>
                  <a:lnTo>
                    <a:pt x="810" y="1712"/>
                  </a:lnTo>
                  <a:lnTo>
                    <a:pt x="810" y="1713"/>
                  </a:lnTo>
                  <a:lnTo>
                    <a:pt x="811" y="1714"/>
                  </a:lnTo>
                  <a:lnTo>
                    <a:pt x="811" y="1717"/>
                  </a:lnTo>
                  <a:lnTo>
                    <a:pt x="811" y="1719"/>
                  </a:lnTo>
                  <a:lnTo>
                    <a:pt x="812" y="1719"/>
                  </a:lnTo>
                  <a:lnTo>
                    <a:pt x="812" y="1722"/>
                  </a:lnTo>
                  <a:lnTo>
                    <a:pt x="812" y="1723"/>
                  </a:lnTo>
                  <a:lnTo>
                    <a:pt x="812" y="1724"/>
                  </a:lnTo>
                  <a:lnTo>
                    <a:pt x="814" y="1725"/>
                  </a:lnTo>
                  <a:lnTo>
                    <a:pt x="814" y="1728"/>
                  </a:lnTo>
                  <a:lnTo>
                    <a:pt x="814" y="1729"/>
                  </a:lnTo>
                  <a:lnTo>
                    <a:pt x="815" y="1729"/>
                  </a:lnTo>
                  <a:lnTo>
                    <a:pt x="815" y="1732"/>
                  </a:lnTo>
                  <a:lnTo>
                    <a:pt x="814" y="1734"/>
                  </a:lnTo>
                  <a:lnTo>
                    <a:pt x="814" y="1735"/>
                  </a:lnTo>
                  <a:lnTo>
                    <a:pt x="814" y="1736"/>
                  </a:lnTo>
                  <a:lnTo>
                    <a:pt x="812" y="1736"/>
                  </a:lnTo>
                  <a:lnTo>
                    <a:pt x="811" y="1741"/>
                  </a:lnTo>
                  <a:lnTo>
                    <a:pt x="810" y="1741"/>
                  </a:lnTo>
                  <a:lnTo>
                    <a:pt x="810" y="1743"/>
                  </a:lnTo>
                  <a:lnTo>
                    <a:pt x="809" y="1745"/>
                  </a:lnTo>
                  <a:lnTo>
                    <a:pt x="807" y="1749"/>
                  </a:lnTo>
                  <a:lnTo>
                    <a:pt x="805" y="1755"/>
                  </a:lnTo>
                  <a:lnTo>
                    <a:pt x="804" y="1756"/>
                  </a:lnTo>
                  <a:lnTo>
                    <a:pt x="803" y="1759"/>
                  </a:lnTo>
                  <a:lnTo>
                    <a:pt x="803" y="1760"/>
                  </a:lnTo>
                  <a:lnTo>
                    <a:pt x="801" y="1761"/>
                  </a:lnTo>
                  <a:lnTo>
                    <a:pt x="801" y="1762"/>
                  </a:lnTo>
                  <a:lnTo>
                    <a:pt x="800" y="1764"/>
                  </a:lnTo>
                  <a:lnTo>
                    <a:pt x="800" y="1765"/>
                  </a:lnTo>
                  <a:lnTo>
                    <a:pt x="800" y="1766"/>
                  </a:lnTo>
                  <a:lnTo>
                    <a:pt x="799" y="1766"/>
                  </a:lnTo>
                  <a:lnTo>
                    <a:pt x="799" y="1767"/>
                  </a:lnTo>
                  <a:lnTo>
                    <a:pt x="799" y="1769"/>
                  </a:lnTo>
                  <a:lnTo>
                    <a:pt x="798" y="1769"/>
                  </a:lnTo>
                  <a:lnTo>
                    <a:pt x="798" y="1770"/>
                  </a:lnTo>
                  <a:lnTo>
                    <a:pt x="798" y="1771"/>
                  </a:lnTo>
                  <a:lnTo>
                    <a:pt x="796" y="1772"/>
                  </a:lnTo>
                  <a:lnTo>
                    <a:pt x="795" y="1775"/>
                  </a:lnTo>
                  <a:lnTo>
                    <a:pt x="795" y="1776"/>
                  </a:lnTo>
                  <a:lnTo>
                    <a:pt x="795" y="1777"/>
                  </a:lnTo>
                  <a:lnTo>
                    <a:pt x="795" y="1779"/>
                  </a:lnTo>
                  <a:lnTo>
                    <a:pt x="796" y="1780"/>
                  </a:lnTo>
                  <a:lnTo>
                    <a:pt x="796" y="1781"/>
                  </a:lnTo>
                  <a:lnTo>
                    <a:pt x="796" y="1782"/>
                  </a:lnTo>
                  <a:lnTo>
                    <a:pt x="798" y="1782"/>
                  </a:lnTo>
                  <a:lnTo>
                    <a:pt x="796" y="1782"/>
                  </a:lnTo>
                  <a:lnTo>
                    <a:pt x="798" y="1782"/>
                  </a:lnTo>
                  <a:lnTo>
                    <a:pt x="798" y="1784"/>
                  </a:lnTo>
                  <a:lnTo>
                    <a:pt x="798" y="1785"/>
                  </a:lnTo>
                  <a:lnTo>
                    <a:pt x="798" y="1786"/>
                  </a:lnTo>
                  <a:lnTo>
                    <a:pt x="798" y="1787"/>
                  </a:lnTo>
                  <a:lnTo>
                    <a:pt x="801" y="1792"/>
                  </a:lnTo>
                  <a:lnTo>
                    <a:pt x="801" y="1793"/>
                  </a:lnTo>
                  <a:lnTo>
                    <a:pt x="801" y="1795"/>
                  </a:lnTo>
                  <a:lnTo>
                    <a:pt x="801" y="1796"/>
                  </a:lnTo>
                  <a:lnTo>
                    <a:pt x="803" y="1796"/>
                  </a:lnTo>
                  <a:lnTo>
                    <a:pt x="801" y="1797"/>
                  </a:lnTo>
                  <a:lnTo>
                    <a:pt x="803" y="1797"/>
                  </a:lnTo>
                  <a:lnTo>
                    <a:pt x="803" y="1798"/>
                  </a:lnTo>
                  <a:lnTo>
                    <a:pt x="803" y="1800"/>
                  </a:lnTo>
                  <a:lnTo>
                    <a:pt x="803" y="1801"/>
                  </a:lnTo>
                  <a:lnTo>
                    <a:pt x="803" y="1802"/>
                  </a:lnTo>
                  <a:lnTo>
                    <a:pt x="803" y="1803"/>
                  </a:lnTo>
                  <a:lnTo>
                    <a:pt x="803" y="1805"/>
                  </a:lnTo>
                  <a:lnTo>
                    <a:pt x="803" y="1806"/>
                  </a:lnTo>
                  <a:lnTo>
                    <a:pt x="803" y="1807"/>
                  </a:lnTo>
                  <a:lnTo>
                    <a:pt x="803" y="1808"/>
                  </a:lnTo>
                  <a:lnTo>
                    <a:pt x="803" y="1810"/>
                  </a:lnTo>
                  <a:lnTo>
                    <a:pt x="803" y="1811"/>
                  </a:lnTo>
                  <a:lnTo>
                    <a:pt x="804" y="1811"/>
                  </a:lnTo>
                  <a:lnTo>
                    <a:pt x="803" y="1811"/>
                  </a:lnTo>
                  <a:lnTo>
                    <a:pt x="804" y="1811"/>
                  </a:lnTo>
                  <a:lnTo>
                    <a:pt x="804" y="1812"/>
                  </a:lnTo>
                  <a:lnTo>
                    <a:pt x="804" y="1813"/>
                  </a:lnTo>
                  <a:lnTo>
                    <a:pt x="804" y="1814"/>
                  </a:lnTo>
                  <a:lnTo>
                    <a:pt x="804" y="1816"/>
                  </a:lnTo>
                  <a:lnTo>
                    <a:pt x="805" y="1814"/>
                  </a:lnTo>
                  <a:lnTo>
                    <a:pt x="805" y="1816"/>
                  </a:lnTo>
                  <a:lnTo>
                    <a:pt x="804" y="1816"/>
                  </a:lnTo>
                  <a:lnTo>
                    <a:pt x="803" y="1817"/>
                  </a:lnTo>
                  <a:lnTo>
                    <a:pt x="801" y="1817"/>
                  </a:lnTo>
                  <a:lnTo>
                    <a:pt x="801" y="1818"/>
                  </a:lnTo>
                  <a:lnTo>
                    <a:pt x="800" y="1818"/>
                  </a:lnTo>
                  <a:lnTo>
                    <a:pt x="799" y="1818"/>
                  </a:lnTo>
                  <a:lnTo>
                    <a:pt x="799" y="1819"/>
                  </a:lnTo>
                  <a:lnTo>
                    <a:pt x="798" y="1821"/>
                  </a:lnTo>
                  <a:lnTo>
                    <a:pt x="796" y="1822"/>
                  </a:lnTo>
                  <a:lnTo>
                    <a:pt x="798" y="1822"/>
                  </a:lnTo>
                  <a:lnTo>
                    <a:pt x="798" y="1823"/>
                  </a:lnTo>
                  <a:lnTo>
                    <a:pt x="799" y="1824"/>
                  </a:lnTo>
                  <a:lnTo>
                    <a:pt x="799" y="1826"/>
                  </a:lnTo>
                  <a:lnTo>
                    <a:pt x="800" y="1826"/>
                  </a:lnTo>
                  <a:lnTo>
                    <a:pt x="801" y="1828"/>
                  </a:lnTo>
                  <a:lnTo>
                    <a:pt x="803" y="1828"/>
                  </a:lnTo>
                  <a:lnTo>
                    <a:pt x="803" y="1829"/>
                  </a:lnTo>
                  <a:lnTo>
                    <a:pt x="804" y="1831"/>
                  </a:lnTo>
                  <a:lnTo>
                    <a:pt x="805" y="1833"/>
                  </a:lnTo>
                  <a:lnTo>
                    <a:pt x="810" y="1834"/>
                  </a:lnTo>
                  <a:lnTo>
                    <a:pt x="810" y="1837"/>
                  </a:lnTo>
                  <a:lnTo>
                    <a:pt x="810" y="1839"/>
                  </a:lnTo>
                  <a:lnTo>
                    <a:pt x="810" y="1840"/>
                  </a:lnTo>
                  <a:lnTo>
                    <a:pt x="811" y="1842"/>
                  </a:lnTo>
                  <a:lnTo>
                    <a:pt x="812" y="1842"/>
                  </a:lnTo>
                  <a:lnTo>
                    <a:pt x="814" y="1843"/>
                  </a:lnTo>
                  <a:lnTo>
                    <a:pt x="815" y="1843"/>
                  </a:lnTo>
                  <a:lnTo>
                    <a:pt x="816" y="1844"/>
                  </a:lnTo>
                  <a:lnTo>
                    <a:pt x="816" y="1845"/>
                  </a:lnTo>
                  <a:lnTo>
                    <a:pt x="817" y="1845"/>
                  </a:lnTo>
                  <a:lnTo>
                    <a:pt x="820" y="1847"/>
                  </a:lnTo>
                  <a:lnTo>
                    <a:pt x="820" y="1848"/>
                  </a:lnTo>
                  <a:lnTo>
                    <a:pt x="821" y="1849"/>
                  </a:lnTo>
                  <a:lnTo>
                    <a:pt x="819" y="1850"/>
                  </a:lnTo>
                  <a:lnTo>
                    <a:pt x="820" y="1853"/>
                  </a:lnTo>
                  <a:lnTo>
                    <a:pt x="819" y="1854"/>
                  </a:lnTo>
                  <a:lnTo>
                    <a:pt x="817" y="1854"/>
                  </a:lnTo>
                  <a:lnTo>
                    <a:pt x="816" y="1855"/>
                  </a:lnTo>
                  <a:lnTo>
                    <a:pt x="819" y="1857"/>
                  </a:lnTo>
                  <a:lnTo>
                    <a:pt x="819" y="1858"/>
                  </a:lnTo>
                  <a:lnTo>
                    <a:pt x="817" y="1858"/>
                  </a:lnTo>
                  <a:lnTo>
                    <a:pt x="819" y="1858"/>
                  </a:lnTo>
                  <a:lnTo>
                    <a:pt x="819" y="1859"/>
                  </a:lnTo>
                  <a:lnTo>
                    <a:pt x="820" y="1859"/>
                  </a:lnTo>
                  <a:lnTo>
                    <a:pt x="821" y="1860"/>
                  </a:lnTo>
                  <a:lnTo>
                    <a:pt x="822" y="1862"/>
                  </a:lnTo>
                  <a:lnTo>
                    <a:pt x="822" y="1863"/>
                  </a:lnTo>
                  <a:lnTo>
                    <a:pt x="824" y="1863"/>
                  </a:lnTo>
                  <a:lnTo>
                    <a:pt x="824" y="1864"/>
                  </a:lnTo>
                  <a:lnTo>
                    <a:pt x="825" y="1864"/>
                  </a:lnTo>
                  <a:lnTo>
                    <a:pt x="825" y="1865"/>
                  </a:lnTo>
                  <a:lnTo>
                    <a:pt x="825" y="1866"/>
                  </a:lnTo>
                  <a:lnTo>
                    <a:pt x="826" y="1866"/>
                  </a:lnTo>
                  <a:lnTo>
                    <a:pt x="826" y="1868"/>
                  </a:lnTo>
                  <a:lnTo>
                    <a:pt x="829" y="1869"/>
                  </a:lnTo>
                  <a:lnTo>
                    <a:pt x="829" y="1870"/>
                  </a:lnTo>
                  <a:lnTo>
                    <a:pt x="829" y="1871"/>
                  </a:lnTo>
                  <a:lnTo>
                    <a:pt x="829" y="1874"/>
                  </a:lnTo>
                  <a:lnTo>
                    <a:pt x="827" y="1874"/>
                  </a:lnTo>
                  <a:lnTo>
                    <a:pt x="827" y="1875"/>
                  </a:lnTo>
                  <a:lnTo>
                    <a:pt x="827" y="1879"/>
                  </a:lnTo>
                  <a:lnTo>
                    <a:pt x="826" y="1880"/>
                  </a:lnTo>
                  <a:lnTo>
                    <a:pt x="825" y="1881"/>
                  </a:lnTo>
                  <a:lnTo>
                    <a:pt x="824" y="1883"/>
                  </a:lnTo>
                  <a:lnTo>
                    <a:pt x="824" y="1884"/>
                  </a:lnTo>
                  <a:lnTo>
                    <a:pt x="822" y="1886"/>
                  </a:lnTo>
                  <a:lnTo>
                    <a:pt x="822" y="1888"/>
                  </a:lnTo>
                  <a:lnTo>
                    <a:pt x="821" y="1888"/>
                  </a:lnTo>
                  <a:lnTo>
                    <a:pt x="821" y="1889"/>
                  </a:lnTo>
                  <a:lnTo>
                    <a:pt x="819" y="1888"/>
                  </a:lnTo>
                  <a:lnTo>
                    <a:pt x="817" y="1886"/>
                  </a:lnTo>
                  <a:lnTo>
                    <a:pt x="816" y="1886"/>
                  </a:lnTo>
                  <a:lnTo>
                    <a:pt x="815" y="1886"/>
                  </a:lnTo>
                  <a:lnTo>
                    <a:pt x="814" y="1886"/>
                  </a:lnTo>
                  <a:lnTo>
                    <a:pt x="812" y="1886"/>
                  </a:lnTo>
                  <a:lnTo>
                    <a:pt x="812" y="1888"/>
                  </a:lnTo>
                  <a:lnTo>
                    <a:pt x="812" y="1886"/>
                  </a:lnTo>
                  <a:lnTo>
                    <a:pt x="811" y="1886"/>
                  </a:lnTo>
                  <a:lnTo>
                    <a:pt x="811" y="1885"/>
                  </a:lnTo>
                  <a:lnTo>
                    <a:pt x="811" y="1884"/>
                  </a:lnTo>
                  <a:lnTo>
                    <a:pt x="811" y="1883"/>
                  </a:lnTo>
                  <a:lnTo>
                    <a:pt x="810" y="1883"/>
                  </a:lnTo>
                  <a:lnTo>
                    <a:pt x="810" y="1881"/>
                  </a:lnTo>
                  <a:lnTo>
                    <a:pt x="810" y="1880"/>
                  </a:lnTo>
                  <a:lnTo>
                    <a:pt x="809" y="1879"/>
                  </a:lnTo>
                  <a:lnTo>
                    <a:pt x="807" y="1875"/>
                  </a:lnTo>
                  <a:lnTo>
                    <a:pt x="806" y="1875"/>
                  </a:lnTo>
                  <a:lnTo>
                    <a:pt x="806" y="1874"/>
                  </a:lnTo>
                  <a:lnTo>
                    <a:pt x="806" y="1873"/>
                  </a:lnTo>
                  <a:lnTo>
                    <a:pt x="805" y="1873"/>
                  </a:lnTo>
                  <a:lnTo>
                    <a:pt x="805" y="1871"/>
                  </a:lnTo>
                  <a:lnTo>
                    <a:pt x="804" y="1871"/>
                  </a:lnTo>
                  <a:lnTo>
                    <a:pt x="804" y="1870"/>
                  </a:lnTo>
                  <a:lnTo>
                    <a:pt x="803" y="1869"/>
                  </a:lnTo>
                  <a:lnTo>
                    <a:pt x="801" y="1868"/>
                  </a:lnTo>
                  <a:lnTo>
                    <a:pt x="801" y="1866"/>
                  </a:lnTo>
                  <a:lnTo>
                    <a:pt x="800" y="1866"/>
                  </a:lnTo>
                  <a:lnTo>
                    <a:pt x="800" y="1865"/>
                  </a:lnTo>
                  <a:lnTo>
                    <a:pt x="799" y="1865"/>
                  </a:lnTo>
                  <a:lnTo>
                    <a:pt x="799" y="1864"/>
                  </a:lnTo>
                  <a:lnTo>
                    <a:pt x="799" y="1863"/>
                  </a:lnTo>
                  <a:lnTo>
                    <a:pt x="798" y="1863"/>
                  </a:lnTo>
                  <a:lnTo>
                    <a:pt x="798" y="1862"/>
                  </a:lnTo>
                  <a:lnTo>
                    <a:pt x="796" y="1860"/>
                  </a:lnTo>
                  <a:lnTo>
                    <a:pt x="795" y="1859"/>
                  </a:lnTo>
                  <a:lnTo>
                    <a:pt x="795" y="1858"/>
                  </a:lnTo>
                  <a:lnTo>
                    <a:pt x="794" y="1857"/>
                  </a:lnTo>
                  <a:lnTo>
                    <a:pt x="793" y="1857"/>
                  </a:lnTo>
                  <a:lnTo>
                    <a:pt x="793" y="1855"/>
                  </a:lnTo>
                  <a:lnTo>
                    <a:pt x="790" y="1854"/>
                  </a:lnTo>
                  <a:lnTo>
                    <a:pt x="789" y="1853"/>
                  </a:lnTo>
                  <a:lnTo>
                    <a:pt x="788" y="1853"/>
                  </a:lnTo>
                  <a:lnTo>
                    <a:pt x="788" y="1852"/>
                  </a:lnTo>
                  <a:lnTo>
                    <a:pt x="786" y="1852"/>
                  </a:lnTo>
                  <a:lnTo>
                    <a:pt x="785" y="1850"/>
                  </a:lnTo>
                  <a:lnTo>
                    <a:pt x="784" y="1849"/>
                  </a:lnTo>
                  <a:lnTo>
                    <a:pt x="783" y="1849"/>
                  </a:lnTo>
                  <a:lnTo>
                    <a:pt x="783" y="1848"/>
                  </a:lnTo>
                  <a:lnTo>
                    <a:pt x="783" y="1847"/>
                  </a:lnTo>
                  <a:lnTo>
                    <a:pt x="786" y="1842"/>
                  </a:lnTo>
                  <a:lnTo>
                    <a:pt x="788" y="1842"/>
                  </a:lnTo>
                  <a:lnTo>
                    <a:pt x="785" y="1836"/>
                  </a:lnTo>
                  <a:lnTo>
                    <a:pt x="784" y="1834"/>
                  </a:lnTo>
                  <a:lnTo>
                    <a:pt x="784" y="1833"/>
                  </a:lnTo>
                  <a:lnTo>
                    <a:pt x="781" y="1829"/>
                  </a:lnTo>
                  <a:lnTo>
                    <a:pt x="780" y="1824"/>
                  </a:lnTo>
                  <a:lnTo>
                    <a:pt x="769" y="1823"/>
                  </a:lnTo>
                  <a:lnTo>
                    <a:pt x="765" y="1823"/>
                  </a:lnTo>
                  <a:lnTo>
                    <a:pt x="759" y="1823"/>
                  </a:lnTo>
                  <a:lnTo>
                    <a:pt x="758" y="1827"/>
                  </a:lnTo>
                  <a:lnTo>
                    <a:pt x="752" y="1827"/>
                  </a:lnTo>
                  <a:lnTo>
                    <a:pt x="742" y="1826"/>
                  </a:lnTo>
                  <a:lnTo>
                    <a:pt x="741" y="1826"/>
                  </a:lnTo>
                  <a:lnTo>
                    <a:pt x="729" y="1823"/>
                  </a:lnTo>
                  <a:lnTo>
                    <a:pt x="726" y="1824"/>
                  </a:lnTo>
                  <a:lnTo>
                    <a:pt x="720" y="1826"/>
                  </a:lnTo>
                  <a:lnTo>
                    <a:pt x="713" y="1827"/>
                  </a:lnTo>
                  <a:lnTo>
                    <a:pt x="712" y="1827"/>
                  </a:lnTo>
                  <a:lnTo>
                    <a:pt x="711" y="1827"/>
                  </a:lnTo>
                  <a:lnTo>
                    <a:pt x="705" y="1828"/>
                  </a:lnTo>
                  <a:lnTo>
                    <a:pt x="703" y="1828"/>
                  </a:lnTo>
                  <a:lnTo>
                    <a:pt x="705" y="1828"/>
                  </a:lnTo>
                  <a:lnTo>
                    <a:pt x="705" y="1827"/>
                  </a:lnTo>
                  <a:lnTo>
                    <a:pt x="705" y="1826"/>
                  </a:lnTo>
                  <a:lnTo>
                    <a:pt x="705" y="1824"/>
                  </a:lnTo>
                  <a:lnTo>
                    <a:pt x="705" y="1823"/>
                  </a:lnTo>
                  <a:lnTo>
                    <a:pt x="706" y="1823"/>
                  </a:lnTo>
                  <a:lnTo>
                    <a:pt x="706" y="1822"/>
                  </a:lnTo>
                  <a:lnTo>
                    <a:pt x="706" y="1821"/>
                  </a:lnTo>
                  <a:lnTo>
                    <a:pt x="706" y="1819"/>
                  </a:lnTo>
                  <a:lnTo>
                    <a:pt x="706" y="1818"/>
                  </a:lnTo>
                  <a:lnTo>
                    <a:pt x="706" y="1817"/>
                  </a:lnTo>
                  <a:lnTo>
                    <a:pt x="707" y="1817"/>
                  </a:lnTo>
                  <a:lnTo>
                    <a:pt x="707" y="1816"/>
                  </a:lnTo>
                  <a:lnTo>
                    <a:pt x="707" y="1814"/>
                  </a:lnTo>
                  <a:lnTo>
                    <a:pt x="706" y="1814"/>
                  </a:lnTo>
                  <a:lnTo>
                    <a:pt x="707" y="1814"/>
                  </a:lnTo>
                  <a:lnTo>
                    <a:pt x="707" y="1813"/>
                  </a:lnTo>
                  <a:lnTo>
                    <a:pt x="707" y="1812"/>
                  </a:lnTo>
                  <a:lnTo>
                    <a:pt x="707" y="1811"/>
                  </a:lnTo>
                  <a:lnTo>
                    <a:pt x="707" y="1810"/>
                  </a:lnTo>
                  <a:lnTo>
                    <a:pt x="708" y="1810"/>
                  </a:lnTo>
                  <a:lnTo>
                    <a:pt x="708" y="1808"/>
                  </a:lnTo>
                  <a:lnTo>
                    <a:pt x="708" y="1807"/>
                  </a:lnTo>
                  <a:lnTo>
                    <a:pt x="708" y="1806"/>
                  </a:lnTo>
                  <a:lnTo>
                    <a:pt x="708" y="1805"/>
                  </a:lnTo>
                  <a:lnTo>
                    <a:pt x="707" y="1805"/>
                  </a:lnTo>
                  <a:lnTo>
                    <a:pt x="707" y="1803"/>
                  </a:lnTo>
                  <a:lnTo>
                    <a:pt x="707" y="1802"/>
                  </a:lnTo>
                  <a:lnTo>
                    <a:pt x="708" y="1802"/>
                  </a:lnTo>
                  <a:lnTo>
                    <a:pt x="708" y="1801"/>
                  </a:lnTo>
                  <a:lnTo>
                    <a:pt x="707" y="1801"/>
                  </a:lnTo>
                  <a:lnTo>
                    <a:pt x="708" y="1801"/>
                  </a:lnTo>
                  <a:lnTo>
                    <a:pt x="707" y="1801"/>
                  </a:lnTo>
                  <a:lnTo>
                    <a:pt x="707" y="1800"/>
                  </a:lnTo>
                  <a:lnTo>
                    <a:pt x="707" y="1798"/>
                  </a:lnTo>
                  <a:lnTo>
                    <a:pt x="708" y="1798"/>
                  </a:lnTo>
                  <a:lnTo>
                    <a:pt x="708" y="1797"/>
                  </a:lnTo>
                  <a:lnTo>
                    <a:pt x="708" y="1796"/>
                  </a:lnTo>
                  <a:lnTo>
                    <a:pt x="710" y="1796"/>
                  </a:lnTo>
                  <a:lnTo>
                    <a:pt x="710" y="1795"/>
                  </a:lnTo>
                  <a:lnTo>
                    <a:pt x="710" y="1793"/>
                  </a:lnTo>
                  <a:lnTo>
                    <a:pt x="710" y="1792"/>
                  </a:lnTo>
                  <a:lnTo>
                    <a:pt x="710" y="1791"/>
                  </a:lnTo>
                  <a:lnTo>
                    <a:pt x="710" y="1790"/>
                  </a:lnTo>
                  <a:lnTo>
                    <a:pt x="710" y="1788"/>
                  </a:lnTo>
                  <a:lnTo>
                    <a:pt x="708" y="1788"/>
                  </a:lnTo>
                  <a:lnTo>
                    <a:pt x="708" y="1787"/>
                  </a:lnTo>
                  <a:lnTo>
                    <a:pt x="707" y="1786"/>
                  </a:lnTo>
                  <a:lnTo>
                    <a:pt x="703" y="1786"/>
                  </a:lnTo>
                  <a:lnTo>
                    <a:pt x="702" y="1787"/>
                  </a:lnTo>
                  <a:lnTo>
                    <a:pt x="697" y="1790"/>
                  </a:lnTo>
                  <a:lnTo>
                    <a:pt x="695" y="1791"/>
                  </a:lnTo>
                  <a:lnTo>
                    <a:pt x="687" y="1792"/>
                  </a:lnTo>
                  <a:lnTo>
                    <a:pt x="684" y="1791"/>
                  </a:lnTo>
                  <a:lnTo>
                    <a:pt x="684" y="1792"/>
                  </a:lnTo>
                  <a:lnTo>
                    <a:pt x="684" y="1793"/>
                  </a:lnTo>
                  <a:lnTo>
                    <a:pt x="685" y="1793"/>
                  </a:lnTo>
                  <a:lnTo>
                    <a:pt x="685" y="1795"/>
                  </a:lnTo>
                  <a:lnTo>
                    <a:pt x="685" y="1796"/>
                  </a:lnTo>
                  <a:lnTo>
                    <a:pt x="684" y="1796"/>
                  </a:lnTo>
                  <a:lnTo>
                    <a:pt x="684" y="1797"/>
                  </a:lnTo>
                  <a:lnTo>
                    <a:pt x="685" y="1797"/>
                  </a:lnTo>
                  <a:lnTo>
                    <a:pt x="684" y="1797"/>
                  </a:lnTo>
                  <a:lnTo>
                    <a:pt x="684" y="1798"/>
                  </a:lnTo>
                  <a:lnTo>
                    <a:pt x="684" y="1800"/>
                  </a:lnTo>
                  <a:lnTo>
                    <a:pt x="684" y="1801"/>
                  </a:lnTo>
                  <a:lnTo>
                    <a:pt x="682" y="1801"/>
                  </a:lnTo>
                  <a:lnTo>
                    <a:pt x="682" y="1802"/>
                  </a:lnTo>
                  <a:lnTo>
                    <a:pt x="682" y="1803"/>
                  </a:lnTo>
                  <a:lnTo>
                    <a:pt x="684" y="1803"/>
                  </a:lnTo>
                  <a:lnTo>
                    <a:pt x="684" y="1805"/>
                  </a:lnTo>
                  <a:lnTo>
                    <a:pt x="682" y="1805"/>
                  </a:lnTo>
                  <a:lnTo>
                    <a:pt x="682" y="1806"/>
                  </a:lnTo>
                  <a:lnTo>
                    <a:pt x="682" y="1807"/>
                  </a:lnTo>
                  <a:lnTo>
                    <a:pt x="682" y="1808"/>
                  </a:lnTo>
                  <a:lnTo>
                    <a:pt x="684" y="1808"/>
                  </a:lnTo>
                  <a:lnTo>
                    <a:pt x="684" y="1810"/>
                  </a:lnTo>
                  <a:lnTo>
                    <a:pt x="684" y="1811"/>
                  </a:lnTo>
                  <a:lnTo>
                    <a:pt x="684" y="1812"/>
                  </a:lnTo>
                  <a:lnTo>
                    <a:pt x="682" y="1813"/>
                  </a:lnTo>
                  <a:lnTo>
                    <a:pt x="682" y="1814"/>
                  </a:lnTo>
                  <a:lnTo>
                    <a:pt x="681" y="1814"/>
                  </a:lnTo>
                  <a:lnTo>
                    <a:pt x="681" y="1816"/>
                  </a:lnTo>
                  <a:lnTo>
                    <a:pt x="682" y="1816"/>
                  </a:lnTo>
                  <a:lnTo>
                    <a:pt x="684" y="1816"/>
                  </a:lnTo>
                  <a:lnTo>
                    <a:pt x="684" y="1817"/>
                  </a:lnTo>
                  <a:lnTo>
                    <a:pt x="684" y="1818"/>
                  </a:lnTo>
                  <a:lnTo>
                    <a:pt x="682" y="1818"/>
                  </a:lnTo>
                  <a:lnTo>
                    <a:pt x="682" y="1819"/>
                  </a:lnTo>
                  <a:lnTo>
                    <a:pt x="681" y="1819"/>
                  </a:lnTo>
                  <a:lnTo>
                    <a:pt x="681" y="1821"/>
                  </a:lnTo>
                  <a:lnTo>
                    <a:pt x="680" y="1822"/>
                  </a:lnTo>
                  <a:lnTo>
                    <a:pt x="680" y="1821"/>
                  </a:lnTo>
                  <a:lnTo>
                    <a:pt x="680" y="1822"/>
                  </a:lnTo>
                  <a:lnTo>
                    <a:pt x="681" y="1822"/>
                  </a:lnTo>
                  <a:lnTo>
                    <a:pt x="682" y="1822"/>
                  </a:lnTo>
                  <a:lnTo>
                    <a:pt x="681" y="1822"/>
                  </a:lnTo>
                  <a:lnTo>
                    <a:pt x="681" y="1823"/>
                  </a:lnTo>
                  <a:lnTo>
                    <a:pt x="681" y="1824"/>
                  </a:lnTo>
                  <a:lnTo>
                    <a:pt x="682" y="1824"/>
                  </a:lnTo>
                  <a:lnTo>
                    <a:pt x="682" y="1826"/>
                  </a:lnTo>
                  <a:lnTo>
                    <a:pt x="682" y="1827"/>
                  </a:lnTo>
                  <a:lnTo>
                    <a:pt x="681" y="1827"/>
                  </a:lnTo>
                  <a:lnTo>
                    <a:pt x="681" y="1828"/>
                  </a:lnTo>
                  <a:lnTo>
                    <a:pt x="680" y="1828"/>
                  </a:lnTo>
                  <a:lnTo>
                    <a:pt x="680" y="1829"/>
                  </a:lnTo>
                  <a:lnTo>
                    <a:pt x="679" y="1829"/>
                  </a:lnTo>
                  <a:lnTo>
                    <a:pt x="679" y="1831"/>
                  </a:lnTo>
                  <a:lnTo>
                    <a:pt x="677" y="1831"/>
                  </a:lnTo>
                  <a:lnTo>
                    <a:pt x="677" y="1832"/>
                  </a:lnTo>
                  <a:lnTo>
                    <a:pt x="676" y="1832"/>
                  </a:lnTo>
                  <a:lnTo>
                    <a:pt x="675" y="1832"/>
                  </a:lnTo>
                  <a:lnTo>
                    <a:pt x="675" y="1833"/>
                  </a:lnTo>
                  <a:lnTo>
                    <a:pt x="675" y="1834"/>
                  </a:lnTo>
                  <a:lnTo>
                    <a:pt x="674" y="1834"/>
                  </a:lnTo>
                  <a:lnTo>
                    <a:pt x="673" y="1834"/>
                  </a:lnTo>
                  <a:lnTo>
                    <a:pt x="671" y="1834"/>
                  </a:lnTo>
                  <a:lnTo>
                    <a:pt x="671" y="1833"/>
                  </a:lnTo>
                  <a:lnTo>
                    <a:pt x="670" y="1833"/>
                  </a:lnTo>
                  <a:lnTo>
                    <a:pt x="670" y="1834"/>
                  </a:lnTo>
                  <a:lnTo>
                    <a:pt x="669" y="1834"/>
                  </a:lnTo>
                  <a:lnTo>
                    <a:pt x="669" y="1836"/>
                  </a:lnTo>
                  <a:lnTo>
                    <a:pt x="669" y="1837"/>
                  </a:lnTo>
                  <a:lnTo>
                    <a:pt x="669" y="1838"/>
                  </a:lnTo>
                  <a:lnTo>
                    <a:pt x="669" y="1839"/>
                  </a:lnTo>
                  <a:lnTo>
                    <a:pt x="668" y="1839"/>
                  </a:lnTo>
                  <a:lnTo>
                    <a:pt x="668" y="1840"/>
                  </a:lnTo>
                  <a:lnTo>
                    <a:pt x="666" y="1840"/>
                  </a:lnTo>
                  <a:lnTo>
                    <a:pt x="666" y="1842"/>
                  </a:lnTo>
                  <a:lnTo>
                    <a:pt x="666" y="1843"/>
                  </a:lnTo>
                  <a:lnTo>
                    <a:pt x="666" y="1844"/>
                  </a:lnTo>
                  <a:lnTo>
                    <a:pt x="663" y="1842"/>
                  </a:lnTo>
                  <a:lnTo>
                    <a:pt x="655" y="1840"/>
                  </a:lnTo>
                  <a:lnTo>
                    <a:pt x="653" y="1839"/>
                  </a:lnTo>
                  <a:lnTo>
                    <a:pt x="651" y="1839"/>
                  </a:lnTo>
                  <a:lnTo>
                    <a:pt x="650" y="1839"/>
                  </a:lnTo>
                  <a:lnTo>
                    <a:pt x="649" y="1839"/>
                  </a:lnTo>
                  <a:lnTo>
                    <a:pt x="648" y="1839"/>
                  </a:lnTo>
                  <a:lnTo>
                    <a:pt x="646" y="1839"/>
                  </a:lnTo>
                  <a:lnTo>
                    <a:pt x="645" y="1839"/>
                  </a:lnTo>
                  <a:lnTo>
                    <a:pt x="645" y="1838"/>
                  </a:lnTo>
                  <a:lnTo>
                    <a:pt x="644" y="1838"/>
                  </a:lnTo>
                  <a:lnTo>
                    <a:pt x="644" y="1837"/>
                  </a:lnTo>
                  <a:lnTo>
                    <a:pt x="643" y="1837"/>
                  </a:lnTo>
                  <a:lnTo>
                    <a:pt x="642" y="1837"/>
                  </a:lnTo>
                  <a:lnTo>
                    <a:pt x="640" y="1836"/>
                  </a:lnTo>
                  <a:lnTo>
                    <a:pt x="639" y="1836"/>
                  </a:lnTo>
                  <a:lnTo>
                    <a:pt x="638" y="1837"/>
                  </a:lnTo>
                  <a:lnTo>
                    <a:pt x="637" y="1837"/>
                  </a:lnTo>
                  <a:lnTo>
                    <a:pt x="637" y="1838"/>
                  </a:lnTo>
                  <a:lnTo>
                    <a:pt x="635" y="1838"/>
                  </a:lnTo>
                  <a:lnTo>
                    <a:pt x="634" y="1838"/>
                  </a:lnTo>
                  <a:lnTo>
                    <a:pt x="633" y="1838"/>
                  </a:lnTo>
                  <a:lnTo>
                    <a:pt x="633" y="1839"/>
                  </a:lnTo>
                  <a:lnTo>
                    <a:pt x="633" y="1840"/>
                  </a:lnTo>
                  <a:lnTo>
                    <a:pt x="632" y="1840"/>
                  </a:lnTo>
                  <a:lnTo>
                    <a:pt x="632" y="1842"/>
                  </a:lnTo>
                  <a:lnTo>
                    <a:pt x="632" y="1843"/>
                  </a:lnTo>
                  <a:lnTo>
                    <a:pt x="633" y="1844"/>
                  </a:lnTo>
                  <a:lnTo>
                    <a:pt x="633" y="1847"/>
                  </a:lnTo>
                  <a:lnTo>
                    <a:pt x="632" y="1848"/>
                  </a:lnTo>
                  <a:lnTo>
                    <a:pt x="632" y="1849"/>
                  </a:lnTo>
                  <a:lnTo>
                    <a:pt x="632" y="1850"/>
                  </a:lnTo>
                  <a:lnTo>
                    <a:pt x="632" y="1852"/>
                  </a:lnTo>
                  <a:lnTo>
                    <a:pt x="630" y="1852"/>
                  </a:lnTo>
                  <a:lnTo>
                    <a:pt x="630" y="1853"/>
                  </a:lnTo>
                  <a:lnTo>
                    <a:pt x="629" y="1853"/>
                  </a:lnTo>
                  <a:lnTo>
                    <a:pt x="629" y="1854"/>
                  </a:lnTo>
                  <a:lnTo>
                    <a:pt x="628" y="1854"/>
                  </a:lnTo>
                  <a:lnTo>
                    <a:pt x="628" y="1853"/>
                  </a:lnTo>
                  <a:lnTo>
                    <a:pt x="627" y="1853"/>
                  </a:lnTo>
                  <a:lnTo>
                    <a:pt x="625" y="1853"/>
                  </a:lnTo>
                  <a:lnTo>
                    <a:pt x="624" y="1853"/>
                  </a:lnTo>
                  <a:lnTo>
                    <a:pt x="624" y="1854"/>
                  </a:lnTo>
                  <a:lnTo>
                    <a:pt x="623" y="1854"/>
                  </a:lnTo>
                  <a:lnTo>
                    <a:pt x="623" y="1853"/>
                  </a:lnTo>
                  <a:lnTo>
                    <a:pt x="623" y="1854"/>
                  </a:lnTo>
                  <a:lnTo>
                    <a:pt x="623" y="1855"/>
                  </a:lnTo>
                  <a:lnTo>
                    <a:pt x="622" y="1855"/>
                  </a:lnTo>
                  <a:lnTo>
                    <a:pt x="622" y="1857"/>
                  </a:lnTo>
                  <a:lnTo>
                    <a:pt x="622" y="1855"/>
                  </a:lnTo>
                  <a:lnTo>
                    <a:pt x="620" y="1855"/>
                  </a:lnTo>
                  <a:lnTo>
                    <a:pt x="619" y="1855"/>
                  </a:lnTo>
                  <a:lnTo>
                    <a:pt x="619" y="1857"/>
                  </a:lnTo>
                  <a:lnTo>
                    <a:pt x="618" y="1857"/>
                  </a:lnTo>
                  <a:lnTo>
                    <a:pt x="617" y="1857"/>
                  </a:lnTo>
                  <a:lnTo>
                    <a:pt x="616" y="1857"/>
                  </a:lnTo>
                  <a:lnTo>
                    <a:pt x="616" y="1858"/>
                  </a:lnTo>
                  <a:lnTo>
                    <a:pt x="614" y="1858"/>
                  </a:lnTo>
                  <a:lnTo>
                    <a:pt x="614" y="1857"/>
                  </a:lnTo>
                  <a:lnTo>
                    <a:pt x="614" y="1858"/>
                  </a:lnTo>
                  <a:lnTo>
                    <a:pt x="614" y="1857"/>
                  </a:lnTo>
                  <a:lnTo>
                    <a:pt x="613" y="1857"/>
                  </a:lnTo>
                  <a:lnTo>
                    <a:pt x="612" y="1857"/>
                  </a:lnTo>
                  <a:lnTo>
                    <a:pt x="611" y="1857"/>
                  </a:lnTo>
                  <a:lnTo>
                    <a:pt x="611" y="1858"/>
                  </a:lnTo>
                  <a:lnTo>
                    <a:pt x="611" y="1859"/>
                  </a:lnTo>
                  <a:lnTo>
                    <a:pt x="609" y="1858"/>
                  </a:lnTo>
                  <a:lnTo>
                    <a:pt x="609" y="1859"/>
                  </a:lnTo>
                  <a:lnTo>
                    <a:pt x="608" y="1859"/>
                  </a:lnTo>
                  <a:lnTo>
                    <a:pt x="607" y="1859"/>
                  </a:lnTo>
                  <a:lnTo>
                    <a:pt x="607" y="1860"/>
                  </a:lnTo>
                  <a:lnTo>
                    <a:pt x="607" y="1859"/>
                  </a:lnTo>
                  <a:lnTo>
                    <a:pt x="607" y="1860"/>
                  </a:lnTo>
                  <a:lnTo>
                    <a:pt x="606" y="1860"/>
                  </a:lnTo>
                  <a:lnTo>
                    <a:pt x="606" y="1862"/>
                  </a:lnTo>
                  <a:lnTo>
                    <a:pt x="606" y="1863"/>
                  </a:lnTo>
                  <a:lnTo>
                    <a:pt x="604" y="1863"/>
                  </a:lnTo>
                  <a:lnTo>
                    <a:pt x="604" y="1864"/>
                  </a:lnTo>
                  <a:lnTo>
                    <a:pt x="604" y="1863"/>
                  </a:lnTo>
                  <a:lnTo>
                    <a:pt x="604" y="1864"/>
                  </a:lnTo>
                  <a:lnTo>
                    <a:pt x="603" y="1864"/>
                  </a:lnTo>
                  <a:lnTo>
                    <a:pt x="603" y="1865"/>
                  </a:lnTo>
                  <a:lnTo>
                    <a:pt x="602" y="1865"/>
                  </a:lnTo>
                  <a:lnTo>
                    <a:pt x="603" y="1868"/>
                  </a:lnTo>
                  <a:lnTo>
                    <a:pt x="603" y="1869"/>
                  </a:lnTo>
                  <a:lnTo>
                    <a:pt x="602" y="1869"/>
                  </a:lnTo>
                  <a:lnTo>
                    <a:pt x="599" y="1870"/>
                  </a:lnTo>
                  <a:lnTo>
                    <a:pt x="598" y="1870"/>
                  </a:lnTo>
                  <a:lnTo>
                    <a:pt x="596" y="1870"/>
                  </a:lnTo>
                  <a:lnTo>
                    <a:pt x="596" y="1871"/>
                  </a:lnTo>
                  <a:lnTo>
                    <a:pt x="593" y="1871"/>
                  </a:lnTo>
                  <a:lnTo>
                    <a:pt x="592" y="1871"/>
                  </a:lnTo>
                  <a:lnTo>
                    <a:pt x="591" y="1871"/>
                  </a:lnTo>
                  <a:lnTo>
                    <a:pt x="590" y="1871"/>
                  </a:lnTo>
                  <a:lnTo>
                    <a:pt x="588" y="1871"/>
                  </a:lnTo>
                  <a:lnTo>
                    <a:pt x="587" y="1871"/>
                  </a:lnTo>
                  <a:lnTo>
                    <a:pt x="586" y="1871"/>
                  </a:lnTo>
                  <a:lnTo>
                    <a:pt x="583" y="1871"/>
                  </a:lnTo>
                  <a:lnTo>
                    <a:pt x="581" y="1871"/>
                  </a:lnTo>
                  <a:lnTo>
                    <a:pt x="580" y="1871"/>
                  </a:lnTo>
                  <a:lnTo>
                    <a:pt x="578" y="1871"/>
                  </a:lnTo>
                  <a:lnTo>
                    <a:pt x="577" y="1871"/>
                  </a:lnTo>
                  <a:lnTo>
                    <a:pt x="576" y="1871"/>
                  </a:lnTo>
                  <a:lnTo>
                    <a:pt x="575" y="1871"/>
                  </a:lnTo>
                  <a:lnTo>
                    <a:pt x="573" y="1871"/>
                  </a:lnTo>
                  <a:lnTo>
                    <a:pt x="572" y="1871"/>
                  </a:lnTo>
                  <a:lnTo>
                    <a:pt x="570" y="1871"/>
                  </a:lnTo>
                  <a:lnTo>
                    <a:pt x="568" y="1871"/>
                  </a:lnTo>
                  <a:lnTo>
                    <a:pt x="566" y="1871"/>
                  </a:lnTo>
                  <a:lnTo>
                    <a:pt x="565" y="1870"/>
                  </a:lnTo>
                  <a:lnTo>
                    <a:pt x="564" y="1870"/>
                  </a:lnTo>
                  <a:lnTo>
                    <a:pt x="564" y="1869"/>
                  </a:lnTo>
                  <a:lnTo>
                    <a:pt x="562" y="1869"/>
                  </a:lnTo>
                  <a:lnTo>
                    <a:pt x="562" y="1868"/>
                  </a:lnTo>
                  <a:lnTo>
                    <a:pt x="561" y="1868"/>
                  </a:lnTo>
                  <a:lnTo>
                    <a:pt x="561" y="1866"/>
                  </a:lnTo>
                  <a:lnTo>
                    <a:pt x="559" y="1865"/>
                  </a:lnTo>
                  <a:lnTo>
                    <a:pt x="559" y="1864"/>
                  </a:lnTo>
                  <a:lnTo>
                    <a:pt x="559" y="1863"/>
                  </a:lnTo>
                  <a:lnTo>
                    <a:pt x="559" y="1862"/>
                  </a:lnTo>
                  <a:lnTo>
                    <a:pt x="555" y="1864"/>
                  </a:lnTo>
                  <a:lnTo>
                    <a:pt x="554" y="1864"/>
                  </a:lnTo>
                  <a:lnTo>
                    <a:pt x="552" y="1864"/>
                  </a:lnTo>
                  <a:lnTo>
                    <a:pt x="551" y="1864"/>
                  </a:lnTo>
                  <a:lnTo>
                    <a:pt x="550" y="1864"/>
                  </a:lnTo>
                  <a:lnTo>
                    <a:pt x="549" y="1864"/>
                  </a:lnTo>
                  <a:lnTo>
                    <a:pt x="547" y="1864"/>
                  </a:lnTo>
                  <a:lnTo>
                    <a:pt x="546" y="1864"/>
                  </a:lnTo>
                  <a:lnTo>
                    <a:pt x="545" y="1865"/>
                  </a:lnTo>
                  <a:lnTo>
                    <a:pt x="544" y="1865"/>
                  </a:lnTo>
                  <a:lnTo>
                    <a:pt x="542" y="1865"/>
                  </a:lnTo>
                  <a:lnTo>
                    <a:pt x="541" y="1865"/>
                  </a:lnTo>
                  <a:lnTo>
                    <a:pt x="540" y="1865"/>
                  </a:lnTo>
                  <a:lnTo>
                    <a:pt x="539" y="1865"/>
                  </a:lnTo>
                  <a:lnTo>
                    <a:pt x="539" y="1864"/>
                  </a:lnTo>
                  <a:lnTo>
                    <a:pt x="540" y="1863"/>
                  </a:lnTo>
                  <a:lnTo>
                    <a:pt x="541" y="1862"/>
                  </a:lnTo>
                  <a:lnTo>
                    <a:pt x="541" y="1860"/>
                  </a:lnTo>
                  <a:lnTo>
                    <a:pt x="541" y="1859"/>
                  </a:lnTo>
                  <a:lnTo>
                    <a:pt x="542" y="1858"/>
                  </a:lnTo>
                  <a:lnTo>
                    <a:pt x="544" y="1857"/>
                  </a:lnTo>
                  <a:lnTo>
                    <a:pt x="544" y="1855"/>
                  </a:lnTo>
                  <a:lnTo>
                    <a:pt x="545" y="1854"/>
                  </a:lnTo>
                  <a:lnTo>
                    <a:pt x="545" y="1853"/>
                  </a:lnTo>
                  <a:lnTo>
                    <a:pt x="546" y="1853"/>
                  </a:lnTo>
                  <a:lnTo>
                    <a:pt x="547" y="1853"/>
                  </a:lnTo>
                  <a:lnTo>
                    <a:pt x="549" y="1853"/>
                  </a:lnTo>
                  <a:lnTo>
                    <a:pt x="549" y="1852"/>
                  </a:lnTo>
                  <a:lnTo>
                    <a:pt x="547" y="1852"/>
                  </a:lnTo>
                  <a:lnTo>
                    <a:pt x="547" y="1850"/>
                  </a:lnTo>
                  <a:lnTo>
                    <a:pt x="546" y="1850"/>
                  </a:lnTo>
                  <a:lnTo>
                    <a:pt x="545" y="1850"/>
                  </a:lnTo>
                  <a:lnTo>
                    <a:pt x="544" y="1850"/>
                  </a:lnTo>
                  <a:lnTo>
                    <a:pt x="542" y="1850"/>
                  </a:lnTo>
                  <a:lnTo>
                    <a:pt x="541" y="1850"/>
                  </a:lnTo>
                  <a:lnTo>
                    <a:pt x="540" y="1850"/>
                  </a:lnTo>
                  <a:lnTo>
                    <a:pt x="539" y="1850"/>
                  </a:lnTo>
                  <a:lnTo>
                    <a:pt x="538" y="1850"/>
                  </a:lnTo>
                  <a:lnTo>
                    <a:pt x="538" y="1852"/>
                  </a:lnTo>
                  <a:lnTo>
                    <a:pt x="536" y="1852"/>
                  </a:lnTo>
                  <a:lnTo>
                    <a:pt x="535" y="1852"/>
                  </a:lnTo>
                  <a:lnTo>
                    <a:pt x="535" y="1850"/>
                  </a:lnTo>
                  <a:lnTo>
                    <a:pt x="534" y="1850"/>
                  </a:lnTo>
                  <a:lnTo>
                    <a:pt x="533" y="1850"/>
                  </a:lnTo>
                  <a:lnTo>
                    <a:pt x="533" y="1849"/>
                  </a:lnTo>
                  <a:lnTo>
                    <a:pt x="533" y="1848"/>
                  </a:lnTo>
                  <a:lnTo>
                    <a:pt x="531" y="1848"/>
                  </a:lnTo>
                  <a:lnTo>
                    <a:pt x="531" y="1847"/>
                  </a:lnTo>
                  <a:lnTo>
                    <a:pt x="531" y="1845"/>
                  </a:lnTo>
                  <a:lnTo>
                    <a:pt x="530" y="1845"/>
                  </a:lnTo>
                  <a:lnTo>
                    <a:pt x="530" y="1844"/>
                  </a:lnTo>
                  <a:lnTo>
                    <a:pt x="529" y="1843"/>
                  </a:lnTo>
                  <a:lnTo>
                    <a:pt x="530" y="1843"/>
                  </a:lnTo>
                  <a:lnTo>
                    <a:pt x="530" y="1842"/>
                  </a:lnTo>
                  <a:lnTo>
                    <a:pt x="531" y="1840"/>
                  </a:lnTo>
                  <a:lnTo>
                    <a:pt x="533" y="1840"/>
                  </a:lnTo>
                  <a:lnTo>
                    <a:pt x="531" y="1839"/>
                  </a:lnTo>
                  <a:lnTo>
                    <a:pt x="531" y="1838"/>
                  </a:lnTo>
                  <a:lnTo>
                    <a:pt x="531" y="1837"/>
                  </a:lnTo>
                  <a:lnTo>
                    <a:pt x="533" y="1836"/>
                  </a:lnTo>
                  <a:lnTo>
                    <a:pt x="533" y="1834"/>
                  </a:lnTo>
                  <a:lnTo>
                    <a:pt x="534" y="1834"/>
                  </a:lnTo>
                  <a:lnTo>
                    <a:pt x="534" y="1833"/>
                  </a:lnTo>
                  <a:lnTo>
                    <a:pt x="534" y="1832"/>
                  </a:lnTo>
                  <a:lnTo>
                    <a:pt x="534" y="1831"/>
                  </a:lnTo>
                  <a:lnTo>
                    <a:pt x="534" y="1829"/>
                  </a:lnTo>
                  <a:lnTo>
                    <a:pt x="534" y="1828"/>
                  </a:lnTo>
                  <a:lnTo>
                    <a:pt x="534" y="1827"/>
                  </a:lnTo>
                  <a:lnTo>
                    <a:pt x="534" y="1826"/>
                  </a:lnTo>
                  <a:lnTo>
                    <a:pt x="534" y="1824"/>
                  </a:lnTo>
                  <a:lnTo>
                    <a:pt x="534" y="1823"/>
                  </a:lnTo>
                  <a:lnTo>
                    <a:pt x="534" y="1822"/>
                  </a:lnTo>
                  <a:lnTo>
                    <a:pt x="533" y="1822"/>
                  </a:lnTo>
                  <a:lnTo>
                    <a:pt x="533" y="1821"/>
                  </a:lnTo>
                  <a:lnTo>
                    <a:pt x="533" y="1819"/>
                  </a:lnTo>
                  <a:lnTo>
                    <a:pt x="533" y="1818"/>
                  </a:lnTo>
                  <a:lnTo>
                    <a:pt x="534" y="1818"/>
                  </a:lnTo>
                  <a:lnTo>
                    <a:pt x="534" y="1817"/>
                  </a:lnTo>
                  <a:lnTo>
                    <a:pt x="533" y="1817"/>
                  </a:lnTo>
                  <a:lnTo>
                    <a:pt x="533" y="1816"/>
                  </a:lnTo>
                  <a:lnTo>
                    <a:pt x="533" y="1814"/>
                  </a:lnTo>
                  <a:lnTo>
                    <a:pt x="533" y="1813"/>
                  </a:lnTo>
                  <a:lnTo>
                    <a:pt x="533" y="1812"/>
                  </a:lnTo>
                  <a:lnTo>
                    <a:pt x="534" y="1812"/>
                  </a:lnTo>
                  <a:lnTo>
                    <a:pt x="533" y="1812"/>
                  </a:lnTo>
                  <a:lnTo>
                    <a:pt x="533" y="1811"/>
                  </a:lnTo>
                  <a:lnTo>
                    <a:pt x="533" y="1810"/>
                  </a:lnTo>
                  <a:lnTo>
                    <a:pt x="531" y="1810"/>
                  </a:lnTo>
                  <a:lnTo>
                    <a:pt x="531" y="1808"/>
                  </a:lnTo>
                  <a:lnTo>
                    <a:pt x="530" y="1808"/>
                  </a:lnTo>
                  <a:lnTo>
                    <a:pt x="530" y="1807"/>
                  </a:lnTo>
                  <a:lnTo>
                    <a:pt x="529" y="1807"/>
                  </a:lnTo>
                  <a:lnTo>
                    <a:pt x="528" y="1807"/>
                  </a:lnTo>
                  <a:lnTo>
                    <a:pt x="528" y="1806"/>
                  </a:lnTo>
                  <a:lnTo>
                    <a:pt x="528" y="1805"/>
                  </a:lnTo>
                  <a:lnTo>
                    <a:pt x="526" y="1803"/>
                  </a:lnTo>
                  <a:lnTo>
                    <a:pt x="525" y="1803"/>
                  </a:lnTo>
                  <a:lnTo>
                    <a:pt x="525" y="1802"/>
                  </a:lnTo>
                  <a:lnTo>
                    <a:pt x="524" y="1802"/>
                  </a:lnTo>
                  <a:lnTo>
                    <a:pt x="524" y="1801"/>
                  </a:lnTo>
                  <a:lnTo>
                    <a:pt x="523" y="1801"/>
                  </a:lnTo>
                  <a:lnTo>
                    <a:pt x="524" y="1801"/>
                  </a:lnTo>
                  <a:lnTo>
                    <a:pt x="524" y="1800"/>
                  </a:lnTo>
                  <a:lnTo>
                    <a:pt x="524" y="1798"/>
                  </a:lnTo>
                  <a:lnTo>
                    <a:pt x="525" y="1798"/>
                  </a:lnTo>
                  <a:lnTo>
                    <a:pt x="525" y="1797"/>
                  </a:lnTo>
                  <a:lnTo>
                    <a:pt x="526" y="1797"/>
                  </a:lnTo>
                  <a:lnTo>
                    <a:pt x="526" y="1796"/>
                  </a:lnTo>
                  <a:lnTo>
                    <a:pt x="526" y="1795"/>
                  </a:lnTo>
                  <a:lnTo>
                    <a:pt x="528" y="1795"/>
                  </a:lnTo>
                  <a:lnTo>
                    <a:pt x="528" y="1793"/>
                  </a:lnTo>
                  <a:lnTo>
                    <a:pt x="528" y="1792"/>
                  </a:lnTo>
                  <a:lnTo>
                    <a:pt x="526" y="1792"/>
                  </a:lnTo>
                  <a:lnTo>
                    <a:pt x="526" y="1791"/>
                  </a:lnTo>
                  <a:lnTo>
                    <a:pt x="526" y="1790"/>
                  </a:lnTo>
                  <a:lnTo>
                    <a:pt x="526" y="1788"/>
                  </a:lnTo>
                  <a:lnTo>
                    <a:pt x="526" y="1787"/>
                  </a:lnTo>
                  <a:lnTo>
                    <a:pt x="526" y="1786"/>
                  </a:lnTo>
                  <a:lnTo>
                    <a:pt x="525" y="1785"/>
                  </a:lnTo>
                  <a:lnTo>
                    <a:pt x="525" y="1784"/>
                  </a:lnTo>
                  <a:lnTo>
                    <a:pt x="524" y="1784"/>
                  </a:lnTo>
                  <a:lnTo>
                    <a:pt x="523" y="1782"/>
                  </a:lnTo>
                  <a:lnTo>
                    <a:pt x="523" y="1781"/>
                  </a:lnTo>
                  <a:lnTo>
                    <a:pt x="521" y="1781"/>
                  </a:lnTo>
                  <a:lnTo>
                    <a:pt x="521" y="1780"/>
                  </a:lnTo>
                  <a:lnTo>
                    <a:pt x="520" y="1779"/>
                  </a:lnTo>
                  <a:lnTo>
                    <a:pt x="521" y="1779"/>
                  </a:lnTo>
                  <a:lnTo>
                    <a:pt x="521" y="1777"/>
                  </a:lnTo>
                  <a:lnTo>
                    <a:pt x="521" y="1776"/>
                  </a:lnTo>
                  <a:lnTo>
                    <a:pt x="520" y="1776"/>
                  </a:lnTo>
                  <a:lnTo>
                    <a:pt x="520" y="1775"/>
                  </a:lnTo>
                  <a:lnTo>
                    <a:pt x="520" y="1774"/>
                  </a:lnTo>
                  <a:lnTo>
                    <a:pt x="520" y="1772"/>
                  </a:lnTo>
                  <a:lnTo>
                    <a:pt x="520" y="1771"/>
                  </a:lnTo>
                  <a:lnTo>
                    <a:pt x="520" y="1770"/>
                  </a:lnTo>
                  <a:lnTo>
                    <a:pt x="520" y="1767"/>
                  </a:lnTo>
                  <a:lnTo>
                    <a:pt x="520" y="1766"/>
                  </a:lnTo>
                  <a:lnTo>
                    <a:pt x="520" y="1765"/>
                  </a:lnTo>
                  <a:lnTo>
                    <a:pt x="521" y="1764"/>
                  </a:lnTo>
                  <a:lnTo>
                    <a:pt x="521" y="1762"/>
                  </a:lnTo>
                  <a:lnTo>
                    <a:pt x="521" y="1760"/>
                  </a:lnTo>
                  <a:lnTo>
                    <a:pt x="521" y="1759"/>
                  </a:lnTo>
                  <a:lnTo>
                    <a:pt x="521" y="1758"/>
                  </a:lnTo>
                  <a:lnTo>
                    <a:pt x="521" y="1756"/>
                  </a:lnTo>
                  <a:lnTo>
                    <a:pt x="521" y="1755"/>
                  </a:lnTo>
                  <a:lnTo>
                    <a:pt x="521" y="1754"/>
                  </a:lnTo>
                  <a:lnTo>
                    <a:pt x="521" y="1753"/>
                  </a:lnTo>
                  <a:lnTo>
                    <a:pt x="521" y="1751"/>
                  </a:lnTo>
                  <a:lnTo>
                    <a:pt x="521" y="1750"/>
                  </a:lnTo>
                  <a:lnTo>
                    <a:pt x="523" y="1749"/>
                  </a:lnTo>
                  <a:lnTo>
                    <a:pt x="523" y="1748"/>
                  </a:lnTo>
                  <a:lnTo>
                    <a:pt x="523" y="1746"/>
                  </a:lnTo>
                  <a:lnTo>
                    <a:pt x="523" y="1745"/>
                  </a:lnTo>
                  <a:lnTo>
                    <a:pt x="524" y="1744"/>
                  </a:lnTo>
                  <a:lnTo>
                    <a:pt x="524" y="1743"/>
                  </a:lnTo>
                  <a:lnTo>
                    <a:pt x="524" y="1741"/>
                  </a:lnTo>
                  <a:lnTo>
                    <a:pt x="524" y="1740"/>
                  </a:lnTo>
                  <a:lnTo>
                    <a:pt x="525" y="1739"/>
                  </a:lnTo>
                  <a:lnTo>
                    <a:pt x="525" y="1738"/>
                  </a:lnTo>
                  <a:lnTo>
                    <a:pt x="525" y="1736"/>
                  </a:lnTo>
                  <a:lnTo>
                    <a:pt x="525" y="1735"/>
                  </a:lnTo>
                  <a:lnTo>
                    <a:pt x="525" y="1734"/>
                  </a:lnTo>
                  <a:lnTo>
                    <a:pt x="526" y="1733"/>
                  </a:lnTo>
                  <a:lnTo>
                    <a:pt x="526" y="1732"/>
                  </a:lnTo>
                  <a:lnTo>
                    <a:pt x="526" y="1730"/>
                  </a:lnTo>
                  <a:lnTo>
                    <a:pt x="526" y="1729"/>
                  </a:lnTo>
                  <a:lnTo>
                    <a:pt x="526" y="1728"/>
                  </a:lnTo>
                  <a:lnTo>
                    <a:pt x="526" y="1727"/>
                  </a:lnTo>
                  <a:lnTo>
                    <a:pt x="528" y="1725"/>
                  </a:lnTo>
                  <a:lnTo>
                    <a:pt x="528" y="1724"/>
                  </a:lnTo>
                  <a:lnTo>
                    <a:pt x="528" y="1723"/>
                  </a:lnTo>
                  <a:lnTo>
                    <a:pt x="526" y="1722"/>
                  </a:lnTo>
                  <a:lnTo>
                    <a:pt x="526" y="1720"/>
                  </a:lnTo>
                  <a:lnTo>
                    <a:pt x="525" y="1719"/>
                  </a:lnTo>
                  <a:lnTo>
                    <a:pt x="525" y="1718"/>
                  </a:lnTo>
                  <a:lnTo>
                    <a:pt x="524" y="1718"/>
                  </a:lnTo>
                  <a:lnTo>
                    <a:pt x="524" y="1717"/>
                  </a:lnTo>
                  <a:lnTo>
                    <a:pt x="521" y="1713"/>
                  </a:lnTo>
                  <a:lnTo>
                    <a:pt x="520" y="1712"/>
                  </a:lnTo>
                  <a:lnTo>
                    <a:pt x="520" y="1710"/>
                  </a:lnTo>
                  <a:lnTo>
                    <a:pt x="519" y="1710"/>
                  </a:lnTo>
                  <a:lnTo>
                    <a:pt x="519" y="1709"/>
                  </a:lnTo>
                  <a:lnTo>
                    <a:pt x="519" y="1708"/>
                  </a:lnTo>
                  <a:lnTo>
                    <a:pt x="518" y="1708"/>
                  </a:lnTo>
                  <a:lnTo>
                    <a:pt x="518" y="1707"/>
                  </a:lnTo>
                  <a:lnTo>
                    <a:pt x="516" y="1706"/>
                  </a:lnTo>
                  <a:lnTo>
                    <a:pt x="516" y="1704"/>
                  </a:lnTo>
                  <a:lnTo>
                    <a:pt x="515" y="1704"/>
                  </a:lnTo>
                  <a:lnTo>
                    <a:pt x="515" y="1703"/>
                  </a:lnTo>
                  <a:lnTo>
                    <a:pt x="514" y="1702"/>
                  </a:lnTo>
                  <a:lnTo>
                    <a:pt x="513" y="1701"/>
                  </a:lnTo>
                  <a:lnTo>
                    <a:pt x="513" y="1699"/>
                  </a:lnTo>
                  <a:lnTo>
                    <a:pt x="512" y="1698"/>
                  </a:lnTo>
                  <a:lnTo>
                    <a:pt x="510" y="1697"/>
                  </a:lnTo>
                  <a:lnTo>
                    <a:pt x="510" y="1696"/>
                  </a:lnTo>
                  <a:lnTo>
                    <a:pt x="509" y="1696"/>
                  </a:lnTo>
                  <a:lnTo>
                    <a:pt x="509" y="1694"/>
                  </a:lnTo>
                  <a:lnTo>
                    <a:pt x="508" y="1693"/>
                  </a:lnTo>
                  <a:lnTo>
                    <a:pt x="508" y="1692"/>
                  </a:lnTo>
                  <a:lnTo>
                    <a:pt x="507" y="1691"/>
                  </a:lnTo>
                  <a:lnTo>
                    <a:pt x="507" y="1689"/>
                  </a:lnTo>
                  <a:lnTo>
                    <a:pt x="505" y="1689"/>
                  </a:lnTo>
                  <a:lnTo>
                    <a:pt x="505" y="1688"/>
                  </a:lnTo>
                  <a:lnTo>
                    <a:pt x="505" y="1687"/>
                  </a:lnTo>
                  <a:lnTo>
                    <a:pt x="504" y="1687"/>
                  </a:lnTo>
                  <a:lnTo>
                    <a:pt x="504" y="1686"/>
                  </a:lnTo>
                  <a:lnTo>
                    <a:pt x="504" y="1684"/>
                  </a:lnTo>
                  <a:lnTo>
                    <a:pt x="503" y="1684"/>
                  </a:lnTo>
                  <a:lnTo>
                    <a:pt x="503" y="1683"/>
                  </a:lnTo>
                  <a:lnTo>
                    <a:pt x="503" y="1682"/>
                  </a:lnTo>
                  <a:lnTo>
                    <a:pt x="504" y="1683"/>
                  </a:lnTo>
                  <a:lnTo>
                    <a:pt x="505" y="1683"/>
                  </a:lnTo>
                  <a:lnTo>
                    <a:pt x="507" y="1682"/>
                  </a:lnTo>
                  <a:lnTo>
                    <a:pt x="508" y="1682"/>
                  </a:lnTo>
                  <a:lnTo>
                    <a:pt x="510" y="1682"/>
                  </a:lnTo>
                  <a:lnTo>
                    <a:pt x="512" y="1682"/>
                  </a:lnTo>
                  <a:lnTo>
                    <a:pt x="513" y="1682"/>
                  </a:lnTo>
                  <a:lnTo>
                    <a:pt x="515" y="1682"/>
                  </a:lnTo>
                  <a:lnTo>
                    <a:pt x="516" y="1682"/>
                  </a:lnTo>
                  <a:lnTo>
                    <a:pt x="518" y="1682"/>
                  </a:lnTo>
                  <a:lnTo>
                    <a:pt x="519" y="1682"/>
                  </a:lnTo>
                  <a:lnTo>
                    <a:pt x="520" y="1682"/>
                  </a:lnTo>
                  <a:lnTo>
                    <a:pt x="521" y="1682"/>
                  </a:lnTo>
                  <a:lnTo>
                    <a:pt x="523" y="1683"/>
                  </a:lnTo>
                  <a:lnTo>
                    <a:pt x="525" y="1683"/>
                  </a:lnTo>
                  <a:lnTo>
                    <a:pt x="528" y="1683"/>
                  </a:lnTo>
                  <a:lnTo>
                    <a:pt x="529" y="1683"/>
                  </a:lnTo>
                  <a:lnTo>
                    <a:pt x="530" y="1683"/>
                  </a:lnTo>
                  <a:lnTo>
                    <a:pt x="531" y="1683"/>
                  </a:lnTo>
                  <a:lnTo>
                    <a:pt x="534" y="1683"/>
                  </a:lnTo>
                  <a:lnTo>
                    <a:pt x="535" y="1683"/>
                  </a:lnTo>
                  <a:lnTo>
                    <a:pt x="535" y="1682"/>
                  </a:lnTo>
                  <a:lnTo>
                    <a:pt x="535" y="1681"/>
                  </a:lnTo>
                  <a:lnTo>
                    <a:pt x="536" y="1681"/>
                  </a:lnTo>
                  <a:lnTo>
                    <a:pt x="536" y="1680"/>
                  </a:lnTo>
                  <a:lnTo>
                    <a:pt x="535" y="1680"/>
                  </a:lnTo>
                  <a:lnTo>
                    <a:pt x="534" y="1680"/>
                  </a:lnTo>
                  <a:lnTo>
                    <a:pt x="534" y="1678"/>
                  </a:lnTo>
                  <a:lnTo>
                    <a:pt x="533" y="1677"/>
                  </a:lnTo>
                  <a:lnTo>
                    <a:pt x="533" y="1676"/>
                  </a:lnTo>
                  <a:lnTo>
                    <a:pt x="533" y="1675"/>
                  </a:lnTo>
                  <a:lnTo>
                    <a:pt x="531" y="1675"/>
                  </a:lnTo>
                  <a:lnTo>
                    <a:pt x="531" y="1673"/>
                  </a:lnTo>
                  <a:lnTo>
                    <a:pt x="533" y="1673"/>
                  </a:lnTo>
                  <a:lnTo>
                    <a:pt x="533" y="1672"/>
                  </a:lnTo>
                  <a:lnTo>
                    <a:pt x="533" y="1671"/>
                  </a:lnTo>
                  <a:lnTo>
                    <a:pt x="533" y="1670"/>
                  </a:lnTo>
                  <a:lnTo>
                    <a:pt x="533" y="1668"/>
                  </a:lnTo>
                  <a:lnTo>
                    <a:pt x="534" y="1667"/>
                  </a:lnTo>
                  <a:lnTo>
                    <a:pt x="533" y="1667"/>
                  </a:lnTo>
                  <a:lnTo>
                    <a:pt x="531" y="1667"/>
                  </a:lnTo>
                  <a:lnTo>
                    <a:pt x="531" y="1666"/>
                  </a:lnTo>
                  <a:lnTo>
                    <a:pt x="533" y="1666"/>
                  </a:lnTo>
                  <a:lnTo>
                    <a:pt x="534" y="1666"/>
                  </a:lnTo>
                  <a:lnTo>
                    <a:pt x="534" y="1665"/>
                  </a:lnTo>
                  <a:lnTo>
                    <a:pt x="534" y="1663"/>
                  </a:lnTo>
                  <a:lnTo>
                    <a:pt x="534" y="1661"/>
                  </a:lnTo>
                  <a:lnTo>
                    <a:pt x="534" y="1658"/>
                  </a:lnTo>
                  <a:lnTo>
                    <a:pt x="534" y="1657"/>
                  </a:lnTo>
                  <a:lnTo>
                    <a:pt x="534" y="1656"/>
                  </a:lnTo>
                  <a:lnTo>
                    <a:pt x="534" y="1654"/>
                  </a:lnTo>
                  <a:lnTo>
                    <a:pt x="534" y="1652"/>
                  </a:lnTo>
                  <a:lnTo>
                    <a:pt x="534" y="1651"/>
                  </a:lnTo>
                  <a:lnTo>
                    <a:pt x="534" y="1649"/>
                  </a:lnTo>
                  <a:lnTo>
                    <a:pt x="534" y="1646"/>
                  </a:lnTo>
                  <a:lnTo>
                    <a:pt x="534" y="1645"/>
                  </a:lnTo>
                  <a:lnTo>
                    <a:pt x="534" y="1644"/>
                  </a:lnTo>
                  <a:lnTo>
                    <a:pt x="534" y="1642"/>
                  </a:lnTo>
                  <a:lnTo>
                    <a:pt x="534" y="1641"/>
                  </a:lnTo>
                  <a:lnTo>
                    <a:pt x="533" y="1641"/>
                  </a:lnTo>
                  <a:lnTo>
                    <a:pt x="531" y="1640"/>
                  </a:lnTo>
                  <a:lnTo>
                    <a:pt x="530" y="1641"/>
                  </a:lnTo>
                  <a:lnTo>
                    <a:pt x="529" y="1641"/>
                  </a:lnTo>
                  <a:lnTo>
                    <a:pt x="528" y="1641"/>
                  </a:lnTo>
                  <a:lnTo>
                    <a:pt x="528" y="1640"/>
                  </a:lnTo>
                  <a:lnTo>
                    <a:pt x="529" y="1639"/>
                  </a:lnTo>
                  <a:lnTo>
                    <a:pt x="529" y="1637"/>
                  </a:lnTo>
                  <a:lnTo>
                    <a:pt x="529" y="1636"/>
                  </a:lnTo>
                  <a:lnTo>
                    <a:pt x="530" y="1636"/>
                  </a:lnTo>
                  <a:lnTo>
                    <a:pt x="530" y="1635"/>
                  </a:lnTo>
                  <a:lnTo>
                    <a:pt x="530" y="1634"/>
                  </a:lnTo>
                  <a:lnTo>
                    <a:pt x="530" y="1632"/>
                  </a:lnTo>
                  <a:lnTo>
                    <a:pt x="531" y="1632"/>
                  </a:lnTo>
                  <a:lnTo>
                    <a:pt x="531" y="1631"/>
                  </a:lnTo>
                  <a:lnTo>
                    <a:pt x="530" y="1631"/>
                  </a:lnTo>
                  <a:lnTo>
                    <a:pt x="531" y="1631"/>
                  </a:lnTo>
                  <a:lnTo>
                    <a:pt x="531" y="1630"/>
                  </a:lnTo>
                  <a:lnTo>
                    <a:pt x="531" y="1629"/>
                  </a:lnTo>
                  <a:lnTo>
                    <a:pt x="531" y="1628"/>
                  </a:lnTo>
                  <a:lnTo>
                    <a:pt x="531" y="1626"/>
                  </a:lnTo>
                  <a:lnTo>
                    <a:pt x="530" y="1626"/>
                  </a:lnTo>
                  <a:lnTo>
                    <a:pt x="531" y="1625"/>
                  </a:lnTo>
                  <a:lnTo>
                    <a:pt x="530" y="1625"/>
                  </a:lnTo>
                  <a:lnTo>
                    <a:pt x="530" y="1624"/>
                  </a:lnTo>
                  <a:lnTo>
                    <a:pt x="530" y="1623"/>
                  </a:lnTo>
                  <a:lnTo>
                    <a:pt x="530" y="1621"/>
                  </a:lnTo>
                  <a:lnTo>
                    <a:pt x="529" y="1621"/>
                  </a:lnTo>
                  <a:lnTo>
                    <a:pt x="526" y="1621"/>
                  </a:lnTo>
                  <a:lnTo>
                    <a:pt x="525" y="1621"/>
                  </a:lnTo>
                  <a:lnTo>
                    <a:pt x="524" y="1621"/>
                  </a:lnTo>
                  <a:lnTo>
                    <a:pt x="521" y="1621"/>
                  </a:lnTo>
                  <a:lnTo>
                    <a:pt x="520" y="1621"/>
                  </a:lnTo>
                  <a:lnTo>
                    <a:pt x="519" y="1621"/>
                  </a:lnTo>
                  <a:lnTo>
                    <a:pt x="519" y="1620"/>
                  </a:lnTo>
                  <a:lnTo>
                    <a:pt x="519" y="1619"/>
                  </a:lnTo>
                  <a:lnTo>
                    <a:pt x="520" y="1619"/>
                  </a:lnTo>
                  <a:lnTo>
                    <a:pt x="520" y="1618"/>
                  </a:lnTo>
                  <a:lnTo>
                    <a:pt x="521" y="1618"/>
                  </a:lnTo>
                  <a:lnTo>
                    <a:pt x="521" y="1616"/>
                  </a:lnTo>
                  <a:lnTo>
                    <a:pt x="521" y="1615"/>
                  </a:lnTo>
                  <a:lnTo>
                    <a:pt x="521" y="1614"/>
                  </a:lnTo>
                  <a:lnTo>
                    <a:pt x="523" y="1614"/>
                  </a:lnTo>
                  <a:lnTo>
                    <a:pt x="523" y="1613"/>
                  </a:lnTo>
                  <a:lnTo>
                    <a:pt x="519" y="1613"/>
                  </a:lnTo>
                  <a:lnTo>
                    <a:pt x="518" y="1613"/>
                  </a:lnTo>
                  <a:lnTo>
                    <a:pt x="516" y="1611"/>
                  </a:lnTo>
                  <a:lnTo>
                    <a:pt x="513" y="1611"/>
                  </a:lnTo>
                  <a:lnTo>
                    <a:pt x="512" y="1611"/>
                  </a:lnTo>
                  <a:lnTo>
                    <a:pt x="510" y="1611"/>
                  </a:lnTo>
                  <a:lnTo>
                    <a:pt x="509" y="1611"/>
                  </a:lnTo>
                  <a:lnTo>
                    <a:pt x="508" y="1611"/>
                  </a:lnTo>
                  <a:lnTo>
                    <a:pt x="507" y="1610"/>
                  </a:lnTo>
                  <a:lnTo>
                    <a:pt x="505" y="1610"/>
                  </a:lnTo>
                  <a:lnTo>
                    <a:pt x="504" y="1610"/>
                  </a:lnTo>
                  <a:lnTo>
                    <a:pt x="504" y="1609"/>
                  </a:lnTo>
                  <a:lnTo>
                    <a:pt x="504" y="1608"/>
                  </a:lnTo>
                  <a:lnTo>
                    <a:pt x="504" y="1606"/>
                  </a:lnTo>
                  <a:lnTo>
                    <a:pt x="504" y="1605"/>
                  </a:lnTo>
                  <a:lnTo>
                    <a:pt x="505" y="1605"/>
                  </a:lnTo>
                  <a:lnTo>
                    <a:pt x="505" y="1604"/>
                  </a:lnTo>
                  <a:lnTo>
                    <a:pt x="505" y="1603"/>
                  </a:lnTo>
                  <a:lnTo>
                    <a:pt x="505" y="1602"/>
                  </a:lnTo>
                  <a:lnTo>
                    <a:pt x="505" y="1600"/>
                  </a:lnTo>
                  <a:lnTo>
                    <a:pt x="507" y="1600"/>
                  </a:lnTo>
                  <a:lnTo>
                    <a:pt x="507" y="1599"/>
                  </a:lnTo>
                  <a:lnTo>
                    <a:pt x="505" y="1599"/>
                  </a:lnTo>
                  <a:lnTo>
                    <a:pt x="504" y="1599"/>
                  </a:lnTo>
                  <a:lnTo>
                    <a:pt x="502" y="1599"/>
                  </a:lnTo>
                  <a:lnTo>
                    <a:pt x="500" y="1599"/>
                  </a:lnTo>
                  <a:lnTo>
                    <a:pt x="499" y="1599"/>
                  </a:lnTo>
                  <a:lnTo>
                    <a:pt x="499" y="1598"/>
                  </a:lnTo>
                  <a:lnTo>
                    <a:pt x="498" y="1598"/>
                  </a:lnTo>
                  <a:lnTo>
                    <a:pt x="497" y="1598"/>
                  </a:lnTo>
                  <a:lnTo>
                    <a:pt x="495" y="1598"/>
                  </a:lnTo>
                  <a:lnTo>
                    <a:pt x="494" y="1598"/>
                  </a:lnTo>
                  <a:lnTo>
                    <a:pt x="493" y="1598"/>
                  </a:lnTo>
                  <a:lnTo>
                    <a:pt x="493" y="1599"/>
                  </a:lnTo>
                  <a:lnTo>
                    <a:pt x="492" y="1599"/>
                  </a:lnTo>
                  <a:lnTo>
                    <a:pt x="492" y="1600"/>
                  </a:lnTo>
                  <a:lnTo>
                    <a:pt x="490" y="1600"/>
                  </a:lnTo>
                  <a:lnTo>
                    <a:pt x="488" y="1599"/>
                  </a:lnTo>
                  <a:lnTo>
                    <a:pt x="487" y="1599"/>
                  </a:lnTo>
                  <a:lnTo>
                    <a:pt x="487" y="1598"/>
                  </a:lnTo>
                  <a:lnTo>
                    <a:pt x="486" y="1598"/>
                  </a:lnTo>
                  <a:lnTo>
                    <a:pt x="484" y="1598"/>
                  </a:lnTo>
                  <a:lnTo>
                    <a:pt x="483" y="1597"/>
                  </a:lnTo>
                  <a:lnTo>
                    <a:pt x="482" y="1597"/>
                  </a:lnTo>
                  <a:lnTo>
                    <a:pt x="479" y="1597"/>
                  </a:lnTo>
                  <a:lnTo>
                    <a:pt x="478" y="1595"/>
                  </a:lnTo>
                  <a:lnTo>
                    <a:pt x="478" y="1592"/>
                  </a:lnTo>
                  <a:lnTo>
                    <a:pt x="478" y="1590"/>
                  </a:lnTo>
                  <a:lnTo>
                    <a:pt x="479" y="1590"/>
                  </a:lnTo>
                  <a:lnTo>
                    <a:pt x="479" y="1589"/>
                  </a:lnTo>
                  <a:lnTo>
                    <a:pt x="477" y="1589"/>
                  </a:lnTo>
                  <a:lnTo>
                    <a:pt x="477" y="1588"/>
                  </a:lnTo>
                  <a:lnTo>
                    <a:pt x="478" y="1587"/>
                  </a:lnTo>
                  <a:lnTo>
                    <a:pt x="479" y="1587"/>
                  </a:lnTo>
                  <a:lnTo>
                    <a:pt x="481" y="1585"/>
                  </a:lnTo>
                  <a:lnTo>
                    <a:pt x="482" y="1585"/>
                  </a:lnTo>
                  <a:lnTo>
                    <a:pt x="482" y="1584"/>
                  </a:lnTo>
                  <a:lnTo>
                    <a:pt x="481" y="1582"/>
                  </a:lnTo>
                  <a:lnTo>
                    <a:pt x="481" y="1580"/>
                  </a:lnTo>
                  <a:lnTo>
                    <a:pt x="479" y="1577"/>
                  </a:lnTo>
                  <a:lnTo>
                    <a:pt x="478" y="1577"/>
                  </a:lnTo>
                  <a:lnTo>
                    <a:pt x="479" y="1577"/>
                  </a:lnTo>
                  <a:lnTo>
                    <a:pt x="479" y="1576"/>
                  </a:lnTo>
                  <a:lnTo>
                    <a:pt x="482" y="1576"/>
                  </a:lnTo>
                  <a:lnTo>
                    <a:pt x="483" y="1576"/>
                  </a:lnTo>
                  <a:lnTo>
                    <a:pt x="484" y="1576"/>
                  </a:lnTo>
                  <a:lnTo>
                    <a:pt x="486" y="1576"/>
                  </a:lnTo>
                  <a:lnTo>
                    <a:pt x="486" y="1574"/>
                  </a:lnTo>
                  <a:lnTo>
                    <a:pt x="486" y="1573"/>
                  </a:lnTo>
                  <a:lnTo>
                    <a:pt x="486" y="1572"/>
                  </a:lnTo>
                  <a:lnTo>
                    <a:pt x="486" y="1571"/>
                  </a:lnTo>
                  <a:lnTo>
                    <a:pt x="484" y="1571"/>
                  </a:lnTo>
                  <a:lnTo>
                    <a:pt x="483" y="1571"/>
                  </a:lnTo>
                  <a:lnTo>
                    <a:pt x="483" y="1569"/>
                  </a:lnTo>
                  <a:lnTo>
                    <a:pt x="482" y="1569"/>
                  </a:lnTo>
                  <a:lnTo>
                    <a:pt x="481" y="1569"/>
                  </a:lnTo>
                  <a:lnTo>
                    <a:pt x="479" y="1569"/>
                  </a:lnTo>
                  <a:lnTo>
                    <a:pt x="478" y="1568"/>
                  </a:lnTo>
                  <a:lnTo>
                    <a:pt x="477" y="1568"/>
                  </a:lnTo>
                  <a:lnTo>
                    <a:pt x="476" y="1568"/>
                  </a:lnTo>
                  <a:lnTo>
                    <a:pt x="476" y="1567"/>
                  </a:lnTo>
                  <a:lnTo>
                    <a:pt x="474" y="1567"/>
                  </a:lnTo>
                  <a:lnTo>
                    <a:pt x="472" y="1567"/>
                  </a:lnTo>
                  <a:lnTo>
                    <a:pt x="471" y="1566"/>
                  </a:lnTo>
                  <a:lnTo>
                    <a:pt x="469" y="1566"/>
                  </a:lnTo>
                  <a:lnTo>
                    <a:pt x="468" y="1566"/>
                  </a:lnTo>
                  <a:lnTo>
                    <a:pt x="468" y="1564"/>
                  </a:lnTo>
                  <a:lnTo>
                    <a:pt x="467" y="1564"/>
                  </a:lnTo>
                  <a:lnTo>
                    <a:pt x="466" y="1563"/>
                  </a:lnTo>
                  <a:lnTo>
                    <a:pt x="464" y="1563"/>
                  </a:lnTo>
                  <a:lnTo>
                    <a:pt x="463" y="1562"/>
                  </a:lnTo>
                  <a:lnTo>
                    <a:pt x="461" y="1561"/>
                  </a:lnTo>
                  <a:lnTo>
                    <a:pt x="460" y="1559"/>
                  </a:lnTo>
                  <a:lnTo>
                    <a:pt x="458" y="1558"/>
                  </a:lnTo>
                  <a:lnTo>
                    <a:pt x="456" y="1557"/>
                  </a:lnTo>
                  <a:lnTo>
                    <a:pt x="455" y="1557"/>
                  </a:lnTo>
                  <a:lnTo>
                    <a:pt x="453" y="1556"/>
                  </a:lnTo>
                  <a:lnTo>
                    <a:pt x="451" y="1554"/>
                  </a:lnTo>
                  <a:lnTo>
                    <a:pt x="450" y="1554"/>
                  </a:lnTo>
                  <a:lnTo>
                    <a:pt x="448" y="1554"/>
                  </a:lnTo>
                  <a:lnTo>
                    <a:pt x="448" y="1553"/>
                  </a:lnTo>
                  <a:lnTo>
                    <a:pt x="447" y="1553"/>
                  </a:lnTo>
                  <a:lnTo>
                    <a:pt x="446" y="1553"/>
                  </a:lnTo>
                  <a:lnTo>
                    <a:pt x="443" y="1552"/>
                  </a:lnTo>
                  <a:lnTo>
                    <a:pt x="443" y="1551"/>
                  </a:lnTo>
                  <a:lnTo>
                    <a:pt x="442" y="1551"/>
                  </a:lnTo>
                  <a:lnTo>
                    <a:pt x="442" y="1550"/>
                  </a:lnTo>
                  <a:lnTo>
                    <a:pt x="441" y="1548"/>
                  </a:lnTo>
                  <a:lnTo>
                    <a:pt x="440" y="1547"/>
                  </a:lnTo>
                  <a:lnTo>
                    <a:pt x="440" y="1546"/>
                  </a:lnTo>
                  <a:lnTo>
                    <a:pt x="437" y="1542"/>
                  </a:lnTo>
                  <a:lnTo>
                    <a:pt x="437" y="1541"/>
                  </a:lnTo>
                  <a:lnTo>
                    <a:pt x="436" y="1541"/>
                  </a:lnTo>
                  <a:lnTo>
                    <a:pt x="436" y="1540"/>
                  </a:lnTo>
                  <a:lnTo>
                    <a:pt x="435" y="1538"/>
                  </a:lnTo>
                  <a:lnTo>
                    <a:pt x="435" y="1537"/>
                  </a:lnTo>
                  <a:lnTo>
                    <a:pt x="432" y="1537"/>
                  </a:lnTo>
                  <a:lnTo>
                    <a:pt x="431" y="1537"/>
                  </a:lnTo>
                  <a:lnTo>
                    <a:pt x="430" y="1537"/>
                  </a:lnTo>
                  <a:lnTo>
                    <a:pt x="429" y="1537"/>
                  </a:lnTo>
                  <a:lnTo>
                    <a:pt x="427" y="1533"/>
                  </a:lnTo>
                  <a:lnTo>
                    <a:pt x="426" y="1532"/>
                  </a:lnTo>
                  <a:lnTo>
                    <a:pt x="426" y="1531"/>
                  </a:lnTo>
                  <a:lnTo>
                    <a:pt x="425" y="1530"/>
                  </a:lnTo>
                  <a:lnTo>
                    <a:pt x="424" y="1528"/>
                  </a:lnTo>
                  <a:lnTo>
                    <a:pt x="424" y="1527"/>
                  </a:lnTo>
                  <a:lnTo>
                    <a:pt x="422" y="1526"/>
                  </a:lnTo>
                  <a:lnTo>
                    <a:pt x="422" y="1525"/>
                  </a:lnTo>
                  <a:lnTo>
                    <a:pt x="421" y="1524"/>
                  </a:lnTo>
                  <a:lnTo>
                    <a:pt x="420" y="1522"/>
                  </a:lnTo>
                  <a:lnTo>
                    <a:pt x="419" y="1520"/>
                  </a:lnTo>
                  <a:lnTo>
                    <a:pt x="417" y="1520"/>
                  </a:lnTo>
                  <a:lnTo>
                    <a:pt x="417" y="1519"/>
                  </a:lnTo>
                  <a:lnTo>
                    <a:pt x="414" y="1515"/>
                  </a:lnTo>
                  <a:lnTo>
                    <a:pt x="414" y="1512"/>
                  </a:lnTo>
                  <a:lnTo>
                    <a:pt x="412" y="1511"/>
                  </a:lnTo>
                  <a:lnTo>
                    <a:pt x="412" y="1510"/>
                  </a:lnTo>
                  <a:lnTo>
                    <a:pt x="411" y="1509"/>
                  </a:lnTo>
                  <a:lnTo>
                    <a:pt x="411" y="1507"/>
                  </a:lnTo>
                  <a:lnTo>
                    <a:pt x="412" y="1509"/>
                  </a:lnTo>
                  <a:lnTo>
                    <a:pt x="415" y="1510"/>
                  </a:lnTo>
                  <a:lnTo>
                    <a:pt x="417" y="1510"/>
                  </a:lnTo>
                  <a:lnTo>
                    <a:pt x="421" y="1512"/>
                  </a:lnTo>
                  <a:lnTo>
                    <a:pt x="424" y="1514"/>
                  </a:lnTo>
                  <a:lnTo>
                    <a:pt x="426" y="1515"/>
                  </a:lnTo>
                  <a:lnTo>
                    <a:pt x="427" y="1515"/>
                  </a:lnTo>
                  <a:lnTo>
                    <a:pt x="430" y="1516"/>
                  </a:lnTo>
                  <a:lnTo>
                    <a:pt x="434" y="1517"/>
                  </a:lnTo>
                  <a:lnTo>
                    <a:pt x="437" y="1520"/>
                  </a:lnTo>
                  <a:lnTo>
                    <a:pt x="438" y="1520"/>
                  </a:lnTo>
                  <a:lnTo>
                    <a:pt x="440" y="1521"/>
                  </a:lnTo>
                  <a:lnTo>
                    <a:pt x="442" y="1522"/>
                  </a:lnTo>
                  <a:lnTo>
                    <a:pt x="443" y="1524"/>
                  </a:lnTo>
                  <a:lnTo>
                    <a:pt x="446" y="1524"/>
                  </a:lnTo>
                  <a:lnTo>
                    <a:pt x="447" y="1525"/>
                  </a:lnTo>
                  <a:lnTo>
                    <a:pt x="448" y="1525"/>
                  </a:lnTo>
                  <a:lnTo>
                    <a:pt x="450" y="1525"/>
                  </a:lnTo>
                  <a:lnTo>
                    <a:pt x="450" y="1526"/>
                  </a:lnTo>
                  <a:lnTo>
                    <a:pt x="451" y="1526"/>
                  </a:lnTo>
                  <a:lnTo>
                    <a:pt x="452" y="1527"/>
                  </a:lnTo>
                  <a:lnTo>
                    <a:pt x="455" y="1527"/>
                  </a:lnTo>
                  <a:lnTo>
                    <a:pt x="456" y="1528"/>
                  </a:lnTo>
                  <a:lnTo>
                    <a:pt x="457" y="1528"/>
                  </a:lnTo>
                  <a:lnTo>
                    <a:pt x="458" y="1530"/>
                  </a:lnTo>
                  <a:lnTo>
                    <a:pt x="460" y="1530"/>
                  </a:lnTo>
                  <a:lnTo>
                    <a:pt x="461" y="1531"/>
                  </a:lnTo>
                  <a:lnTo>
                    <a:pt x="462" y="1531"/>
                  </a:lnTo>
                  <a:lnTo>
                    <a:pt x="463" y="1531"/>
                  </a:lnTo>
                  <a:lnTo>
                    <a:pt x="463" y="1532"/>
                  </a:lnTo>
                  <a:lnTo>
                    <a:pt x="464" y="1532"/>
                  </a:lnTo>
                  <a:lnTo>
                    <a:pt x="466" y="1532"/>
                  </a:lnTo>
                  <a:lnTo>
                    <a:pt x="466" y="1533"/>
                  </a:lnTo>
                  <a:lnTo>
                    <a:pt x="468" y="1533"/>
                  </a:lnTo>
                  <a:lnTo>
                    <a:pt x="469" y="1535"/>
                  </a:lnTo>
                  <a:lnTo>
                    <a:pt x="471" y="1535"/>
                  </a:lnTo>
                  <a:lnTo>
                    <a:pt x="472" y="1536"/>
                  </a:lnTo>
                  <a:lnTo>
                    <a:pt x="473" y="1536"/>
                  </a:lnTo>
                  <a:lnTo>
                    <a:pt x="474" y="1535"/>
                  </a:lnTo>
                  <a:lnTo>
                    <a:pt x="476" y="1535"/>
                  </a:lnTo>
                  <a:lnTo>
                    <a:pt x="478" y="1533"/>
                  </a:lnTo>
                  <a:lnTo>
                    <a:pt x="479" y="1533"/>
                  </a:lnTo>
                  <a:lnTo>
                    <a:pt x="481" y="1532"/>
                  </a:lnTo>
                  <a:lnTo>
                    <a:pt x="482" y="1532"/>
                  </a:lnTo>
                  <a:lnTo>
                    <a:pt x="482" y="1531"/>
                  </a:lnTo>
                  <a:lnTo>
                    <a:pt x="483" y="1531"/>
                  </a:lnTo>
                  <a:lnTo>
                    <a:pt x="484" y="1531"/>
                  </a:lnTo>
                  <a:lnTo>
                    <a:pt x="484" y="1530"/>
                  </a:lnTo>
                  <a:lnTo>
                    <a:pt x="486" y="1528"/>
                  </a:lnTo>
                  <a:lnTo>
                    <a:pt x="488" y="1527"/>
                  </a:lnTo>
                  <a:lnTo>
                    <a:pt x="489" y="1526"/>
                  </a:lnTo>
                  <a:lnTo>
                    <a:pt x="490" y="1525"/>
                  </a:lnTo>
                  <a:lnTo>
                    <a:pt x="492" y="1525"/>
                  </a:lnTo>
                  <a:lnTo>
                    <a:pt x="492" y="1524"/>
                  </a:lnTo>
                  <a:lnTo>
                    <a:pt x="493" y="1524"/>
                  </a:lnTo>
                  <a:lnTo>
                    <a:pt x="494" y="1522"/>
                  </a:lnTo>
                  <a:lnTo>
                    <a:pt x="495" y="1521"/>
                  </a:lnTo>
                  <a:lnTo>
                    <a:pt x="497" y="1520"/>
                  </a:lnTo>
                  <a:lnTo>
                    <a:pt x="498" y="1520"/>
                  </a:lnTo>
                  <a:lnTo>
                    <a:pt x="499" y="1519"/>
                  </a:lnTo>
                  <a:lnTo>
                    <a:pt x="500" y="1517"/>
                  </a:lnTo>
                  <a:lnTo>
                    <a:pt x="505" y="1514"/>
                  </a:lnTo>
                  <a:lnTo>
                    <a:pt x="507" y="1512"/>
                  </a:lnTo>
                  <a:lnTo>
                    <a:pt x="508" y="1511"/>
                  </a:lnTo>
                  <a:lnTo>
                    <a:pt x="510" y="1509"/>
                  </a:lnTo>
                  <a:lnTo>
                    <a:pt x="512" y="1509"/>
                  </a:lnTo>
                  <a:lnTo>
                    <a:pt x="512" y="1507"/>
                  </a:lnTo>
                  <a:lnTo>
                    <a:pt x="513" y="1507"/>
                  </a:lnTo>
                  <a:lnTo>
                    <a:pt x="513" y="1506"/>
                  </a:lnTo>
                  <a:lnTo>
                    <a:pt x="514" y="1506"/>
                  </a:lnTo>
                  <a:lnTo>
                    <a:pt x="515" y="1505"/>
                  </a:lnTo>
                  <a:lnTo>
                    <a:pt x="516" y="1504"/>
                  </a:lnTo>
                  <a:lnTo>
                    <a:pt x="518" y="1504"/>
                  </a:lnTo>
                  <a:lnTo>
                    <a:pt x="520" y="1501"/>
                  </a:lnTo>
                  <a:lnTo>
                    <a:pt x="524" y="1498"/>
                  </a:lnTo>
                  <a:lnTo>
                    <a:pt x="526" y="1496"/>
                  </a:lnTo>
                  <a:lnTo>
                    <a:pt x="528" y="1494"/>
                  </a:lnTo>
                  <a:lnTo>
                    <a:pt x="529" y="1494"/>
                  </a:lnTo>
                  <a:lnTo>
                    <a:pt x="530" y="1493"/>
                  </a:lnTo>
                  <a:lnTo>
                    <a:pt x="533" y="1491"/>
                  </a:lnTo>
                  <a:lnTo>
                    <a:pt x="533" y="1490"/>
                  </a:lnTo>
                  <a:lnTo>
                    <a:pt x="534" y="1489"/>
                  </a:lnTo>
                  <a:lnTo>
                    <a:pt x="535" y="1489"/>
                  </a:lnTo>
                  <a:lnTo>
                    <a:pt x="535" y="1488"/>
                  </a:lnTo>
                  <a:lnTo>
                    <a:pt x="536" y="1488"/>
                  </a:lnTo>
                  <a:lnTo>
                    <a:pt x="538" y="1486"/>
                  </a:lnTo>
                  <a:lnTo>
                    <a:pt x="540" y="1485"/>
                  </a:lnTo>
                  <a:lnTo>
                    <a:pt x="540" y="1484"/>
                  </a:lnTo>
                  <a:lnTo>
                    <a:pt x="542" y="1483"/>
                  </a:lnTo>
                  <a:lnTo>
                    <a:pt x="545" y="1480"/>
                  </a:lnTo>
                  <a:lnTo>
                    <a:pt x="546" y="1480"/>
                  </a:lnTo>
                  <a:lnTo>
                    <a:pt x="547" y="1479"/>
                  </a:lnTo>
                  <a:lnTo>
                    <a:pt x="549" y="1478"/>
                  </a:lnTo>
                  <a:lnTo>
                    <a:pt x="550" y="1478"/>
                  </a:lnTo>
                  <a:lnTo>
                    <a:pt x="550" y="1476"/>
                  </a:lnTo>
                  <a:lnTo>
                    <a:pt x="551" y="1476"/>
                  </a:lnTo>
                  <a:lnTo>
                    <a:pt x="552" y="1476"/>
                  </a:lnTo>
                  <a:lnTo>
                    <a:pt x="554" y="1476"/>
                  </a:lnTo>
                  <a:lnTo>
                    <a:pt x="554" y="1478"/>
                  </a:lnTo>
                  <a:lnTo>
                    <a:pt x="555" y="1478"/>
                  </a:lnTo>
                  <a:lnTo>
                    <a:pt x="555" y="1476"/>
                  </a:lnTo>
                  <a:lnTo>
                    <a:pt x="555" y="1478"/>
                  </a:lnTo>
                  <a:lnTo>
                    <a:pt x="555" y="1476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  <p:grpSp>
          <p:nvGrpSpPr>
            <p:cNvPr id="11272" name="Group 7"/>
            <p:cNvGrpSpPr>
              <a:grpSpLocks/>
            </p:cNvGrpSpPr>
            <p:nvPr/>
          </p:nvGrpSpPr>
          <p:grpSpPr bwMode="auto">
            <a:xfrm>
              <a:off x="0" y="2559540"/>
              <a:ext cx="6911826" cy="4104152"/>
              <a:chOff x="437428" y="2747963"/>
              <a:chExt cx="7258772" cy="4342863"/>
            </a:xfrm>
          </p:grpSpPr>
          <p:sp>
            <p:nvSpPr>
              <p:cNvPr id="11273" name="Freeform 14"/>
              <p:cNvSpPr>
                <a:spLocks/>
              </p:cNvSpPr>
              <p:nvPr/>
            </p:nvSpPr>
            <p:spPr bwMode="auto">
              <a:xfrm>
                <a:off x="6186488" y="5507038"/>
                <a:ext cx="1588" cy="0"/>
              </a:xfrm>
              <a:custGeom>
                <a:avLst/>
                <a:gdLst>
                  <a:gd name="T0" fmla="*/ 0 w 1"/>
                  <a:gd name="T1" fmla="*/ 2147483647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1274" name="Freeform 15"/>
              <p:cNvSpPr>
                <a:spLocks/>
              </p:cNvSpPr>
              <p:nvPr/>
            </p:nvSpPr>
            <p:spPr bwMode="auto">
              <a:xfrm>
                <a:off x="2608263" y="2747963"/>
                <a:ext cx="1087438" cy="2667000"/>
              </a:xfrm>
              <a:custGeom>
                <a:avLst/>
                <a:gdLst>
                  <a:gd name="T0" fmla="*/ 2147483647 w 685"/>
                  <a:gd name="T1" fmla="*/ 2147483647 h 1680"/>
                  <a:gd name="T2" fmla="*/ 2147483647 w 685"/>
                  <a:gd name="T3" fmla="*/ 2147483647 h 1680"/>
                  <a:gd name="T4" fmla="*/ 2147483647 w 685"/>
                  <a:gd name="T5" fmla="*/ 2147483647 h 1680"/>
                  <a:gd name="T6" fmla="*/ 2147483647 w 685"/>
                  <a:gd name="T7" fmla="*/ 2147483647 h 1680"/>
                  <a:gd name="T8" fmla="*/ 2147483647 w 685"/>
                  <a:gd name="T9" fmla="*/ 2147483647 h 1680"/>
                  <a:gd name="T10" fmla="*/ 2147483647 w 685"/>
                  <a:gd name="T11" fmla="*/ 2147483647 h 1680"/>
                  <a:gd name="T12" fmla="*/ 2147483647 w 685"/>
                  <a:gd name="T13" fmla="*/ 2147483647 h 1680"/>
                  <a:gd name="T14" fmla="*/ 2147483647 w 685"/>
                  <a:gd name="T15" fmla="*/ 2147483647 h 1680"/>
                  <a:gd name="T16" fmla="*/ 2147483647 w 685"/>
                  <a:gd name="T17" fmla="*/ 2147483647 h 1680"/>
                  <a:gd name="T18" fmla="*/ 2147483647 w 685"/>
                  <a:gd name="T19" fmla="*/ 2147483647 h 1680"/>
                  <a:gd name="T20" fmla="*/ 2147483647 w 685"/>
                  <a:gd name="T21" fmla="*/ 2147483647 h 1680"/>
                  <a:gd name="T22" fmla="*/ 2147483647 w 685"/>
                  <a:gd name="T23" fmla="*/ 2147483647 h 1680"/>
                  <a:gd name="T24" fmla="*/ 2147483647 w 685"/>
                  <a:gd name="T25" fmla="*/ 2147483647 h 1680"/>
                  <a:gd name="T26" fmla="*/ 2147483647 w 685"/>
                  <a:gd name="T27" fmla="*/ 2147483647 h 1680"/>
                  <a:gd name="T28" fmla="*/ 2147483647 w 685"/>
                  <a:gd name="T29" fmla="*/ 2147483647 h 1680"/>
                  <a:gd name="T30" fmla="*/ 2147483647 w 685"/>
                  <a:gd name="T31" fmla="*/ 2147483647 h 1680"/>
                  <a:gd name="T32" fmla="*/ 2147483647 w 685"/>
                  <a:gd name="T33" fmla="*/ 2147483647 h 1680"/>
                  <a:gd name="T34" fmla="*/ 2147483647 w 685"/>
                  <a:gd name="T35" fmla="*/ 2147483647 h 1680"/>
                  <a:gd name="T36" fmla="*/ 2147483647 w 685"/>
                  <a:gd name="T37" fmla="*/ 2147483647 h 1680"/>
                  <a:gd name="T38" fmla="*/ 2147483647 w 685"/>
                  <a:gd name="T39" fmla="*/ 2147483647 h 1680"/>
                  <a:gd name="T40" fmla="*/ 2147483647 w 685"/>
                  <a:gd name="T41" fmla="*/ 2147483647 h 1680"/>
                  <a:gd name="T42" fmla="*/ 2147483647 w 685"/>
                  <a:gd name="T43" fmla="*/ 2147483647 h 1680"/>
                  <a:gd name="T44" fmla="*/ 2147483647 w 685"/>
                  <a:gd name="T45" fmla="*/ 2147483647 h 1680"/>
                  <a:gd name="T46" fmla="*/ 2147483647 w 685"/>
                  <a:gd name="T47" fmla="*/ 2147483647 h 1680"/>
                  <a:gd name="T48" fmla="*/ 2147483647 w 685"/>
                  <a:gd name="T49" fmla="*/ 2147483647 h 1680"/>
                  <a:gd name="T50" fmla="*/ 2147483647 w 685"/>
                  <a:gd name="T51" fmla="*/ 2147483647 h 1680"/>
                  <a:gd name="T52" fmla="*/ 2147483647 w 685"/>
                  <a:gd name="T53" fmla="*/ 2147483647 h 1680"/>
                  <a:gd name="T54" fmla="*/ 2147483647 w 685"/>
                  <a:gd name="T55" fmla="*/ 2147483647 h 1680"/>
                  <a:gd name="T56" fmla="*/ 2147483647 w 685"/>
                  <a:gd name="T57" fmla="*/ 2147483647 h 1680"/>
                  <a:gd name="T58" fmla="*/ 2147483647 w 685"/>
                  <a:gd name="T59" fmla="*/ 2147483647 h 1680"/>
                  <a:gd name="T60" fmla="*/ 2147483647 w 685"/>
                  <a:gd name="T61" fmla="*/ 2147483647 h 1680"/>
                  <a:gd name="T62" fmla="*/ 2147483647 w 685"/>
                  <a:gd name="T63" fmla="*/ 2147483647 h 1680"/>
                  <a:gd name="T64" fmla="*/ 2147483647 w 685"/>
                  <a:gd name="T65" fmla="*/ 2147483647 h 1680"/>
                  <a:gd name="T66" fmla="*/ 2147483647 w 685"/>
                  <a:gd name="T67" fmla="*/ 2147483647 h 1680"/>
                  <a:gd name="T68" fmla="*/ 2147483647 w 685"/>
                  <a:gd name="T69" fmla="*/ 2147483647 h 1680"/>
                  <a:gd name="T70" fmla="*/ 2147483647 w 685"/>
                  <a:gd name="T71" fmla="*/ 2147483647 h 1680"/>
                  <a:gd name="T72" fmla="*/ 2147483647 w 685"/>
                  <a:gd name="T73" fmla="*/ 2147483647 h 1680"/>
                  <a:gd name="T74" fmla="*/ 2147483647 w 685"/>
                  <a:gd name="T75" fmla="*/ 2147483647 h 1680"/>
                  <a:gd name="T76" fmla="*/ 2147483647 w 685"/>
                  <a:gd name="T77" fmla="*/ 2147483647 h 1680"/>
                  <a:gd name="T78" fmla="*/ 2147483647 w 685"/>
                  <a:gd name="T79" fmla="*/ 2147483647 h 1680"/>
                  <a:gd name="T80" fmla="*/ 2147483647 w 685"/>
                  <a:gd name="T81" fmla="*/ 2147483647 h 1680"/>
                  <a:gd name="T82" fmla="*/ 2147483647 w 685"/>
                  <a:gd name="T83" fmla="*/ 2147483647 h 1680"/>
                  <a:gd name="T84" fmla="*/ 2147483647 w 685"/>
                  <a:gd name="T85" fmla="*/ 2147483647 h 1680"/>
                  <a:gd name="T86" fmla="*/ 2147483647 w 685"/>
                  <a:gd name="T87" fmla="*/ 2147483647 h 1680"/>
                  <a:gd name="T88" fmla="*/ 2147483647 w 685"/>
                  <a:gd name="T89" fmla="*/ 2147483647 h 1680"/>
                  <a:gd name="T90" fmla="*/ 2147483647 w 685"/>
                  <a:gd name="T91" fmla="*/ 2147483647 h 1680"/>
                  <a:gd name="T92" fmla="*/ 2147483647 w 685"/>
                  <a:gd name="T93" fmla="*/ 2147483647 h 1680"/>
                  <a:gd name="T94" fmla="*/ 2147483647 w 685"/>
                  <a:gd name="T95" fmla="*/ 2147483647 h 1680"/>
                  <a:gd name="T96" fmla="*/ 2147483647 w 685"/>
                  <a:gd name="T97" fmla="*/ 2147483647 h 1680"/>
                  <a:gd name="T98" fmla="*/ 2147483647 w 685"/>
                  <a:gd name="T99" fmla="*/ 2147483647 h 1680"/>
                  <a:gd name="T100" fmla="*/ 0 w 685"/>
                  <a:gd name="T101" fmla="*/ 2147483647 h 1680"/>
                  <a:gd name="T102" fmla="*/ 2147483647 w 685"/>
                  <a:gd name="T103" fmla="*/ 2147483647 h 1680"/>
                  <a:gd name="T104" fmla="*/ 2147483647 w 685"/>
                  <a:gd name="T105" fmla="*/ 2147483647 h 1680"/>
                  <a:gd name="T106" fmla="*/ 2147483647 w 685"/>
                  <a:gd name="T107" fmla="*/ 2147483647 h 1680"/>
                  <a:gd name="T108" fmla="*/ 2147483647 w 685"/>
                  <a:gd name="T109" fmla="*/ 2147483647 h 1680"/>
                  <a:gd name="T110" fmla="*/ 2147483647 w 685"/>
                  <a:gd name="T111" fmla="*/ 2147483647 h 1680"/>
                  <a:gd name="T112" fmla="*/ 2147483647 w 685"/>
                  <a:gd name="T113" fmla="*/ 2147483647 h 1680"/>
                  <a:gd name="T114" fmla="*/ 2147483647 w 685"/>
                  <a:gd name="T115" fmla="*/ 2147483647 h 1680"/>
                  <a:gd name="T116" fmla="*/ 2147483647 w 685"/>
                  <a:gd name="T117" fmla="*/ 2147483647 h 1680"/>
                  <a:gd name="T118" fmla="*/ 2147483647 w 685"/>
                  <a:gd name="T119" fmla="*/ 2147483647 h 1680"/>
                  <a:gd name="T120" fmla="*/ 2147483647 w 685"/>
                  <a:gd name="T121" fmla="*/ 2147483647 h 1680"/>
                  <a:gd name="T122" fmla="*/ 2147483647 w 685"/>
                  <a:gd name="T123" fmla="*/ 2147483647 h 1680"/>
                  <a:gd name="T124" fmla="*/ 2147483647 w 685"/>
                  <a:gd name="T125" fmla="*/ 2147483647 h 16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85" h="1680">
                    <a:moveTo>
                      <a:pt x="407" y="481"/>
                    </a:moveTo>
                    <a:lnTo>
                      <a:pt x="407" y="483"/>
                    </a:lnTo>
                    <a:lnTo>
                      <a:pt x="407" y="481"/>
                    </a:lnTo>
                    <a:lnTo>
                      <a:pt x="407" y="483"/>
                    </a:lnTo>
                    <a:lnTo>
                      <a:pt x="406" y="483"/>
                    </a:lnTo>
                    <a:lnTo>
                      <a:pt x="406" y="481"/>
                    </a:lnTo>
                    <a:lnTo>
                      <a:pt x="404" y="481"/>
                    </a:lnTo>
                    <a:lnTo>
                      <a:pt x="403" y="481"/>
                    </a:lnTo>
                    <a:lnTo>
                      <a:pt x="402" y="481"/>
                    </a:lnTo>
                    <a:lnTo>
                      <a:pt x="402" y="483"/>
                    </a:lnTo>
                    <a:lnTo>
                      <a:pt x="401" y="483"/>
                    </a:lnTo>
                    <a:lnTo>
                      <a:pt x="399" y="484"/>
                    </a:lnTo>
                    <a:lnTo>
                      <a:pt x="398" y="485"/>
                    </a:lnTo>
                    <a:lnTo>
                      <a:pt x="397" y="485"/>
                    </a:lnTo>
                    <a:lnTo>
                      <a:pt x="394" y="488"/>
                    </a:lnTo>
                    <a:lnTo>
                      <a:pt x="392" y="489"/>
                    </a:lnTo>
                    <a:lnTo>
                      <a:pt x="392" y="490"/>
                    </a:lnTo>
                    <a:lnTo>
                      <a:pt x="390" y="491"/>
                    </a:lnTo>
                    <a:lnTo>
                      <a:pt x="388" y="493"/>
                    </a:lnTo>
                    <a:lnTo>
                      <a:pt x="387" y="493"/>
                    </a:lnTo>
                    <a:lnTo>
                      <a:pt x="387" y="494"/>
                    </a:lnTo>
                    <a:lnTo>
                      <a:pt x="386" y="494"/>
                    </a:lnTo>
                    <a:lnTo>
                      <a:pt x="385" y="495"/>
                    </a:lnTo>
                    <a:lnTo>
                      <a:pt x="385" y="496"/>
                    </a:lnTo>
                    <a:lnTo>
                      <a:pt x="382" y="498"/>
                    </a:lnTo>
                    <a:lnTo>
                      <a:pt x="381" y="499"/>
                    </a:lnTo>
                    <a:lnTo>
                      <a:pt x="380" y="499"/>
                    </a:lnTo>
                    <a:lnTo>
                      <a:pt x="378" y="501"/>
                    </a:lnTo>
                    <a:lnTo>
                      <a:pt x="376" y="503"/>
                    </a:lnTo>
                    <a:lnTo>
                      <a:pt x="372" y="506"/>
                    </a:lnTo>
                    <a:lnTo>
                      <a:pt x="370" y="509"/>
                    </a:lnTo>
                    <a:lnTo>
                      <a:pt x="368" y="509"/>
                    </a:lnTo>
                    <a:lnTo>
                      <a:pt x="367" y="510"/>
                    </a:lnTo>
                    <a:lnTo>
                      <a:pt x="366" y="511"/>
                    </a:lnTo>
                    <a:lnTo>
                      <a:pt x="365" y="511"/>
                    </a:lnTo>
                    <a:lnTo>
                      <a:pt x="365" y="512"/>
                    </a:lnTo>
                    <a:lnTo>
                      <a:pt x="364" y="512"/>
                    </a:lnTo>
                    <a:lnTo>
                      <a:pt x="364" y="514"/>
                    </a:lnTo>
                    <a:lnTo>
                      <a:pt x="362" y="514"/>
                    </a:lnTo>
                    <a:lnTo>
                      <a:pt x="360" y="516"/>
                    </a:lnTo>
                    <a:lnTo>
                      <a:pt x="359" y="517"/>
                    </a:lnTo>
                    <a:lnTo>
                      <a:pt x="357" y="519"/>
                    </a:lnTo>
                    <a:lnTo>
                      <a:pt x="352" y="522"/>
                    </a:lnTo>
                    <a:lnTo>
                      <a:pt x="351" y="524"/>
                    </a:lnTo>
                    <a:lnTo>
                      <a:pt x="350" y="525"/>
                    </a:lnTo>
                    <a:lnTo>
                      <a:pt x="349" y="525"/>
                    </a:lnTo>
                    <a:lnTo>
                      <a:pt x="347" y="526"/>
                    </a:lnTo>
                    <a:lnTo>
                      <a:pt x="346" y="527"/>
                    </a:lnTo>
                    <a:lnTo>
                      <a:pt x="345" y="529"/>
                    </a:lnTo>
                    <a:lnTo>
                      <a:pt x="344" y="529"/>
                    </a:lnTo>
                    <a:lnTo>
                      <a:pt x="344" y="530"/>
                    </a:lnTo>
                    <a:lnTo>
                      <a:pt x="342" y="530"/>
                    </a:lnTo>
                    <a:lnTo>
                      <a:pt x="341" y="531"/>
                    </a:lnTo>
                    <a:lnTo>
                      <a:pt x="340" y="532"/>
                    </a:lnTo>
                    <a:lnTo>
                      <a:pt x="338" y="533"/>
                    </a:lnTo>
                    <a:lnTo>
                      <a:pt x="336" y="535"/>
                    </a:lnTo>
                    <a:lnTo>
                      <a:pt x="336" y="536"/>
                    </a:lnTo>
                    <a:lnTo>
                      <a:pt x="335" y="536"/>
                    </a:lnTo>
                    <a:lnTo>
                      <a:pt x="334" y="536"/>
                    </a:lnTo>
                    <a:lnTo>
                      <a:pt x="334" y="537"/>
                    </a:lnTo>
                    <a:lnTo>
                      <a:pt x="333" y="537"/>
                    </a:lnTo>
                    <a:lnTo>
                      <a:pt x="331" y="538"/>
                    </a:lnTo>
                    <a:lnTo>
                      <a:pt x="330" y="538"/>
                    </a:lnTo>
                    <a:lnTo>
                      <a:pt x="328" y="540"/>
                    </a:lnTo>
                    <a:lnTo>
                      <a:pt x="326" y="540"/>
                    </a:lnTo>
                    <a:lnTo>
                      <a:pt x="325" y="541"/>
                    </a:lnTo>
                    <a:lnTo>
                      <a:pt x="324" y="541"/>
                    </a:lnTo>
                    <a:lnTo>
                      <a:pt x="323" y="540"/>
                    </a:lnTo>
                    <a:lnTo>
                      <a:pt x="321" y="540"/>
                    </a:lnTo>
                    <a:lnTo>
                      <a:pt x="320" y="538"/>
                    </a:lnTo>
                    <a:lnTo>
                      <a:pt x="318" y="538"/>
                    </a:lnTo>
                    <a:lnTo>
                      <a:pt x="318" y="537"/>
                    </a:lnTo>
                    <a:lnTo>
                      <a:pt x="316" y="537"/>
                    </a:lnTo>
                    <a:lnTo>
                      <a:pt x="315" y="537"/>
                    </a:lnTo>
                    <a:lnTo>
                      <a:pt x="315" y="536"/>
                    </a:lnTo>
                    <a:lnTo>
                      <a:pt x="314" y="536"/>
                    </a:lnTo>
                    <a:lnTo>
                      <a:pt x="313" y="536"/>
                    </a:lnTo>
                    <a:lnTo>
                      <a:pt x="312" y="535"/>
                    </a:lnTo>
                    <a:lnTo>
                      <a:pt x="310" y="535"/>
                    </a:lnTo>
                    <a:lnTo>
                      <a:pt x="309" y="533"/>
                    </a:lnTo>
                    <a:lnTo>
                      <a:pt x="308" y="533"/>
                    </a:lnTo>
                    <a:lnTo>
                      <a:pt x="307" y="532"/>
                    </a:lnTo>
                    <a:lnTo>
                      <a:pt x="304" y="532"/>
                    </a:lnTo>
                    <a:lnTo>
                      <a:pt x="303" y="531"/>
                    </a:lnTo>
                    <a:lnTo>
                      <a:pt x="302" y="531"/>
                    </a:lnTo>
                    <a:lnTo>
                      <a:pt x="302" y="530"/>
                    </a:lnTo>
                    <a:lnTo>
                      <a:pt x="300" y="530"/>
                    </a:lnTo>
                    <a:lnTo>
                      <a:pt x="299" y="530"/>
                    </a:lnTo>
                    <a:lnTo>
                      <a:pt x="298" y="529"/>
                    </a:lnTo>
                    <a:lnTo>
                      <a:pt x="295" y="529"/>
                    </a:lnTo>
                    <a:lnTo>
                      <a:pt x="294" y="527"/>
                    </a:lnTo>
                    <a:lnTo>
                      <a:pt x="292" y="526"/>
                    </a:lnTo>
                    <a:lnTo>
                      <a:pt x="290" y="525"/>
                    </a:lnTo>
                    <a:lnTo>
                      <a:pt x="289" y="525"/>
                    </a:lnTo>
                    <a:lnTo>
                      <a:pt x="286" y="522"/>
                    </a:lnTo>
                    <a:lnTo>
                      <a:pt x="282" y="521"/>
                    </a:lnTo>
                    <a:lnTo>
                      <a:pt x="279" y="520"/>
                    </a:lnTo>
                    <a:lnTo>
                      <a:pt x="278" y="520"/>
                    </a:lnTo>
                    <a:lnTo>
                      <a:pt x="276" y="519"/>
                    </a:lnTo>
                    <a:lnTo>
                      <a:pt x="273" y="517"/>
                    </a:lnTo>
                    <a:lnTo>
                      <a:pt x="269" y="515"/>
                    </a:lnTo>
                    <a:lnTo>
                      <a:pt x="267" y="515"/>
                    </a:lnTo>
                    <a:lnTo>
                      <a:pt x="264" y="514"/>
                    </a:lnTo>
                    <a:lnTo>
                      <a:pt x="263" y="512"/>
                    </a:lnTo>
                    <a:lnTo>
                      <a:pt x="263" y="514"/>
                    </a:lnTo>
                    <a:lnTo>
                      <a:pt x="264" y="515"/>
                    </a:lnTo>
                    <a:lnTo>
                      <a:pt x="264" y="516"/>
                    </a:lnTo>
                    <a:lnTo>
                      <a:pt x="266" y="517"/>
                    </a:lnTo>
                    <a:lnTo>
                      <a:pt x="266" y="520"/>
                    </a:lnTo>
                    <a:lnTo>
                      <a:pt x="269" y="524"/>
                    </a:lnTo>
                    <a:lnTo>
                      <a:pt x="269" y="525"/>
                    </a:lnTo>
                    <a:lnTo>
                      <a:pt x="271" y="525"/>
                    </a:lnTo>
                    <a:lnTo>
                      <a:pt x="272" y="527"/>
                    </a:lnTo>
                    <a:lnTo>
                      <a:pt x="273" y="529"/>
                    </a:lnTo>
                    <a:lnTo>
                      <a:pt x="274" y="530"/>
                    </a:lnTo>
                    <a:lnTo>
                      <a:pt x="274" y="531"/>
                    </a:lnTo>
                    <a:lnTo>
                      <a:pt x="276" y="532"/>
                    </a:lnTo>
                    <a:lnTo>
                      <a:pt x="276" y="533"/>
                    </a:lnTo>
                    <a:lnTo>
                      <a:pt x="277" y="535"/>
                    </a:lnTo>
                    <a:lnTo>
                      <a:pt x="278" y="536"/>
                    </a:lnTo>
                    <a:lnTo>
                      <a:pt x="278" y="537"/>
                    </a:lnTo>
                    <a:lnTo>
                      <a:pt x="279" y="538"/>
                    </a:lnTo>
                    <a:lnTo>
                      <a:pt x="281" y="542"/>
                    </a:lnTo>
                    <a:lnTo>
                      <a:pt x="282" y="542"/>
                    </a:lnTo>
                    <a:lnTo>
                      <a:pt x="283" y="542"/>
                    </a:lnTo>
                    <a:lnTo>
                      <a:pt x="284" y="542"/>
                    </a:lnTo>
                    <a:lnTo>
                      <a:pt x="287" y="542"/>
                    </a:lnTo>
                    <a:lnTo>
                      <a:pt x="287" y="543"/>
                    </a:lnTo>
                    <a:lnTo>
                      <a:pt x="288" y="545"/>
                    </a:lnTo>
                    <a:lnTo>
                      <a:pt x="288" y="546"/>
                    </a:lnTo>
                    <a:lnTo>
                      <a:pt x="289" y="546"/>
                    </a:lnTo>
                    <a:lnTo>
                      <a:pt x="289" y="547"/>
                    </a:lnTo>
                    <a:lnTo>
                      <a:pt x="292" y="551"/>
                    </a:lnTo>
                    <a:lnTo>
                      <a:pt x="292" y="552"/>
                    </a:lnTo>
                    <a:lnTo>
                      <a:pt x="293" y="553"/>
                    </a:lnTo>
                    <a:lnTo>
                      <a:pt x="294" y="555"/>
                    </a:lnTo>
                    <a:lnTo>
                      <a:pt x="294" y="556"/>
                    </a:lnTo>
                    <a:lnTo>
                      <a:pt x="295" y="556"/>
                    </a:lnTo>
                    <a:lnTo>
                      <a:pt x="295" y="557"/>
                    </a:lnTo>
                    <a:lnTo>
                      <a:pt x="298" y="558"/>
                    </a:lnTo>
                    <a:lnTo>
                      <a:pt x="299" y="558"/>
                    </a:lnTo>
                    <a:lnTo>
                      <a:pt x="300" y="558"/>
                    </a:lnTo>
                    <a:lnTo>
                      <a:pt x="300" y="559"/>
                    </a:lnTo>
                    <a:lnTo>
                      <a:pt x="302" y="559"/>
                    </a:lnTo>
                    <a:lnTo>
                      <a:pt x="303" y="559"/>
                    </a:lnTo>
                    <a:lnTo>
                      <a:pt x="305" y="561"/>
                    </a:lnTo>
                    <a:lnTo>
                      <a:pt x="307" y="562"/>
                    </a:lnTo>
                    <a:lnTo>
                      <a:pt x="308" y="562"/>
                    </a:lnTo>
                    <a:lnTo>
                      <a:pt x="310" y="563"/>
                    </a:lnTo>
                    <a:lnTo>
                      <a:pt x="312" y="564"/>
                    </a:lnTo>
                    <a:lnTo>
                      <a:pt x="313" y="566"/>
                    </a:lnTo>
                    <a:lnTo>
                      <a:pt x="315" y="567"/>
                    </a:lnTo>
                    <a:lnTo>
                      <a:pt x="316" y="568"/>
                    </a:lnTo>
                    <a:lnTo>
                      <a:pt x="318" y="568"/>
                    </a:lnTo>
                    <a:lnTo>
                      <a:pt x="319" y="569"/>
                    </a:lnTo>
                    <a:lnTo>
                      <a:pt x="320" y="569"/>
                    </a:lnTo>
                    <a:lnTo>
                      <a:pt x="320" y="571"/>
                    </a:lnTo>
                    <a:lnTo>
                      <a:pt x="321" y="571"/>
                    </a:lnTo>
                    <a:lnTo>
                      <a:pt x="323" y="571"/>
                    </a:lnTo>
                    <a:lnTo>
                      <a:pt x="324" y="572"/>
                    </a:lnTo>
                    <a:lnTo>
                      <a:pt x="326" y="572"/>
                    </a:lnTo>
                    <a:lnTo>
                      <a:pt x="328" y="572"/>
                    </a:lnTo>
                    <a:lnTo>
                      <a:pt x="328" y="573"/>
                    </a:lnTo>
                    <a:lnTo>
                      <a:pt x="329" y="573"/>
                    </a:lnTo>
                    <a:lnTo>
                      <a:pt x="330" y="573"/>
                    </a:lnTo>
                    <a:lnTo>
                      <a:pt x="331" y="574"/>
                    </a:lnTo>
                    <a:lnTo>
                      <a:pt x="333" y="574"/>
                    </a:lnTo>
                    <a:lnTo>
                      <a:pt x="334" y="574"/>
                    </a:lnTo>
                    <a:lnTo>
                      <a:pt x="335" y="574"/>
                    </a:lnTo>
                    <a:lnTo>
                      <a:pt x="335" y="576"/>
                    </a:lnTo>
                    <a:lnTo>
                      <a:pt x="336" y="576"/>
                    </a:lnTo>
                    <a:lnTo>
                      <a:pt x="338" y="576"/>
                    </a:lnTo>
                    <a:lnTo>
                      <a:pt x="338" y="577"/>
                    </a:lnTo>
                    <a:lnTo>
                      <a:pt x="338" y="578"/>
                    </a:lnTo>
                    <a:lnTo>
                      <a:pt x="338" y="579"/>
                    </a:lnTo>
                    <a:lnTo>
                      <a:pt x="338" y="581"/>
                    </a:lnTo>
                    <a:lnTo>
                      <a:pt x="336" y="581"/>
                    </a:lnTo>
                    <a:lnTo>
                      <a:pt x="335" y="581"/>
                    </a:lnTo>
                    <a:lnTo>
                      <a:pt x="334" y="581"/>
                    </a:lnTo>
                    <a:lnTo>
                      <a:pt x="331" y="581"/>
                    </a:lnTo>
                    <a:lnTo>
                      <a:pt x="331" y="582"/>
                    </a:lnTo>
                    <a:lnTo>
                      <a:pt x="330" y="582"/>
                    </a:lnTo>
                    <a:lnTo>
                      <a:pt x="331" y="582"/>
                    </a:lnTo>
                    <a:lnTo>
                      <a:pt x="333" y="585"/>
                    </a:lnTo>
                    <a:lnTo>
                      <a:pt x="333" y="587"/>
                    </a:lnTo>
                    <a:lnTo>
                      <a:pt x="334" y="589"/>
                    </a:lnTo>
                    <a:lnTo>
                      <a:pt x="334" y="590"/>
                    </a:lnTo>
                    <a:lnTo>
                      <a:pt x="333" y="590"/>
                    </a:lnTo>
                    <a:lnTo>
                      <a:pt x="331" y="592"/>
                    </a:lnTo>
                    <a:lnTo>
                      <a:pt x="330" y="592"/>
                    </a:lnTo>
                    <a:lnTo>
                      <a:pt x="329" y="593"/>
                    </a:lnTo>
                    <a:lnTo>
                      <a:pt x="329" y="594"/>
                    </a:lnTo>
                    <a:lnTo>
                      <a:pt x="331" y="594"/>
                    </a:lnTo>
                    <a:lnTo>
                      <a:pt x="331" y="595"/>
                    </a:lnTo>
                    <a:lnTo>
                      <a:pt x="330" y="595"/>
                    </a:lnTo>
                    <a:lnTo>
                      <a:pt x="330" y="597"/>
                    </a:lnTo>
                    <a:lnTo>
                      <a:pt x="330" y="600"/>
                    </a:lnTo>
                    <a:lnTo>
                      <a:pt x="331" y="602"/>
                    </a:lnTo>
                    <a:lnTo>
                      <a:pt x="334" y="602"/>
                    </a:lnTo>
                    <a:lnTo>
                      <a:pt x="335" y="602"/>
                    </a:lnTo>
                    <a:lnTo>
                      <a:pt x="336" y="603"/>
                    </a:lnTo>
                    <a:lnTo>
                      <a:pt x="338" y="603"/>
                    </a:lnTo>
                    <a:lnTo>
                      <a:pt x="339" y="603"/>
                    </a:lnTo>
                    <a:lnTo>
                      <a:pt x="339" y="604"/>
                    </a:lnTo>
                    <a:lnTo>
                      <a:pt x="340" y="604"/>
                    </a:lnTo>
                    <a:lnTo>
                      <a:pt x="342" y="605"/>
                    </a:lnTo>
                    <a:lnTo>
                      <a:pt x="344" y="605"/>
                    </a:lnTo>
                    <a:lnTo>
                      <a:pt x="344" y="604"/>
                    </a:lnTo>
                    <a:lnTo>
                      <a:pt x="345" y="604"/>
                    </a:lnTo>
                    <a:lnTo>
                      <a:pt x="345" y="603"/>
                    </a:lnTo>
                    <a:lnTo>
                      <a:pt x="346" y="603"/>
                    </a:lnTo>
                    <a:lnTo>
                      <a:pt x="347" y="603"/>
                    </a:lnTo>
                    <a:lnTo>
                      <a:pt x="349" y="603"/>
                    </a:lnTo>
                    <a:lnTo>
                      <a:pt x="350" y="603"/>
                    </a:lnTo>
                    <a:lnTo>
                      <a:pt x="351" y="603"/>
                    </a:lnTo>
                    <a:lnTo>
                      <a:pt x="351" y="604"/>
                    </a:lnTo>
                    <a:lnTo>
                      <a:pt x="352" y="604"/>
                    </a:lnTo>
                    <a:lnTo>
                      <a:pt x="354" y="604"/>
                    </a:lnTo>
                    <a:lnTo>
                      <a:pt x="356" y="604"/>
                    </a:lnTo>
                    <a:lnTo>
                      <a:pt x="357" y="604"/>
                    </a:lnTo>
                    <a:lnTo>
                      <a:pt x="359" y="604"/>
                    </a:lnTo>
                    <a:lnTo>
                      <a:pt x="359" y="605"/>
                    </a:lnTo>
                    <a:lnTo>
                      <a:pt x="357" y="605"/>
                    </a:lnTo>
                    <a:lnTo>
                      <a:pt x="357" y="607"/>
                    </a:lnTo>
                    <a:lnTo>
                      <a:pt x="357" y="608"/>
                    </a:lnTo>
                    <a:lnTo>
                      <a:pt x="357" y="609"/>
                    </a:lnTo>
                    <a:lnTo>
                      <a:pt x="357" y="610"/>
                    </a:lnTo>
                    <a:lnTo>
                      <a:pt x="356" y="610"/>
                    </a:lnTo>
                    <a:lnTo>
                      <a:pt x="356" y="611"/>
                    </a:lnTo>
                    <a:lnTo>
                      <a:pt x="356" y="613"/>
                    </a:lnTo>
                    <a:lnTo>
                      <a:pt x="356" y="614"/>
                    </a:lnTo>
                    <a:lnTo>
                      <a:pt x="356" y="615"/>
                    </a:lnTo>
                    <a:lnTo>
                      <a:pt x="357" y="615"/>
                    </a:lnTo>
                    <a:lnTo>
                      <a:pt x="359" y="615"/>
                    </a:lnTo>
                    <a:lnTo>
                      <a:pt x="360" y="616"/>
                    </a:lnTo>
                    <a:lnTo>
                      <a:pt x="361" y="616"/>
                    </a:lnTo>
                    <a:lnTo>
                      <a:pt x="362" y="616"/>
                    </a:lnTo>
                    <a:lnTo>
                      <a:pt x="364" y="616"/>
                    </a:lnTo>
                    <a:lnTo>
                      <a:pt x="365" y="616"/>
                    </a:lnTo>
                    <a:lnTo>
                      <a:pt x="368" y="616"/>
                    </a:lnTo>
                    <a:lnTo>
                      <a:pt x="370" y="618"/>
                    </a:lnTo>
                    <a:lnTo>
                      <a:pt x="371" y="618"/>
                    </a:lnTo>
                    <a:lnTo>
                      <a:pt x="375" y="618"/>
                    </a:lnTo>
                    <a:lnTo>
                      <a:pt x="375" y="619"/>
                    </a:lnTo>
                    <a:lnTo>
                      <a:pt x="373" y="619"/>
                    </a:lnTo>
                    <a:lnTo>
                      <a:pt x="373" y="620"/>
                    </a:lnTo>
                    <a:lnTo>
                      <a:pt x="373" y="621"/>
                    </a:lnTo>
                    <a:lnTo>
                      <a:pt x="373" y="623"/>
                    </a:lnTo>
                    <a:lnTo>
                      <a:pt x="372" y="623"/>
                    </a:lnTo>
                    <a:lnTo>
                      <a:pt x="372" y="624"/>
                    </a:lnTo>
                    <a:lnTo>
                      <a:pt x="371" y="624"/>
                    </a:lnTo>
                    <a:lnTo>
                      <a:pt x="371" y="625"/>
                    </a:lnTo>
                    <a:lnTo>
                      <a:pt x="371" y="626"/>
                    </a:lnTo>
                    <a:lnTo>
                      <a:pt x="372" y="626"/>
                    </a:lnTo>
                    <a:lnTo>
                      <a:pt x="373" y="626"/>
                    </a:lnTo>
                    <a:lnTo>
                      <a:pt x="376" y="626"/>
                    </a:lnTo>
                    <a:lnTo>
                      <a:pt x="377" y="626"/>
                    </a:lnTo>
                    <a:lnTo>
                      <a:pt x="378" y="626"/>
                    </a:lnTo>
                    <a:lnTo>
                      <a:pt x="381" y="626"/>
                    </a:lnTo>
                    <a:lnTo>
                      <a:pt x="382" y="626"/>
                    </a:lnTo>
                    <a:lnTo>
                      <a:pt x="382" y="628"/>
                    </a:lnTo>
                    <a:lnTo>
                      <a:pt x="382" y="629"/>
                    </a:lnTo>
                    <a:lnTo>
                      <a:pt x="382" y="630"/>
                    </a:lnTo>
                    <a:lnTo>
                      <a:pt x="383" y="630"/>
                    </a:lnTo>
                    <a:lnTo>
                      <a:pt x="382" y="631"/>
                    </a:lnTo>
                    <a:lnTo>
                      <a:pt x="383" y="631"/>
                    </a:lnTo>
                    <a:lnTo>
                      <a:pt x="383" y="633"/>
                    </a:lnTo>
                    <a:lnTo>
                      <a:pt x="383" y="634"/>
                    </a:lnTo>
                    <a:lnTo>
                      <a:pt x="383" y="635"/>
                    </a:lnTo>
                    <a:lnTo>
                      <a:pt x="383" y="636"/>
                    </a:lnTo>
                    <a:lnTo>
                      <a:pt x="382" y="636"/>
                    </a:lnTo>
                    <a:lnTo>
                      <a:pt x="383" y="636"/>
                    </a:lnTo>
                    <a:lnTo>
                      <a:pt x="383" y="637"/>
                    </a:lnTo>
                    <a:lnTo>
                      <a:pt x="382" y="637"/>
                    </a:lnTo>
                    <a:lnTo>
                      <a:pt x="382" y="639"/>
                    </a:lnTo>
                    <a:lnTo>
                      <a:pt x="382" y="640"/>
                    </a:lnTo>
                    <a:lnTo>
                      <a:pt x="382" y="641"/>
                    </a:lnTo>
                    <a:lnTo>
                      <a:pt x="381" y="641"/>
                    </a:lnTo>
                    <a:lnTo>
                      <a:pt x="381" y="642"/>
                    </a:lnTo>
                    <a:lnTo>
                      <a:pt x="381" y="644"/>
                    </a:lnTo>
                    <a:lnTo>
                      <a:pt x="380" y="645"/>
                    </a:lnTo>
                    <a:lnTo>
                      <a:pt x="380" y="646"/>
                    </a:lnTo>
                    <a:lnTo>
                      <a:pt x="381" y="646"/>
                    </a:lnTo>
                    <a:lnTo>
                      <a:pt x="382" y="646"/>
                    </a:lnTo>
                    <a:lnTo>
                      <a:pt x="383" y="645"/>
                    </a:lnTo>
                    <a:lnTo>
                      <a:pt x="385" y="646"/>
                    </a:lnTo>
                    <a:lnTo>
                      <a:pt x="386" y="646"/>
                    </a:lnTo>
                    <a:lnTo>
                      <a:pt x="386" y="647"/>
                    </a:lnTo>
                    <a:lnTo>
                      <a:pt x="386" y="649"/>
                    </a:lnTo>
                    <a:lnTo>
                      <a:pt x="386" y="650"/>
                    </a:lnTo>
                    <a:lnTo>
                      <a:pt x="386" y="651"/>
                    </a:lnTo>
                    <a:lnTo>
                      <a:pt x="386" y="654"/>
                    </a:lnTo>
                    <a:lnTo>
                      <a:pt x="386" y="656"/>
                    </a:lnTo>
                    <a:lnTo>
                      <a:pt x="386" y="657"/>
                    </a:lnTo>
                    <a:lnTo>
                      <a:pt x="386" y="659"/>
                    </a:lnTo>
                    <a:lnTo>
                      <a:pt x="386" y="661"/>
                    </a:lnTo>
                    <a:lnTo>
                      <a:pt x="386" y="662"/>
                    </a:lnTo>
                    <a:lnTo>
                      <a:pt x="386" y="663"/>
                    </a:lnTo>
                    <a:lnTo>
                      <a:pt x="386" y="666"/>
                    </a:lnTo>
                    <a:lnTo>
                      <a:pt x="386" y="668"/>
                    </a:lnTo>
                    <a:lnTo>
                      <a:pt x="386" y="670"/>
                    </a:lnTo>
                    <a:lnTo>
                      <a:pt x="386" y="671"/>
                    </a:lnTo>
                    <a:lnTo>
                      <a:pt x="385" y="671"/>
                    </a:lnTo>
                    <a:lnTo>
                      <a:pt x="383" y="671"/>
                    </a:lnTo>
                    <a:lnTo>
                      <a:pt x="383" y="672"/>
                    </a:lnTo>
                    <a:lnTo>
                      <a:pt x="385" y="672"/>
                    </a:lnTo>
                    <a:lnTo>
                      <a:pt x="386" y="672"/>
                    </a:lnTo>
                    <a:lnTo>
                      <a:pt x="385" y="673"/>
                    </a:lnTo>
                    <a:lnTo>
                      <a:pt x="385" y="675"/>
                    </a:lnTo>
                    <a:lnTo>
                      <a:pt x="385" y="676"/>
                    </a:lnTo>
                    <a:lnTo>
                      <a:pt x="385" y="677"/>
                    </a:lnTo>
                    <a:lnTo>
                      <a:pt x="385" y="678"/>
                    </a:lnTo>
                    <a:lnTo>
                      <a:pt x="383" y="678"/>
                    </a:lnTo>
                    <a:lnTo>
                      <a:pt x="383" y="680"/>
                    </a:lnTo>
                    <a:lnTo>
                      <a:pt x="385" y="680"/>
                    </a:lnTo>
                    <a:lnTo>
                      <a:pt x="385" y="681"/>
                    </a:lnTo>
                    <a:lnTo>
                      <a:pt x="385" y="682"/>
                    </a:lnTo>
                    <a:lnTo>
                      <a:pt x="386" y="683"/>
                    </a:lnTo>
                    <a:lnTo>
                      <a:pt x="386" y="685"/>
                    </a:lnTo>
                    <a:lnTo>
                      <a:pt x="387" y="685"/>
                    </a:lnTo>
                    <a:lnTo>
                      <a:pt x="388" y="685"/>
                    </a:lnTo>
                    <a:lnTo>
                      <a:pt x="388" y="686"/>
                    </a:lnTo>
                    <a:lnTo>
                      <a:pt x="387" y="686"/>
                    </a:lnTo>
                    <a:lnTo>
                      <a:pt x="387" y="687"/>
                    </a:lnTo>
                    <a:lnTo>
                      <a:pt x="387" y="688"/>
                    </a:lnTo>
                    <a:lnTo>
                      <a:pt x="386" y="688"/>
                    </a:lnTo>
                    <a:lnTo>
                      <a:pt x="383" y="688"/>
                    </a:lnTo>
                    <a:lnTo>
                      <a:pt x="382" y="688"/>
                    </a:lnTo>
                    <a:lnTo>
                      <a:pt x="381" y="688"/>
                    </a:lnTo>
                    <a:lnTo>
                      <a:pt x="380" y="688"/>
                    </a:lnTo>
                    <a:lnTo>
                      <a:pt x="377" y="688"/>
                    </a:lnTo>
                    <a:lnTo>
                      <a:pt x="375" y="688"/>
                    </a:lnTo>
                    <a:lnTo>
                      <a:pt x="373" y="687"/>
                    </a:lnTo>
                    <a:lnTo>
                      <a:pt x="372" y="687"/>
                    </a:lnTo>
                    <a:lnTo>
                      <a:pt x="371" y="687"/>
                    </a:lnTo>
                    <a:lnTo>
                      <a:pt x="370" y="687"/>
                    </a:lnTo>
                    <a:lnTo>
                      <a:pt x="368" y="687"/>
                    </a:lnTo>
                    <a:lnTo>
                      <a:pt x="367" y="687"/>
                    </a:lnTo>
                    <a:lnTo>
                      <a:pt x="365" y="687"/>
                    </a:lnTo>
                    <a:lnTo>
                      <a:pt x="364" y="687"/>
                    </a:lnTo>
                    <a:lnTo>
                      <a:pt x="362" y="687"/>
                    </a:lnTo>
                    <a:lnTo>
                      <a:pt x="360" y="687"/>
                    </a:lnTo>
                    <a:lnTo>
                      <a:pt x="359" y="687"/>
                    </a:lnTo>
                    <a:lnTo>
                      <a:pt x="357" y="688"/>
                    </a:lnTo>
                    <a:lnTo>
                      <a:pt x="356" y="688"/>
                    </a:lnTo>
                    <a:lnTo>
                      <a:pt x="355" y="687"/>
                    </a:lnTo>
                    <a:lnTo>
                      <a:pt x="355" y="688"/>
                    </a:lnTo>
                    <a:lnTo>
                      <a:pt x="355" y="689"/>
                    </a:lnTo>
                    <a:lnTo>
                      <a:pt x="356" y="689"/>
                    </a:lnTo>
                    <a:lnTo>
                      <a:pt x="356" y="691"/>
                    </a:lnTo>
                    <a:lnTo>
                      <a:pt x="356" y="692"/>
                    </a:lnTo>
                    <a:lnTo>
                      <a:pt x="357" y="692"/>
                    </a:lnTo>
                    <a:lnTo>
                      <a:pt x="357" y="693"/>
                    </a:lnTo>
                    <a:lnTo>
                      <a:pt x="357" y="694"/>
                    </a:lnTo>
                    <a:lnTo>
                      <a:pt x="359" y="694"/>
                    </a:lnTo>
                    <a:lnTo>
                      <a:pt x="359" y="696"/>
                    </a:lnTo>
                    <a:lnTo>
                      <a:pt x="360" y="697"/>
                    </a:lnTo>
                    <a:lnTo>
                      <a:pt x="360" y="698"/>
                    </a:lnTo>
                    <a:lnTo>
                      <a:pt x="361" y="699"/>
                    </a:lnTo>
                    <a:lnTo>
                      <a:pt x="361" y="701"/>
                    </a:lnTo>
                    <a:lnTo>
                      <a:pt x="362" y="701"/>
                    </a:lnTo>
                    <a:lnTo>
                      <a:pt x="362" y="702"/>
                    </a:lnTo>
                    <a:lnTo>
                      <a:pt x="364" y="703"/>
                    </a:lnTo>
                    <a:lnTo>
                      <a:pt x="365" y="704"/>
                    </a:lnTo>
                    <a:lnTo>
                      <a:pt x="365" y="706"/>
                    </a:lnTo>
                    <a:lnTo>
                      <a:pt x="366" y="707"/>
                    </a:lnTo>
                    <a:lnTo>
                      <a:pt x="367" y="708"/>
                    </a:lnTo>
                    <a:lnTo>
                      <a:pt x="367" y="709"/>
                    </a:lnTo>
                    <a:lnTo>
                      <a:pt x="368" y="709"/>
                    </a:lnTo>
                    <a:lnTo>
                      <a:pt x="368" y="711"/>
                    </a:lnTo>
                    <a:lnTo>
                      <a:pt x="370" y="712"/>
                    </a:lnTo>
                    <a:lnTo>
                      <a:pt x="370" y="713"/>
                    </a:lnTo>
                    <a:lnTo>
                      <a:pt x="371" y="713"/>
                    </a:lnTo>
                    <a:lnTo>
                      <a:pt x="371" y="714"/>
                    </a:lnTo>
                    <a:lnTo>
                      <a:pt x="371" y="715"/>
                    </a:lnTo>
                    <a:lnTo>
                      <a:pt x="372" y="715"/>
                    </a:lnTo>
                    <a:lnTo>
                      <a:pt x="372" y="717"/>
                    </a:lnTo>
                    <a:lnTo>
                      <a:pt x="373" y="718"/>
                    </a:lnTo>
                    <a:lnTo>
                      <a:pt x="376" y="722"/>
                    </a:lnTo>
                    <a:lnTo>
                      <a:pt x="376" y="723"/>
                    </a:lnTo>
                    <a:lnTo>
                      <a:pt x="377" y="723"/>
                    </a:lnTo>
                    <a:lnTo>
                      <a:pt x="377" y="724"/>
                    </a:lnTo>
                    <a:lnTo>
                      <a:pt x="378" y="725"/>
                    </a:lnTo>
                    <a:lnTo>
                      <a:pt x="378" y="727"/>
                    </a:lnTo>
                    <a:lnTo>
                      <a:pt x="380" y="728"/>
                    </a:lnTo>
                    <a:lnTo>
                      <a:pt x="380" y="729"/>
                    </a:lnTo>
                    <a:lnTo>
                      <a:pt x="380" y="730"/>
                    </a:lnTo>
                    <a:lnTo>
                      <a:pt x="378" y="732"/>
                    </a:lnTo>
                    <a:lnTo>
                      <a:pt x="378" y="733"/>
                    </a:lnTo>
                    <a:lnTo>
                      <a:pt x="378" y="734"/>
                    </a:lnTo>
                    <a:lnTo>
                      <a:pt x="378" y="735"/>
                    </a:lnTo>
                    <a:lnTo>
                      <a:pt x="378" y="737"/>
                    </a:lnTo>
                    <a:lnTo>
                      <a:pt x="378" y="738"/>
                    </a:lnTo>
                    <a:lnTo>
                      <a:pt x="377" y="739"/>
                    </a:lnTo>
                    <a:lnTo>
                      <a:pt x="377" y="740"/>
                    </a:lnTo>
                    <a:lnTo>
                      <a:pt x="377" y="741"/>
                    </a:lnTo>
                    <a:lnTo>
                      <a:pt x="377" y="743"/>
                    </a:lnTo>
                    <a:lnTo>
                      <a:pt x="377" y="744"/>
                    </a:lnTo>
                    <a:lnTo>
                      <a:pt x="376" y="745"/>
                    </a:lnTo>
                    <a:lnTo>
                      <a:pt x="376" y="746"/>
                    </a:lnTo>
                    <a:lnTo>
                      <a:pt x="376" y="748"/>
                    </a:lnTo>
                    <a:lnTo>
                      <a:pt x="376" y="749"/>
                    </a:lnTo>
                    <a:lnTo>
                      <a:pt x="375" y="750"/>
                    </a:lnTo>
                    <a:lnTo>
                      <a:pt x="375" y="751"/>
                    </a:lnTo>
                    <a:lnTo>
                      <a:pt x="375" y="753"/>
                    </a:lnTo>
                    <a:lnTo>
                      <a:pt x="375" y="754"/>
                    </a:lnTo>
                    <a:lnTo>
                      <a:pt x="373" y="755"/>
                    </a:lnTo>
                    <a:lnTo>
                      <a:pt x="373" y="756"/>
                    </a:lnTo>
                    <a:lnTo>
                      <a:pt x="373" y="758"/>
                    </a:lnTo>
                    <a:lnTo>
                      <a:pt x="373" y="759"/>
                    </a:lnTo>
                    <a:lnTo>
                      <a:pt x="373" y="760"/>
                    </a:lnTo>
                    <a:lnTo>
                      <a:pt x="373" y="761"/>
                    </a:lnTo>
                    <a:lnTo>
                      <a:pt x="373" y="763"/>
                    </a:lnTo>
                    <a:lnTo>
                      <a:pt x="373" y="764"/>
                    </a:lnTo>
                    <a:lnTo>
                      <a:pt x="373" y="765"/>
                    </a:lnTo>
                    <a:lnTo>
                      <a:pt x="373" y="767"/>
                    </a:lnTo>
                    <a:lnTo>
                      <a:pt x="373" y="769"/>
                    </a:lnTo>
                    <a:lnTo>
                      <a:pt x="372" y="770"/>
                    </a:lnTo>
                    <a:lnTo>
                      <a:pt x="372" y="771"/>
                    </a:lnTo>
                    <a:lnTo>
                      <a:pt x="372" y="772"/>
                    </a:lnTo>
                    <a:lnTo>
                      <a:pt x="372" y="775"/>
                    </a:lnTo>
                    <a:lnTo>
                      <a:pt x="372" y="776"/>
                    </a:lnTo>
                    <a:lnTo>
                      <a:pt x="372" y="777"/>
                    </a:lnTo>
                    <a:lnTo>
                      <a:pt x="372" y="779"/>
                    </a:lnTo>
                    <a:lnTo>
                      <a:pt x="372" y="780"/>
                    </a:lnTo>
                    <a:lnTo>
                      <a:pt x="372" y="781"/>
                    </a:lnTo>
                    <a:lnTo>
                      <a:pt x="373" y="781"/>
                    </a:lnTo>
                    <a:lnTo>
                      <a:pt x="373" y="782"/>
                    </a:lnTo>
                    <a:lnTo>
                      <a:pt x="373" y="784"/>
                    </a:lnTo>
                    <a:lnTo>
                      <a:pt x="372" y="784"/>
                    </a:lnTo>
                    <a:lnTo>
                      <a:pt x="373" y="785"/>
                    </a:lnTo>
                    <a:lnTo>
                      <a:pt x="373" y="786"/>
                    </a:lnTo>
                    <a:lnTo>
                      <a:pt x="375" y="786"/>
                    </a:lnTo>
                    <a:lnTo>
                      <a:pt x="375" y="787"/>
                    </a:lnTo>
                    <a:lnTo>
                      <a:pt x="376" y="789"/>
                    </a:lnTo>
                    <a:lnTo>
                      <a:pt x="377" y="789"/>
                    </a:lnTo>
                    <a:lnTo>
                      <a:pt x="377" y="790"/>
                    </a:lnTo>
                    <a:lnTo>
                      <a:pt x="378" y="791"/>
                    </a:lnTo>
                    <a:lnTo>
                      <a:pt x="378" y="792"/>
                    </a:lnTo>
                    <a:lnTo>
                      <a:pt x="378" y="793"/>
                    </a:lnTo>
                    <a:lnTo>
                      <a:pt x="378" y="795"/>
                    </a:lnTo>
                    <a:lnTo>
                      <a:pt x="378" y="796"/>
                    </a:lnTo>
                    <a:lnTo>
                      <a:pt x="378" y="797"/>
                    </a:lnTo>
                    <a:lnTo>
                      <a:pt x="380" y="797"/>
                    </a:lnTo>
                    <a:lnTo>
                      <a:pt x="380" y="798"/>
                    </a:lnTo>
                    <a:lnTo>
                      <a:pt x="380" y="800"/>
                    </a:lnTo>
                    <a:lnTo>
                      <a:pt x="378" y="800"/>
                    </a:lnTo>
                    <a:lnTo>
                      <a:pt x="378" y="801"/>
                    </a:lnTo>
                    <a:lnTo>
                      <a:pt x="378" y="802"/>
                    </a:lnTo>
                    <a:lnTo>
                      <a:pt x="377" y="802"/>
                    </a:lnTo>
                    <a:lnTo>
                      <a:pt x="377" y="803"/>
                    </a:lnTo>
                    <a:lnTo>
                      <a:pt x="376" y="803"/>
                    </a:lnTo>
                    <a:lnTo>
                      <a:pt x="376" y="805"/>
                    </a:lnTo>
                    <a:lnTo>
                      <a:pt x="376" y="806"/>
                    </a:lnTo>
                    <a:lnTo>
                      <a:pt x="375" y="806"/>
                    </a:lnTo>
                    <a:lnTo>
                      <a:pt x="376" y="806"/>
                    </a:lnTo>
                    <a:lnTo>
                      <a:pt x="376" y="807"/>
                    </a:lnTo>
                    <a:lnTo>
                      <a:pt x="377" y="807"/>
                    </a:lnTo>
                    <a:lnTo>
                      <a:pt x="377" y="808"/>
                    </a:lnTo>
                    <a:lnTo>
                      <a:pt x="378" y="808"/>
                    </a:lnTo>
                    <a:lnTo>
                      <a:pt x="380" y="810"/>
                    </a:lnTo>
                    <a:lnTo>
                      <a:pt x="380" y="811"/>
                    </a:lnTo>
                    <a:lnTo>
                      <a:pt x="380" y="812"/>
                    </a:lnTo>
                    <a:lnTo>
                      <a:pt x="381" y="812"/>
                    </a:lnTo>
                    <a:lnTo>
                      <a:pt x="382" y="812"/>
                    </a:lnTo>
                    <a:lnTo>
                      <a:pt x="382" y="813"/>
                    </a:lnTo>
                    <a:lnTo>
                      <a:pt x="383" y="813"/>
                    </a:lnTo>
                    <a:lnTo>
                      <a:pt x="383" y="815"/>
                    </a:lnTo>
                    <a:lnTo>
                      <a:pt x="385" y="815"/>
                    </a:lnTo>
                    <a:lnTo>
                      <a:pt x="385" y="816"/>
                    </a:lnTo>
                    <a:lnTo>
                      <a:pt x="385" y="817"/>
                    </a:lnTo>
                    <a:lnTo>
                      <a:pt x="386" y="817"/>
                    </a:lnTo>
                    <a:lnTo>
                      <a:pt x="385" y="817"/>
                    </a:lnTo>
                    <a:lnTo>
                      <a:pt x="385" y="818"/>
                    </a:lnTo>
                    <a:lnTo>
                      <a:pt x="385" y="819"/>
                    </a:lnTo>
                    <a:lnTo>
                      <a:pt x="385" y="821"/>
                    </a:lnTo>
                    <a:lnTo>
                      <a:pt x="385" y="822"/>
                    </a:lnTo>
                    <a:lnTo>
                      <a:pt x="386" y="822"/>
                    </a:lnTo>
                    <a:lnTo>
                      <a:pt x="386" y="823"/>
                    </a:lnTo>
                    <a:lnTo>
                      <a:pt x="385" y="823"/>
                    </a:lnTo>
                    <a:lnTo>
                      <a:pt x="385" y="824"/>
                    </a:lnTo>
                    <a:lnTo>
                      <a:pt x="385" y="826"/>
                    </a:lnTo>
                    <a:lnTo>
                      <a:pt x="385" y="827"/>
                    </a:lnTo>
                    <a:lnTo>
                      <a:pt x="386" y="827"/>
                    </a:lnTo>
                    <a:lnTo>
                      <a:pt x="386" y="828"/>
                    </a:lnTo>
                    <a:lnTo>
                      <a:pt x="386" y="829"/>
                    </a:lnTo>
                    <a:lnTo>
                      <a:pt x="386" y="831"/>
                    </a:lnTo>
                    <a:lnTo>
                      <a:pt x="386" y="832"/>
                    </a:lnTo>
                    <a:lnTo>
                      <a:pt x="386" y="833"/>
                    </a:lnTo>
                    <a:lnTo>
                      <a:pt x="386" y="834"/>
                    </a:lnTo>
                    <a:lnTo>
                      <a:pt x="386" y="836"/>
                    </a:lnTo>
                    <a:lnTo>
                      <a:pt x="386" y="837"/>
                    </a:lnTo>
                    <a:lnTo>
                      <a:pt x="386" y="838"/>
                    </a:lnTo>
                    <a:lnTo>
                      <a:pt x="386" y="839"/>
                    </a:lnTo>
                    <a:lnTo>
                      <a:pt x="385" y="839"/>
                    </a:lnTo>
                    <a:lnTo>
                      <a:pt x="385" y="841"/>
                    </a:lnTo>
                    <a:lnTo>
                      <a:pt x="383" y="842"/>
                    </a:lnTo>
                    <a:lnTo>
                      <a:pt x="383" y="843"/>
                    </a:lnTo>
                    <a:lnTo>
                      <a:pt x="383" y="844"/>
                    </a:lnTo>
                    <a:lnTo>
                      <a:pt x="385" y="845"/>
                    </a:lnTo>
                    <a:lnTo>
                      <a:pt x="383" y="845"/>
                    </a:lnTo>
                    <a:lnTo>
                      <a:pt x="382" y="847"/>
                    </a:lnTo>
                    <a:lnTo>
                      <a:pt x="382" y="848"/>
                    </a:lnTo>
                    <a:lnTo>
                      <a:pt x="381" y="848"/>
                    </a:lnTo>
                    <a:lnTo>
                      <a:pt x="382" y="849"/>
                    </a:lnTo>
                    <a:lnTo>
                      <a:pt x="382" y="850"/>
                    </a:lnTo>
                    <a:lnTo>
                      <a:pt x="383" y="850"/>
                    </a:lnTo>
                    <a:lnTo>
                      <a:pt x="383" y="852"/>
                    </a:lnTo>
                    <a:lnTo>
                      <a:pt x="383" y="853"/>
                    </a:lnTo>
                    <a:lnTo>
                      <a:pt x="385" y="853"/>
                    </a:lnTo>
                    <a:lnTo>
                      <a:pt x="385" y="854"/>
                    </a:lnTo>
                    <a:lnTo>
                      <a:pt x="385" y="855"/>
                    </a:lnTo>
                    <a:lnTo>
                      <a:pt x="386" y="855"/>
                    </a:lnTo>
                    <a:lnTo>
                      <a:pt x="387" y="855"/>
                    </a:lnTo>
                    <a:lnTo>
                      <a:pt x="387" y="857"/>
                    </a:lnTo>
                    <a:lnTo>
                      <a:pt x="388" y="857"/>
                    </a:lnTo>
                    <a:lnTo>
                      <a:pt x="390" y="857"/>
                    </a:lnTo>
                    <a:lnTo>
                      <a:pt x="390" y="855"/>
                    </a:lnTo>
                    <a:lnTo>
                      <a:pt x="391" y="855"/>
                    </a:lnTo>
                    <a:lnTo>
                      <a:pt x="392" y="855"/>
                    </a:lnTo>
                    <a:lnTo>
                      <a:pt x="393" y="855"/>
                    </a:lnTo>
                    <a:lnTo>
                      <a:pt x="394" y="855"/>
                    </a:lnTo>
                    <a:lnTo>
                      <a:pt x="396" y="855"/>
                    </a:lnTo>
                    <a:lnTo>
                      <a:pt x="397" y="855"/>
                    </a:lnTo>
                    <a:lnTo>
                      <a:pt x="398" y="855"/>
                    </a:lnTo>
                    <a:lnTo>
                      <a:pt x="399" y="855"/>
                    </a:lnTo>
                    <a:lnTo>
                      <a:pt x="399" y="857"/>
                    </a:lnTo>
                    <a:lnTo>
                      <a:pt x="401" y="857"/>
                    </a:lnTo>
                    <a:lnTo>
                      <a:pt x="401" y="858"/>
                    </a:lnTo>
                    <a:lnTo>
                      <a:pt x="399" y="858"/>
                    </a:lnTo>
                    <a:lnTo>
                      <a:pt x="398" y="858"/>
                    </a:lnTo>
                    <a:lnTo>
                      <a:pt x="397" y="858"/>
                    </a:lnTo>
                    <a:lnTo>
                      <a:pt x="397" y="859"/>
                    </a:lnTo>
                    <a:lnTo>
                      <a:pt x="396" y="860"/>
                    </a:lnTo>
                    <a:lnTo>
                      <a:pt x="396" y="862"/>
                    </a:lnTo>
                    <a:lnTo>
                      <a:pt x="394" y="863"/>
                    </a:lnTo>
                    <a:lnTo>
                      <a:pt x="393" y="864"/>
                    </a:lnTo>
                    <a:lnTo>
                      <a:pt x="393" y="865"/>
                    </a:lnTo>
                    <a:lnTo>
                      <a:pt x="393" y="867"/>
                    </a:lnTo>
                    <a:lnTo>
                      <a:pt x="392" y="868"/>
                    </a:lnTo>
                    <a:lnTo>
                      <a:pt x="391" y="869"/>
                    </a:lnTo>
                    <a:lnTo>
                      <a:pt x="391" y="870"/>
                    </a:lnTo>
                    <a:lnTo>
                      <a:pt x="392" y="870"/>
                    </a:lnTo>
                    <a:lnTo>
                      <a:pt x="393" y="870"/>
                    </a:lnTo>
                    <a:lnTo>
                      <a:pt x="394" y="870"/>
                    </a:lnTo>
                    <a:lnTo>
                      <a:pt x="396" y="870"/>
                    </a:lnTo>
                    <a:lnTo>
                      <a:pt x="397" y="870"/>
                    </a:lnTo>
                    <a:lnTo>
                      <a:pt x="398" y="869"/>
                    </a:lnTo>
                    <a:lnTo>
                      <a:pt x="399" y="869"/>
                    </a:lnTo>
                    <a:lnTo>
                      <a:pt x="401" y="869"/>
                    </a:lnTo>
                    <a:lnTo>
                      <a:pt x="402" y="869"/>
                    </a:lnTo>
                    <a:lnTo>
                      <a:pt x="403" y="869"/>
                    </a:lnTo>
                    <a:lnTo>
                      <a:pt x="404" y="869"/>
                    </a:lnTo>
                    <a:lnTo>
                      <a:pt x="406" y="869"/>
                    </a:lnTo>
                    <a:lnTo>
                      <a:pt x="407" y="869"/>
                    </a:lnTo>
                    <a:lnTo>
                      <a:pt x="411" y="867"/>
                    </a:lnTo>
                    <a:lnTo>
                      <a:pt x="411" y="868"/>
                    </a:lnTo>
                    <a:lnTo>
                      <a:pt x="411" y="869"/>
                    </a:lnTo>
                    <a:lnTo>
                      <a:pt x="411" y="870"/>
                    </a:lnTo>
                    <a:lnTo>
                      <a:pt x="413" y="871"/>
                    </a:lnTo>
                    <a:lnTo>
                      <a:pt x="413" y="873"/>
                    </a:lnTo>
                    <a:lnTo>
                      <a:pt x="414" y="873"/>
                    </a:lnTo>
                    <a:lnTo>
                      <a:pt x="414" y="874"/>
                    </a:lnTo>
                    <a:lnTo>
                      <a:pt x="416" y="874"/>
                    </a:lnTo>
                    <a:lnTo>
                      <a:pt x="416" y="875"/>
                    </a:lnTo>
                    <a:lnTo>
                      <a:pt x="417" y="875"/>
                    </a:lnTo>
                    <a:lnTo>
                      <a:pt x="418" y="876"/>
                    </a:lnTo>
                    <a:lnTo>
                      <a:pt x="420" y="876"/>
                    </a:lnTo>
                    <a:lnTo>
                      <a:pt x="422" y="876"/>
                    </a:lnTo>
                    <a:lnTo>
                      <a:pt x="424" y="876"/>
                    </a:lnTo>
                    <a:lnTo>
                      <a:pt x="425" y="876"/>
                    </a:lnTo>
                    <a:lnTo>
                      <a:pt x="427" y="876"/>
                    </a:lnTo>
                    <a:lnTo>
                      <a:pt x="428" y="876"/>
                    </a:lnTo>
                    <a:lnTo>
                      <a:pt x="429" y="876"/>
                    </a:lnTo>
                    <a:lnTo>
                      <a:pt x="430" y="876"/>
                    </a:lnTo>
                    <a:lnTo>
                      <a:pt x="432" y="876"/>
                    </a:lnTo>
                    <a:lnTo>
                      <a:pt x="433" y="876"/>
                    </a:lnTo>
                    <a:lnTo>
                      <a:pt x="435" y="876"/>
                    </a:lnTo>
                    <a:lnTo>
                      <a:pt x="438" y="876"/>
                    </a:lnTo>
                    <a:lnTo>
                      <a:pt x="439" y="876"/>
                    </a:lnTo>
                    <a:lnTo>
                      <a:pt x="440" y="876"/>
                    </a:lnTo>
                    <a:lnTo>
                      <a:pt x="442" y="876"/>
                    </a:lnTo>
                    <a:lnTo>
                      <a:pt x="443" y="876"/>
                    </a:lnTo>
                    <a:lnTo>
                      <a:pt x="444" y="876"/>
                    </a:lnTo>
                    <a:lnTo>
                      <a:pt x="445" y="876"/>
                    </a:lnTo>
                    <a:lnTo>
                      <a:pt x="448" y="876"/>
                    </a:lnTo>
                    <a:lnTo>
                      <a:pt x="448" y="875"/>
                    </a:lnTo>
                    <a:lnTo>
                      <a:pt x="450" y="875"/>
                    </a:lnTo>
                    <a:lnTo>
                      <a:pt x="451" y="875"/>
                    </a:lnTo>
                    <a:lnTo>
                      <a:pt x="454" y="874"/>
                    </a:lnTo>
                    <a:lnTo>
                      <a:pt x="455" y="874"/>
                    </a:lnTo>
                    <a:lnTo>
                      <a:pt x="455" y="873"/>
                    </a:lnTo>
                    <a:lnTo>
                      <a:pt x="454" y="870"/>
                    </a:lnTo>
                    <a:lnTo>
                      <a:pt x="455" y="870"/>
                    </a:lnTo>
                    <a:lnTo>
                      <a:pt x="455" y="869"/>
                    </a:lnTo>
                    <a:lnTo>
                      <a:pt x="456" y="869"/>
                    </a:lnTo>
                    <a:lnTo>
                      <a:pt x="456" y="868"/>
                    </a:lnTo>
                    <a:lnTo>
                      <a:pt x="456" y="869"/>
                    </a:lnTo>
                    <a:lnTo>
                      <a:pt x="456" y="868"/>
                    </a:lnTo>
                    <a:lnTo>
                      <a:pt x="458" y="868"/>
                    </a:lnTo>
                    <a:lnTo>
                      <a:pt x="458" y="867"/>
                    </a:lnTo>
                    <a:lnTo>
                      <a:pt x="458" y="865"/>
                    </a:lnTo>
                    <a:lnTo>
                      <a:pt x="459" y="865"/>
                    </a:lnTo>
                    <a:lnTo>
                      <a:pt x="459" y="864"/>
                    </a:lnTo>
                    <a:lnTo>
                      <a:pt x="459" y="865"/>
                    </a:lnTo>
                    <a:lnTo>
                      <a:pt x="459" y="864"/>
                    </a:lnTo>
                    <a:lnTo>
                      <a:pt x="460" y="864"/>
                    </a:lnTo>
                    <a:lnTo>
                      <a:pt x="461" y="864"/>
                    </a:lnTo>
                    <a:lnTo>
                      <a:pt x="461" y="863"/>
                    </a:lnTo>
                    <a:lnTo>
                      <a:pt x="463" y="864"/>
                    </a:lnTo>
                    <a:lnTo>
                      <a:pt x="463" y="863"/>
                    </a:lnTo>
                    <a:lnTo>
                      <a:pt x="463" y="862"/>
                    </a:lnTo>
                    <a:lnTo>
                      <a:pt x="464" y="862"/>
                    </a:lnTo>
                    <a:lnTo>
                      <a:pt x="465" y="862"/>
                    </a:lnTo>
                    <a:lnTo>
                      <a:pt x="466" y="862"/>
                    </a:lnTo>
                    <a:lnTo>
                      <a:pt x="466" y="863"/>
                    </a:lnTo>
                    <a:lnTo>
                      <a:pt x="466" y="862"/>
                    </a:lnTo>
                    <a:lnTo>
                      <a:pt x="466" y="863"/>
                    </a:lnTo>
                    <a:lnTo>
                      <a:pt x="468" y="863"/>
                    </a:lnTo>
                    <a:lnTo>
                      <a:pt x="468" y="862"/>
                    </a:lnTo>
                    <a:lnTo>
                      <a:pt x="469" y="862"/>
                    </a:lnTo>
                    <a:lnTo>
                      <a:pt x="470" y="862"/>
                    </a:lnTo>
                    <a:lnTo>
                      <a:pt x="471" y="862"/>
                    </a:lnTo>
                    <a:lnTo>
                      <a:pt x="471" y="860"/>
                    </a:lnTo>
                    <a:lnTo>
                      <a:pt x="472" y="860"/>
                    </a:lnTo>
                    <a:lnTo>
                      <a:pt x="474" y="860"/>
                    </a:lnTo>
                    <a:lnTo>
                      <a:pt x="474" y="862"/>
                    </a:lnTo>
                    <a:lnTo>
                      <a:pt x="474" y="860"/>
                    </a:lnTo>
                    <a:lnTo>
                      <a:pt x="475" y="860"/>
                    </a:lnTo>
                    <a:lnTo>
                      <a:pt x="475" y="859"/>
                    </a:lnTo>
                    <a:lnTo>
                      <a:pt x="475" y="858"/>
                    </a:lnTo>
                    <a:lnTo>
                      <a:pt x="475" y="859"/>
                    </a:lnTo>
                    <a:lnTo>
                      <a:pt x="476" y="859"/>
                    </a:lnTo>
                    <a:lnTo>
                      <a:pt x="476" y="858"/>
                    </a:lnTo>
                    <a:lnTo>
                      <a:pt x="477" y="858"/>
                    </a:lnTo>
                    <a:lnTo>
                      <a:pt x="479" y="858"/>
                    </a:lnTo>
                    <a:lnTo>
                      <a:pt x="480" y="858"/>
                    </a:lnTo>
                    <a:lnTo>
                      <a:pt x="480" y="859"/>
                    </a:lnTo>
                    <a:lnTo>
                      <a:pt x="481" y="859"/>
                    </a:lnTo>
                    <a:lnTo>
                      <a:pt x="481" y="858"/>
                    </a:lnTo>
                    <a:lnTo>
                      <a:pt x="482" y="858"/>
                    </a:lnTo>
                    <a:lnTo>
                      <a:pt x="482" y="857"/>
                    </a:lnTo>
                    <a:lnTo>
                      <a:pt x="484" y="857"/>
                    </a:lnTo>
                    <a:lnTo>
                      <a:pt x="484" y="855"/>
                    </a:lnTo>
                    <a:lnTo>
                      <a:pt x="484" y="854"/>
                    </a:lnTo>
                    <a:lnTo>
                      <a:pt x="484" y="853"/>
                    </a:lnTo>
                    <a:lnTo>
                      <a:pt x="485" y="852"/>
                    </a:lnTo>
                    <a:lnTo>
                      <a:pt x="485" y="849"/>
                    </a:lnTo>
                    <a:lnTo>
                      <a:pt x="484" y="848"/>
                    </a:lnTo>
                    <a:lnTo>
                      <a:pt x="484" y="847"/>
                    </a:lnTo>
                    <a:lnTo>
                      <a:pt x="484" y="845"/>
                    </a:lnTo>
                    <a:lnTo>
                      <a:pt x="485" y="845"/>
                    </a:lnTo>
                    <a:lnTo>
                      <a:pt x="485" y="844"/>
                    </a:lnTo>
                    <a:lnTo>
                      <a:pt x="485" y="843"/>
                    </a:lnTo>
                    <a:lnTo>
                      <a:pt x="486" y="843"/>
                    </a:lnTo>
                    <a:lnTo>
                      <a:pt x="487" y="843"/>
                    </a:lnTo>
                    <a:lnTo>
                      <a:pt x="489" y="843"/>
                    </a:lnTo>
                    <a:lnTo>
                      <a:pt x="489" y="842"/>
                    </a:lnTo>
                    <a:lnTo>
                      <a:pt x="490" y="842"/>
                    </a:lnTo>
                    <a:lnTo>
                      <a:pt x="491" y="841"/>
                    </a:lnTo>
                    <a:lnTo>
                      <a:pt x="492" y="841"/>
                    </a:lnTo>
                    <a:lnTo>
                      <a:pt x="494" y="842"/>
                    </a:lnTo>
                    <a:lnTo>
                      <a:pt x="495" y="842"/>
                    </a:lnTo>
                    <a:lnTo>
                      <a:pt x="496" y="842"/>
                    </a:lnTo>
                    <a:lnTo>
                      <a:pt x="496" y="843"/>
                    </a:lnTo>
                    <a:lnTo>
                      <a:pt x="497" y="843"/>
                    </a:lnTo>
                    <a:lnTo>
                      <a:pt x="497" y="844"/>
                    </a:lnTo>
                    <a:lnTo>
                      <a:pt x="498" y="844"/>
                    </a:lnTo>
                    <a:lnTo>
                      <a:pt x="500" y="844"/>
                    </a:lnTo>
                    <a:lnTo>
                      <a:pt x="501" y="844"/>
                    </a:lnTo>
                    <a:lnTo>
                      <a:pt x="502" y="844"/>
                    </a:lnTo>
                    <a:lnTo>
                      <a:pt x="503" y="844"/>
                    </a:lnTo>
                    <a:lnTo>
                      <a:pt x="505" y="844"/>
                    </a:lnTo>
                    <a:lnTo>
                      <a:pt x="507" y="845"/>
                    </a:lnTo>
                    <a:lnTo>
                      <a:pt x="515" y="847"/>
                    </a:lnTo>
                    <a:lnTo>
                      <a:pt x="518" y="849"/>
                    </a:lnTo>
                    <a:lnTo>
                      <a:pt x="518" y="848"/>
                    </a:lnTo>
                    <a:lnTo>
                      <a:pt x="518" y="847"/>
                    </a:lnTo>
                    <a:lnTo>
                      <a:pt x="518" y="845"/>
                    </a:lnTo>
                    <a:lnTo>
                      <a:pt x="520" y="845"/>
                    </a:lnTo>
                    <a:lnTo>
                      <a:pt x="520" y="844"/>
                    </a:lnTo>
                    <a:lnTo>
                      <a:pt x="521" y="844"/>
                    </a:lnTo>
                    <a:lnTo>
                      <a:pt x="521" y="843"/>
                    </a:lnTo>
                    <a:lnTo>
                      <a:pt x="521" y="842"/>
                    </a:lnTo>
                    <a:lnTo>
                      <a:pt x="521" y="841"/>
                    </a:lnTo>
                    <a:lnTo>
                      <a:pt x="521" y="839"/>
                    </a:lnTo>
                    <a:lnTo>
                      <a:pt x="522" y="839"/>
                    </a:lnTo>
                    <a:lnTo>
                      <a:pt x="522" y="838"/>
                    </a:lnTo>
                    <a:lnTo>
                      <a:pt x="523" y="838"/>
                    </a:lnTo>
                    <a:lnTo>
                      <a:pt x="523" y="839"/>
                    </a:lnTo>
                    <a:lnTo>
                      <a:pt x="525" y="839"/>
                    </a:lnTo>
                    <a:lnTo>
                      <a:pt x="526" y="839"/>
                    </a:lnTo>
                    <a:lnTo>
                      <a:pt x="527" y="839"/>
                    </a:lnTo>
                    <a:lnTo>
                      <a:pt x="527" y="838"/>
                    </a:lnTo>
                    <a:lnTo>
                      <a:pt x="527" y="837"/>
                    </a:lnTo>
                    <a:lnTo>
                      <a:pt x="528" y="837"/>
                    </a:lnTo>
                    <a:lnTo>
                      <a:pt x="529" y="837"/>
                    </a:lnTo>
                    <a:lnTo>
                      <a:pt x="529" y="836"/>
                    </a:lnTo>
                    <a:lnTo>
                      <a:pt x="531" y="836"/>
                    </a:lnTo>
                    <a:lnTo>
                      <a:pt x="531" y="834"/>
                    </a:lnTo>
                    <a:lnTo>
                      <a:pt x="532" y="834"/>
                    </a:lnTo>
                    <a:lnTo>
                      <a:pt x="532" y="833"/>
                    </a:lnTo>
                    <a:lnTo>
                      <a:pt x="533" y="833"/>
                    </a:lnTo>
                    <a:lnTo>
                      <a:pt x="533" y="832"/>
                    </a:lnTo>
                    <a:lnTo>
                      <a:pt x="534" y="832"/>
                    </a:lnTo>
                    <a:lnTo>
                      <a:pt x="534" y="831"/>
                    </a:lnTo>
                    <a:lnTo>
                      <a:pt x="534" y="829"/>
                    </a:lnTo>
                    <a:lnTo>
                      <a:pt x="533" y="829"/>
                    </a:lnTo>
                    <a:lnTo>
                      <a:pt x="533" y="828"/>
                    </a:lnTo>
                    <a:lnTo>
                      <a:pt x="533" y="827"/>
                    </a:lnTo>
                    <a:lnTo>
                      <a:pt x="534" y="827"/>
                    </a:lnTo>
                    <a:lnTo>
                      <a:pt x="533" y="827"/>
                    </a:lnTo>
                    <a:lnTo>
                      <a:pt x="532" y="827"/>
                    </a:lnTo>
                    <a:lnTo>
                      <a:pt x="532" y="826"/>
                    </a:lnTo>
                    <a:lnTo>
                      <a:pt x="532" y="827"/>
                    </a:lnTo>
                    <a:lnTo>
                      <a:pt x="533" y="826"/>
                    </a:lnTo>
                    <a:lnTo>
                      <a:pt x="533" y="824"/>
                    </a:lnTo>
                    <a:lnTo>
                      <a:pt x="534" y="824"/>
                    </a:lnTo>
                    <a:lnTo>
                      <a:pt x="534" y="823"/>
                    </a:lnTo>
                    <a:lnTo>
                      <a:pt x="536" y="823"/>
                    </a:lnTo>
                    <a:lnTo>
                      <a:pt x="536" y="822"/>
                    </a:lnTo>
                    <a:lnTo>
                      <a:pt x="536" y="821"/>
                    </a:lnTo>
                    <a:lnTo>
                      <a:pt x="534" y="821"/>
                    </a:lnTo>
                    <a:lnTo>
                      <a:pt x="533" y="821"/>
                    </a:lnTo>
                    <a:lnTo>
                      <a:pt x="533" y="819"/>
                    </a:lnTo>
                    <a:lnTo>
                      <a:pt x="534" y="819"/>
                    </a:lnTo>
                    <a:lnTo>
                      <a:pt x="534" y="818"/>
                    </a:lnTo>
                    <a:lnTo>
                      <a:pt x="536" y="817"/>
                    </a:lnTo>
                    <a:lnTo>
                      <a:pt x="536" y="816"/>
                    </a:lnTo>
                    <a:lnTo>
                      <a:pt x="536" y="815"/>
                    </a:lnTo>
                    <a:lnTo>
                      <a:pt x="536" y="813"/>
                    </a:lnTo>
                    <a:lnTo>
                      <a:pt x="534" y="813"/>
                    </a:lnTo>
                    <a:lnTo>
                      <a:pt x="534" y="812"/>
                    </a:lnTo>
                    <a:lnTo>
                      <a:pt x="534" y="811"/>
                    </a:lnTo>
                    <a:lnTo>
                      <a:pt x="534" y="810"/>
                    </a:lnTo>
                    <a:lnTo>
                      <a:pt x="536" y="810"/>
                    </a:lnTo>
                    <a:lnTo>
                      <a:pt x="536" y="808"/>
                    </a:lnTo>
                    <a:lnTo>
                      <a:pt x="534" y="808"/>
                    </a:lnTo>
                    <a:lnTo>
                      <a:pt x="534" y="807"/>
                    </a:lnTo>
                    <a:lnTo>
                      <a:pt x="534" y="806"/>
                    </a:lnTo>
                    <a:lnTo>
                      <a:pt x="536" y="806"/>
                    </a:lnTo>
                    <a:lnTo>
                      <a:pt x="536" y="805"/>
                    </a:lnTo>
                    <a:lnTo>
                      <a:pt x="536" y="803"/>
                    </a:lnTo>
                    <a:lnTo>
                      <a:pt x="536" y="802"/>
                    </a:lnTo>
                    <a:lnTo>
                      <a:pt x="537" y="802"/>
                    </a:lnTo>
                    <a:lnTo>
                      <a:pt x="536" y="802"/>
                    </a:lnTo>
                    <a:lnTo>
                      <a:pt x="536" y="801"/>
                    </a:lnTo>
                    <a:lnTo>
                      <a:pt x="537" y="801"/>
                    </a:lnTo>
                    <a:lnTo>
                      <a:pt x="537" y="800"/>
                    </a:lnTo>
                    <a:lnTo>
                      <a:pt x="537" y="798"/>
                    </a:lnTo>
                    <a:lnTo>
                      <a:pt x="536" y="798"/>
                    </a:lnTo>
                    <a:lnTo>
                      <a:pt x="536" y="797"/>
                    </a:lnTo>
                    <a:lnTo>
                      <a:pt x="536" y="796"/>
                    </a:lnTo>
                    <a:lnTo>
                      <a:pt x="539" y="797"/>
                    </a:lnTo>
                    <a:lnTo>
                      <a:pt x="547" y="796"/>
                    </a:lnTo>
                    <a:lnTo>
                      <a:pt x="549" y="795"/>
                    </a:lnTo>
                    <a:lnTo>
                      <a:pt x="554" y="792"/>
                    </a:lnTo>
                    <a:lnTo>
                      <a:pt x="555" y="791"/>
                    </a:lnTo>
                    <a:lnTo>
                      <a:pt x="559" y="791"/>
                    </a:lnTo>
                    <a:lnTo>
                      <a:pt x="560" y="792"/>
                    </a:lnTo>
                    <a:lnTo>
                      <a:pt x="560" y="793"/>
                    </a:lnTo>
                    <a:lnTo>
                      <a:pt x="562" y="793"/>
                    </a:lnTo>
                    <a:lnTo>
                      <a:pt x="562" y="795"/>
                    </a:lnTo>
                    <a:lnTo>
                      <a:pt x="562" y="796"/>
                    </a:lnTo>
                    <a:lnTo>
                      <a:pt x="562" y="797"/>
                    </a:lnTo>
                    <a:lnTo>
                      <a:pt x="562" y="798"/>
                    </a:lnTo>
                    <a:lnTo>
                      <a:pt x="562" y="800"/>
                    </a:lnTo>
                    <a:lnTo>
                      <a:pt x="562" y="801"/>
                    </a:lnTo>
                    <a:lnTo>
                      <a:pt x="560" y="801"/>
                    </a:lnTo>
                    <a:lnTo>
                      <a:pt x="560" y="802"/>
                    </a:lnTo>
                    <a:lnTo>
                      <a:pt x="560" y="803"/>
                    </a:lnTo>
                    <a:lnTo>
                      <a:pt x="559" y="803"/>
                    </a:lnTo>
                    <a:lnTo>
                      <a:pt x="559" y="805"/>
                    </a:lnTo>
                    <a:lnTo>
                      <a:pt x="559" y="806"/>
                    </a:lnTo>
                    <a:lnTo>
                      <a:pt x="560" y="806"/>
                    </a:lnTo>
                    <a:lnTo>
                      <a:pt x="559" y="806"/>
                    </a:lnTo>
                    <a:lnTo>
                      <a:pt x="560" y="806"/>
                    </a:lnTo>
                    <a:lnTo>
                      <a:pt x="560" y="807"/>
                    </a:lnTo>
                    <a:lnTo>
                      <a:pt x="559" y="807"/>
                    </a:lnTo>
                    <a:lnTo>
                      <a:pt x="559" y="808"/>
                    </a:lnTo>
                    <a:lnTo>
                      <a:pt x="559" y="810"/>
                    </a:lnTo>
                    <a:lnTo>
                      <a:pt x="560" y="810"/>
                    </a:lnTo>
                    <a:lnTo>
                      <a:pt x="560" y="811"/>
                    </a:lnTo>
                    <a:lnTo>
                      <a:pt x="560" y="812"/>
                    </a:lnTo>
                    <a:lnTo>
                      <a:pt x="560" y="813"/>
                    </a:lnTo>
                    <a:lnTo>
                      <a:pt x="560" y="815"/>
                    </a:lnTo>
                    <a:lnTo>
                      <a:pt x="559" y="815"/>
                    </a:lnTo>
                    <a:lnTo>
                      <a:pt x="559" y="816"/>
                    </a:lnTo>
                    <a:lnTo>
                      <a:pt x="559" y="817"/>
                    </a:lnTo>
                    <a:lnTo>
                      <a:pt x="559" y="818"/>
                    </a:lnTo>
                    <a:lnTo>
                      <a:pt x="559" y="819"/>
                    </a:lnTo>
                    <a:lnTo>
                      <a:pt x="558" y="819"/>
                    </a:lnTo>
                    <a:lnTo>
                      <a:pt x="559" y="819"/>
                    </a:lnTo>
                    <a:lnTo>
                      <a:pt x="559" y="821"/>
                    </a:lnTo>
                    <a:lnTo>
                      <a:pt x="559" y="822"/>
                    </a:lnTo>
                    <a:lnTo>
                      <a:pt x="558" y="822"/>
                    </a:lnTo>
                    <a:lnTo>
                      <a:pt x="558" y="823"/>
                    </a:lnTo>
                    <a:lnTo>
                      <a:pt x="558" y="824"/>
                    </a:lnTo>
                    <a:lnTo>
                      <a:pt x="558" y="826"/>
                    </a:lnTo>
                    <a:lnTo>
                      <a:pt x="558" y="827"/>
                    </a:lnTo>
                    <a:lnTo>
                      <a:pt x="558" y="828"/>
                    </a:lnTo>
                    <a:lnTo>
                      <a:pt x="557" y="828"/>
                    </a:lnTo>
                    <a:lnTo>
                      <a:pt x="557" y="829"/>
                    </a:lnTo>
                    <a:lnTo>
                      <a:pt x="557" y="831"/>
                    </a:lnTo>
                    <a:lnTo>
                      <a:pt x="557" y="832"/>
                    </a:lnTo>
                    <a:lnTo>
                      <a:pt x="557" y="833"/>
                    </a:lnTo>
                    <a:lnTo>
                      <a:pt x="555" y="833"/>
                    </a:lnTo>
                    <a:lnTo>
                      <a:pt x="557" y="833"/>
                    </a:lnTo>
                    <a:lnTo>
                      <a:pt x="563" y="832"/>
                    </a:lnTo>
                    <a:lnTo>
                      <a:pt x="564" y="832"/>
                    </a:lnTo>
                    <a:lnTo>
                      <a:pt x="565" y="832"/>
                    </a:lnTo>
                    <a:lnTo>
                      <a:pt x="572" y="831"/>
                    </a:lnTo>
                    <a:lnTo>
                      <a:pt x="578" y="829"/>
                    </a:lnTo>
                    <a:lnTo>
                      <a:pt x="581" y="828"/>
                    </a:lnTo>
                    <a:lnTo>
                      <a:pt x="593" y="831"/>
                    </a:lnTo>
                    <a:lnTo>
                      <a:pt x="594" y="831"/>
                    </a:lnTo>
                    <a:lnTo>
                      <a:pt x="604" y="832"/>
                    </a:lnTo>
                    <a:lnTo>
                      <a:pt x="610" y="832"/>
                    </a:lnTo>
                    <a:lnTo>
                      <a:pt x="611" y="828"/>
                    </a:lnTo>
                    <a:lnTo>
                      <a:pt x="617" y="828"/>
                    </a:lnTo>
                    <a:lnTo>
                      <a:pt x="621" y="828"/>
                    </a:lnTo>
                    <a:lnTo>
                      <a:pt x="632" y="829"/>
                    </a:lnTo>
                    <a:lnTo>
                      <a:pt x="633" y="834"/>
                    </a:lnTo>
                    <a:lnTo>
                      <a:pt x="636" y="838"/>
                    </a:lnTo>
                    <a:lnTo>
                      <a:pt x="636" y="839"/>
                    </a:lnTo>
                    <a:lnTo>
                      <a:pt x="637" y="841"/>
                    </a:lnTo>
                    <a:lnTo>
                      <a:pt x="640" y="847"/>
                    </a:lnTo>
                    <a:lnTo>
                      <a:pt x="638" y="847"/>
                    </a:lnTo>
                    <a:lnTo>
                      <a:pt x="635" y="852"/>
                    </a:lnTo>
                    <a:lnTo>
                      <a:pt x="635" y="853"/>
                    </a:lnTo>
                    <a:lnTo>
                      <a:pt x="633" y="853"/>
                    </a:lnTo>
                    <a:lnTo>
                      <a:pt x="632" y="854"/>
                    </a:lnTo>
                    <a:lnTo>
                      <a:pt x="631" y="854"/>
                    </a:lnTo>
                    <a:lnTo>
                      <a:pt x="630" y="854"/>
                    </a:lnTo>
                    <a:lnTo>
                      <a:pt x="629" y="854"/>
                    </a:lnTo>
                    <a:lnTo>
                      <a:pt x="629" y="855"/>
                    </a:lnTo>
                    <a:lnTo>
                      <a:pt x="627" y="855"/>
                    </a:lnTo>
                    <a:lnTo>
                      <a:pt x="626" y="855"/>
                    </a:lnTo>
                    <a:lnTo>
                      <a:pt x="627" y="855"/>
                    </a:lnTo>
                    <a:lnTo>
                      <a:pt x="627" y="857"/>
                    </a:lnTo>
                    <a:lnTo>
                      <a:pt x="629" y="857"/>
                    </a:lnTo>
                    <a:lnTo>
                      <a:pt x="629" y="858"/>
                    </a:lnTo>
                    <a:lnTo>
                      <a:pt x="630" y="858"/>
                    </a:lnTo>
                    <a:lnTo>
                      <a:pt x="631" y="858"/>
                    </a:lnTo>
                    <a:lnTo>
                      <a:pt x="630" y="858"/>
                    </a:lnTo>
                    <a:lnTo>
                      <a:pt x="631" y="858"/>
                    </a:lnTo>
                    <a:lnTo>
                      <a:pt x="632" y="858"/>
                    </a:lnTo>
                    <a:lnTo>
                      <a:pt x="632" y="859"/>
                    </a:lnTo>
                    <a:lnTo>
                      <a:pt x="633" y="859"/>
                    </a:lnTo>
                    <a:lnTo>
                      <a:pt x="632" y="859"/>
                    </a:lnTo>
                    <a:lnTo>
                      <a:pt x="632" y="860"/>
                    </a:lnTo>
                    <a:lnTo>
                      <a:pt x="633" y="860"/>
                    </a:lnTo>
                    <a:lnTo>
                      <a:pt x="632" y="860"/>
                    </a:lnTo>
                    <a:lnTo>
                      <a:pt x="633" y="862"/>
                    </a:lnTo>
                    <a:lnTo>
                      <a:pt x="633" y="863"/>
                    </a:lnTo>
                    <a:lnTo>
                      <a:pt x="633" y="864"/>
                    </a:lnTo>
                    <a:lnTo>
                      <a:pt x="633" y="865"/>
                    </a:lnTo>
                    <a:lnTo>
                      <a:pt x="631" y="867"/>
                    </a:lnTo>
                    <a:lnTo>
                      <a:pt x="630" y="867"/>
                    </a:lnTo>
                    <a:lnTo>
                      <a:pt x="629" y="867"/>
                    </a:lnTo>
                    <a:lnTo>
                      <a:pt x="627" y="868"/>
                    </a:lnTo>
                    <a:lnTo>
                      <a:pt x="626" y="868"/>
                    </a:lnTo>
                    <a:lnTo>
                      <a:pt x="625" y="868"/>
                    </a:lnTo>
                    <a:lnTo>
                      <a:pt x="624" y="868"/>
                    </a:lnTo>
                    <a:lnTo>
                      <a:pt x="622" y="869"/>
                    </a:lnTo>
                    <a:lnTo>
                      <a:pt x="621" y="869"/>
                    </a:lnTo>
                    <a:lnTo>
                      <a:pt x="617" y="870"/>
                    </a:lnTo>
                    <a:lnTo>
                      <a:pt x="616" y="870"/>
                    </a:lnTo>
                    <a:lnTo>
                      <a:pt x="615" y="870"/>
                    </a:lnTo>
                    <a:lnTo>
                      <a:pt x="615" y="871"/>
                    </a:lnTo>
                    <a:lnTo>
                      <a:pt x="615" y="873"/>
                    </a:lnTo>
                    <a:lnTo>
                      <a:pt x="615" y="874"/>
                    </a:lnTo>
                    <a:lnTo>
                      <a:pt x="615" y="876"/>
                    </a:lnTo>
                    <a:lnTo>
                      <a:pt x="614" y="879"/>
                    </a:lnTo>
                    <a:lnTo>
                      <a:pt x="614" y="880"/>
                    </a:lnTo>
                    <a:lnTo>
                      <a:pt x="614" y="883"/>
                    </a:lnTo>
                    <a:lnTo>
                      <a:pt x="614" y="884"/>
                    </a:lnTo>
                    <a:lnTo>
                      <a:pt x="614" y="885"/>
                    </a:lnTo>
                    <a:lnTo>
                      <a:pt x="612" y="888"/>
                    </a:lnTo>
                    <a:lnTo>
                      <a:pt x="612" y="889"/>
                    </a:lnTo>
                    <a:lnTo>
                      <a:pt x="612" y="890"/>
                    </a:lnTo>
                    <a:lnTo>
                      <a:pt x="612" y="891"/>
                    </a:lnTo>
                    <a:lnTo>
                      <a:pt x="612" y="893"/>
                    </a:lnTo>
                    <a:lnTo>
                      <a:pt x="611" y="894"/>
                    </a:lnTo>
                    <a:lnTo>
                      <a:pt x="611" y="895"/>
                    </a:lnTo>
                    <a:lnTo>
                      <a:pt x="611" y="896"/>
                    </a:lnTo>
                    <a:lnTo>
                      <a:pt x="611" y="897"/>
                    </a:lnTo>
                    <a:lnTo>
                      <a:pt x="610" y="899"/>
                    </a:lnTo>
                    <a:lnTo>
                      <a:pt x="610" y="900"/>
                    </a:lnTo>
                    <a:lnTo>
                      <a:pt x="610" y="901"/>
                    </a:lnTo>
                    <a:lnTo>
                      <a:pt x="610" y="905"/>
                    </a:lnTo>
                    <a:lnTo>
                      <a:pt x="609" y="906"/>
                    </a:lnTo>
                    <a:lnTo>
                      <a:pt x="609" y="907"/>
                    </a:lnTo>
                    <a:lnTo>
                      <a:pt x="609" y="909"/>
                    </a:lnTo>
                    <a:lnTo>
                      <a:pt x="609" y="911"/>
                    </a:lnTo>
                    <a:lnTo>
                      <a:pt x="609" y="912"/>
                    </a:lnTo>
                    <a:lnTo>
                      <a:pt x="609" y="915"/>
                    </a:lnTo>
                    <a:lnTo>
                      <a:pt x="607" y="915"/>
                    </a:lnTo>
                    <a:lnTo>
                      <a:pt x="606" y="915"/>
                    </a:lnTo>
                    <a:lnTo>
                      <a:pt x="605" y="915"/>
                    </a:lnTo>
                    <a:lnTo>
                      <a:pt x="604" y="915"/>
                    </a:lnTo>
                    <a:lnTo>
                      <a:pt x="603" y="915"/>
                    </a:lnTo>
                    <a:lnTo>
                      <a:pt x="601" y="915"/>
                    </a:lnTo>
                    <a:lnTo>
                      <a:pt x="600" y="915"/>
                    </a:lnTo>
                    <a:lnTo>
                      <a:pt x="600" y="916"/>
                    </a:lnTo>
                    <a:lnTo>
                      <a:pt x="601" y="916"/>
                    </a:lnTo>
                    <a:lnTo>
                      <a:pt x="601" y="917"/>
                    </a:lnTo>
                    <a:lnTo>
                      <a:pt x="601" y="919"/>
                    </a:lnTo>
                    <a:lnTo>
                      <a:pt x="601" y="920"/>
                    </a:lnTo>
                    <a:lnTo>
                      <a:pt x="601" y="921"/>
                    </a:lnTo>
                    <a:lnTo>
                      <a:pt x="601" y="922"/>
                    </a:lnTo>
                    <a:lnTo>
                      <a:pt x="601" y="923"/>
                    </a:lnTo>
                    <a:lnTo>
                      <a:pt x="601" y="925"/>
                    </a:lnTo>
                    <a:lnTo>
                      <a:pt x="603" y="926"/>
                    </a:lnTo>
                    <a:lnTo>
                      <a:pt x="603" y="927"/>
                    </a:lnTo>
                    <a:lnTo>
                      <a:pt x="603" y="928"/>
                    </a:lnTo>
                    <a:lnTo>
                      <a:pt x="603" y="930"/>
                    </a:lnTo>
                    <a:lnTo>
                      <a:pt x="603" y="931"/>
                    </a:lnTo>
                    <a:lnTo>
                      <a:pt x="603" y="932"/>
                    </a:lnTo>
                    <a:lnTo>
                      <a:pt x="603" y="933"/>
                    </a:lnTo>
                    <a:lnTo>
                      <a:pt x="603" y="935"/>
                    </a:lnTo>
                    <a:lnTo>
                      <a:pt x="601" y="936"/>
                    </a:lnTo>
                    <a:lnTo>
                      <a:pt x="600" y="936"/>
                    </a:lnTo>
                    <a:lnTo>
                      <a:pt x="600" y="937"/>
                    </a:lnTo>
                    <a:lnTo>
                      <a:pt x="599" y="937"/>
                    </a:lnTo>
                    <a:lnTo>
                      <a:pt x="599" y="938"/>
                    </a:lnTo>
                    <a:lnTo>
                      <a:pt x="598" y="938"/>
                    </a:lnTo>
                    <a:lnTo>
                      <a:pt x="598" y="940"/>
                    </a:lnTo>
                    <a:lnTo>
                      <a:pt x="596" y="940"/>
                    </a:lnTo>
                    <a:lnTo>
                      <a:pt x="595" y="940"/>
                    </a:lnTo>
                    <a:lnTo>
                      <a:pt x="594" y="940"/>
                    </a:lnTo>
                    <a:lnTo>
                      <a:pt x="591" y="938"/>
                    </a:lnTo>
                    <a:lnTo>
                      <a:pt x="590" y="938"/>
                    </a:lnTo>
                    <a:lnTo>
                      <a:pt x="589" y="937"/>
                    </a:lnTo>
                    <a:lnTo>
                      <a:pt x="588" y="937"/>
                    </a:lnTo>
                    <a:lnTo>
                      <a:pt x="586" y="936"/>
                    </a:lnTo>
                    <a:lnTo>
                      <a:pt x="585" y="936"/>
                    </a:lnTo>
                    <a:lnTo>
                      <a:pt x="584" y="936"/>
                    </a:lnTo>
                    <a:lnTo>
                      <a:pt x="583" y="935"/>
                    </a:lnTo>
                    <a:lnTo>
                      <a:pt x="581" y="935"/>
                    </a:lnTo>
                    <a:lnTo>
                      <a:pt x="581" y="933"/>
                    </a:lnTo>
                    <a:lnTo>
                      <a:pt x="580" y="933"/>
                    </a:lnTo>
                    <a:lnTo>
                      <a:pt x="580" y="932"/>
                    </a:lnTo>
                    <a:lnTo>
                      <a:pt x="579" y="931"/>
                    </a:lnTo>
                    <a:lnTo>
                      <a:pt x="579" y="930"/>
                    </a:lnTo>
                    <a:lnTo>
                      <a:pt x="578" y="930"/>
                    </a:lnTo>
                    <a:lnTo>
                      <a:pt x="578" y="928"/>
                    </a:lnTo>
                    <a:lnTo>
                      <a:pt x="577" y="928"/>
                    </a:lnTo>
                    <a:lnTo>
                      <a:pt x="575" y="928"/>
                    </a:lnTo>
                    <a:lnTo>
                      <a:pt x="574" y="928"/>
                    </a:lnTo>
                    <a:lnTo>
                      <a:pt x="572" y="927"/>
                    </a:lnTo>
                    <a:lnTo>
                      <a:pt x="570" y="927"/>
                    </a:lnTo>
                    <a:lnTo>
                      <a:pt x="569" y="927"/>
                    </a:lnTo>
                    <a:lnTo>
                      <a:pt x="568" y="926"/>
                    </a:lnTo>
                    <a:lnTo>
                      <a:pt x="567" y="926"/>
                    </a:lnTo>
                    <a:lnTo>
                      <a:pt x="565" y="926"/>
                    </a:lnTo>
                    <a:lnTo>
                      <a:pt x="565" y="925"/>
                    </a:lnTo>
                    <a:lnTo>
                      <a:pt x="565" y="923"/>
                    </a:lnTo>
                    <a:lnTo>
                      <a:pt x="564" y="922"/>
                    </a:lnTo>
                    <a:lnTo>
                      <a:pt x="564" y="921"/>
                    </a:lnTo>
                    <a:lnTo>
                      <a:pt x="564" y="920"/>
                    </a:lnTo>
                    <a:lnTo>
                      <a:pt x="563" y="917"/>
                    </a:lnTo>
                    <a:lnTo>
                      <a:pt x="563" y="916"/>
                    </a:lnTo>
                    <a:lnTo>
                      <a:pt x="563" y="915"/>
                    </a:lnTo>
                    <a:lnTo>
                      <a:pt x="562" y="915"/>
                    </a:lnTo>
                    <a:lnTo>
                      <a:pt x="559" y="915"/>
                    </a:lnTo>
                    <a:lnTo>
                      <a:pt x="557" y="916"/>
                    </a:lnTo>
                    <a:lnTo>
                      <a:pt x="555" y="916"/>
                    </a:lnTo>
                    <a:lnTo>
                      <a:pt x="554" y="916"/>
                    </a:lnTo>
                    <a:lnTo>
                      <a:pt x="553" y="916"/>
                    </a:lnTo>
                    <a:lnTo>
                      <a:pt x="551" y="916"/>
                    </a:lnTo>
                    <a:lnTo>
                      <a:pt x="551" y="915"/>
                    </a:lnTo>
                    <a:lnTo>
                      <a:pt x="551" y="914"/>
                    </a:lnTo>
                    <a:lnTo>
                      <a:pt x="551" y="912"/>
                    </a:lnTo>
                    <a:lnTo>
                      <a:pt x="551" y="911"/>
                    </a:lnTo>
                    <a:lnTo>
                      <a:pt x="551" y="910"/>
                    </a:lnTo>
                    <a:lnTo>
                      <a:pt x="551" y="909"/>
                    </a:lnTo>
                    <a:lnTo>
                      <a:pt x="551" y="907"/>
                    </a:lnTo>
                    <a:lnTo>
                      <a:pt x="549" y="907"/>
                    </a:lnTo>
                    <a:lnTo>
                      <a:pt x="549" y="906"/>
                    </a:lnTo>
                    <a:lnTo>
                      <a:pt x="549" y="905"/>
                    </a:lnTo>
                    <a:lnTo>
                      <a:pt x="548" y="905"/>
                    </a:lnTo>
                    <a:lnTo>
                      <a:pt x="547" y="904"/>
                    </a:lnTo>
                    <a:lnTo>
                      <a:pt x="544" y="904"/>
                    </a:lnTo>
                    <a:lnTo>
                      <a:pt x="542" y="902"/>
                    </a:lnTo>
                    <a:lnTo>
                      <a:pt x="542" y="905"/>
                    </a:lnTo>
                    <a:lnTo>
                      <a:pt x="541" y="905"/>
                    </a:lnTo>
                    <a:lnTo>
                      <a:pt x="541" y="906"/>
                    </a:lnTo>
                    <a:lnTo>
                      <a:pt x="541" y="907"/>
                    </a:lnTo>
                    <a:lnTo>
                      <a:pt x="539" y="910"/>
                    </a:lnTo>
                    <a:lnTo>
                      <a:pt x="538" y="911"/>
                    </a:lnTo>
                    <a:lnTo>
                      <a:pt x="541" y="914"/>
                    </a:lnTo>
                    <a:lnTo>
                      <a:pt x="542" y="915"/>
                    </a:lnTo>
                    <a:lnTo>
                      <a:pt x="543" y="917"/>
                    </a:lnTo>
                    <a:lnTo>
                      <a:pt x="544" y="919"/>
                    </a:lnTo>
                    <a:lnTo>
                      <a:pt x="546" y="919"/>
                    </a:lnTo>
                    <a:lnTo>
                      <a:pt x="547" y="920"/>
                    </a:lnTo>
                    <a:lnTo>
                      <a:pt x="547" y="921"/>
                    </a:lnTo>
                    <a:lnTo>
                      <a:pt x="548" y="922"/>
                    </a:lnTo>
                    <a:lnTo>
                      <a:pt x="549" y="923"/>
                    </a:lnTo>
                    <a:lnTo>
                      <a:pt x="551" y="925"/>
                    </a:lnTo>
                    <a:lnTo>
                      <a:pt x="552" y="926"/>
                    </a:lnTo>
                    <a:lnTo>
                      <a:pt x="552" y="927"/>
                    </a:lnTo>
                    <a:lnTo>
                      <a:pt x="553" y="927"/>
                    </a:lnTo>
                    <a:lnTo>
                      <a:pt x="554" y="927"/>
                    </a:lnTo>
                    <a:lnTo>
                      <a:pt x="554" y="928"/>
                    </a:lnTo>
                    <a:lnTo>
                      <a:pt x="554" y="930"/>
                    </a:lnTo>
                    <a:lnTo>
                      <a:pt x="555" y="930"/>
                    </a:lnTo>
                    <a:lnTo>
                      <a:pt x="555" y="931"/>
                    </a:lnTo>
                    <a:lnTo>
                      <a:pt x="555" y="932"/>
                    </a:lnTo>
                    <a:lnTo>
                      <a:pt x="555" y="933"/>
                    </a:lnTo>
                    <a:lnTo>
                      <a:pt x="554" y="933"/>
                    </a:lnTo>
                    <a:lnTo>
                      <a:pt x="554" y="935"/>
                    </a:lnTo>
                    <a:lnTo>
                      <a:pt x="554" y="936"/>
                    </a:lnTo>
                    <a:lnTo>
                      <a:pt x="554" y="937"/>
                    </a:lnTo>
                    <a:lnTo>
                      <a:pt x="553" y="937"/>
                    </a:lnTo>
                    <a:lnTo>
                      <a:pt x="553" y="938"/>
                    </a:lnTo>
                    <a:lnTo>
                      <a:pt x="553" y="940"/>
                    </a:lnTo>
                    <a:lnTo>
                      <a:pt x="553" y="941"/>
                    </a:lnTo>
                    <a:lnTo>
                      <a:pt x="552" y="941"/>
                    </a:lnTo>
                    <a:lnTo>
                      <a:pt x="552" y="942"/>
                    </a:lnTo>
                    <a:lnTo>
                      <a:pt x="552" y="943"/>
                    </a:lnTo>
                    <a:lnTo>
                      <a:pt x="551" y="943"/>
                    </a:lnTo>
                    <a:lnTo>
                      <a:pt x="551" y="945"/>
                    </a:lnTo>
                    <a:lnTo>
                      <a:pt x="549" y="945"/>
                    </a:lnTo>
                    <a:lnTo>
                      <a:pt x="549" y="946"/>
                    </a:lnTo>
                    <a:lnTo>
                      <a:pt x="549" y="947"/>
                    </a:lnTo>
                    <a:lnTo>
                      <a:pt x="548" y="947"/>
                    </a:lnTo>
                    <a:lnTo>
                      <a:pt x="548" y="948"/>
                    </a:lnTo>
                    <a:lnTo>
                      <a:pt x="547" y="949"/>
                    </a:lnTo>
                    <a:lnTo>
                      <a:pt x="547" y="951"/>
                    </a:lnTo>
                    <a:lnTo>
                      <a:pt x="546" y="952"/>
                    </a:lnTo>
                    <a:lnTo>
                      <a:pt x="546" y="953"/>
                    </a:lnTo>
                    <a:lnTo>
                      <a:pt x="546" y="954"/>
                    </a:lnTo>
                    <a:lnTo>
                      <a:pt x="544" y="954"/>
                    </a:lnTo>
                    <a:lnTo>
                      <a:pt x="544" y="956"/>
                    </a:lnTo>
                    <a:lnTo>
                      <a:pt x="543" y="956"/>
                    </a:lnTo>
                    <a:lnTo>
                      <a:pt x="542" y="956"/>
                    </a:lnTo>
                    <a:lnTo>
                      <a:pt x="542" y="957"/>
                    </a:lnTo>
                    <a:lnTo>
                      <a:pt x="541" y="957"/>
                    </a:lnTo>
                    <a:lnTo>
                      <a:pt x="541" y="958"/>
                    </a:lnTo>
                    <a:lnTo>
                      <a:pt x="541" y="959"/>
                    </a:lnTo>
                    <a:lnTo>
                      <a:pt x="539" y="959"/>
                    </a:lnTo>
                    <a:lnTo>
                      <a:pt x="538" y="961"/>
                    </a:lnTo>
                    <a:lnTo>
                      <a:pt x="537" y="961"/>
                    </a:lnTo>
                    <a:lnTo>
                      <a:pt x="537" y="962"/>
                    </a:lnTo>
                    <a:lnTo>
                      <a:pt x="538" y="962"/>
                    </a:lnTo>
                    <a:lnTo>
                      <a:pt x="538" y="963"/>
                    </a:lnTo>
                    <a:lnTo>
                      <a:pt x="537" y="963"/>
                    </a:lnTo>
                    <a:lnTo>
                      <a:pt x="534" y="964"/>
                    </a:lnTo>
                    <a:lnTo>
                      <a:pt x="533" y="964"/>
                    </a:lnTo>
                    <a:lnTo>
                      <a:pt x="533" y="963"/>
                    </a:lnTo>
                    <a:lnTo>
                      <a:pt x="532" y="962"/>
                    </a:lnTo>
                    <a:lnTo>
                      <a:pt x="532" y="961"/>
                    </a:lnTo>
                    <a:lnTo>
                      <a:pt x="531" y="958"/>
                    </a:lnTo>
                    <a:lnTo>
                      <a:pt x="529" y="957"/>
                    </a:lnTo>
                    <a:lnTo>
                      <a:pt x="528" y="953"/>
                    </a:lnTo>
                    <a:lnTo>
                      <a:pt x="527" y="953"/>
                    </a:lnTo>
                    <a:lnTo>
                      <a:pt x="526" y="954"/>
                    </a:lnTo>
                    <a:lnTo>
                      <a:pt x="522" y="951"/>
                    </a:lnTo>
                    <a:lnTo>
                      <a:pt x="521" y="951"/>
                    </a:lnTo>
                    <a:lnTo>
                      <a:pt x="521" y="949"/>
                    </a:lnTo>
                    <a:lnTo>
                      <a:pt x="520" y="949"/>
                    </a:lnTo>
                    <a:lnTo>
                      <a:pt x="520" y="948"/>
                    </a:lnTo>
                    <a:lnTo>
                      <a:pt x="518" y="949"/>
                    </a:lnTo>
                    <a:lnTo>
                      <a:pt x="516" y="953"/>
                    </a:lnTo>
                    <a:lnTo>
                      <a:pt x="516" y="954"/>
                    </a:lnTo>
                    <a:lnTo>
                      <a:pt x="515" y="957"/>
                    </a:lnTo>
                    <a:lnTo>
                      <a:pt x="512" y="959"/>
                    </a:lnTo>
                    <a:lnTo>
                      <a:pt x="512" y="961"/>
                    </a:lnTo>
                    <a:lnTo>
                      <a:pt x="510" y="966"/>
                    </a:lnTo>
                    <a:lnTo>
                      <a:pt x="508" y="966"/>
                    </a:lnTo>
                    <a:lnTo>
                      <a:pt x="507" y="968"/>
                    </a:lnTo>
                    <a:lnTo>
                      <a:pt x="505" y="971"/>
                    </a:lnTo>
                    <a:lnTo>
                      <a:pt x="502" y="974"/>
                    </a:lnTo>
                    <a:lnTo>
                      <a:pt x="501" y="977"/>
                    </a:lnTo>
                    <a:lnTo>
                      <a:pt x="501" y="978"/>
                    </a:lnTo>
                    <a:lnTo>
                      <a:pt x="500" y="978"/>
                    </a:lnTo>
                    <a:lnTo>
                      <a:pt x="498" y="978"/>
                    </a:lnTo>
                    <a:lnTo>
                      <a:pt x="498" y="977"/>
                    </a:lnTo>
                    <a:lnTo>
                      <a:pt x="498" y="975"/>
                    </a:lnTo>
                    <a:lnTo>
                      <a:pt x="497" y="975"/>
                    </a:lnTo>
                    <a:lnTo>
                      <a:pt x="497" y="974"/>
                    </a:lnTo>
                    <a:lnTo>
                      <a:pt x="496" y="973"/>
                    </a:lnTo>
                    <a:lnTo>
                      <a:pt x="496" y="972"/>
                    </a:lnTo>
                    <a:lnTo>
                      <a:pt x="495" y="972"/>
                    </a:lnTo>
                    <a:lnTo>
                      <a:pt x="495" y="971"/>
                    </a:lnTo>
                    <a:lnTo>
                      <a:pt x="494" y="972"/>
                    </a:lnTo>
                    <a:lnTo>
                      <a:pt x="492" y="972"/>
                    </a:lnTo>
                    <a:lnTo>
                      <a:pt x="492" y="973"/>
                    </a:lnTo>
                    <a:lnTo>
                      <a:pt x="491" y="973"/>
                    </a:lnTo>
                    <a:lnTo>
                      <a:pt x="491" y="975"/>
                    </a:lnTo>
                    <a:lnTo>
                      <a:pt x="490" y="975"/>
                    </a:lnTo>
                    <a:lnTo>
                      <a:pt x="489" y="975"/>
                    </a:lnTo>
                    <a:lnTo>
                      <a:pt x="489" y="978"/>
                    </a:lnTo>
                    <a:lnTo>
                      <a:pt x="489" y="979"/>
                    </a:lnTo>
                    <a:lnTo>
                      <a:pt x="489" y="980"/>
                    </a:lnTo>
                    <a:lnTo>
                      <a:pt x="490" y="982"/>
                    </a:lnTo>
                    <a:lnTo>
                      <a:pt x="489" y="985"/>
                    </a:lnTo>
                    <a:lnTo>
                      <a:pt x="489" y="987"/>
                    </a:lnTo>
                    <a:lnTo>
                      <a:pt x="489" y="988"/>
                    </a:lnTo>
                    <a:lnTo>
                      <a:pt x="489" y="990"/>
                    </a:lnTo>
                    <a:lnTo>
                      <a:pt x="489" y="992"/>
                    </a:lnTo>
                    <a:lnTo>
                      <a:pt x="489" y="993"/>
                    </a:lnTo>
                    <a:lnTo>
                      <a:pt x="489" y="994"/>
                    </a:lnTo>
                    <a:lnTo>
                      <a:pt x="487" y="995"/>
                    </a:lnTo>
                    <a:lnTo>
                      <a:pt x="487" y="997"/>
                    </a:lnTo>
                    <a:lnTo>
                      <a:pt x="486" y="998"/>
                    </a:lnTo>
                    <a:lnTo>
                      <a:pt x="485" y="1000"/>
                    </a:lnTo>
                    <a:lnTo>
                      <a:pt x="484" y="1001"/>
                    </a:lnTo>
                    <a:lnTo>
                      <a:pt x="484" y="1003"/>
                    </a:lnTo>
                    <a:lnTo>
                      <a:pt x="484" y="1004"/>
                    </a:lnTo>
                    <a:lnTo>
                      <a:pt x="482" y="1004"/>
                    </a:lnTo>
                    <a:lnTo>
                      <a:pt x="482" y="1005"/>
                    </a:lnTo>
                    <a:lnTo>
                      <a:pt x="484" y="1005"/>
                    </a:lnTo>
                    <a:lnTo>
                      <a:pt x="485" y="1005"/>
                    </a:lnTo>
                    <a:lnTo>
                      <a:pt x="485" y="1006"/>
                    </a:lnTo>
                    <a:lnTo>
                      <a:pt x="484" y="1008"/>
                    </a:lnTo>
                    <a:lnTo>
                      <a:pt x="484" y="1009"/>
                    </a:lnTo>
                    <a:lnTo>
                      <a:pt x="481" y="1011"/>
                    </a:lnTo>
                    <a:lnTo>
                      <a:pt x="480" y="1015"/>
                    </a:lnTo>
                    <a:lnTo>
                      <a:pt x="479" y="1015"/>
                    </a:lnTo>
                    <a:lnTo>
                      <a:pt x="477" y="1015"/>
                    </a:lnTo>
                    <a:lnTo>
                      <a:pt x="477" y="1016"/>
                    </a:lnTo>
                    <a:lnTo>
                      <a:pt x="476" y="1016"/>
                    </a:lnTo>
                    <a:lnTo>
                      <a:pt x="476" y="1015"/>
                    </a:lnTo>
                    <a:lnTo>
                      <a:pt x="475" y="1015"/>
                    </a:lnTo>
                    <a:lnTo>
                      <a:pt x="475" y="1014"/>
                    </a:lnTo>
                    <a:lnTo>
                      <a:pt x="474" y="1014"/>
                    </a:lnTo>
                    <a:lnTo>
                      <a:pt x="472" y="1013"/>
                    </a:lnTo>
                    <a:lnTo>
                      <a:pt x="472" y="1014"/>
                    </a:lnTo>
                    <a:lnTo>
                      <a:pt x="471" y="1014"/>
                    </a:lnTo>
                    <a:lnTo>
                      <a:pt x="470" y="1014"/>
                    </a:lnTo>
                    <a:lnTo>
                      <a:pt x="469" y="1014"/>
                    </a:lnTo>
                    <a:lnTo>
                      <a:pt x="469" y="1013"/>
                    </a:lnTo>
                    <a:lnTo>
                      <a:pt x="468" y="1011"/>
                    </a:lnTo>
                    <a:lnTo>
                      <a:pt x="466" y="1011"/>
                    </a:lnTo>
                    <a:lnTo>
                      <a:pt x="466" y="1010"/>
                    </a:lnTo>
                    <a:lnTo>
                      <a:pt x="466" y="1009"/>
                    </a:lnTo>
                    <a:lnTo>
                      <a:pt x="465" y="1008"/>
                    </a:lnTo>
                    <a:lnTo>
                      <a:pt x="465" y="1006"/>
                    </a:lnTo>
                    <a:lnTo>
                      <a:pt x="465" y="1005"/>
                    </a:lnTo>
                    <a:lnTo>
                      <a:pt x="465" y="1004"/>
                    </a:lnTo>
                    <a:lnTo>
                      <a:pt x="465" y="1003"/>
                    </a:lnTo>
                    <a:lnTo>
                      <a:pt x="465" y="1001"/>
                    </a:lnTo>
                    <a:lnTo>
                      <a:pt x="465" y="999"/>
                    </a:lnTo>
                    <a:lnTo>
                      <a:pt x="465" y="998"/>
                    </a:lnTo>
                    <a:lnTo>
                      <a:pt x="465" y="997"/>
                    </a:lnTo>
                    <a:lnTo>
                      <a:pt x="466" y="994"/>
                    </a:lnTo>
                    <a:lnTo>
                      <a:pt x="468" y="992"/>
                    </a:lnTo>
                    <a:lnTo>
                      <a:pt x="466" y="989"/>
                    </a:lnTo>
                    <a:lnTo>
                      <a:pt x="465" y="987"/>
                    </a:lnTo>
                    <a:lnTo>
                      <a:pt x="464" y="985"/>
                    </a:lnTo>
                    <a:lnTo>
                      <a:pt x="463" y="984"/>
                    </a:lnTo>
                    <a:lnTo>
                      <a:pt x="463" y="983"/>
                    </a:lnTo>
                    <a:lnTo>
                      <a:pt x="461" y="983"/>
                    </a:lnTo>
                    <a:lnTo>
                      <a:pt x="461" y="982"/>
                    </a:lnTo>
                    <a:lnTo>
                      <a:pt x="460" y="980"/>
                    </a:lnTo>
                    <a:lnTo>
                      <a:pt x="459" y="980"/>
                    </a:lnTo>
                    <a:lnTo>
                      <a:pt x="459" y="979"/>
                    </a:lnTo>
                    <a:lnTo>
                      <a:pt x="459" y="978"/>
                    </a:lnTo>
                    <a:lnTo>
                      <a:pt x="458" y="978"/>
                    </a:lnTo>
                    <a:lnTo>
                      <a:pt x="458" y="977"/>
                    </a:lnTo>
                    <a:lnTo>
                      <a:pt x="456" y="977"/>
                    </a:lnTo>
                    <a:lnTo>
                      <a:pt x="456" y="975"/>
                    </a:lnTo>
                    <a:lnTo>
                      <a:pt x="455" y="975"/>
                    </a:lnTo>
                    <a:lnTo>
                      <a:pt x="455" y="974"/>
                    </a:lnTo>
                    <a:lnTo>
                      <a:pt x="454" y="973"/>
                    </a:lnTo>
                    <a:lnTo>
                      <a:pt x="454" y="972"/>
                    </a:lnTo>
                    <a:lnTo>
                      <a:pt x="454" y="971"/>
                    </a:lnTo>
                    <a:lnTo>
                      <a:pt x="454" y="969"/>
                    </a:lnTo>
                    <a:lnTo>
                      <a:pt x="453" y="969"/>
                    </a:lnTo>
                    <a:lnTo>
                      <a:pt x="453" y="968"/>
                    </a:lnTo>
                    <a:lnTo>
                      <a:pt x="454" y="967"/>
                    </a:lnTo>
                    <a:lnTo>
                      <a:pt x="454" y="966"/>
                    </a:lnTo>
                    <a:lnTo>
                      <a:pt x="454" y="964"/>
                    </a:lnTo>
                    <a:lnTo>
                      <a:pt x="454" y="963"/>
                    </a:lnTo>
                    <a:lnTo>
                      <a:pt x="453" y="963"/>
                    </a:lnTo>
                    <a:lnTo>
                      <a:pt x="453" y="962"/>
                    </a:lnTo>
                    <a:lnTo>
                      <a:pt x="451" y="962"/>
                    </a:lnTo>
                    <a:lnTo>
                      <a:pt x="450" y="962"/>
                    </a:lnTo>
                    <a:lnTo>
                      <a:pt x="449" y="962"/>
                    </a:lnTo>
                    <a:lnTo>
                      <a:pt x="448" y="962"/>
                    </a:lnTo>
                    <a:lnTo>
                      <a:pt x="445" y="962"/>
                    </a:lnTo>
                    <a:lnTo>
                      <a:pt x="444" y="962"/>
                    </a:lnTo>
                    <a:lnTo>
                      <a:pt x="444" y="963"/>
                    </a:lnTo>
                    <a:lnTo>
                      <a:pt x="443" y="963"/>
                    </a:lnTo>
                    <a:lnTo>
                      <a:pt x="439" y="964"/>
                    </a:lnTo>
                    <a:lnTo>
                      <a:pt x="439" y="963"/>
                    </a:lnTo>
                    <a:lnTo>
                      <a:pt x="439" y="962"/>
                    </a:lnTo>
                    <a:lnTo>
                      <a:pt x="438" y="962"/>
                    </a:lnTo>
                    <a:lnTo>
                      <a:pt x="439" y="962"/>
                    </a:lnTo>
                    <a:lnTo>
                      <a:pt x="439" y="961"/>
                    </a:lnTo>
                    <a:lnTo>
                      <a:pt x="438" y="961"/>
                    </a:lnTo>
                    <a:lnTo>
                      <a:pt x="438" y="959"/>
                    </a:lnTo>
                    <a:lnTo>
                      <a:pt x="437" y="959"/>
                    </a:lnTo>
                    <a:lnTo>
                      <a:pt x="437" y="958"/>
                    </a:lnTo>
                    <a:lnTo>
                      <a:pt x="435" y="958"/>
                    </a:lnTo>
                    <a:lnTo>
                      <a:pt x="434" y="959"/>
                    </a:lnTo>
                    <a:lnTo>
                      <a:pt x="434" y="961"/>
                    </a:lnTo>
                    <a:lnTo>
                      <a:pt x="433" y="961"/>
                    </a:lnTo>
                    <a:lnTo>
                      <a:pt x="433" y="962"/>
                    </a:lnTo>
                    <a:lnTo>
                      <a:pt x="432" y="962"/>
                    </a:lnTo>
                    <a:lnTo>
                      <a:pt x="432" y="963"/>
                    </a:lnTo>
                    <a:lnTo>
                      <a:pt x="430" y="964"/>
                    </a:lnTo>
                    <a:lnTo>
                      <a:pt x="429" y="964"/>
                    </a:lnTo>
                    <a:lnTo>
                      <a:pt x="429" y="966"/>
                    </a:lnTo>
                    <a:lnTo>
                      <a:pt x="428" y="966"/>
                    </a:lnTo>
                    <a:lnTo>
                      <a:pt x="427" y="966"/>
                    </a:lnTo>
                    <a:lnTo>
                      <a:pt x="428" y="967"/>
                    </a:lnTo>
                    <a:lnTo>
                      <a:pt x="427" y="968"/>
                    </a:lnTo>
                    <a:lnTo>
                      <a:pt x="428" y="969"/>
                    </a:lnTo>
                    <a:lnTo>
                      <a:pt x="429" y="969"/>
                    </a:lnTo>
                    <a:lnTo>
                      <a:pt x="429" y="971"/>
                    </a:lnTo>
                    <a:lnTo>
                      <a:pt x="429" y="972"/>
                    </a:lnTo>
                    <a:lnTo>
                      <a:pt x="430" y="972"/>
                    </a:lnTo>
                    <a:lnTo>
                      <a:pt x="430" y="973"/>
                    </a:lnTo>
                    <a:lnTo>
                      <a:pt x="428" y="974"/>
                    </a:lnTo>
                    <a:lnTo>
                      <a:pt x="427" y="974"/>
                    </a:lnTo>
                    <a:lnTo>
                      <a:pt x="427" y="975"/>
                    </a:lnTo>
                    <a:lnTo>
                      <a:pt x="427" y="977"/>
                    </a:lnTo>
                    <a:lnTo>
                      <a:pt x="427" y="978"/>
                    </a:lnTo>
                    <a:lnTo>
                      <a:pt x="425" y="978"/>
                    </a:lnTo>
                    <a:lnTo>
                      <a:pt x="424" y="979"/>
                    </a:lnTo>
                    <a:lnTo>
                      <a:pt x="423" y="979"/>
                    </a:lnTo>
                    <a:lnTo>
                      <a:pt x="422" y="979"/>
                    </a:lnTo>
                    <a:lnTo>
                      <a:pt x="420" y="979"/>
                    </a:lnTo>
                    <a:lnTo>
                      <a:pt x="420" y="980"/>
                    </a:lnTo>
                    <a:lnTo>
                      <a:pt x="420" y="982"/>
                    </a:lnTo>
                    <a:lnTo>
                      <a:pt x="420" y="983"/>
                    </a:lnTo>
                    <a:lnTo>
                      <a:pt x="422" y="983"/>
                    </a:lnTo>
                    <a:lnTo>
                      <a:pt x="422" y="984"/>
                    </a:lnTo>
                    <a:lnTo>
                      <a:pt x="422" y="985"/>
                    </a:lnTo>
                    <a:lnTo>
                      <a:pt x="422" y="987"/>
                    </a:lnTo>
                    <a:lnTo>
                      <a:pt x="422" y="988"/>
                    </a:lnTo>
                    <a:lnTo>
                      <a:pt x="423" y="988"/>
                    </a:lnTo>
                    <a:lnTo>
                      <a:pt x="423" y="989"/>
                    </a:lnTo>
                    <a:lnTo>
                      <a:pt x="423" y="990"/>
                    </a:lnTo>
                    <a:lnTo>
                      <a:pt x="424" y="990"/>
                    </a:lnTo>
                    <a:lnTo>
                      <a:pt x="424" y="992"/>
                    </a:lnTo>
                    <a:lnTo>
                      <a:pt x="425" y="992"/>
                    </a:lnTo>
                    <a:lnTo>
                      <a:pt x="425" y="993"/>
                    </a:lnTo>
                    <a:lnTo>
                      <a:pt x="427" y="992"/>
                    </a:lnTo>
                    <a:lnTo>
                      <a:pt x="428" y="992"/>
                    </a:lnTo>
                    <a:lnTo>
                      <a:pt x="428" y="990"/>
                    </a:lnTo>
                    <a:lnTo>
                      <a:pt x="429" y="990"/>
                    </a:lnTo>
                    <a:lnTo>
                      <a:pt x="430" y="989"/>
                    </a:lnTo>
                    <a:lnTo>
                      <a:pt x="432" y="990"/>
                    </a:lnTo>
                    <a:lnTo>
                      <a:pt x="433" y="990"/>
                    </a:lnTo>
                    <a:lnTo>
                      <a:pt x="434" y="990"/>
                    </a:lnTo>
                    <a:lnTo>
                      <a:pt x="435" y="989"/>
                    </a:lnTo>
                    <a:lnTo>
                      <a:pt x="437" y="989"/>
                    </a:lnTo>
                    <a:lnTo>
                      <a:pt x="438" y="990"/>
                    </a:lnTo>
                    <a:lnTo>
                      <a:pt x="439" y="990"/>
                    </a:lnTo>
                    <a:lnTo>
                      <a:pt x="439" y="992"/>
                    </a:lnTo>
                    <a:lnTo>
                      <a:pt x="439" y="993"/>
                    </a:lnTo>
                    <a:lnTo>
                      <a:pt x="440" y="994"/>
                    </a:lnTo>
                    <a:lnTo>
                      <a:pt x="442" y="994"/>
                    </a:lnTo>
                    <a:lnTo>
                      <a:pt x="443" y="994"/>
                    </a:lnTo>
                    <a:lnTo>
                      <a:pt x="444" y="994"/>
                    </a:lnTo>
                    <a:lnTo>
                      <a:pt x="445" y="994"/>
                    </a:lnTo>
                    <a:lnTo>
                      <a:pt x="446" y="994"/>
                    </a:lnTo>
                    <a:lnTo>
                      <a:pt x="446" y="995"/>
                    </a:lnTo>
                    <a:lnTo>
                      <a:pt x="446" y="997"/>
                    </a:lnTo>
                    <a:lnTo>
                      <a:pt x="445" y="997"/>
                    </a:lnTo>
                    <a:lnTo>
                      <a:pt x="445" y="998"/>
                    </a:lnTo>
                    <a:lnTo>
                      <a:pt x="445" y="999"/>
                    </a:lnTo>
                    <a:lnTo>
                      <a:pt x="445" y="1000"/>
                    </a:lnTo>
                    <a:lnTo>
                      <a:pt x="445" y="1001"/>
                    </a:lnTo>
                    <a:lnTo>
                      <a:pt x="448" y="1003"/>
                    </a:lnTo>
                    <a:lnTo>
                      <a:pt x="446" y="1003"/>
                    </a:lnTo>
                    <a:lnTo>
                      <a:pt x="445" y="1004"/>
                    </a:lnTo>
                    <a:lnTo>
                      <a:pt x="444" y="1004"/>
                    </a:lnTo>
                    <a:lnTo>
                      <a:pt x="444" y="1005"/>
                    </a:lnTo>
                    <a:lnTo>
                      <a:pt x="444" y="1006"/>
                    </a:lnTo>
                    <a:lnTo>
                      <a:pt x="444" y="1008"/>
                    </a:lnTo>
                    <a:lnTo>
                      <a:pt x="443" y="1008"/>
                    </a:lnTo>
                    <a:lnTo>
                      <a:pt x="443" y="1009"/>
                    </a:lnTo>
                    <a:lnTo>
                      <a:pt x="443" y="1008"/>
                    </a:lnTo>
                    <a:lnTo>
                      <a:pt x="442" y="1009"/>
                    </a:lnTo>
                    <a:lnTo>
                      <a:pt x="442" y="1010"/>
                    </a:lnTo>
                    <a:lnTo>
                      <a:pt x="442" y="1011"/>
                    </a:lnTo>
                    <a:lnTo>
                      <a:pt x="442" y="1013"/>
                    </a:lnTo>
                    <a:lnTo>
                      <a:pt x="442" y="1014"/>
                    </a:lnTo>
                    <a:lnTo>
                      <a:pt x="442" y="1015"/>
                    </a:lnTo>
                    <a:lnTo>
                      <a:pt x="442" y="1016"/>
                    </a:lnTo>
                    <a:lnTo>
                      <a:pt x="442" y="1018"/>
                    </a:lnTo>
                    <a:lnTo>
                      <a:pt x="442" y="1019"/>
                    </a:lnTo>
                    <a:lnTo>
                      <a:pt x="442" y="1020"/>
                    </a:lnTo>
                    <a:lnTo>
                      <a:pt x="442" y="1021"/>
                    </a:lnTo>
                    <a:lnTo>
                      <a:pt x="440" y="1024"/>
                    </a:lnTo>
                    <a:lnTo>
                      <a:pt x="440" y="1025"/>
                    </a:lnTo>
                    <a:lnTo>
                      <a:pt x="440" y="1026"/>
                    </a:lnTo>
                    <a:lnTo>
                      <a:pt x="440" y="1027"/>
                    </a:lnTo>
                    <a:lnTo>
                      <a:pt x="440" y="1029"/>
                    </a:lnTo>
                    <a:lnTo>
                      <a:pt x="439" y="1029"/>
                    </a:lnTo>
                    <a:lnTo>
                      <a:pt x="439" y="1030"/>
                    </a:lnTo>
                    <a:lnTo>
                      <a:pt x="439" y="1031"/>
                    </a:lnTo>
                    <a:lnTo>
                      <a:pt x="438" y="1031"/>
                    </a:lnTo>
                    <a:lnTo>
                      <a:pt x="438" y="1032"/>
                    </a:lnTo>
                    <a:lnTo>
                      <a:pt x="437" y="1032"/>
                    </a:lnTo>
                    <a:lnTo>
                      <a:pt x="435" y="1032"/>
                    </a:lnTo>
                    <a:lnTo>
                      <a:pt x="433" y="1034"/>
                    </a:lnTo>
                    <a:lnTo>
                      <a:pt x="433" y="1036"/>
                    </a:lnTo>
                    <a:lnTo>
                      <a:pt x="433" y="1037"/>
                    </a:lnTo>
                    <a:lnTo>
                      <a:pt x="432" y="1039"/>
                    </a:lnTo>
                    <a:lnTo>
                      <a:pt x="430" y="1039"/>
                    </a:lnTo>
                    <a:lnTo>
                      <a:pt x="430" y="1040"/>
                    </a:lnTo>
                    <a:lnTo>
                      <a:pt x="429" y="1040"/>
                    </a:lnTo>
                    <a:lnTo>
                      <a:pt x="428" y="1040"/>
                    </a:lnTo>
                    <a:lnTo>
                      <a:pt x="428" y="1039"/>
                    </a:lnTo>
                    <a:lnTo>
                      <a:pt x="425" y="1039"/>
                    </a:lnTo>
                    <a:lnTo>
                      <a:pt x="424" y="1040"/>
                    </a:lnTo>
                    <a:lnTo>
                      <a:pt x="423" y="1040"/>
                    </a:lnTo>
                    <a:lnTo>
                      <a:pt x="423" y="1039"/>
                    </a:lnTo>
                    <a:lnTo>
                      <a:pt x="423" y="1037"/>
                    </a:lnTo>
                    <a:lnTo>
                      <a:pt x="422" y="1037"/>
                    </a:lnTo>
                    <a:lnTo>
                      <a:pt x="422" y="1036"/>
                    </a:lnTo>
                    <a:lnTo>
                      <a:pt x="422" y="1035"/>
                    </a:lnTo>
                    <a:lnTo>
                      <a:pt x="420" y="1035"/>
                    </a:lnTo>
                    <a:lnTo>
                      <a:pt x="420" y="1034"/>
                    </a:lnTo>
                    <a:lnTo>
                      <a:pt x="419" y="1034"/>
                    </a:lnTo>
                    <a:lnTo>
                      <a:pt x="419" y="1035"/>
                    </a:lnTo>
                    <a:lnTo>
                      <a:pt x="419" y="1036"/>
                    </a:lnTo>
                    <a:lnTo>
                      <a:pt x="419" y="1037"/>
                    </a:lnTo>
                    <a:lnTo>
                      <a:pt x="418" y="1037"/>
                    </a:lnTo>
                    <a:lnTo>
                      <a:pt x="418" y="1039"/>
                    </a:lnTo>
                    <a:lnTo>
                      <a:pt x="417" y="1039"/>
                    </a:lnTo>
                    <a:lnTo>
                      <a:pt x="417" y="1040"/>
                    </a:lnTo>
                    <a:lnTo>
                      <a:pt x="416" y="1040"/>
                    </a:lnTo>
                    <a:lnTo>
                      <a:pt x="416" y="1041"/>
                    </a:lnTo>
                    <a:lnTo>
                      <a:pt x="416" y="1042"/>
                    </a:lnTo>
                    <a:lnTo>
                      <a:pt x="416" y="1044"/>
                    </a:lnTo>
                    <a:lnTo>
                      <a:pt x="416" y="1045"/>
                    </a:lnTo>
                    <a:lnTo>
                      <a:pt x="414" y="1045"/>
                    </a:lnTo>
                    <a:lnTo>
                      <a:pt x="412" y="1044"/>
                    </a:lnTo>
                    <a:lnTo>
                      <a:pt x="411" y="1044"/>
                    </a:lnTo>
                    <a:lnTo>
                      <a:pt x="411" y="1042"/>
                    </a:lnTo>
                    <a:lnTo>
                      <a:pt x="411" y="1041"/>
                    </a:lnTo>
                    <a:lnTo>
                      <a:pt x="411" y="1040"/>
                    </a:lnTo>
                    <a:lnTo>
                      <a:pt x="412" y="1040"/>
                    </a:lnTo>
                    <a:lnTo>
                      <a:pt x="412" y="1039"/>
                    </a:lnTo>
                    <a:lnTo>
                      <a:pt x="412" y="1037"/>
                    </a:lnTo>
                    <a:lnTo>
                      <a:pt x="412" y="1036"/>
                    </a:lnTo>
                    <a:lnTo>
                      <a:pt x="412" y="1035"/>
                    </a:lnTo>
                    <a:lnTo>
                      <a:pt x="411" y="1035"/>
                    </a:lnTo>
                    <a:lnTo>
                      <a:pt x="409" y="1035"/>
                    </a:lnTo>
                    <a:lnTo>
                      <a:pt x="409" y="1034"/>
                    </a:lnTo>
                    <a:lnTo>
                      <a:pt x="408" y="1034"/>
                    </a:lnTo>
                    <a:lnTo>
                      <a:pt x="407" y="1032"/>
                    </a:lnTo>
                    <a:lnTo>
                      <a:pt x="404" y="1031"/>
                    </a:lnTo>
                    <a:lnTo>
                      <a:pt x="403" y="1031"/>
                    </a:lnTo>
                    <a:lnTo>
                      <a:pt x="398" y="1029"/>
                    </a:lnTo>
                    <a:lnTo>
                      <a:pt x="397" y="1027"/>
                    </a:lnTo>
                    <a:lnTo>
                      <a:pt x="396" y="1027"/>
                    </a:lnTo>
                    <a:lnTo>
                      <a:pt x="396" y="1029"/>
                    </a:lnTo>
                    <a:lnTo>
                      <a:pt x="396" y="1030"/>
                    </a:lnTo>
                    <a:lnTo>
                      <a:pt x="396" y="1031"/>
                    </a:lnTo>
                    <a:lnTo>
                      <a:pt x="394" y="1031"/>
                    </a:lnTo>
                    <a:lnTo>
                      <a:pt x="393" y="1031"/>
                    </a:lnTo>
                    <a:lnTo>
                      <a:pt x="393" y="1032"/>
                    </a:lnTo>
                    <a:lnTo>
                      <a:pt x="392" y="1032"/>
                    </a:lnTo>
                    <a:lnTo>
                      <a:pt x="391" y="1032"/>
                    </a:lnTo>
                    <a:lnTo>
                      <a:pt x="390" y="1032"/>
                    </a:lnTo>
                    <a:lnTo>
                      <a:pt x="388" y="1031"/>
                    </a:lnTo>
                    <a:lnTo>
                      <a:pt x="387" y="1031"/>
                    </a:lnTo>
                    <a:lnTo>
                      <a:pt x="386" y="1032"/>
                    </a:lnTo>
                    <a:lnTo>
                      <a:pt x="382" y="1032"/>
                    </a:lnTo>
                    <a:lnTo>
                      <a:pt x="382" y="1034"/>
                    </a:lnTo>
                    <a:lnTo>
                      <a:pt x="381" y="1034"/>
                    </a:lnTo>
                    <a:lnTo>
                      <a:pt x="380" y="1034"/>
                    </a:lnTo>
                    <a:lnTo>
                      <a:pt x="378" y="1034"/>
                    </a:lnTo>
                    <a:lnTo>
                      <a:pt x="377" y="1034"/>
                    </a:lnTo>
                    <a:lnTo>
                      <a:pt x="376" y="1034"/>
                    </a:lnTo>
                    <a:lnTo>
                      <a:pt x="375" y="1035"/>
                    </a:lnTo>
                    <a:lnTo>
                      <a:pt x="373" y="1035"/>
                    </a:lnTo>
                    <a:lnTo>
                      <a:pt x="372" y="1036"/>
                    </a:lnTo>
                    <a:lnTo>
                      <a:pt x="370" y="1037"/>
                    </a:lnTo>
                    <a:lnTo>
                      <a:pt x="368" y="1039"/>
                    </a:lnTo>
                    <a:lnTo>
                      <a:pt x="366" y="1040"/>
                    </a:lnTo>
                    <a:lnTo>
                      <a:pt x="365" y="1040"/>
                    </a:lnTo>
                    <a:lnTo>
                      <a:pt x="364" y="1040"/>
                    </a:lnTo>
                    <a:lnTo>
                      <a:pt x="362" y="1041"/>
                    </a:lnTo>
                    <a:lnTo>
                      <a:pt x="361" y="1041"/>
                    </a:lnTo>
                    <a:lnTo>
                      <a:pt x="360" y="1041"/>
                    </a:lnTo>
                    <a:lnTo>
                      <a:pt x="359" y="1042"/>
                    </a:lnTo>
                    <a:lnTo>
                      <a:pt x="357" y="1042"/>
                    </a:lnTo>
                    <a:lnTo>
                      <a:pt x="356" y="1042"/>
                    </a:lnTo>
                    <a:lnTo>
                      <a:pt x="356" y="1044"/>
                    </a:lnTo>
                    <a:lnTo>
                      <a:pt x="356" y="1045"/>
                    </a:lnTo>
                    <a:lnTo>
                      <a:pt x="357" y="1046"/>
                    </a:lnTo>
                    <a:lnTo>
                      <a:pt x="360" y="1050"/>
                    </a:lnTo>
                    <a:lnTo>
                      <a:pt x="361" y="1051"/>
                    </a:lnTo>
                    <a:lnTo>
                      <a:pt x="362" y="1053"/>
                    </a:lnTo>
                    <a:lnTo>
                      <a:pt x="364" y="1055"/>
                    </a:lnTo>
                    <a:lnTo>
                      <a:pt x="364" y="1056"/>
                    </a:lnTo>
                    <a:lnTo>
                      <a:pt x="365" y="1057"/>
                    </a:lnTo>
                    <a:lnTo>
                      <a:pt x="365" y="1058"/>
                    </a:lnTo>
                    <a:lnTo>
                      <a:pt x="366" y="1060"/>
                    </a:lnTo>
                    <a:lnTo>
                      <a:pt x="367" y="1061"/>
                    </a:lnTo>
                    <a:lnTo>
                      <a:pt x="367" y="1062"/>
                    </a:lnTo>
                    <a:lnTo>
                      <a:pt x="368" y="1065"/>
                    </a:lnTo>
                    <a:lnTo>
                      <a:pt x="371" y="1067"/>
                    </a:lnTo>
                    <a:lnTo>
                      <a:pt x="372" y="1070"/>
                    </a:lnTo>
                    <a:lnTo>
                      <a:pt x="375" y="1073"/>
                    </a:lnTo>
                    <a:lnTo>
                      <a:pt x="376" y="1076"/>
                    </a:lnTo>
                    <a:lnTo>
                      <a:pt x="377" y="1077"/>
                    </a:lnTo>
                    <a:lnTo>
                      <a:pt x="378" y="1079"/>
                    </a:lnTo>
                    <a:lnTo>
                      <a:pt x="380" y="1082"/>
                    </a:lnTo>
                    <a:lnTo>
                      <a:pt x="382" y="1086"/>
                    </a:lnTo>
                    <a:lnTo>
                      <a:pt x="385" y="1089"/>
                    </a:lnTo>
                    <a:lnTo>
                      <a:pt x="385" y="1091"/>
                    </a:lnTo>
                    <a:lnTo>
                      <a:pt x="386" y="1092"/>
                    </a:lnTo>
                    <a:lnTo>
                      <a:pt x="388" y="1097"/>
                    </a:lnTo>
                    <a:lnTo>
                      <a:pt x="390" y="1098"/>
                    </a:lnTo>
                    <a:lnTo>
                      <a:pt x="392" y="1103"/>
                    </a:lnTo>
                    <a:lnTo>
                      <a:pt x="393" y="1104"/>
                    </a:lnTo>
                    <a:lnTo>
                      <a:pt x="393" y="1105"/>
                    </a:lnTo>
                    <a:lnTo>
                      <a:pt x="396" y="1108"/>
                    </a:lnTo>
                    <a:lnTo>
                      <a:pt x="397" y="1110"/>
                    </a:lnTo>
                    <a:lnTo>
                      <a:pt x="398" y="1112"/>
                    </a:lnTo>
                    <a:lnTo>
                      <a:pt x="398" y="1113"/>
                    </a:lnTo>
                    <a:lnTo>
                      <a:pt x="399" y="1114"/>
                    </a:lnTo>
                    <a:lnTo>
                      <a:pt x="401" y="1115"/>
                    </a:lnTo>
                    <a:lnTo>
                      <a:pt x="401" y="1117"/>
                    </a:lnTo>
                    <a:lnTo>
                      <a:pt x="401" y="1118"/>
                    </a:lnTo>
                    <a:lnTo>
                      <a:pt x="402" y="1118"/>
                    </a:lnTo>
                    <a:lnTo>
                      <a:pt x="402" y="1119"/>
                    </a:lnTo>
                    <a:lnTo>
                      <a:pt x="403" y="1120"/>
                    </a:lnTo>
                    <a:lnTo>
                      <a:pt x="406" y="1125"/>
                    </a:lnTo>
                    <a:lnTo>
                      <a:pt x="407" y="1128"/>
                    </a:lnTo>
                    <a:lnTo>
                      <a:pt x="407" y="1129"/>
                    </a:lnTo>
                    <a:lnTo>
                      <a:pt x="406" y="1129"/>
                    </a:lnTo>
                    <a:lnTo>
                      <a:pt x="406" y="1130"/>
                    </a:lnTo>
                    <a:lnTo>
                      <a:pt x="404" y="1130"/>
                    </a:lnTo>
                    <a:lnTo>
                      <a:pt x="404" y="1131"/>
                    </a:lnTo>
                    <a:lnTo>
                      <a:pt x="403" y="1131"/>
                    </a:lnTo>
                    <a:lnTo>
                      <a:pt x="403" y="1133"/>
                    </a:lnTo>
                    <a:lnTo>
                      <a:pt x="403" y="1134"/>
                    </a:lnTo>
                    <a:lnTo>
                      <a:pt x="402" y="1134"/>
                    </a:lnTo>
                    <a:lnTo>
                      <a:pt x="402" y="1135"/>
                    </a:lnTo>
                    <a:lnTo>
                      <a:pt x="402" y="1136"/>
                    </a:lnTo>
                    <a:lnTo>
                      <a:pt x="401" y="1136"/>
                    </a:lnTo>
                    <a:lnTo>
                      <a:pt x="402" y="1140"/>
                    </a:lnTo>
                    <a:lnTo>
                      <a:pt x="403" y="1141"/>
                    </a:lnTo>
                    <a:lnTo>
                      <a:pt x="406" y="1145"/>
                    </a:lnTo>
                    <a:lnTo>
                      <a:pt x="406" y="1146"/>
                    </a:lnTo>
                    <a:lnTo>
                      <a:pt x="406" y="1148"/>
                    </a:lnTo>
                    <a:lnTo>
                      <a:pt x="411" y="1146"/>
                    </a:lnTo>
                    <a:lnTo>
                      <a:pt x="411" y="1148"/>
                    </a:lnTo>
                    <a:lnTo>
                      <a:pt x="412" y="1149"/>
                    </a:lnTo>
                    <a:lnTo>
                      <a:pt x="413" y="1150"/>
                    </a:lnTo>
                    <a:lnTo>
                      <a:pt x="414" y="1150"/>
                    </a:lnTo>
                    <a:lnTo>
                      <a:pt x="414" y="1151"/>
                    </a:lnTo>
                    <a:lnTo>
                      <a:pt x="416" y="1151"/>
                    </a:lnTo>
                    <a:lnTo>
                      <a:pt x="417" y="1150"/>
                    </a:lnTo>
                    <a:lnTo>
                      <a:pt x="418" y="1150"/>
                    </a:lnTo>
                    <a:lnTo>
                      <a:pt x="419" y="1154"/>
                    </a:lnTo>
                    <a:lnTo>
                      <a:pt x="419" y="1155"/>
                    </a:lnTo>
                    <a:lnTo>
                      <a:pt x="419" y="1156"/>
                    </a:lnTo>
                    <a:lnTo>
                      <a:pt x="419" y="1157"/>
                    </a:lnTo>
                    <a:lnTo>
                      <a:pt x="419" y="1160"/>
                    </a:lnTo>
                    <a:lnTo>
                      <a:pt x="420" y="1161"/>
                    </a:lnTo>
                    <a:lnTo>
                      <a:pt x="420" y="1162"/>
                    </a:lnTo>
                    <a:lnTo>
                      <a:pt x="420" y="1164"/>
                    </a:lnTo>
                    <a:lnTo>
                      <a:pt x="420" y="1165"/>
                    </a:lnTo>
                    <a:lnTo>
                      <a:pt x="420" y="1166"/>
                    </a:lnTo>
                    <a:lnTo>
                      <a:pt x="420" y="1167"/>
                    </a:lnTo>
                    <a:lnTo>
                      <a:pt x="422" y="1167"/>
                    </a:lnTo>
                    <a:lnTo>
                      <a:pt x="424" y="1172"/>
                    </a:lnTo>
                    <a:lnTo>
                      <a:pt x="425" y="1174"/>
                    </a:lnTo>
                    <a:lnTo>
                      <a:pt x="427" y="1174"/>
                    </a:lnTo>
                    <a:lnTo>
                      <a:pt x="427" y="1175"/>
                    </a:lnTo>
                    <a:lnTo>
                      <a:pt x="428" y="1175"/>
                    </a:lnTo>
                    <a:lnTo>
                      <a:pt x="429" y="1176"/>
                    </a:lnTo>
                    <a:lnTo>
                      <a:pt x="430" y="1176"/>
                    </a:lnTo>
                    <a:lnTo>
                      <a:pt x="430" y="1177"/>
                    </a:lnTo>
                    <a:lnTo>
                      <a:pt x="432" y="1177"/>
                    </a:lnTo>
                    <a:lnTo>
                      <a:pt x="433" y="1178"/>
                    </a:lnTo>
                    <a:lnTo>
                      <a:pt x="433" y="1180"/>
                    </a:lnTo>
                    <a:lnTo>
                      <a:pt x="434" y="1180"/>
                    </a:lnTo>
                    <a:lnTo>
                      <a:pt x="434" y="1181"/>
                    </a:lnTo>
                    <a:lnTo>
                      <a:pt x="435" y="1182"/>
                    </a:lnTo>
                    <a:lnTo>
                      <a:pt x="437" y="1183"/>
                    </a:lnTo>
                    <a:lnTo>
                      <a:pt x="438" y="1183"/>
                    </a:lnTo>
                    <a:lnTo>
                      <a:pt x="438" y="1182"/>
                    </a:lnTo>
                    <a:lnTo>
                      <a:pt x="439" y="1182"/>
                    </a:lnTo>
                    <a:lnTo>
                      <a:pt x="439" y="1181"/>
                    </a:lnTo>
                    <a:lnTo>
                      <a:pt x="439" y="1180"/>
                    </a:lnTo>
                    <a:lnTo>
                      <a:pt x="440" y="1180"/>
                    </a:lnTo>
                    <a:lnTo>
                      <a:pt x="440" y="1178"/>
                    </a:lnTo>
                    <a:lnTo>
                      <a:pt x="440" y="1177"/>
                    </a:lnTo>
                    <a:lnTo>
                      <a:pt x="442" y="1177"/>
                    </a:lnTo>
                    <a:lnTo>
                      <a:pt x="443" y="1177"/>
                    </a:lnTo>
                    <a:lnTo>
                      <a:pt x="443" y="1176"/>
                    </a:lnTo>
                    <a:lnTo>
                      <a:pt x="444" y="1176"/>
                    </a:lnTo>
                    <a:lnTo>
                      <a:pt x="444" y="1175"/>
                    </a:lnTo>
                    <a:lnTo>
                      <a:pt x="444" y="1174"/>
                    </a:lnTo>
                    <a:lnTo>
                      <a:pt x="445" y="1174"/>
                    </a:lnTo>
                    <a:lnTo>
                      <a:pt x="445" y="1172"/>
                    </a:lnTo>
                    <a:lnTo>
                      <a:pt x="445" y="1171"/>
                    </a:lnTo>
                    <a:lnTo>
                      <a:pt x="445" y="1170"/>
                    </a:lnTo>
                    <a:lnTo>
                      <a:pt x="446" y="1170"/>
                    </a:lnTo>
                    <a:lnTo>
                      <a:pt x="446" y="1169"/>
                    </a:lnTo>
                    <a:lnTo>
                      <a:pt x="448" y="1169"/>
                    </a:lnTo>
                    <a:lnTo>
                      <a:pt x="449" y="1169"/>
                    </a:lnTo>
                    <a:lnTo>
                      <a:pt x="449" y="1167"/>
                    </a:lnTo>
                    <a:lnTo>
                      <a:pt x="449" y="1166"/>
                    </a:lnTo>
                    <a:lnTo>
                      <a:pt x="450" y="1166"/>
                    </a:lnTo>
                    <a:lnTo>
                      <a:pt x="450" y="1165"/>
                    </a:lnTo>
                    <a:lnTo>
                      <a:pt x="450" y="1164"/>
                    </a:lnTo>
                    <a:lnTo>
                      <a:pt x="451" y="1164"/>
                    </a:lnTo>
                    <a:lnTo>
                      <a:pt x="451" y="1162"/>
                    </a:lnTo>
                    <a:lnTo>
                      <a:pt x="451" y="1161"/>
                    </a:lnTo>
                    <a:lnTo>
                      <a:pt x="451" y="1160"/>
                    </a:lnTo>
                    <a:lnTo>
                      <a:pt x="451" y="1159"/>
                    </a:lnTo>
                    <a:lnTo>
                      <a:pt x="453" y="1159"/>
                    </a:lnTo>
                    <a:lnTo>
                      <a:pt x="453" y="1157"/>
                    </a:lnTo>
                    <a:lnTo>
                      <a:pt x="451" y="1156"/>
                    </a:lnTo>
                    <a:lnTo>
                      <a:pt x="453" y="1156"/>
                    </a:lnTo>
                    <a:lnTo>
                      <a:pt x="453" y="1155"/>
                    </a:lnTo>
                    <a:lnTo>
                      <a:pt x="453" y="1154"/>
                    </a:lnTo>
                    <a:lnTo>
                      <a:pt x="453" y="1152"/>
                    </a:lnTo>
                    <a:lnTo>
                      <a:pt x="454" y="1152"/>
                    </a:lnTo>
                    <a:lnTo>
                      <a:pt x="453" y="1152"/>
                    </a:lnTo>
                    <a:lnTo>
                      <a:pt x="454" y="1151"/>
                    </a:lnTo>
                    <a:lnTo>
                      <a:pt x="454" y="1150"/>
                    </a:lnTo>
                    <a:lnTo>
                      <a:pt x="454" y="1149"/>
                    </a:lnTo>
                    <a:lnTo>
                      <a:pt x="454" y="1148"/>
                    </a:lnTo>
                    <a:lnTo>
                      <a:pt x="455" y="1148"/>
                    </a:lnTo>
                    <a:lnTo>
                      <a:pt x="455" y="1146"/>
                    </a:lnTo>
                    <a:lnTo>
                      <a:pt x="456" y="1146"/>
                    </a:lnTo>
                    <a:lnTo>
                      <a:pt x="456" y="1145"/>
                    </a:lnTo>
                    <a:lnTo>
                      <a:pt x="458" y="1145"/>
                    </a:lnTo>
                    <a:lnTo>
                      <a:pt x="459" y="1145"/>
                    </a:lnTo>
                    <a:lnTo>
                      <a:pt x="459" y="1144"/>
                    </a:lnTo>
                    <a:lnTo>
                      <a:pt x="459" y="1143"/>
                    </a:lnTo>
                    <a:lnTo>
                      <a:pt x="460" y="1143"/>
                    </a:lnTo>
                    <a:lnTo>
                      <a:pt x="460" y="1141"/>
                    </a:lnTo>
                    <a:lnTo>
                      <a:pt x="461" y="1141"/>
                    </a:lnTo>
                    <a:lnTo>
                      <a:pt x="461" y="1140"/>
                    </a:lnTo>
                    <a:lnTo>
                      <a:pt x="461" y="1139"/>
                    </a:lnTo>
                    <a:lnTo>
                      <a:pt x="461" y="1138"/>
                    </a:lnTo>
                    <a:lnTo>
                      <a:pt x="461" y="1136"/>
                    </a:lnTo>
                    <a:lnTo>
                      <a:pt x="461" y="1135"/>
                    </a:lnTo>
                    <a:lnTo>
                      <a:pt x="461" y="1134"/>
                    </a:lnTo>
                    <a:lnTo>
                      <a:pt x="461" y="1133"/>
                    </a:lnTo>
                    <a:lnTo>
                      <a:pt x="461" y="1134"/>
                    </a:lnTo>
                    <a:lnTo>
                      <a:pt x="460" y="1134"/>
                    </a:lnTo>
                    <a:lnTo>
                      <a:pt x="461" y="1131"/>
                    </a:lnTo>
                    <a:lnTo>
                      <a:pt x="463" y="1131"/>
                    </a:lnTo>
                    <a:lnTo>
                      <a:pt x="464" y="1131"/>
                    </a:lnTo>
                    <a:lnTo>
                      <a:pt x="464" y="1130"/>
                    </a:lnTo>
                    <a:lnTo>
                      <a:pt x="465" y="1130"/>
                    </a:lnTo>
                    <a:lnTo>
                      <a:pt x="465" y="1129"/>
                    </a:lnTo>
                    <a:lnTo>
                      <a:pt x="466" y="1129"/>
                    </a:lnTo>
                    <a:lnTo>
                      <a:pt x="466" y="1128"/>
                    </a:lnTo>
                    <a:lnTo>
                      <a:pt x="468" y="1128"/>
                    </a:lnTo>
                    <a:lnTo>
                      <a:pt x="468" y="1127"/>
                    </a:lnTo>
                    <a:lnTo>
                      <a:pt x="468" y="1125"/>
                    </a:lnTo>
                    <a:lnTo>
                      <a:pt x="469" y="1125"/>
                    </a:lnTo>
                    <a:lnTo>
                      <a:pt x="469" y="1124"/>
                    </a:lnTo>
                    <a:lnTo>
                      <a:pt x="470" y="1124"/>
                    </a:lnTo>
                    <a:lnTo>
                      <a:pt x="471" y="1124"/>
                    </a:lnTo>
                    <a:lnTo>
                      <a:pt x="471" y="1123"/>
                    </a:lnTo>
                    <a:lnTo>
                      <a:pt x="472" y="1123"/>
                    </a:lnTo>
                    <a:lnTo>
                      <a:pt x="474" y="1124"/>
                    </a:lnTo>
                    <a:lnTo>
                      <a:pt x="475" y="1124"/>
                    </a:lnTo>
                    <a:lnTo>
                      <a:pt x="476" y="1124"/>
                    </a:lnTo>
                    <a:lnTo>
                      <a:pt x="479" y="1125"/>
                    </a:lnTo>
                    <a:lnTo>
                      <a:pt x="480" y="1125"/>
                    </a:lnTo>
                    <a:lnTo>
                      <a:pt x="482" y="1125"/>
                    </a:lnTo>
                    <a:lnTo>
                      <a:pt x="484" y="1125"/>
                    </a:lnTo>
                    <a:lnTo>
                      <a:pt x="484" y="1122"/>
                    </a:lnTo>
                    <a:lnTo>
                      <a:pt x="485" y="1119"/>
                    </a:lnTo>
                    <a:lnTo>
                      <a:pt x="485" y="1118"/>
                    </a:lnTo>
                    <a:lnTo>
                      <a:pt x="486" y="1115"/>
                    </a:lnTo>
                    <a:lnTo>
                      <a:pt x="486" y="1113"/>
                    </a:lnTo>
                    <a:lnTo>
                      <a:pt x="487" y="1110"/>
                    </a:lnTo>
                    <a:lnTo>
                      <a:pt x="489" y="1108"/>
                    </a:lnTo>
                    <a:lnTo>
                      <a:pt x="489" y="1107"/>
                    </a:lnTo>
                    <a:lnTo>
                      <a:pt x="490" y="1105"/>
                    </a:lnTo>
                    <a:lnTo>
                      <a:pt x="490" y="1104"/>
                    </a:lnTo>
                    <a:lnTo>
                      <a:pt x="491" y="1103"/>
                    </a:lnTo>
                    <a:lnTo>
                      <a:pt x="490" y="1102"/>
                    </a:lnTo>
                    <a:lnTo>
                      <a:pt x="490" y="1101"/>
                    </a:lnTo>
                    <a:lnTo>
                      <a:pt x="491" y="1101"/>
                    </a:lnTo>
                    <a:lnTo>
                      <a:pt x="491" y="1099"/>
                    </a:lnTo>
                    <a:lnTo>
                      <a:pt x="491" y="1098"/>
                    </a:lnTo>
                    <a:lnTo>
                      <a:pt x="491" y="1097"/>
                    </a:lnTo>
                    <a:lnTo>
                      <a:pt x="492" y="1097"/>
                    </a:lnTo>
                    <a:lnTo>
                      <a:pt x="494" y="1097"/>
                    </a:lnTo>
                    <a:lnTo>
                      <a:pt x="495" y="1097"/>
                    </a:lnTo>
                    <a:lnTo>
                      <a:pt x="496" y="1097"/>
                    </a:lnTo>
                    <a:lnTo>
                      <a:pt x="496" y="1098"/>
                    </a:lnTo>
                    <a:lnTo>
                      <a:pt x="497" y="1098"/>
                    </a:lnTo>
                    <a:lnTo>
                      <a:pt x="498" y="1101"/>
                    </a:lnTo>
                    <a:lnTo>
                      <a:pt x="497" y="1102"/>
                    </a:lnTo>
                    <a:lnTo>
                      <a:pt x="497" y="1103"/>
                    </a:lnTo>
                    <a:lnTo>
                      <a:pt x="497" y="1104"/>
                    </a:lnTo>
                    <a:lnTo>
                      <a:pt x="498" y="1104"/>
                    </a:lnTo>
                    <a:lnTo>
                      <a:pt x="500" y="1103"/>
                    </a:lnTo>
                    <a:lnTo>
                      <a:pt x="501" y="1103"/>
                    </a:lnTo>
                    <a:lnTo>
                      <a:pt x="502" y="1103"/>
                    </a:lnTo>
                    <a:lnTo>
                      <a:pt x="502" y="1102"/>
                    </a:lnTo>
                    <a:lnTo>
                      <a:pt x="503" y="1102"/>
                    </a:lnTo>
                    <a:lnTo>
                      <a:pt x="503" y="1101"/>
                    </a:lnTo>
                    <a:lnTo>
                      <a:pt x="505" y="1101"/>
                    </a:lnTo>
                    <a:lnTo>
                      <a:pt x="506" y="1101"/>
                    </a:lnTo>
                    <a:lnTo>
                      <a:pt x="506" y="1102"/>
                    </a:lnTo>
                    <a:lnTo>
                      <a:pt x="506" y="1103"/>
                    </a:lnTo>
                    <a:lnTo>
                      <a:pt x="506" y="1104"/>
                    </a:lnTo>
                    <a:lnTo>
                      <a:pt x="505" y="1105"/>
                    </a:lnTo>
                    <a:lnTo>
                      <a:pt x="505" y="1108"/>
                    </a:lnTo>
                    <a:lnTo>
                      <a:pt x="505" y="1109"/>
                    </a:lnTo>
                    <a:lnTo>
                      <a:pt x="503" y="1109"/>
                    </a:lnTo>
                    <a:lnTo>
                      <a:pt x="503" y="1110"/>
                    </a:lnTo>
                    <a:lnTo>
                      <a:pt x="505" y="1110"/>
                    </a:lnTo>
                    <a:lnTo>
                      <a:pt x="505" y="1112"/>
                    </a:lnTo>
                    <a:lnTo>
                      <a:pt x="506" y="1112"/>
                    </a:lnTo>
                    <a:lnTo>
                      <a:pt x="507" y="1112"/>
                    </a:lnTo>
                    <a:lnTo>
                      <a:pt x="508" y="1112"/>
                    </a:lnTo>
                    <a:lnTo>
                      <a:pt x="510" y="1113"/>
                    </a:lnTo>
                    <a:lnTo>
                      <a:pt x="511" y="1113"/>
                    </a:lnTo>
                    <a:lnTo>
                      <a:pt x="511" y="1114"/>
                    </a:lnTo>
                    <a:lnTo>
                      <a:pt x="511" y="1115"/>
                    </a:lnTo>
                    <a:lnTo>
                      <a:pt x="515" y="1117"/>
                    </a:lnTo>
                    <a:lnTo>
                      <a:pt x="516" y="1117"/>
                    </a:lnTo>
                    <a:lnTo>
                      <a:pt x="517" y="1118"/>
                    </a:lnTo>
                    <a:lnTo>
                      <a:pt x="518" y="1119"/>
                    </a:lnTo>
                    <a:lnTo>
                      <a:pt x="520" y="1119"/>
                    </a:lnTo>
                    <a:lnTo>
                      <a:pt x="521" y="1119"/>
                    </a:lnTo>
                    <a:lnTo>
                      <a:pt x="521" y="1120"/>
                    </a:lnTo>
                    <a:lnTo>
                      <a:pt x="522" y="1120"/>
                    </a:lnTo>
                    <a:lnTo>
                      <a:pt x="523" y="1120"/>
                    </a:lnTo>
                    <a:lnTo>
                      <a:pt x="523" y="1122"/>
                    </a:lnTo>
                    <a:lnTo>
                      <a:pt x="525" y="1122"/>
                    </a:lnTo>
                    <a:lnTo>
                      <a:pt x="525" y="1123"/>
                    </a:lnTo>
                    <a:lnTo>
                      <a:pt x="526" y="1123"/>
                    </a:lnTo>
                    <a:lnTo>
                      <a:pt x="526" y="1124"/>
                    </a:lnTo>
                    <a:lnTo>
                      <a:pt x="527" y="1125"/>
                    </a:lnTo>
                    <a:lnTo>
                      <a:pt x="528" y="1127"/>
                    </a:lnTo>
                    <a:lnTo>
                      <a:pt x="529" y="1129"/>
                    </a:lnTo>
                    <a:lnTo>
                      <a:pt x="531" y="1129"/>
                    </a:lnTo>
                    <a:lnTo>
                      <a:pt x="532" y="1130"/>
                    </a:lnTo>
                    <a:lnTo>
                      <a:pt x="533" y="1130"/>
                    </a:lnTo>
                    <a:lnTo>
                      <a:pt x="536" y="1130"/>
                    </a:lnTo>
                    <a:lnTo>
                      <a:pt x="537" y="1130"/>
                    </a:lnTo>
                    <a:lnTo>
                      <a:pt x="539" y="1130"/>
                    </a:lnTo>
                    <a:lnTo>
                      <a:pt x="539" y="1131"/>
                    </a:lnTo>
                    <a:lnTo>
                      <a:pt x="539" y="1133"/>
                    </a:lnTo>
                    <a:lnTo>
                      <a:pt x="541" y="1133"/>
                    </a:lnTo>
                    <a:lnTo>
                      <a:pt x="542" y="1133"/>
                    </a:lnTo>
                    <a:lnTo>
                      <a:pt x="543" y="1133"/>
                    </a:lnTo>
                    <a:lnTo>
                      <a:pt x="543" y="1131"/>
                    </a:lnTo>
                    <a:lnTo>
                      <a:pt x="543" y="1133"/>
                    </a:lnTo>
                    <a:lnTo>
                      <a:pt x="544" y="1133"/>
                    </a:lnTo>
                    <a:lnTo>
                      <a:pt x="544" y="1134"/>
                    </a:lnTo>
                    <a:lnTo>
                      <a:pt x="544" y="1135"/>
                    </a:lnTo>
                    <a:lnTo>
                      <a:pt x="544" y="1136"/>
                    </a:lnTo>
                    <a:lnTo>
                      <a:pt x="546" y="1136"/>
                    </a:lnTo>
                    <a:lnTo>
                      <a:pt x="549" y="1145"/>
                    </a:lnTo>
                    <a:lnTo>
                      <a:pt x="551" y="1146"/>
                    </a:lnTo>
                    <a:lnTo>
                      <a:pt x="552" y="1149"/>
                    </a:lnTo>
                    <a:lnTo>
                      <a:pt x="554" y="1154"/>
                    </a:lnTo>
                    <a:lnTo>
                      <a:pt x="555" y="1156"/>
                    </a:lnTo>
                    <a:lnTo>
                      <a:pt x="557" y="1159"/>
                    </a:lnTo>
                    <a:lnTo>
                      <a:pt x="554" y="1161"/>
                    </a:lnTo>
                    <a:lnTo>
                      <a:pt x="551" y="1165"/>
                    </a:lnTo>
                    <a:lnTo>
                      <a:pt x="549" y="1166"/>
                    </a:lnTo>
                    <a:lnTo>
                      <a:pt x="549" y="1167"/>
                    </a:lnTo>
                    <a:lnTo>
                      <a:pt x="548" y="1167"/>
                    </a:lnTo>
                    <a:lnTo>
                      <a:pt x="548" y="1169"/>
                    </a:lnTo>
                    <a:lnTo>
                      <a:pt x="547" y="1169"/>
                    </a:lnTo>
                    <a:lnTo>
                      <a:pt x="547" y="1170"/>
                    </a:lnTo>
                    <a:lnTo>
                      <a:pt x="546" y="1171"/>
                    </a:lnTo>
                    <a:lnTo>
                      <a:pt x="542" y="1167"/>
                    </a:lnTo>
                    <a:lnTo>
                      <a:pt x="539" y="1166"/>
                    </a:lnTo>
                    <a:lnTo>
                      <a:pt x="536" y="1162"/>
                    </a:lnTo>
                    <a:lnTo>
                      <a:pt x="533" y="1160"/>
                    </a:lnTo>
                    <a:lnTo>
                      <a:pt x="531" y="1160"/>
                    </a:lnTo>
                    <a:lnTo>
                      <a:pt x="528" y="1161"/>
                    </a:lnTo>
                    <a:lnTo>
                      <a:pt x="525" y="1161"/>
                    </a:lnTo>
                    <a:lnTo>
                      <a:pt x="522" y="1161"/>
                    </a:lnTo>
                    <a:lnTo>
                      <a:pt x="520" y="1161"/>
                    </a:lnTo>
                    <a:lnTo>
                      <a:pt x="520" y="1162"/>
                    </a:lnTo>
                    <a:lnTo>
                      <a:pt x="520" y="1164"/>
                    </a:lnTo>
                    <a:lnTo>
                      <a:pt x="520" y="1165"/>
                    </a:lnTo>
                    <a:lnTo>
                      <a:pt x="520" y="1166"/>
                    </a:lnTo>
                    <a:lnTo>
                      <a:pt x="523" y="1165"/>
                    </a:lnTo>
                    <a:lnTo>
                      <a:pt x="526" y="1165"/>
                    </a:lnTo>
                    <a:lnTo>
                      <a:pt x="527" y="1169"/>
                    </a:lnTo>
                    <a:lnTo>
                      <a:pt x="528" y="1169"/>
                    </a:lnTo>
                    <a:lnTo>
                      <a:pt x="529" y="1171"/>
                    </a:lnTo>
                    <a:lnTo>
                      <a:pt x="532" y="1174"/>
                    </a:lnTo>
                    <a:lnTo>
                      <a:pt x="533" y="1175"/>
                    </a:lnTo>
                    <a:lnTo>
                      <a:pt x="533" y="1176"/>
                    </a:lnTo>
                    <a:lnTo>
                      <a:pt x="536" y="1178"/>
                    </a:lnTo>
                    <a:lnTo>
                      <a:pt x="537" y="1180"/>
                    </a:lnTo>
                    <a:lnTo>
                      <a:pt x="538" y="1182"/>
                    </a:lnTo>
                    <a:lnTo>
                      <a:pt x="538" y="1183"/>
                    </a:lnTo>
                    <a:lnTo>
                      <a:pt x="538" y="1185"/>
                    </a:lnTo>
                    <a:lnTo>
                      <a:pt x="539" y="1186"/>
                    </a:lnTo>
                    <a:lnTo>
                      <a:pt x="544" y="1188"/>
                    </a:lnTo>
                    <a:lnTo>
                      <a:pt x="544" y="1187"/>
                    </a:lnTo>
                    <a:lnTo>
                      <a:pt x="546" y="1187"/>
                    </a:lnTo>
                    <a:lnTo>
                      <a:pt x="546" y="1186"/>
                    </a:lnTo>
                    <a:lnTo>
                      <a:pt x="548" y="1185"/>
                    </a:lnTo>
                    <a:lnTo>
                      <a:pt x="549" y="1185"/>
                    </a:lnTo>
                    <a:lnTo>
                      <a:pt x="549" y="1183"/>
                    </a:lnTo>
                    <a:lnTo>
                      <a:pt x="551" y="1183"/>
                    </a:lnTo>
                    <a:lnTo>
                      <a:pt x="551" y="1182"/>
                    </a:lnTo>
                    <a:lnTo>
                      <a:pt x="552" y="1182"/>
                    </a:lnTo>
                    <a:lnTo>
                      <a:pt x="553" y="1181"/>
                    </a:lnTo>
                    <a:lnTo>
                      <a:pt x="554" y="1180"/>
                    </a:lnTo>
                    <a:lnTo>
                      <a:pt x="555" y="1178"/>
                    </a:lnTo>
                    <a:lnTo>
                      <a:pt x="557" y="1178"/>
                    </a:lnTo>
                    <a:lnTo>
                      <a:pt x="558" y="1177"/>
                    </a:lnTo>
                    <a:lnTo>
                      <a:pt x="560" y="1175"/>
                    </a:lnTo>
                    <a:lnTo>
                      <a:pt x="563" y="1174"/>
                    </a:lnTo>
                    <a:lnTo>
                      <a:pt x="567" y="1170"/>
                    </a:lnTo>
                    <a:lnTo>
                      <a:pt x="568" y="1171"/>
                    </a:lnTo>
                    <a:lnTo>
                      <a:pt x="570" y="1174"/>
                    </a:lnTo>
                    <a:lnTo>
                      <a:pt x="572" y="1174"/>
                    </a:lnTo>
                    <a:lnTo>
                      <a:pt x="572" y="1175"/>
                    </a:lnTo>
                    <a:lnTo>
                      <a:pt x="573" y="1175"/>
                    </a:lnTo>
                    <a:lnTo>
                      <a:pt x="573" y="1176"/>
                    </a:lnTo>
                    <a:lnTo>
                      <a:pt x="577" y="1174"/>
                    </a:lnTo>
                    <a:lnTo>
                      <a:pt x="579" y="1171"/>
                    </a:lnTo>
                    <a:lnTo>
                      <a:pt x="580" y="1171"/>
                    </a:lnTo>
                    <a:lnTo>
                      <a:pt x="581" y="1170"/>
                    </a:lnTo>
                    <a:lnTo>
                      <a:pt x="585" y="1167"/>
                    </a:lnTo>
                    <a:lnTo>
                      <a:pt x="589" y="1166"/>
                    </a:lnTo>
                    <a:lnTo>
                      <a:pt x="593" y="1164"/>
                    </a:lnTo>
                    <a:lnTo>
                      <a:pt x="594" y="1164"/>
                    </a:lnTo>
                    <a:lnTo>
                      <a:pt x="595" y="1164"/>
                    </a:lnTo>
                    <a:lnTo>
                      <a:pt x="595" y="1162"/>
                    </a:lnTo>
                    <a:lnTo>
                      <a:pt x="596" y="1162"/>
                    </a:lnTo>
                    <a:lnTo>
                      <a:pt x="598" y="1162"/>
                    </a:lnTo>
                    <a:lnTo>
                      <a:pt x="598" y="1164"/>
                    </a:lnTo>
                    <a:lnTo>
                      <a:pt x="598" y="1166"/>
                    </a:lnTo>
                    <a:lnTo>
                      <a:pt x="598" y="1169"/>
                    </a:lnTo>
                    <a:lnTo>
                      <a:pt x="598" y="1174"/>
                    </a:lnTo>
                    <a:lnTo>
                      <a:pt x="598" y="1175"/>
                    </a:lnTo>
                    <a:lnTo>
                      <a:pt x="612" y="1188"/>
                    </a:lnTo>
                    <a:lnTo>
                      <a:pt x="614" y="1188"/>
                    </a:lnTo>
                    <a:lnTo>
                      <a:pt x="614" y="1187"/>
                    </a:lnTo>
                    <a:lnTo>
                      <a:pt x="615" y="1187"/>
                    </a:lnTo>
                    <a:lnTo>
                      <a:pt x="616" y="1187"/>
                    </a:lnTo>
                    <a:lnTo>
                      <a:pt x="616" y="1188"/>
                    </a:lnTo>
                    <a:lnTo>
                      <a:pt x="617" y="1188"/>
                    </a:lnTo>
                    <a:lnTo>
                      <a:pt x="617" y="1190"/>
                    </a:lnTo>
                    <a:lnTo>
                      <a:pt x="617" y="1191"/>
                    </a:lnTo>
                    <a:lnTo>
                      <a:pt x="617" y="1192"/>
                    </a:lnTo>
                    <a:lnTo>
                      <a:pt x="617" y="1193"/>
                    </a:lnTo>
                    <a:lnTo>
                      <a:pt x="619" y="1193"/>
                    </a:lnTo>
                    <a:lnTo>
                      <a:pt x="619" y="1195"/>
                    </a:lnTo>
                    <a:lnTo>
                      <a:pt x="620" y="1195"/>
                    </a:lnTo>
                    <a:lnTo>
                      <a:pt x="620" y="1196"/>
                    </a:lnTo>
                    <a:lnTo>
                      <a:pt x="619" y="1196"/>
                    </a:lnTo>
                    <a:lnTo>
                      <a:pt x="620" y="1196"/>
                    </a:lnTo>
                    <a:lnTo>
                      <a:pt x="620" y="1197"/>
                    </a:lnTo>
                    <a:lnTo>
                      <a:pt x="619" y="1197"/>
                    </a:lnTo>
                    <a:lnTo>
                      <a:pt x="620" y="1197"/>
                    </a:lnTo>
                    <a:lnTo>
                      <a:pt x="619" y="1197"/>
                    </a:lnTo>
                    <a:lnTo>
                      <a:pt x="619" y="1198"/>
                    </a:lnTo>
                    <a:lnTo>
                      <a:pt x="620" y="1198"/>
                    </a:lnTo>
                    <a:lnTo>
                      <a:pt x="620" y="1200"/>
                    </a:lnTo>
                    <a:lnTo>
                      <a:pt x="621" y="1200"/>
                    </a:lnTo>
                    <a:lnTo>
                      <a:pt x="622" y="1200"/>
                    </a:lnTo>
                    <a:lnTo>
                      <a:pt x="622" y="1201"/>
                    </a:lnTo>
                    <a:lnTo>
                      <a:pt x="624" y="1201"/>
                    </a:lnTo>
                    <a:lnTo>
                      <a:pt x="624" y="1202"/>
                    </a:lnTo>
                    <a:lnTo>
                      <a:pt x="625" y="1202"/>
                    </a:lnTo>
                    <a:lnTo>
                      <a:pt x="625" y="1203"/>
                    </a:lnTo>
                    <a:lnTo>
                      <a:pt x="626" y="1203"/>
                    </a:lnTo>
                    <a:lnTo>
                      <a:pt x="627" y="1203"/>
                    </a:lnTo>
                    <a:lnTo>
                      <a:pt x="627" y="1204"/>
                    </a:lnTo>
                    <a:lnTo>
                      <a:pt x="629" y="1204"/>
                    </a:lnTo>
                    <a:lnTo>
                      <a:pt x="629" y="1206"/>
                    </a:lnTo>
                    <a:lnTo>
                      <a:pt x="630" y="1206"/>
                    </a:lnTo>
                    <a:lnTo>
                      <a:pt x="631" y="1206"/>
                    </a:lnTo>
                    <a:lnTo>
                      <a:pt x="631" y="1207"/>
                    </a:lnTo>
                    <a:lnTo>
                      <a:pt x="627" y="1211"/>
                    </a:lnTo>
                    <a:lnTo>
                      <a:pt x="631" y="1213"/>
                    </a:lnTo>
                    <a:lnTo>
                      <a:pt x="630" y="1213"/>
                    </a:lnTo>
                    <a:lnTo>
                      <a:pt x="630" y="1214"/>
                    </a:lnTo>
                    <a:lnTo>
                      <a:pt x="630" y="1219"/>
                    </a:lnTo>
                    <a:lnTo>
                      <a:pt x="629" y="1221"/>
                    </a:lnTo>
                    <a:lnTo>
                      <a:pt x="629" y="1222"/>
                    </a:lnTo>
                    <a:lnTo>
                      <a:pt x="627" y="1222"/>
                    </a:lnTo>
                    <a:lnTo>
                      <a:pt x="626" y="1224"/>
                    </a:lnTo>
                    <a:lnTo>
                      <a:pt x="625" y="1224"/>
                    </a:lnTo>
                    <a:lnTo>
                      <a:pt x="625" y="1226"/>
                    </a:lnTo>
                    <a:lnTo>
                      <a:pt x="622" y="1228"/>
                    </a:lnTo>
                    <a:lnTo>
                      <a:pt x="619" y="1230"/>
                    </a:lnTo>
                    <a:lnTo>
                      <a:pt x="619" y="1232"/>
                    </a:lnTo>
                    <a:lnTo>
                      <a:pt x="620" y="1233"/>
                    </a:lnTo>
                    <a:lnTo>
                      <a:pt x="620" y="1235"/>
                    </a:lnTo>
                    <a:lnTo>
                      <a:pt x="621" y="1239"/>
                    </a:lnTo>
                    <a:lnTo>
                      <a:pt x="622" y="1243"/>
                    </a:lnTo>
                    <a:lnTo>
                      <a:pt x="624" y="1244"/>
                    </a:lnTo>
                    <a:lnTo>
                      <a:pt x="624" y="1245"/>
                    </a:lnTo>
                    <a:lnTo>
                      <a:pt x="626" y="1249"/>
                    </a:lnTo>
                    <a:lnTo>
                      <a:pt x="626" y="1250"/>
                    </a:lnTo>
                    <a:lnTo>
                      <a:pt x="627" y="1250"/>
                    </a:lnTo>
                    <a:lnTo>
                      <a:pt x="627" y="1253"/>
                    </a:lnTo>
                    <a:lnTo>
                      <a:pt x="629" y="1254"/>
                    </a:lnTo>
                    <a:lnTo>
                      <a:pt x="630" y="1256"/>
                    </a:lnTo>
                    <a:lnTo>
                      <a:pt x="630" y="1258"/>
                    </a:lnTo>
                    <a:lnTo>
                      <a:pt x="629" y="1259"/>
                    </a:lnTo>
                    <a:lnTo>
                      <a:pt x="631" y="1259"/>
                    </a:lnTo>
                    <a:lnTo>
                      <a:pt x="632" y="1259"/>
                    </a:lnTo>
                    <a:lnTo>
                      <a:pt x="632" y="1260"/>
                    </a:lnTo>
                    <a:lnTo>
                      <a:pt x="633" y="1261"/>
                    </a:lnTo>
                    <a:lnTo>
                      <a:pt x="633" y="1263"/>
                    </a:lnTo>
                    <a:lnTo>
                      <a:pt x="635" y="1263"/>
                    </a:lnTo>
                    <a:lnTo>
                      <a:pt x="635" y="1264"/>
                    </a:lnTo>
                    <a:lnTo>
                      <a:pt x="636" y="1265"/>
                    </a:lnTo>
                    <a:lnTo>
                      <a:pt x="637" y="1265"/>
                    </a:lnTo>
                    <a:lnTo>
                      <a:pt x="638" y="1265"/>
                    </a:lnTo>
                    <a:lnTo>
                      <a:pt x="640" y="1264"/>
                    </a:lnTo>
                    <a:lnTo>
                      <a:pt x="641" y="1264"/>
                    </a:lnTo>
                    <a:lnTo>
                      <a:pt x="643" y="1263"/>
                    </a:lnTo>
                    <a:lnTo>
                      <a:pt x="645" y="1263"/>
                    </a:lnTo>
                    <a:lnTo>
                      <a:pt x="647" y="1261"/>
                    </a:lnTo>
                    <a:lnTo>
                      <a:pt x="651" y="1260"/>
                    </a:lnTo>
                    <a:lnTo>
                      <a:pt x="652" y="1260"/>
                    </a:lnTo>
                    <a:lnTo>
                      <a:pt x="655" y="1259"/>
                    </a:lnTo>
                    <a:lnTo>
                      <a:pt x="656" y="1259"/>
                    </a:lnTo>
                    <a:lnTo>
                      <a:pt x="659" y="1265"/>
                    </a:lnTo>
                    <a:lnTo>
                      <a:pt x="661" y="1268"/>
                    </a:lnTo>
                    <a:lnTo>
                      <a:pt x="662" y="1269"/>
                    </a:lnTo>
                    <a:lnTo>
                      <a:pt x="662" y="1270"/>
                    </a:lnTo>
                    <a:lnTo>
                      <a:pt x="666" y="1276"/>
                    </a:lnTo>
                    <a:lnTo>
                      <a:pt x="667" y="1279"/>
                    </a:lnTo>
                    <a:lnTo>
                      <a:pt x="668" y="1280"/>
                    </a:lnTo>
                    <a:lnTo>
                      <a:pt x="668" y="1281"/>
                    </a:lnTo>
                    <a:lnTo>
                      <a:pt x="669" y="1282"/>
                    </a:lnTo>
                    <a:lnTo>
                      <a:pt x="669" y="1284"/>
                    </a:lnTo>
                    <a:lnTo>
                      <a:pt x="671" y="1285"/>
                    </a:lnTo>
                    <a:lnTo>
                      <a:pt x="671" y="1286"/>
                    </a:lnTo>
                    <a:lnTo>
                      <a:pt x="672" y="1287"/>
                    </a:lnTo>
                    <a:lnTo>
                      <a:pt x="673" y="1290"/>
                    </a:lnTo>
                    <a:lnTo>
                      <a:pt x="673" y="1291"/>
                    </a:lnTo>
                    <a:lnTo>
                      <a:pt x="674" y="1292"/>
                    </a:lnTo>
                    <a:lnTo>
                      <a:pt x="676" y="1294"/>
                    </a:lnTo>
                    <a:lnTo>
                      <a:pt x="677" y="1296"/>
                    </a:lnTo>
                    <a:lnTo>
                      <a:pt x="677" y="1297"/>
                    </a:lnTo>
                    <a:lnTo>
                      <a:pt x="678" y="1299"/>
                    </a:lnTo>
                    <a:lnTo>
                      <a:pt x="678" y="1300"/>
                    </a:lnTo>
                    <a:lnTo>
                      <a:pt x="679" y="1300"/>
                    </a:lnTo>
                    <a:lnTo>
                      <a:pt x="678" y="1300"/>
                    </a:lnTo>
                    <a:lnTo>
                      <a:pt x="679" y="1300"/>
                    </a:lnTo>
                    <a:lnTo>
                      <a:pt x="679" y="1301"/>
                    </a:lnTo>
                    <a:lnTo>
                      <a:pt x="679" y="1302"/>
                    </a:lnTo>
                    <a:lnTo>
                      <a:pt x="681" y="1302"/>
                    </a:lnTo>
                    <a:lnTo>
                      <a:pt x="681" y="1304"/>
                    </a:lnTo>
                    <a:lnTo>
                      <a:pt x="681" y="1305"/>
                    </a:lnTo>
                    <a:lnTo>
                      <a:pt x="682" y="1305"/>
                    </a:lnTo>
                    <a:lnTo>
                      <a:pt x="682" y="1306"/>
                    </a:lnTo>
                    <a:lnTo>
                      <a:pt x="682" y="1310"/>
                    </a:lnTo>
                    <a:lnTo>
                      <a:pt x="683" y="1322"/>
                    </a:lnTo>
                    <a:lnTo>
                      <a:pt x="684" y="1328"/>
                    </a:lnTo>
                    <a:lnTo>
                      <a:pt x="684" y="1332"/>
                    </a:lnTo>
                    <a:lnTo>
                      <a:pt x="685" y="1343"/>
                    </a:lnTo>
                    <a:lnTo>
                      <a:pt x="685" y="1344"/>
                    </a:lnTo>
                    <a:lnTo>
                      <a:pt x="685" y="1351"/>
                    </a:lnTo>
                    <a:lnTo>
                      <a:pt x="685" y="1352"/>
                    </a:lnTo>
                    <a:lnTo>
                      <a:pt x="683" y="1354"/>
                    </a:lnTo>
                    <a:lnTo>
                      <a:pt x="681" y="1357"/>
                    </a:lnTo>
                    <a:lnTo>
                      <a:pt x="677" y="1362"/>
                    </a:lnTo>
                    <a:lnTo>
                      <a:pt x="668" y="1369"/>
                    </a:lnTo>
                    <a:lnTo>
                      <a:pt x="666" y="1373"/>
                    </a:lnTo>
                    <a:lnTo>
                      <a:pt x="664" y="1373"/>
                    </a:lnTo>
                    <a:lnTo>
                      <a:pt x="664" y="1374"/>
                    </a:lnTo>
                    <a:lnTo>
                      <a:pt x="661" y="1378"/>
                    </a:lnTo>
                    <a:lnTo>
                      <a:pt x="656" y="1383"/>
                    </a:lnTo>
                    <a:lnTo>
                      <a:pt x="633" y="1406"/>
                    </a:lnTo>
                    <a:lnTo>
                      <a:pt x="633" y="1408"/>
                    </a:lnTo>
                    <a:lnTo>
                      <a:pt x="627" y="1414"/>
                    </a:lnTo>
                    <a:lnTo>
                      <a:pt x="619" y="1424"/>
                    </a:lnTo>
                    <a:lnTo>
                      <a:pt x="617" y="1425"/>
                    </a:lnTo>
                    <a:lnTo>
                      <a:pt x="616" y="1425"/>
                    </a:lnTo>
                    <a:lnTo>
                      <a:pt x="606" y="1436"/>
                    </a:lnTo>
                    <a:lnTo>
                      <a:pt x="605" y="1436"/>
                    </a:lnTo>
                    <a:lnTo>
                      <a:pt x="598" y="1445"/>
                    </a:lnTo>
                    <a:lnTo>
                      <a:pt x="588" y="1455"/>
                    </a:lnTo>
                    <a:lnTo>
                      <a:pt x="585" y="1458"/>
                    </a:lnTo>
                    <a:lnTo>
                      <a:pt x="580" y="1463"/>
                    </a:lnTo>
                    <a:lnTo>
                      <a:pt x="584" y="1464"/>
                    </a:lnTo>
                    <a:lnTo>
                      <a:pt x="584" y="1466"/>
                    </a:lnTo>
                    <a:lnTo>
                      <a:pt x="584" y="1467"/>
                    </a:lnTo>
                    <a:lnTo>
                      <a:pt x="584" y="1468"/>
                    </a:lnTo>
                    <a:lnTo>
                      <a:pt x="585" y="1469"/>
                    </a:lnTo>
                    <a:lnTo>
                      <a:pt x="585" y="1471"/>
                    </a:lnTo>
                    <a:lnTo>
                      <a:pt x="586" y="1472"/>
                    </a:lnTo>
                    <a:lnTo>
                      <a:pt x="586" y="1473"/>
                    </a:lnTo>
                    <a:lnTo>
                      <a:pt x="588" y="1477"/>
                    </a:lnTo>
                    <a:lnTo>
                      <a:pt x="588" y="1478"/>
                    </a:lnTo>
                    <a:lnTo>
                      <a:pt x="589" y="1482"/>
                    </a:lnTo>
                    <a:lnTo>
                      <a:pt x="590" y="1482"/>
                    </a:lnTo>
                    <a:lnTo>
                      <a:pt x="590" y="1483"/>
                    </a:lnTo>
                    <a:lnTo>
                      <a:pt x="590" y="1484"/>
                    </a:lnTo>
                    <a:lnTo>
                      <a:pt x="591" y="1484"/>
                    </a:lnTo>
                    <a:lnTo>
                      <a:pt x="591" y="1486"/>
                    </a:lnTo>
                    <a:lnTo>
                      <a:pt x="593" y="1487"/>
                    </a:lnTo>
                    <a:lnTo>
                      <a:pt x="593" y="1488"/>
                    </a:lnTo>
                    <a:lnTo>
                      <a:pt x="593" y="1489"/>
                    </a:lnTo>
                    <a:lnTo>
                      <a:pt x="593" y="1490"/>
                    </a:lnTo>
                    <a:lnTo>
                      <a:pt x="593" y="1492"/>
                    </a:lnTo>
                    <a:lnTo>
                      <a:pt x="593" y="1493"/>
                    </a:lnTo>
                    <a:lnTo>
                      <a:pt x="593" y="1494"/>
                    </a:lnTo>
                    <a:lnTo>
                      <a:pt x="591" y="1494"/>
                    </a:lnTo>
                    <a:lnTo>
                      <a:pt x="591" y="1495"/>
                    </a:lnTo>
                    <a:lnTo>
                      <a:pt x="591" y="1497"/>
                    </a:lnTo>
                    <a:lnTo>
                      <a:pt x="591" y="1498"/>
                    </a:lnTo>
                    <a:lnTo>
                      <a:pt x="590" y="1499"/>
                    </a:lnTo>
                    <a:lnTo>
                      <a:pt x="590" y="1498"/>
                    </a:lnTo>
                    <a:lnTo>
                      <a:pt x="589" y="1498"/>
                    </a:lnTo>
                    <a:lnTo>
                      <a:pt x="589" y="1499"/>
                    </a:lnTo>
                    <a:lnTo>
                      <a:pt x="588" y="1499"/>
                    </a:lnTo>
                    <a:lnTo>
                      <a:pt x="588" y="1500"/>
                    </a:lnTo>
                    <a:lnTo>
                      <a:pt x="588" y="1502"/>
                    </a:lnTo>
                    <a:lnTo>
                      <a:pt x="586" y="1503"/>
                    </a:lnTo>
                    <a:lnTo>
                      <a:pt x="586" y="1504"/>
                    </a:lnTo>
                    <a:lnTo>
                      <a:pt x="585" y="1504"/>
                    </a:lnTo>
                    <a:lnTo>
                      <a:pt x="585" y="1505"/>
                    </a:lnTo>
                    <a:lnTo>
                      <a:pt x="585" y="1507"/>
                    </a:lnTo>
                    <a:lnTo>
                      <a:pt x="584" y="1507"/>
                    </a:lnTo>
                    <a:lnTo>
                      <a:pt x="583" y="1507"/>
                    </a:lnTo>
                    <a:lnTo>
                      <a:pt x="583" y="1508"/>
                    </a:lnTo>
                    <a:lnTo>
                      <a:pt x="584" y="1508"/>
                    </a:lnTo>
                    <a:lnTo>
                      <a:pt x="584" y="1509"/>
                    </a:lnTo>
                    <a:lnTo>
                      <a:pt x="583" y="1509"/>
                    </a:lnTo>
                    <a:lnTo>
                      <a:pt x="583" y="1510"/>
                    </a:lnTo>
                    <a:lnTo>
                      <a:pt x="583" y="1512"/>
                    </a:lnTo>
                    <a:lnTo>
                      <a:pt x="583" y="1513"/>
                    </a:lnTo>
                    <a:lnTo>
                      <a:pt x="581" y="1513"/>
                    </a:lnTo>
                    <a:lnTo>
                      <a:pt x="581" y="1514"/>
                    </a:lnTo>
                    <a:lnTo>
                      <a:pt x="581" y="1515"/>
                    </a:lnTo>
                    <a:lnTo>
                      <a:pt x="580" y="1515"/>
                    </a:lnTo>
                    <a:lnTo>
                      <a:pt x="580" y="1516"/>
                    </a:lnTo>
                    <a:lnTo>
                      <a:pt x="581" y="1516"/>
                    </a:lnTo>
                    <a:lnTo>
                      <a:pt x="581" y="1518"/>
                    </a:lnTo>
                    <a:lnTo>
                      <a:pt x="580" y="1518"/>
                    </a:lnTo>
                    <a:lnTo>
                      <a:pt x="579" y="1518"/>
                    </a:lnTo>
                    <a:lnTo>
                      <a:pt x="579" y="1519"/>
                    </a:lnTo>
                    <a:lnTo>
                      <a:pt x="580" y="1519"/>
                    </a:lnTo>
                    <a:lnTo>
                      <a:pt x="579" y="1520"/>
                    </a:lnTo>
                    <a:lnTo>
                      <a:pt x="580" y="1520"/>
                    </a:lnTo>
                    <a:lnTo>
                      <a:pt x="580" y="1521"/>
                    </a:lnTo>
                    <a:lnTo>
                      <a:pt x="581" y="1521"/>
                    </a:lnTo>
                    <a:lnTo>
                      <a:pt x="581" y="1523"/>
                    </a:lnTo>
                    <a:lnTo>
                      <a:pt x="581" y="1524"/>
                    </a:lnTo>
                    <a:lnTo>
                      <a:pt x="581" y="1525"/>
                    </a:lnTo>
                    <a:lnTo>
                      <a:pt x="583" y="1525"/>
                    </a:lnTo>
                    <a:lnTo>
                      <a:pt x="583" y="1526"/>
                    </a:lnTo>
                    <a:lnTo>
                      <a:pt x="583" y="1528"/>
                    </a:lnTo>
                    <a:lnTo>
                      <a:pt x="583" y="1529"/>
                    </a:lnTo>
                    <a:lnTo>
                      <a:pt x="581" y="1529"/>
                    </a:lnTo>
                    <a:lnTo>
                      <a:pt x="583" y="1529"/>
                    </a:lnTo>
                    <a:lnTo>
                      <a:pt x="584" y="1530"/>
                    </a:lnTo>
                    <a:lnTo>
                      <a:pt x="583" y="1530"/>
                    </a:lnTo>
                    <a:lnTo>
                      <a:pt x="583" y="1531"/>
                    </a:lnTo>
                    <a:lnTo>
                      <a:pt x="584" y="1533"/>
                    </a:lnTo>
                    <a:lnTo>
                      <a:pt x="585" y="1533"/>
                    </a:lnTo>
                    <a:lnTo>
                      <a:pt x="585" y="1534"/>
                    </a:lnTo>
                    <a:lnTo>
                      <a:pt x="585" y="1535"/>
                    </a:lnTo>
                    <a:lnTo>
                      <a:pt x="585" y="1536"/>
                    </a:lnTo>
                    <a:lnTo>
                      <a:pt x="584" y="1536"/>
                    </a:lnTo>
                    <a:lnTo>
                      <a:pt x="583" y="1538"/>
                    </a:lnTo>
                    <a:lnTo>
                      <a:pt x="583" y="1539"/>
                    </a:lnTo>
                    <a:lnTo>
                      <a:pt x="583" y="1540"/>
                    </a:lnTo>
                    <a:lnTo>
                      <a:pt x="581" y="1540"/>
                    </a:lnTo>
                    <a:lnTo>
                      <a:pt x="581" y="1539"/>
                    </a:lnTo>
                    <a:lnTo>
                      <a:pt x="580" y="1539"/>
                    </a:lnTo>
                    <a:lnTo>
                      <a:pt x="580" y="1538"/>
                    </a:lnTo>
                    <a:lnTo>
                      <a:pt x="579" y="1538"/>
                    </a:lnTo>
                    <a:lnTo>
                      <a:pt x="579" y="1539"/>
                    </a:lnTo>
                    <a:lnTo>
                      <a:pt x="579" y="1540"/>
                    </a:lnTo>
                    <a:lnTo>
                      <a:pt x="578" y="1540"/>
                    </a:lnTo>
                    <a:lnTo>
                      <a:pt x="578" y="1541"/>
                    </a:lnTo>
                    <a:lnTo>
                      <a:pt x="578" y="1542"/>
                    </a:lnTo>
                    <a:lnTo>
                      <a:pt x="579" y="1542"/>
                    </a:lnTo>
                    <a:lnTo>
                      <a:pt x="579" y="1544"/>
                    </a:lnTo>
                    <a:lnTo>
                      <a:pt x="579" y="1545"/>
                    </a:lnTo>
                    <a:lnTo>
                      <a:pt x="580" y="1546"/>
                    </a:lnTo>
                    <a:lnTo>
                      <a:pt x="580" y="1547"/>
                    </a:lnTo>
                    <a:lnTo>
                      <a:pt x="579" y="1547"/>
                    </a:lnTo>
                    <a:lnTo>
                      <a:pt x="579" y="1549"/>
                    </a:lnTo>
                    <a:lnTo>
                      <a:pt x="579" y="1547"/>
                    </a:lnTo>
                    <a:lnTo>
                      <a:pt x="578" y="1547"/>
                    </a:lnTo>
                    <a:lnTo>
                      <a:pt x="578" y="1549"/>
                    </a:lnTo>
                    <a:lnTo>
                      <a:pt x="578" y="1550"/>
                    </a:lnTo>
                    <a:lnTo>
                      <a:pt x="577" y="1550"/>
                    </a:lnTo>
                    <a:lnTo>
                      <a:pt x="577" y="1551"/>
                    </a:lnTo>
                    <a:lnTo>
                      <a:pt x="575" y="1551"/>
                    </a:lnTo>
                    <a:lnTo>
                      <a:pt x="575" y="1552"/>
                    </a:lnTo>
                    <a:lnTo>
                      <a:pt x="575" y="1554"/>
                    </a:lnTo>
                    <a:lnTo>
                      <a:pt x="575" y="1555"/>
                    </a:lnTo>
                    <a:lnTo>
                      <a:pt x="574" y="1555"/>
                    </a:lnTo>
                    <a:lnTo>
                      <a:pt x="574" y="1556"/>
                    </a:lnTo>
                    <a:lnTo>
                      <a:pt x="575" y="1556"/>
                    </a:lnTo>
                    <a:lnTo>
                      <a:pt x="575" y="1557"/>
                    </a:lnTo>
                    <a:lnTo>
                      <a:pt x="575" y="1559"/>
                    </a:lnTo>
                    <a:lnTo>
                      <a:pt x="574" y="1557"/>
                    </a:lnTo>
                    <a:lnTo>
                      <a:pt x="574" y="1559"/>
                    </a:lnTo>
                    <a:lnTo>
                      <a:pt x="574" y="1560"/>
                    </a:lnTo>
                    <a:lnTo>
                      <a:pt x="574" y="1561"/>
                    </a:lnTo>
                    <a:lnTo>
                      <a:pt x="573" y="1561"/>
                    </a:lnTo>
                    <a:lnTo>
                      <a:pt x="572" y="1562"/>
                    </a:lnTo>
                    <a:lnTo>
                      <a:pt x="570" y="1562"/>
                    </a:lnTo>
                    <a:lnTo>
                      <a:pt x="570" y="1564"/>
                    </a:lnTo>
                    <a:lnTo>
                      <a:pt x="572" y="1565"/>
                    </a:lnTo>
                    <a:lnTo>
                      <a:pt x="573" y="1565"/>
                    </a:lnTo>
                    <a:lnTo>
                      <a:pt x="574" y="1565"/>
                    </a:lnTo>
                    <a:lnTo>
                      <a:pt x="573" y="1565"/>
                    </a:lnTo>
                    <a:lnTo>
                      <a:pt x="573" y="1566"/>
                    </a:lnTo>
                    <a:lnTo>
                      <a:pt x="573" y="1567"/>
                    </a:lnTo>
                    <a:lnTo>
                      <a:pt x="573" y="1568"/>
                    </a:lnTo>
                    <a:lnTo>
                      <a:pt x="572" y="1568"/>
                    </a:lnTo>
                    <a:lnTo>
                      <a:pt x="570" y="1568"/>
                    </a:lnTo>
                    <a:lnTo>
                      <a:pt x="570" y="1570"/>
                    </a:lnTo>
                    <a:lnTo>
                      <a:pt x="572" y="1570"/>
                    </a:lnTo>
                    <a:lnTo>
                      <a:pt x="573" y="1570"/>
                    </a:lnTo>
                    <a:lnTo>
                      <a:pt x="572" y="1570"/>
                    </a:lnTo>
                    <a:lnTo>
                      <a:pt x="572" y="1571"/>
                    </a:lnTo>
                    <a:lnTo>
                      <a:pt x="570" y="1571"/>
                    </a:lnTo>
                    <a:lnTo>
                      <a:pt x="570" y="1572"/>
                    </a:lnTo>
                    <a:lnTo>
                      <a:pt x="569" y="1572"/>
                    </a:lnTo>
                    <a:lnTo>
                      <a:pt x="569" y="1573"/>
                    </a:lnTo>
                    <a:lnTo>
                      <a:pt x="569" y="1575"/>
                    </a:lnTo>
                    <a:lnTo>
                      <a:pt x="570" y="1573"/>
                    </a:lnTo>
                    <a:lnTo>
                      <a:pt x="572" y="1573"/>
                    </a:lnTo>
                    <a:lnTo>
                      <a:pt x="572" y="1575"/>
                    </a:lnTo>
                    <a:lnTo>
                      <a:pt x="573" y="1575"/>
                    </a:lnTo>
                    <a:lnTo>
                      <a:pt x="573" y="1576"/>
                    </a:lnTo>
                    <a:lnTo>
                      <a:pt x="573" y="1577"/>
                    </a:lnTo>
                    <a:lnTo>
                      <a:pt x="573" y="1578"/>
                    </a:lnTo>
                    <a:lnTo>
                      <a:pt x="574" y="1580"/>
                    </a:lnTo>
                    <a:lnTo>
                      <a:pt x="573" y="1580"/>
                    </a:lnTo>
                    <a:lnTo>
                      <a:pt x="573" y="1581"/>
                    </a:lnTo>
                    <a:lnTo>
                      <a:pt x="574" y="1581"/>
                    </a:lnTo>
                    <a:lnTo>
                      <a:pt x="574" y="1580"/>
                    </a:lnTo>
                    <a:lnTo>
                      <a:pt x="575" y="1580"/>
                    </a:lnTo>
                    <a:lnTo>
                      <a:pt x="575" y="1578"/>
                    </a:lnTo>
                    <a:lnTo>
                      <a:pt x="577" y="1578"/>
                    </a:lnTo>
                    <a:lnTo>
                      <a:pt x="577" y="1580"/>
                    </a:lnTo>
                    <a:lnTo>
                      <a:pt x="577" y="1581"/>
                    </a:lnTo>
                    <a:lnTo>
                      <a:pt x="578" y="1581"/>
                    </a:lnTo>
                    <a:lnTo>
                      <a:pt x="577" y="1581"/>
                    </a:lnTo>
                    <a:lnTo>
                      <a:pt x="577" y="1582"/>
                    </a:lnTo>
                    <a:lnTo>
                      <a:pt x="578" y="1582"/>
                    </a:lnTo>
                    <a:lnTo>
                      <a:pt x="578" y="1583"/>
                    </a:lnTo>
                    <a:lnTo>
                      <a:pt x="578" y="1585"/>
                    </a:lnTo>
                    <a:lnTo>
                      <a:pt x="579" y="1585"/>
                    </a:lnTo>
                    <a:lnTo>
                      <a:pt x="579" y="1586"/>
                    </a:lnTo>
                    <a:lnTo>
                      <a:pt x="580" y="1586"/>
                    </a:lnTo>
                    <a:lnTo>
                      <a:pt x="580" y="1587"/>
                    </a:lnTo>
                    <a:lnTo>
                      <a:pt x="580" y="1588"/>
                    </a:lnTo>
                    <a:lnTo>
                      <a:pt x="580" y="1590"/>
                    </a:lnTo>
                    <a:lnTo>
                      <a:pt x="580" y="1591"/>
                    </a:lnTo>
                    <a:lnTo>
                      <a:pt x="580" y="1592"/>
                    </a:lnTo>
                    <a:lnTo>
                      <a:pt x="580" y="1593"/>
                    </a:lnTo>
                    <a:lnTo>
                      <a:pt x="580" y="1594"/>
                    </a:lnTo>
                    <a:lnTo>
                      <a:pt x="580" y="1596"/>
                    </a:lnTo>
                    <a:lnTo>
                      <a:pt x="581" y="1597"/>
                    </a:lnTo>
                    <a:lnTo>
                      <a:pt x="580" y="1597"/>
                    </a:lnTo>
                    <a:lnTo>
                      <a:pt x="580" y="1598"/>
                    </a:lnTo>
                    <a:lnTo>
                      <a:pt x="579" y="1598"/>
                    </a:lnTo>
                    <a:lnTo>
                      <a:pt x="579" y="1599"/>
                    </a:lnTo>
                    <a:lnTo>
                      <a:pt x="578" y="1599"/>
                    </a:lnTo>
                    <a:lnTo>
                      <a:pt x="577" y="1599"/>
                    </a:lnTo>
                    <a:lnTo>
                      <a:pt x="575" y="1599"/>
                    </a:lnTo>
                    <a:lnTo>
                      <a:pt x="575" y="1601"/>
                    </a:lnTo>
                    <a:lnTo>
                      <a:pt x="577" y="1601"/>
                    </a:lnTo>
                    <a:lnTo>
                      <a:pt x="577" y="1602"/>
                    </a:lnTo>
                    <a:lnTo>
                      <a:pt x="575" y="1602"/>
                    </a:lnTo>
                    <a:lnTo>
                      <a:pt x="577" y="1603"/>
                    </a:lnTo>
                    <a:lnTo>
                      <a:pt x="575" y="1603"/>
                    </a:lnTo>
                    <a:lnTo>
                      <a:pt x="575" y="1604"/>
                    </a:lnTo>
                    <a:lnTo>
                      <a:pt x="574" y="1604"/>
                    </a:lnTo>
                    <a:lnTo>
                      <a:pt x="574" y="1603"/>
                    </a:lnTo>
                    <a:lnTo>
                      <a:pt x="573" y="1603"/>
                    </a:lnTo>
                    <a:lnTo>
                      <a:pt x="572" y="1603"/>
                    </a:lnTo>
                    <a:lnTo>
                      <a:pt x="572" y="1604"/>
                    </a:lnTo>
                    <a:lnTo>
                      <a:pt x="573" y="1604"/>
                    </a:lnTo>
                    <a:lnTo>
                      <a:pt x="573" y="1606"/>
                    </a:lnTo>
                    <a:lnTo>
                      <a:pt x="574" y="1606"/>
                    </a:lnTo>
                    <a:lnTo>
                      <a:pt x="574" y="1607"/>
                    </a:lnTo>
                    <a:lnTo>
                      <a:pt x="574" y="1608"/>
                    </a:lnTo>
                    <a:lnTo>
                      <a:pt x="575" y="1608"/>
                    </a:lnTo>
                    <a:lnTo>
                      <a:pt x="577" y="1609"/>
                    </a:lnTo>
                    <a:lnTo>
                      <a:pt x="578" y="1609"/>
                    </a:lnTo>
                    <a:lnTo>
                      <a:pt x="578" y="1611"/>
                    </a:lnTo>
                    <a:lnTo>
                      <a:pt x="578" y="1612"/>
                    </a:lnTo>
                    <a:lnTo>
                      <a:pt x="577" y="1612"/>
                    </a:lnTo>
                    <a:lnTo>
                      <a:pt x="575" y="1612"/>
                    </a:lnTo>
                    <a:lnTo>
                      <a:pt x="574" y="1612"/>
                    </a:lnTo>
                    <a:lnTo>
                      <a:pt x="574" y="1613"/>
                    </a:lnTo>
                    <a:lnTo>
                      <a:pt x="574" y="1614"/>
                    </a:lnTo>
                    <a:lnTo>
                      <a:pt x="575" y="1614"/>
                    </a:lnTo>
                    <a:lnTo>
                      <a:pt x="575" y="1613"/>
                    </a:lnTo>
                    <a:lnTo>
                      <a:pt x="577" y="1613"/>
                    </a:lnTo>
                    <a:lnTo>
                      <a:pt x="577" y="1614"/>
                    </a:lnTo>
                    <a:lnTo>
                      <a:pt x="575" y="1616"/>
                    </a:lnTo>
                    <a:lnTo>
                      <a:pt x="575" y="1617"/>
                    </a:lnTo>
                    <a:lnTo>
                      <a:pt x="575" y="1618"/>
                    </a:lnTo>
                    <a:lnTo>
                      <a:pt x="577" y="1618"/>
                    </a:lnTo>
                    <a:lnTo>
                      <a:pt x="578" y="1619"/>
                    </a:lnTo>
                    <a:lnTo>
                      <a:pt x="578" y="1620"/>
                    </a:lnTo>
                    <a:lnTo>
                      <a:pt x="578" y="1622"/>
                    </a:lnTo>
                    <a:lnTo>
                      <a:pt x="578" y="1623"/>
                    </a:lnTo>
                    <a:lnTo>
                      <a:pt x="577" y="1623"/>
                    </a:lnTo>
                    <a:lnTo>
                      <a:pt x="577" y="1624"/>
                    </a:lnTo>
                    <a:lnTo>
                      <a:pt x="575" y="1624"/>
                    </a:lnTo>
                    <a:lnTo>
                      <a:pt x="577" y="1625"/>
                    </a:lnTo>
                    <a:lnTo>
                      <a:pt x="577" y="1627"/>
                    </a:lnTo>
                    <a:lnTo>
                      <a:pt x="578" y="1627"/>
                    </a:lnTo>
                    <a:lnTo>
                      <a:pt x="578" y="1628"/>
                    </a:lnTo>
                    <a:lnTo>
                      <a:pt x="577" y="1629"/>
                    </a:lnTo>
                    <a:lnTo>
                      <a:pt x="577" y="1630"/>
                    </a:lnTo>
                    <a:lnTo>
                      <a:pt x="577" y="1632"/>
                    </a:lnTo>
                    <a:lnTo>
                      <a:pt x="575" y="1633"/>
                    </a:lnTo>
                    <a:lnTo>
                      <a:pt x="577" y="1633"/>
                    </a:lnTo>
                    <a:lnTo>
                      <a:pt x="577" y="1634"/>
                    </a:lnTo>
                    <a:lnTo>
                      <a:pt x="577" y="1635"/>
                    </a:lnTo>
                    <a:lnTo>
                      <a:pt x="577" y="1637"/>
                    </a:lnTo>
                    <a:lnTo>
                      <a:pt x="575" y="1637"/>
                    </a:lnTo>
                    <a:lnTo>
                      <a:pt x="577" y="1638"/>
                    </a:lnTo>
                    <a:lnTo>
                      <a:pt x="575" y="1639"/>
                    </a:lnTo>
                    <a:lnTo>
                      <a:pt x="575" y="1640"/>
                    </a:lnTo>
                    <a:lnTo>
                      <a:pt x="575" y="1642"/>
                    </a:lnTo>
                    <a:lnTo>
                      <a:pt x="575" y="1643"/>
                    </a:lnTo>
                    <a:lnTo>
                      <a:pt x="574" y="1643"/>
                    </a:lnTo>
                    <a:lnTo>
                      <a:pt x="574" y="1644"/>
                    </a:lnTo>
                    <a:lnTo>
                      <a:pt x="575" y="1644"/>
                    </a:lnTo>
                    <a:lnTo>
                      <a:pt x="575" y="1645"/>
                    </a:lnTo>
                    <a:lnTo>
                      <a:pt x="575" y="1646"/>
                    </a:lnTo>
                    <a:lnTo>
                      <a:pt x="574" y="1648"/>
                    </a:lnTo>
                    <a:lnTo>
                      <a:pt x="574" y="1646"/>
                    </a:lnTo>
                    <a:lnTo>
                      <a:pt x="573" y="1646"/>
                    </a:lnTo>
                    <a:lnTo>
                      <a:pt x="573" y="1648"/>
                    </a:lnTo>
                    <a:lnTo>
                      <a:pt x="573" y="1649"/>
                    </a:lnTo>
                    <a:lnTo>
                      <a:pt x="573" y="1650"/>
                    </a:lnTo>
                    <a:lnTo>
                      <a:pt x="573" y="1651"/>
                    </a:lnTo>
                    <a:lnTo>
                      <a:pt x="572" y="1651"/>
                    </a:lnTo>
                    <a:lnTo>
                      <a:pt x="572" y="1650"/>
                    </a:lnTo>
                    <a:lnTo>
                      <a:pt x="572" y="1651"/>
                    </a:lnTo>
                    <a:lnTo>
                      <a:pt x="572" y="1653"/>
                    </a:lnTo>
                    <a:lnTo>
                      <a:pt x="570" y="1653"/>
                    </a:lnTo>
                    <a:lnTo>
                      <a:pt x="570" y="1654"/>
                    </a:lnTo>
                    <a:lnTo>
                      <a:pt x="570" y="1655"/>
                    </a:lnTo>
                    <a:lnTo>
                      <a:pt x="570" y="1656"/>
                    </a:lnTo>
                    <a:lnTo>
                      <a:pt x="572" y="1658"/>
                    </a:lnTo>
                    <a:lnTo>
                      <a:pt x="573" y="1658"/>
                    </a:lnTo>
                    <a:lnTo>
                      <a:pt x="573" y="1663"/>
                    </a:lnTo>
                    <a:lnTo>
                      <a:pt x="573" y="1672"/>
                    </a:lnTo>
                    <a:lnTo>
                      <a:pt x="563" y="1672"/>
                    </a:lnTo>
                    <a:lnTo>
                      <a:pt x="563" y="1674"/>
                    </a:lnTo>
                    <a:lnTo>
                      <a:pt x="563" y="1675"/>
                    </a:lnTo>
                    <a:lnTo>
                      <a:pt x="563" y="1680"/>
                    </a:lnTo>
                    <a:lnTo>
                      <a:pt x="555" y="1675"/>
                    </a:lnTo>
                    <a:lnTo>
                      <a:pt x="534" y="1663"/>
                    </a:lnTo>
                    <a:lnTo>
                      <a:pt x="523" y="1656"/>
                    </a:lnTo>
                    <a:lnTo>
                      <a:pt x="508" y="1649"/>
                    </a:lnTo>
                    <a:lnTo>
                      <a:pt x="498" y="1643"/>
                    </a:lnTo>
                    <a:lnTo>
                      <a:pt x="489" y="1638"/>
                    </a:lnTo>
                    <a:lnTo>
                      <a:pt x="471" y="1628"/>
                    </a:lnTo>
                    <a:lnTo>
                      <a:pt x="444" y="1613"/>
                    </a:lnTo>
                    <a:lnTo>
                      <a:pt x="432" y="1606"/>
                    </a:lnTo>
                    <a:lnTo>
                      <a:pt x="423" y="1601"/>
                    </a:lnTo>
                    <a:lnTo>
                      <a:pt x="413" y="1594"/>
                    </a:lnTo>
                    <a:lnTo>
                      <a:pt x="396" y="1586"/>
                    </a:lnTo>
                    <a:lnTo>
                      <a:pt x="383" y="1578"/>
                    </a:lnTo>
                    <a:lnTo>
                      <a:pt x="371" y="1571"/>
                    </a:lnTo>
                    <a:lnTo>
                      <a:pt x="366" y="1568"/>
                    </a:lnTo>
                    <a:lnTo>
                      <a:pt x="359" y="1564"/>
                    </a:lnTo>
                    <a:lnTo>
                      <a:pt x="354" y="1561"/>
                    </a:lnTo>
                    <a:lnTo>
                      <a:pt x="346" y="1557"/>
                    </a:lnTo>
                    <a:lnTo>
                      <a:pt x="340" y="1554"/>
                    </a:lnTo>
                    <a:lnTo>
                      <a:pt x="333" y="1550"/>
                    </a:lnTo>
                    <a:lnTo>
                      <a:pt x="325" y="1545"/>
                    </a:lnTo>
                    <a:lnTo>
                      <a:pt x="305" y="1534"/>
                    </a:lnTo>
                    <a:lnTo>
                      <a:pt x="300" y="1531"/>
                    </a:lnTo>
                    <a:lnTo>
                      <a:pt x="297" y="1530"/>
                    </a:lnTo>
                    <a:lnTo>
                      <a:pt x="281" y="1520"/>
                    </a:lnTo>
                    <a:lnTo>
                      <a:pt x="272" y="1515"/>
                    </a:lnTo>
                    <a:lnTo>
                      <a:pt x="255" y="1505"/>
                    </a:lnTo>
                    <a:lnTo>
                      <a:pt x="227" y="1490"/>
                    </a:lnTo>
                    <a:lnTo>
                      <a:pt x="215" y="1483"/>
                    </a:lnTo>
                    <a:lnTo>
                      <a:pt x="210" y="1481"/>
                    </a:lnTo>
                    <a:lnTo>
                      <a:pt x="185" y="1467"/>
                    </a:lnTo>
                    <a:lnTo>
                      <a:pt x="184" y="1466"/>
                    </a:lnTo>
                    <a:lnTo>
                      <a:pt x="182" y="1464"/>
                    </a:lnTo>
                    <a:lnTo>
                      <a:pt x="177" y="1462"/>
                    </a:lnTo>
                    <a:lnTo>
                      <a:pt x="173" y="1460"/>
                    </a:lnTo>
                    <a:lnTo>
                      <a:pt x="172" y="1458"/>
                    </a:lnTo>
                    <a:lnTo>
                      <a:pt x="168" y="1457"/>
                    </a:lnTo>
                    <a:lnTo>
                      <a:pt x="164" y="1455"/>
                    </a:lnTo>
                    <a:lnTo>
                      <a:pt x="162" y="1453"/>
                    </a:lnTo>
                    <a:lnTo>
                      <a:pt x="158" y="1451"/>
                    </a:lnTo>
                    <a:lnTo>
                      <a:pt x="156" y="1450"/>
                    </a:lnTo>
                    <a:lnTo>
                      <a:pt x="152" y="1447"/>
                    </a:lnTo>
                    <a:lnTo>
                      <a:pt x="149" y="1446"/>
                    </a:lnTo>
                    <a:lnTo>
                      <a:pt x="146" y="1445"/>
                    </a:lnTo>
                    <a:lnTo>
                      <a:pt x="143" y="1442"/>
                    </a:lnTo>
                    <a:lnTo>
                      <a:pt x="141" y="1441"/>
                    </a:lnTo>
                    <a:lnTo>
                      <a:pt x="139" y="1441"/>
                    </a:lnTo>
                    <a:lnTo>
                      <a:pt x="138" y="1440"/>
                    </a:lnTo>
                    <a:lnTo>
                      <a:pt x="137" y="1440"/>
                    </a:lnTo>
                    <a:lnTo>
                      <a:pt x="136" y="1438"/>
                    </a:lnTo>
                    <a:lnTo>
                      <a:pt x="132" y="1436"/>
                    </a:lnTo>
                    <a:lnTo>
                      <a:pt x="128" y="1435"/>
                    </a:lnTo>
                    <a:lnTo>
                      <a:pt x="127" y="1434"/>
                    </a:lnTo>
                    <a:lnTo>
                      <a:pt x="125" y="1432"/>
                    </a:lnTo>
                    <a:lnTo>
                      <a:pt x="123" y="1431"/>
                    </a:lnTo>
                    <a:lnTo>
                      <a:pt x="121" y="1430"/>
                    </a:lnTo>
                    <a:lnTo>
                      <a:pt x="120" y="1429"/>
                    </a:lnTo>
                    <a:lnTo>
                      <a:pt x="115" y="1427"/>
                    </a:lnTo>
                    <a:lnTo>
                      <a:pt x="115" y="1426"/>
                    </a:lnTo>
                    <a:lnTo>
                      <a:pt x="113" y="1424"/>
                    </a:lnTo>
                    <a:lnTo>
                      <a:pt x="113" y="1421"/>
                    </a:lnTo>
                    <a:lnTo>
                      <a:pt x="112" y="1420"/>
                    </a:lnTo>
                    <a:lnTo>
                      <a:pt x="112" y="1419"/>
                    </a:lnTo>
                    <a:lnTo>
                      <a:pt x="111" y="1415"/>
                    </a:lnTo>
                    <a:lnTo>
                      <a:pt x="111" y="1414"/>
                    </a:lnTo>
                    <a:lnTo>
                      <a:pt x="110" y="1412"/>
                    </a:lnTo>
                    <a:lnTo>
                      <a:pt x="110" y="1411"/>
                    </a:lnTo>
                    <a:lnTo>
                      <a:pt x="110" y="1410"/>
                    </a:lnTo>
                    <a:lnTo>
                      <a:pt x="108" y="1409"/>
                    </a:lnTo>
                    <a:lnTo>
                      <a:pt x="108" y="1408"/>
                    </a:lnTo>
                    <a:lnTo>
                      <a:pt x="108" y="1406"/>
                    </a:lnTo>
                    <a:lnTo>
                      <a:pt x="108" y="1405"/>
                    </a:lnTo>
                    <a:lnTo>
                      <a:pt x="108" y="1404"/>
                    </a:lnTo>
                    <a:lnTo>
                      <a:pt x="107" y="1403"/>
                    </a:lnTo>
                    <a:lnTo>
                      <a:pt x="107" y="1401"/>
                    </a:lnTo>
                    <a:lnTo>
                      <a:pt x="107" y="1400"/>
                    </a:lnTo>
                    <a:lnTo>
                      <a:pt x="106" y="1399"/>
                    </a:lnTo>
                    <a:lnTo>
                      <a:pt x="106" y="1398"/>
                    </a:lnTo>
                    <a:lnTo>
                      <a:pt x="106" y="1396"/>
                    </a:lnTo>
                    <a:lnTo>
                      <a:pt x="106" y="1395"/>
                    </a:lnTo>
                    <a:lnTo>
                      <a:pt x="106" y="1394"/>
                    </a:lnTo>
                    <a:lnTo>
                      <a:pt x="106" y="1393"/>
                    </a:lnTo>
                    <a:lnTo>
                      <a:pt x="106" y="1391"/>
                    </a:lnTo>
                    <a:lnTo>
                      <a:pt x="105" y="1391"/>
                    </a:lnTo>
                    <a:lnTo>
                      <a:pt x="105" y="1390"/>
                    </a:lnTo>
                    <a:lnTo>
                      <a:pt x="105" y="1389"/>
                    </a:lnTo>
                    <a:lnTo>
                      <a:pt x="105" y="1388"/>
                    </a:lnTo>
                    <a:lnTo>
                      <a:pt x="105" y="1386"/>
                    </a:lnTo>
                    <a:lnTo>
                      <a:pt x="105" y="1385"/>
                    </a:lnTo>
                    <a:lnTo>
                      <a:pt x="104" y="1385"/>
                    </a:lnTo>
                    <a:lnTo>
                      <a:pt x="104" y="1384"/>
                    </a:lnTo>
                    <a:lnTo>
                      <a:pt x="104" y="1383"/>
                    </a:lnTo>
                    <a:lnTo>
                      <a:pt x="102" y="1383"/>
                    </a:lnTo>
                    <a:lnTo>
                      <a:pt x="102" y="1382"/>
                    </a:lnTo>
                    <a:lnTo>
                      <a:pt x="104" y="1382"/>
                    </a:lnTo>
                    <a:lnTo>
                      <a:pt x="104" y="1380"/>
                    </a:lnTo>
                    <a:lnTo>
                      <a:pt x="102" y="1380"/>
                    </a:lnTo>
                    <a:lnTo>
                      <a:pt x="102" y="1379"/>
                    </a:lnTo>
                    <a:lnTo>
                      <a:pt x="102" y="1378"/>
                    </a:lnTo>
                    <a:lnTo>
                      <a:pt x="102" y="1377"/>
                    </a:lnTo>
                    <a:lnTo>
                      <a:pt x="101" y="1377"/>
                    </a:lnTo>
                    <a:lnTo>
                      <a:pt x="101" y="1375"/>
                    </a:lnTo>
                    <a:lnTo>
                      <a:pt x="101" y="1374"/>
                    </a:lnTo>
                    <a:lnTo>
                      <a:pt x="101" y="1373"/>
                    </a:lnTo>
                    <a:lnTo>
                      <a:pt x="101" y="1372"/>
                    </a:lnTo>
                    <a:lnTo>
                      <a:pt x="100" y="1370"/>
                    </a:lnTo>
                    <a:lnTo>
                      <a:pt x="100" y="1369"/>
                    </a:lnTo>
                    <a:lnTo>
                      <a:pt x="100" y="1368"/>
                    </a:lnTo>
                    <a:lnTo>
                      <a:pt x="100" y="1367"/>
                    </a:lnTo>
                    <a:lnTo>
                      <a:pt x="100" y="1365"/>
                    </a:lnTo>
                    <a:lnTo>
                      <a:pt x="99" y="1365"/>
                    </a:lnTo>
                    <a:lnTo>
                      <a:pt x="99" y="1364"/>
                    </a:lnTo>
                    <a:lnTo>
                      <a:pt x="100" y="1364"/>
                    </a:lnTo>
                    <a:lnTo>
                      <a:pt x="99" y="1364"/>
                    </a:lnTo>
                    <a:lnTo>
                      <a:pt x="97" y="1364"/>
                    </a:lnTo>
                    <a:lnTo>
                      <a:pt x="96" y="1364"/>
                    </a:lnTo>
                    <a:lnTo>
                      <a:pt x="96" y="1365"/>
                    </a:lnTo>
                    <a:lnTo>
                      <a:pt x="96" y="1364"/>
                    </a:lnTo>
                    <a:lnTo>
                      <a:pt x="95" y="1364"/>
                    </a:lnTo>
                    <a:lnTo>
                      <a:pt x="94" y="1364"/>
                    </a:lnTo>
                    <a:lnTo>
                      <a:pt x="94" y="1363"/>
                    </a:lnTo>
                    <a:lnTo>
                      <a:pt x="94" y="1362"/>
                    </a:lnTo>
                    <a:lnTo>
                      <a:pt x="94" y="1360"/>
                    </a:lnTo>
                    <a:lnTo>
                      <a:pt x="94" y="1359"/>
                    </a:lnTo>
                    <a:lnTo>
                      <a:pt x="92" y="1359"/>
                    </a:lnTo>
                    <a:lnTo>
                      <a:pt x="91" y="1358"/>
                    </a:lnTo>
                    <a:lnTo>
                      <a:pt x="90" y="1358"/>
                    </a:lnTo>
                    <a:lnTo>
                      <a:pt x="90" y="1357"/>
                    </a:lnTo>
                    <a:lnTo>
                      <a:pt x="89" y="1357"/>
                    </a:lnTo>
                    <a:lnTo>
                      <a:pt x="89" y="1356"/>
                    </a:lnTo>
                    <a:lnTo>
                      <a:pt x="87" y="1356"/>
                    </a:lnTo>
                    <a:lnTo>
                      <a:pt x="87" y="1354"/>
                    </a:lnTo>
                    <a:lnTo>
                      <a:pt x="87" y="1353"/>
                    </a:lnTo>
                    <a:lnTo>
                      <a:pt x="87" y="1352"/>
                    </a:lnTo>
                    <a:lnTo>
                      <a:pt x="86" y="1352"/>
                    </a:lnTo>
                    <a:lnTo>
                      <a:pt x="86" y="1351"/>
                    </a:lnTo>
                    <a:lnTo>
                      <a:pt x="85" y="1351"/>
                    </a:lnTo>
                    <a:lnTo>
                      <a:pt x="85" y="1349"/>
                    </a:lnTo>
                    <a:lnTo>
                      <a:pt x="84" y="1349"/>
                    </a:lnTo>
                    <a:lnTo>
                      <a:pt x="84" y="1348"/>
                    </a:lnTo>
                    <a:lnTo>
                      <a:pt x="82" y="1348"/>
                    </a:lnTo>
                    <a:lnTo>
                      <a:pt x="82" y="1347"/>
                    </a:lnTo>
                    <a:lnTo>
                      <a:pt x="81" y="1347"/>
                    </a:lnTo>
                    <a:lnTo>
                      <a:pt x="80" y="1347"/>
                    </a:lnTo>
                    <a:lnTo>
                      <a:pt x="79" y="1347"/>
                    </a:lnTo>
                    <a:lnTo>
                      <a:pt x="79" y="1346"/>
                    </a:lnTo>
                    <a:lnTo>
                      <a:pt x="78" y="1346"/>
                    </a:lnTo>
                    <a:lnTo>
                      <a:pt x="78" y="1344"/>
                    </a:lnTo>
                    <a:lnTo>
                      <a:pt x="78" y="1343"/>
                    </a:lnTo>
                    <a:lnTo>
                      <a:pt x="78" y="1342"/>
                    </a:lnTo>
                    <a:lnTo>
                      <a:pt x="79" y="1342"/>
                    </a:lnTo>
                    <a:lnTo>
                      <a:pt x="79" y="1341"/>
                    </a:lnTo>
                    <a:lnTo>
                      <a:pt x="79" y="1339"/>
                    </a:lnTo>
                    <a:lnTo>
                      <a:pt x="79" y="1338"/>
                    </a:lnTo>
                    <a:lnTo>
                      <a:pt x="80" y="1338"/>
                    </a:lnTo>
                    <a:lnTo>
                      <a:pt x="80" y="1337"/>
                    </a:lnTo>
                    <a:lnTo>
                      <a:pt x="79" y="1337"/>
                    </a:lnTo>
                    <a:lnTo>
                      <a:pt x="79" y="1336"/>
                    </a:lnTo>
                    <a:lnTo>
                      <a:pt x="79" y="1334"/>
                    </a:lnTo>
                    <a:lnTo>
                      <a:pt x="79" y="1333"/>
                    </a:lnTo>
                    <a:lnTo>
                      <a:pt x="79" y="1332"/>
                    </a:lnTo>
                    <a:lnTo>
                      <a:pt x="78" y="1332"/>
                    </a:lnTo>
                    <a:lnTo>
                      <a:pt x="78" y="1331"/>
                    </a:lnTo>
                    <a:lnTo>
                      <a:pt x="76" y="1330"/>
                    </a:lnTo>
                    <a:lnTo>
                      <a:pt x="76" y="1328"/>
                    </a:lnTo>
                    <a:lnTo>
                      <a:pt x="76" y="1327"/>
                    </a:lnTo>
                    <a:lnTo>
                      <a:pt x="76" y="1326"/>
                    </a:lnTo>
                    <a:lnTo>
                      <a:pt x="75" y="1326"/>
                    </a:lnTo>
                    <a:lnTo>
                      <a:pt x="75" y="1325"/>
                    </a:lnTo>
                    <a:lnTo>
                      <a:pt x="75" y="1323"/>
                    </a:lnTo>
                    <a:lnTo>
                      <a:pt x="74" y="1322"/>
                    </a:lnTo>
                    <a:lnTo>
                      <a:pt x="74" y="1321"/>
                    </a:lnTo>
                    <a:lnTo>
                      <a:pt x="74" y="1320"/>
                    </a:lnTo>
                    <a:lnTo>
                      <a:pt x="74" y="1318"/>
                    </a:lnTo>
                    <a:lnTo>
                      <a:pt x="75" y="1317"/>
                    </a:lnTo>
                    <a:lnTo>
                      <a:pt x="75" y="1316"/>
                    </a:lnTo>
                    <a:lnTo>
                      <a:pt x="74" y="1316"/>
                    </a:lnTo>
                    <a:lnTo>
                      <a:pt x="74" y="1315"/>
                    </a:lnTo>
                    <a:lnTo>
                      <a:pt x="73" y="1315"/>
                    </a:lnTo>
                    <a:lnTo>
                      <a:pt x="73" y="1313"/>
                    </a:lnTo>
                    <a:lnTo>
                      <a:pt x="71" y="1313"/>
                    </a:lnTo>
                    <a:lnTo>
                      <a:pt x="71" y="1312"/>
                    </a:lnTo>
                    <a:lnTo>
                      <a:pt x="70" y="1312"/>
                    </a:lnTo>
                    <a:lnTo>
                      <a:pt x="70" y="1311"/>
                    </a:lnTo>
                    <a:lnTo>
                      <a:pt x="69" y="1311"/>
                    </a:lnTo>
                    <a:lnTo>
                      <a:pt x="69" y="1310"/>
                    </a:lnTo>
                    <a:lnTo>
                      <a:pt x="68" y="1308"/>
                    </a:lnTo>
                    <a:lnTo>
                      <a:pt x="68" y="1307"/>
                    </a:lnTo>
                    <a:lnTo>
                      <a:pt x="66" y="1307"/>
                    </a:lnTo>
                    <a:lnTo>
                      <a:pt x="66" y="1306"/>
                    </a:lnTo>
                    <a:lnTo>
                      <a:pt x="66" y="1305"/>
                    </a:lnTo>
                    <a:lnTo>
                      <a:pt x="65" y="1302"/>
                    </a:lnTo>
                    <a:lnTo>
                      <a:pt x="65" y="1301"/>
                    </a:lnTo>
                    <a:lnTo>
                      <a:pt x="65" y="1300"/>
                    </a:lnTo>
                    <a:lnTo>
                      <a:pt x="65" y="1296"/>
                    </a:lnTo>
                    <a:lnTo>
                      <a:pt x="66" y="1294"/>
                    </a:lnTo>
                    <a:lnTo>
                      <a:pt x="68" y="1292"/>
                    </a:lnTo>
                    <a:lnTo>
                      <a:pt x="69" y="1291"/>
                    </a:lnTo>
                    <a:lnTo>
                      <a:pt x="70" y="1291"/>
                    </a:lnTo>
                    <a:lnTo>
                      <a:pt x="71" y="1290"/>
                    </a:lnTo>
                    <a:lnTo>
                      <a:pt x="71" y="1289"/>
                    </a:lnTo>
                    <a:lnTo>
                      <a:pt x="73" y="1289"/>
                    </a:lnTo>
                    <a:lnTo>
                      <a:pt x="73" y="1287"/>
                    </a:lnTo>
                    <a:lnTo>
                      <a:pt x="74" y="1287"/>
                    </a:lnTo>
                    <a:lnTo>
                      <a:pt x="75" y="1286"/>
                    </a:lnTo>
                    <a:lnTo>
                      <a:pt x="75" y="1285"/>
                    </a:lnTo>
                    <a:lnTo>
                      <a:pt x="76" y="1285"/>
                    </a:lnTo>
                    <a:lnTo>
                      <a:pt x="78" y="1284"/>
                    </a:lnTo>
                    <a:lnTo>
                      <a:pt x="79" y="1281"/>
                    </a:lnTo>
                    <a:lnTo>
                      <a:pt x="80" y="1281"/>
                    </a:lnTo>
                    <a:lnTo>
                      <a:pt x="81" y="1280"/>
                    </a:lnTo>
                    <a:lnTo>
                      <a:pt x="82" y="1279"/>
                    </a:lnTo>
                    <a:lnTo>
                      <a:pt x="82" y="1278"/>
                    </a:lnTo>
                    <a:lnTo>
                      <a:pt x="81" y="1278"/>
                    </a:lnTo>
                    <a:lnTo>
                      <a:pt x="81" y="1276"/>
                    </a:lnTo>
                    <a:lnTo>
                      <a:pt x="80" y="1276"/>
                    </a:lnTo>
                    <a:lnTo>
                      <a:pt x="80" y="1278"/>
                    </a:lnTo>
                    <a:lnTo>
                      <a:pt x="80" y="1276"/>
                    </a:lnTo>
                    <a:lnTo>
                      <a:pt x="80" y="1278"/>
                    </a:lnTo>
                    <a:lnTo>
                      <a:pt x="79" y="1278"/>
                    </a:lnTo>
                    <a:lnTo>
                      <a:pt x="79" y="1275"/>
                    </a:lnTo>
                    <a:lnTo>
                      <a:pt x="78" y="1274"/>
                    </a:lnTo>
                    <a:lnTo>
                      <a:pt x="78" y="1273"/>
                    </a:lnTo>
                    <a:lnTo>
                      <a:pt x="79" y="1271"/>
                    </a:lnTo>
                    <a:lnTo>
                      <a:pt x="78" y="1270"/>
                    </a:lnTo>
                    <a:lnTo>
                      <a:pt x="78" y="1268"/>
                    </a:lnTo>
                    <a:lnTo>
                      <a:pt x="78" y="1266"/>
                    </a:lnTo>
                    <a:lnTo>
                      <a:pt x="76" y="1265"/>
                    </a:lnTo>
                    <a:lnTo>
                      <a:pt x="76" y="1264"/>
                    </a:lnTo>
                    <a:lnTo>
                      <a:pt x="76" y="1263"/>
                    </a:lnTo>
                    <a:lnTo>
                      <a:pt x="76" y="1261"/>
                    </a:lnTo>
                    <a:lnTo>
                      <a:pt x="76" y="1260"/>
                    </a:lnTo>
                    <a:lnTo>
                      <a:pt x="75" y="1260"/>
                    </a:lnTo>
                    <a:lnTo>
                      <a:pt x="75" y="1259"/>
                    </a:lnTo>
                    <a:lnTo>
                      <a:pt x="75" y="1258"/>
                    </a:lnTo>
                    <a:lnTo>
                      <a:pt x="75" y="1256"/>
                    </a:lnTo>
                    <a:lnTo>
                      <a:pt x="75" y="1255"/>
                    </a:lnTo>
                    <a:lnTo>
                      <a:pt x="75" y="1254"/>
                    </a:lnTo>
                    <a:lnTo>
                      <a:pt x="75" y="1253"/>
                    </a:lnTo>
                    <a:lnTo>
                      <a:pt x="75" y="1252"/>
                    </a:lnTo>
                    <a:lnTo>
                      <a:pt x="74" y="1252"/>
                    </a:lnTo>
                    <a:lnTo>
                      <a:pt x="74" y="1250"/>
                    </a:lnTo>
                    <a:lnTo>
                      <a:pt x="74" y="1249"/>
                    </a:lnTo>
                    <a:lnTo>
                      <a:pt x="74" y="1248"/>
                    </a:lnTo>
                    <a:lnTo>
                      <a:pt x="74" y="1247"/>
                    </a:lnTo>
                    <a:lnTo>
                      <a:pt x="74" y="1245"/>
                    </a:lnTo>
                    <a:lnTo>
                      <a:pt x="74" y="1244"/>
                    </a:lnTo>
                    <a:lnTo>
                      <a:pt x="75" y="1244"/>
                    </a:lnTo>
                    <a:lnTo>
                      <a:pt x="74" y="1244"/>
                    </a:lnTo>
                    <a:lnTo>
                      <a:pt x="74" y="1243"/>
                    </a:lnTo>
                    <a:lnTo>
                      <a:pt x="74" y="1242"/>
                    </a:lnTo>
                    <a:lnTo>
                      <a:pt x="73" y="1242"/>
                    </a:lnTo>
                    <a:lnTo>
                      <a:pt x="73" y="1240"/>
                    </a:lnTo>
                    <a:lnTo>
                      <a:pt x="73" y="1239"/>
                    </a:lnTo>
                    <a:lnTo>
                      <a:pt x="71" y="1239"/>
                    </a:lnTo>
                    <a:lnTo>
                      <a:pt x="73" y="1238"/>
                    </a:lnTo>
                    <a:lnTo>
                      <a:pt x="74" y="1237"/>
                    </a:lnTo>
                    <a:lnTo>
                      <a:pt x="74" y="1235"/>
                    </a:lnTo>
                    <a:lnTo>
                      <a:pt x="74" y="1234"/>
                    </a:lnTo>
                    <a:lnTo>
                      <a:pt x="75" y="1234"/>
                    </a:lnTo>
                    <a:lnTo>
                      <a:pt x="75" y="1233"/>
                    </a:lnTo>
                    <a:lnTo>
                      <a:pt x="75" y="1232"/>
                    </a:lnTo>
                    <a:lnTo>
                      <a:pt x="76" y="1229"/>
                    </a:lnTo>
                    <a:lnTo>
                      <a:pt x="76" y="1228"/>
                    </a:lnTo>
                    <a:lnTo>
                      <a:pt x="76" y="1227"/>
                    </a:lnTo>
                    <a:lnTo>
                      <a:pt x="76" y="1224"/>
                    </a:lnTo>
                    <a:lnTo>
                      <a:pt x="76" y="1223"/>
                    </a:lnTo>
                    <a:lnTo>
                      <a:pt x="76" y="1222"/>
                    </a:lnTo>
                    <a:lnTo>
                      <a:pt x="76" y="1219"/>
                    </a:lnTo>
                    <a:lnTo>
                      <a:pt x="76" y="1218"/>
                    </a:lnTo>
                    <a:lnTo>
                      <a:pt x="76" y="1217"/>
                    </a:lnTo>
                    <a:lnTo>
                      <a:pt x="76" y="1216"/>
                    </a:lnTo>
                    <a:lnTo>
                      <a:pt x="76" y="1214"/>
                    </a:lnTo>
                    <a:lnTo>
                      <a:pt x="76" y="1212"/>
                    </a:lnTo>
                    <a:lnTo>
                      <a:pt x="76" y="1209"/>
                    </a:lnTo>
                    <a:lnTo>
                      <a:pt x="78" y="1208"/>
                    </a:lnTo>
                    <a:lnTo>
                      <a:pt x="78" y="1207"/>
                    </a:lnTo>
                    <a:lnTo>
                      <a:pt x="78" y="1204"/>
                    </a:lnTo>
                    <a:lnTo>
                      <a:pt x="78" y="1203"/>
                    </a:lnTo>
                    <a:lnTo>
                      <a:pt x="78" y="1202"/>
                    </a:lnTo>
                    <a:lnTo>
                      <a:pt x="78" y="1201"/>
                    </a:lnTo>
                    <a:lnTo>
                      <a:pt x="78" y="1200"/>
                    </a:lnTo>
                    <a:lnTo>
                      <a:pt x="78" y="1198"/>
                    </a:lnTo>
                    <a:lnTo>
                      <a:pt x="79" y="1198"/>
                    </a:lnTo>
                    <a:lnTo>
                      <a:pt x="79" y="1197"/>
                    </a:lnTo>
                    <a:lnTo>
                      <a:pt x="79" y="1196"/>
                    </a:lnTo>
                    <a:lnTo>
                      <a:pt x="79" y="1195"/>
                    </a:lnTo>
                    <a:lnTo>
                      <a:pt x="79" y="1193"/>
                    </a:lnTo>
                    <a:lnTo>
                      <a:pt x="79" y="1192"/>
                    </a:lnTo>
                    <a:lnTo>
                      <a:pt x="80" y="1191"/>
                    </a:lnTo>
                    <a:lnTo>
                      <a:pt x="81" y="1190"/>
                    </a:lnTo>
                    <a:lnTo>
                      <a:pt x="81" y="1188"/>
                    </a:lnTo>
                    <a:lnTo>
                      <a:pt x="82" y="1187"/>
                    </a:lnTo>
                    <a:lnTo>
                      <a:pt x="82" y="1186"/>
                    </a:lnTo>
                    <a:lnTo>
                      <a:pt x="82" y="1185"/>
                    </a:lnTo>
                    <a:lnTo>
                      <a:pt x="82" y="1183"/>
                    </a:lnTo>
                    <a:lnTo>
                      <a:pt x="82" y="1181"/>
                    </a:lnTo>
                    <a:lnTo>
                      <a:pt x="82" y="1180"/>
                    </a:lnTo>
                    <a:lnTo>
                      <a:pt x="82" y="1178"/>
                    </a:lnTo>
                    <a:lnTo>
                      <a:pt x="81" y="1178"/>
                    </a:lnTo>
                    <a:lnTo>
                      <a:pt x="81" y="1177"/>
                    </a:lnTo>
                    <a:lnTo>
                      <a:pt x="81" y="1176"/>
                    </a:lnTo>
                    <a:lnTo>
                      <a:pt x="81" y="1175"/>
                    </a:lnTo>
                    <a:lnTo>
                      <a:pt x="81" y="1174"/>
                    </a:lnTo>
                    <a:lnTo>
                      <a:pt x="81" y="1172"/>
                    </a:lnTo>
                    <a:lnTo>
                      <a:pt x="81" y="1171"/>
                    </a:lnTo>
                    <a:lnTo>
                      <a:pt x="81" y="1170"/>
                    </a:lnTo>
                    <a:lnTo>
                      <a:pt x="81" y="1169"/>
                    </a:lnTo>
                    <a:lnTo>
                      <a:pt x="81" y="1167"/>
                    </a:lnTo>
                    <a:lnTo>
                      <a:pt x="82" y="1166"/>
                    </a:lnTo>
                    <a:lnTo>
                      <a:pt x="82" y="1165"/>
                    </a:lnTo>
                    <a:lnTo>
                      <a:pt x="82" y="1164"/>
                    </a:lnTo>
                    <a:lnTo>
                      <a:pt x="82" y="1162"/>
                    </a:lnTo>
                    <a:lnTo>
                      <a:pt x="82" y="1161"/>
                    </a:lnTo>
                    <a:lnTo>
                      <a:pt x="84" y="1161"/>
                    </a:lnTo>
                    <a:lnTo>
                      <a:pt x="84" y="1160"/>
                    </a:lnTo>
                    <a:lnTo>
                      <a:pt x="84" y="1159"/>
                    </a:lnTo>
                    <a:lnTo>
                      <a:pt x="85" y="1157"/>
                    </a:lnTo>
                    <a:lnTo>
                      <a:pt x="85" y="1156"/>
                    </a:lnTo>
                    <a:lnTo>
                      <a:pt x="86" y="1156"/>
                    </a:lnTo>
                    <a:lnTo>
                      <a:pt x="86" y="1155"/>
                    </a:lnTo>
                    <a:lnTo>
                      <a:pt x="87" y="1154"/>
                    </a:lnTo>
                    <a:lnTo>
                      <a:pt x="87" y="1152"/>
                    </a:lnTo>
                    <a:lnTo>
                      <a:pt x="89" y="1152"/>
                    </a:lnTo>
                    <a:lnTo>
                      <a:pt x="89" y="1151"/>
                    </a:lnTo>
                    <a:lnTo>
                      <a:pt x="90" y="1150"/>
                    </a:lnTo>
                    <a:lnTo>
                      <a:pt x="92" y="1150"/>
                    </a:lnTo>
                    <a:lnTo>
                      <a:pt x="94" y="1149"/>
                    </a:lnTo>
                    <a:lnTo>
                      <a:pt x="96" y="1149"/>
                    </a:lnTo>
                    <a:lnTo>
                      <a:pt x="97" y="1149"/>
                    </a:lnTo>
                    <a:lnTo>
                      <a:pt x="99" y="1149"/>
                    </a:lnTo>
                    <a:lnTo>
                      <a:pt x="99" y="1148"/>
                    </a:lnTo>
                    <a:lnTo>
                      <a:pt x="100" y="1148"/>
                    </a:lnTo>
                    <a:lnTo>
                      <a:pt x="100" y="1146"/>
                    </a:lnTo>
                    <a:lnTo>
                      <a:pt x="101" y="1145"/>
                    </a:lnTo>
                    <a:lnTo>
                      <a:pt x="101" y="1144"/>
                    </a:lnTo>
                    <a:lnTo>
                      <a:pt x="102" y="1144"/>
                    </a:lnTo>
                    <a:lnTo>
                      <a:pt x="104" y="1141"/>
                    </a:lnTo>
                    <a:lnTo>
                      <a:pt x="105" y="1140"/>
                    </a:lnTo>
                    <a:lnTo>
                      <a:pt x="106" y="1139"/>
                    </a:lnTo>
                    <a:lnTo>
                      <a:pt x="107" y="1139"/>
                    </a:lnTo>
                    <a:lnTo>
                      <a:pt x="107" y="1138"/>
                    </a:lnTo>
                    <a:lnTo>
                      <a:pt x="107" y="1136"/>
                    </a:lnTo>
                    <a:lnTo>
                      <a:pt x="107" y="1135"/>
                    </a:lnTo>
                    <a:lnTo>
                      <a:pt x="107" y="1134"/>
                    </a:lnTo>
                    <a:lnTo>
                      <a:pt x="108" y="1134"/>
                    </a:lnTo>
                    <a:lnTo>
                      <a:pt x="110" y="1134"/>
                    </a:lnTo>
                    <a:lnTo>
                      <a:pt x="111" y="1134"/>
                    </a:lnTo>
                    <a:lnTo>
                      <a:pt x="112" y="1134"/>
                    </a:lnTo>
                    <a:lnTo>
                      <a:pt x="112" y="1133"/>
                    </a:lnTo>
                    <a:lnTo>
                      <a:pt x="113" y="1133"/>
                    </a:lnTo>
                    <a:lnTo>
                      <a:pt x="115" y="1133"/>
                    </a:lnTo>
                    <a:lnTo>
                      <a:pt x="116" y="1133"/>
                    </a:lnTo>
                    <a:lnTo>
                      <a:pt x="117" y="1133"/>
                    </a:lnTo>
                    <a:lnTo>
                      <a:pt x="118" y="1134"/>
                    </a:lnTo>
                    <a:lnTo>
                      <a:pt x="120" y="1134"/>
                    </a:lnTo>
                    <a:lnTo>
                      <a:pt x="121" y="1134"/>
                    </a:lnTo>
                    <a:lnTo>
                      <a:pt x="122" y="1133"/>
                    </a:lnTo>
                    <a:lnTo>
                      <a:pt x="123" y="1133"/>
                    </a:lnTo>
                    <a:lnTo>
                      <a:pt x="123" y="1131"/>
                    </a:lnTo>
                    <a:lnTo>
                      <a:pt x="125" y="1131"/>
                    </a:lnTo>
                    <a:lnTo>
                      <a:pt x="126" y="1130"/>
                    </a:lnTo>
                    <a:lnTo>
                      <a:pt x="126" y="1129"/>
                    </a:lnTo>
                    <a:lnTo>
                      <a:pt x="127" y="1129"/>
                    </a:lnTo>
                    <a:lnTo>
                      <a:pt x="128" y="1129"/>
                    </a:lnTo>
                    <a:lnTo>
                      <a:pt x="128" y="1128"/>
                    </a:lnTo>
                    <a:lnTo>
                      <a:pt x="130" y="1128"/>
                    </a:lnTo>
                    <a:lnTo>
                      <a:pt x="131" y="1127"/>
                    </a:lnTo>
                    <a:lnTo>
                      <a:pt x="132" y="1127"/>
                    </a:lnTo>
                    <a:lnTo>
                      <a:pt x="133" y="1127"/>
                    </a:lnTo>
                    <a:lnTo>
                      <a:pt x="133" y="1125"/>
                    </a:lnTo>
                    <a:lnTo>
                      <a:pt x="136" y="1125"/>
                    </a:lnTo>
                    <a:lnTo>
                      <a:pt x="136" y="1124"/>
                    </a:lnTo>
                    <a:lnTo>
                      <a:pt x="137" y="1124"/>
                    </a:lnTo>
                    <a:lnTo>
                      <a:pt x="138" y="1123"/>
                    </a:lnTo>
                    <a:lnTo>
                      <a:pt x="139" y="1123"/>
                    </a:lnTo>
                    <a:lnTo>
                      <a:pt x="141" y="1122"/>
                    </a:lnTo>
                    <a:lnTo>
                      <a:pt x="142" y="1122"/>
                    </a:lnTo>
                    <a:lnTo>
                      <a:pt x="143" y="1120"/>
                    </a:lnTo>
                    <a:lnTo>
                      <a:pt x="144" y="1120"/>
                    </a:lnTo>
                    <a:lnTo>
                      <a:pt x="146" y="1120"/>
                    </a:lnTo>
                    <a:lnTo>
                      <a:pt x="147" y="1119"/>
                    </a:lnTo>
                    <a:lnTo>
                      <a:pt x="148" y="1119"/>
                    </a:lnTo>
                    <a:lnTo>
                      <a:pt x="149" y="1119"/>
                    </a:lnTo>
                    <a:lnTo>
                      <a:pt x="151" y="1118"/>
                    </a:lnTo>
                    <a:lnTo>
                      <a:pt x="152" y="1118"/>
                    </a:lnTo>
                    <a:lnTo>
                      <a:pt x="153" y="1118"/>
                    </a:lnTo>
                    <a:lnTo>
                      <a:pt x="154" y="1118"/>
                    </a:lnTo>
                    <a:lnTo>
                      <a:pt x="156" y="1117"/>
                    </a:lnTo>
                    <a:lnTo>
                      <a:pt x="157" y="1117"/>
                    </a:lnTo>
                    <a:lnTo>
                      <a:pt x="157" y="1115"/>
                    </a:lnTo>
                    <a:lnTo>
                      <a:pt x="158" y="1115"/>
                    </a:lnTo>
                    <a:lnTo>
                      <a:pt x="159" y="1114"/>
                    </a:lnTo>
                    <a:lnTo>
                      <a:pt x="160" y="1113"/>
                    </a:lnTo>
                    <a:lnTo>
                      <a:pt x="162" y="1113"/>
                    </a:lnTo>
                    <a:lnTo>
                      <a:pt x="163" y="1112"/>
                    </a:lnTo>
                    <a:lnTo>
                      <a:pt x="164" y="1112"/>
                    </a:lnTo>
                    <a:lnTo>
                      <a:pt x="164" y="1110"/>
                    </a:lnTo>
                    <a:lnTo>
                      <a:pt x="165" y="1110"/>
                    </a:lnTo>
                    <a:lnTo>
                      <a:pt x="165" y="1109"/>
                    </a:lnTo>
                    <a:lnTo>
                      <a:pt x="167" y="1109"/>
                    </a:lnTo>
                    <a:lnTo>
                      <a:pt x="168" y="1108"/>
                    </a:lnTo>
                    <a:lnTo>
                      <a:pt x="169" y="1108"/>
                    </a:lnTo>
                    <a:lnTo>
                      <a:pt x="170" y="1108"/>
                    </a:lnTo>
                    <a:lnTo>
                      <a:pt x="172" y="1108"/>
                    </a:lnTo>
                    <a:lnTo>
                      <a:pt x="173" y="1107"/>
                    </a:lnTo>
                    <a:lnTo>
                      <a:pt x="174" y="1107"/>
                    </a:lnTo>
                    <a:lnTo>
                      <a:pt x="175" y="1107"/>
                    </a:lnTo>
                    <a:lnTo>
                      <a:pt x="177" y="1107"/>
                    </a:lnTo>
                    <a:lnTo>
                      <a:pt x="177" y="1105"/>
                    </a:lnTo>
                    <a:lnTo>
                      <a:pt x="178" y="1105"/>
                    </a:lnTo>
                    <a:lnTo>
                      <a:pt x="179" y="1105"/>
                    </a:lnTo>
                    <a:lnTo>
                      <a:pt x="179" y="1104"/>
                    </a:lnTo>
                    <a:lnTo>
                      <a:pt x="180" y="1104"/>
                    </a:lnTo>
                    <a:lnTo>
                      <a:pt x="182" y="1104"/>
                    </a:lnTo>
                    <a:lnTo>
                      <a:pt x="183" y="1103"/>
                    </a:lnTo>
                    <a:lnTo>
                      <a:pt x="184" y="1103"/>
                    </a:lnTo>
                    <a:lnTo>
                      <a:pt x="184" y="1102"/>
                    </a:lnTo>
                    <a:lnTo>
                      <a:pt x="185" y="1102"/>
                    </a:lnTo>
                    <a:lnTo>
                      <a:pt x="186" y="1102"/>
                    </a:lnTo>
                    <a:lnTo>
                      <a:pt x="188" y="1101"/>
                    </a:lnTo>
                    <a:lnTo>
                      <a:pt x="189" y="1101"/>
                    </a:lnTo>
                    <a:lnTo>
                      <a:pt x="189" y="1099"/>
                    </a:lnTo>
                    <a:lnTo>
                      <a:pt x="190" y="1099"/>
                    </a:lnTo>
                    <a:lnTo>
                      <a:pt x="190" y="1098"/>
                    </a:lnTo>
                    <a:lnTo>
                      <a:pt x="191" y="1098"/>
                    </a:lnTo>
                    <a:lnTo>
                      <a:pt x="193" y="1097"/>
                    </a:lnTo>
                    <a:lnTo>
                      <a:pt x="194" y="1096"/>
                    </a:lnTo>
                    <a:lnTo>
                      <a:pt x="195" y="1096"/>
                    </a:lnTo>
                    <a:lnTo>
                      <a:pt x="195" y="1094"/>
                    </a:lnTo>
                    <a:lnTo>
                      <a:pt x="196" y="1094"/>
                    </a:lnTo>
                    <a:lnTo>
                      <a:pt x="196" y="1093"/>
                    </a:lnTo>
                    <a:lnTo>
                      <a:pt x="198" y="1093"/>
                    </a:lnTo>
                    <a:lnTo>
                      <a:pt x="198" y="1092"/>
                    </a:lnTo>
                    <a:lnTo>
                      <a:pt x="199" y="1092"/>
                    </a:lnTo>
                    <a:lnTo>
                      <a:pt x="200" y="1092"/>
                    </a:lnTo>
                    <a:lnTo>
                      <a:pt x="200" y="1091"/>
                    </a:lnTo>
                    <a:lnTo>
                      <a:pt x="201" y="1091"/>
                    </a:lnTo>
                    <a:lnTo>
                      <a:pt x="203" y="1091"/>
                    </a:lnTo>
                    <a:lnTo>
                      <a:pt x="204" y="1089"/>
                    </a:lnTo>
                    <a:lnTo>
                      <a:pt x="205" y="1089"/>
                    </a:lnTo>
                    <a:lnTo>
                      <a:pt x="206" y="1089"/>
                    </a:lnTo>
                    <a:lnTo>
                      <a:pt x="206" y="1088"/>
                    </a:lnTo>
                    <a:lnTo>
                      <a:pt x="208" y="1088"/>
                    </a:lnTo>
                    <a:lnTo>
                      <a:pt x="209" y="1088"/>
                    </a:lnTo>
                    <a:lnTo>
                      <a:pt x="210" y="1088"/>
                    </a:lnTo>
                    <a:lnTo>
                      <a:pt x="210" y="1087"/>
                    </a:lnTo>
                    <a:lnTo>
                      <a:pt x="211" y="1086"/>
                    </a:lnTo>
                    <a:lnTo>
                      <a:pt x="212" y="1084"/>
                    </a:lnTo>
                    <a:lnTo>
                      <a:pt x="214" y="1084"/>
                    </a:lnTo>
                    <a:lnTo>
                      <a:pt x="214" y="1083"/>
                    </a:lnTo>
                    <a:lnTo>
                      <a:pt x="215" y="1083"/>
                    </a:lnTo>
                    <a:lnTo>
                      <a:pt x="215" y="1082"/>
                    </a:lnTo>
                    <a:lnTo>
                      <a:pt x="216" y="1082"/>
                    </a:lnTo>
                    <a:lnTo>
                      <a:pt x="216" y="1081"/>
                    </a:lnTo>
                    <a:lnTo>
                      <a:pt x="217" y="1081"/>
                    </a:lnTo>
                    <a:lnTo>
                      <a:pt x="217" y="1079"/>
                    </a:lnTo>
                    <a:lnTo>
                      <a:pt x="217" y="1078"/>
                    </a:lnTo>
                    <a:lnTo>
                      <a:pt x="216" y="1078"/>
                    </a:lnTo>
                    <a:lnTo>
                      <a:pt x="216" y="1077"/>
                    </a:lnTo>
                    <a:lnTo>
                      <a:pt x="216" y="1076"/>
                    </a:lnTo>
                    <a:lnTo>
                      <a:pt x="215" y="1076"/>
                    </a:lnTo>
                    <a:lnTo>
                      <a:pt x="215" y="1075"/>
                    </a:lnTo>
                    <a:lnTo>
                      <a:pt x="214" y="1075"/>
                    </a:lnTo>
                    <a:lnTo>
                      <a:pt x="214" y="1073"/>
                    </a:lnTo>
                    <a:lnTo>
                      <a:pt x="214" y="1072"/>
                    </a:lnTo>
                    <a:lnTo>
                      <a:pt x="212" y="1072"/>
                    </a:lnTo>
                    <a:lnTo>
                      <a:pt x="212" y="1071"/>
                    </a:lnTo>
                    <a:lnTo>
                      <a:pt x="212" y="1070"/>
                    </a:lnTo>
                    <a:lnTo>
                      <a:pt x="212" y="1068"/>
                    </a:lnTo>
                    <a:lnTo>
                      <a:pt x="212" y="1067"/>
                    </a:lnTo>
                    <a:lnTo>
                      <a:pt x="211" y="1067"/>
                    </a:lnTo>
                    <a:lnTo>
                      <a:pt x="211" y="1065"/>
                    </a:lnTo>
                    <a:lnTo>
                      <a:pt x="211" y="1063"/>
                    </a:lnTo>
                    <a:lnTo>
                      <a:pt x="211" y="1062"/>
                    </a:lnTo>
                    <a:lnTo>
                      <a:pt x="211" y="1061"/>
                    </a:lnTo>
                    <a:lnTo>
                      <a:pt x="211" y="1060"/>
                    </a:lnTo>
                    <a:lnTo>
                      <a:pt x="211" y="1058"/>
                    </a:lnTo>
                    <a:lnTo>
                      <a:pt x="211" y="1057"/>
                    </a:lnTo>
                    <a:lnTo>
                      <a:pt x="212" y="1057"/>
                    </a:lnTo>
                    <a:lnTo>
                      <a:pt x="211" y="1057"/>
                    </a:lnTo>
                    <a:lnTo>
                      <a:pt x="211" y="1056"/>
                    </a:lnTo>
                    <a:lnTo>
                      <a:pt x="211" y="1055"/>
                    </a:lnTo>
                    <a:lnTo>
                      <a:pt x="212" y="1055"/>
                    </a:lnTo>
                    <a:lnTo>
                      <a:pt x="212" y="1053"/>
                    </a:lnTo>
                    <a:lnTo>
                      <a:pt x="214" y="1052"/>
                    </a:lnTo>
                    <a:lnTo>
                      <a:pt x="215" y="1052"/>
                    </a:lnTo>
                    <a:lnTo>
                      <a:pt x="216" y="1052"/>
                    </a:lnTo>
                    <a:lnTo>
                      <a:pt x="216" y="1051"/>
                    </a:lnTo>
                    <a:lnTo>
                      <a:pt x="217" y="1051"/>
                    </a:lnTo>
                    <a:lnTo>
                      <a:pt x="219" y="1050"/>
                    </a:lnTo>
                    <a:lnTo>
                      <a:pt x="220" y="1049"/>
                    </a:lnTo>
                    <a:lnTo>
                      <a:pt x="220" y="1047"/>
                    </a:lnTo>
                    <a:lnTo>
                      <a:pt x="221" y="1047"/>
                    </a:lnTo>
                    <a:lnTo>
                      <a:pt x="222" y="1046"/>
                    </a:lnTo>
                    <a:lnTo>
                      <a:pt x="224" y="1046"/>
                    </a:lnTo>
                    <a:lnTo>
                      <a:pt x="225" y="1045"/>
                    </a:lnTo>
                    <a:lnTo>
                      <a:pt x="225" y="1044"/>
                    </a:lnTo>
                    <a:lnTo>
                      <a:pt x="226" y="1044"/>
                    </a:lnTo>
                    <a:lnTo>
                      <a:pt x="226" y="1042"/>
                    </a:lnTo>
                    <a:lnTo>
                      <a:pt x="227" y="1042"/>
                    </a:lnTo>
                    <a:lnTo>
                      <a:pt x="227" y="1041"/>
                    </a:lnTo>
                    <a:lnTo>
                      <a:pt x="227" y="1040"/>
                    </a:lnTo>
                    <a:lnTo>
                      <a:pt x="227" y="1039"/>
                    </a:lnTo>
                    <a:lnTo>
                      <a:pt x="227" y="1037"/>
                    </a:lnTo>
                    <a:lnTo>
                      <a:pt x="227" y="1036"/>
                    </a:lnTo>
                    <a:lnTo>
                      <a:pt x="229" y="1036"/>
                    </a:lnTo>
                    <a:lnTo>
                      <a:pt x="229" y="1035"/>
                    </a:lnTo>
                    <a:lnTo>
                      <a:pt x="229" y="1034"/>
                    </a:lnTo>
                    <a:lnTo>
                      <a:pt x="229" y="1032"/>
                    </a:lnTo>
                    <a:lnTo>
                      <a:pt x="229" y="1031"/>
                    </a:lnTo>
                    <a:lnTo>
                      <a:pt x="229" y="1030"/>
                    </a:lnTo>
                    <a:lnTo>
                      <a:pt x="229" y="1029"/>
                    </a:lnTo>
                    <a:lnTo>
                      <a:pt x="230" y="1027"/>
                    </a:lnTo>
                    <a:lnTo>
                      <a:pt x="230" y="1026"/>
                    </a:lnTo>
                    <a:lnTo>
                      <a:pt x="230" y="1025"/>
                    </a:lnTo>
                    <a:lnTo>
                      <a:pt x="230" y="1024"/>
                    </a:lnTo>
                    <a:lnTo>
                      <a:pt x="230" y="1021"/>
                    </a:lnTo>
                    <a:lnTo>
                      <a:pt x="230" y="1020"/>
                    </a:lnTo>
                    <a:lnTo>
                      <a:pt x="230" y="1019"/>
                    </a:lnTo>
                    <a:lnTo>
                      <a:pt x="231" y="1018"/>
                    </a:lnTo>
                    <a:lnTo>
                      <a:pt x="231" y="1016"/>
                    </a:lnTo>
                    <a:lnTo>
                      <a:pt x="231" y="1014"/>
                    </a:lnTo>
                    <a:lnTo>
                      <a:pt x="232" y="1013"/>
                    </a:lnTo>
                    <a:lnTo>
                      <a:pt x="235" y="1010"/>
                    </a:lnTo>
                    <a:lnTo>
                      <a:pt x="237" y="1009"/>
                    </a:lnTo>
                    <a:lnTo>
                      <a:pt x="240" y="1009"/>
                    </a:lnTo>
                    <a:lnTo>
                      <a:pt x="241" y="1009"/>
                    </a:lnTo>
                    <a:lnTo>
                      <a:pt x="242" y="1008"/>
                    </a:lnTo>
                    <a:lnTo>
                      <a:pt x="243" y="1008"/>
                    </a:lnTo>
                    <a:lnTo>
                      <a:pt x="245" y="1008"/>
                    </a:lnTo>
                    <a:lnTo>
                      <a:pt x="246" y="1008"/>
                    </a:lnTo>
                    <a:lnTo>
                      <a:pt x="247" y="1005"/>
                    </a:lnTo>
                    <a:lnTo>
                      <a:pt x="247" y="1004"/>
                    </a:lnTo>
                    <a:lnTo>
                      <a:pt x="250" y="1000"/>
                    </a:lnTo>
                    <a:lnTo>
                      <a:pt x="251" y="999"/>
                    </a:lnTo>
                    <a:lnTo>
                      <a:pt x="252" y="997"/>
                    </a:lnTo>
                    <a:lnTo>
                      <a:pt x="252" y="995"/>
                    </a:lnTo>
                    <a:lnTo>
                      <a:pt x="255" y="993"/>
                    </a:lnTo>
                    <a:lnTo>
                      <a:pt x="255" y="992"/>
                    </a:lnTo>
                    <a:lnTo>
                      <a:pt x="255" y="990"/>
                    </a:lnTo>
                    <a:lnTo>
                      <a:pt x="256" y="990"/>
                    </a:lnTo>
                    <a:lnTo>
                      <a:pt x="256" y="992"/>
                    </a:lnTo>
                    <a:lnTo>
                      <a:pt x="256" y="990"/>
                    </a:lnTo>
                    <a:lnTo>
                      <a:pt x="257" y="990"/>
                    </a:lnTo>
                    <a:lnTo>
                      <a:pt x="257" y="992"/>
                    </a:lnTo>
                    <a:lnTo>
                      <a:pt x="258" y="992"/>
                    </a:lnTo>
                    <a:lnTo>
                      <a:pt x="258" y="993"/>
                    </a:lnTo>
                    <a:lnTo>
                      <a:pt x="258" y="994"/>
                    </a:lnTo>
                    <a:lnTo>
                      <a:pt x="260" y="994"/>
                    </a:lnTo>
                    <a:lnTo>
                      <a:pt x="260" y="993"/>
                    </a:lnTo>
                    <a:lnTo>
                      <a:pt x="258" y="993"/>
                    </a:lnTo>
                    <a:lnTo>
                      <a:pt x="260" y="993"/>
                    </a:lnTo>
                    <a:lnTo>
                      <a:pt x="261" y="993"/>
                    </a:lnTo>
                    <a:lnTo>
                      <a:pt x="262" y="993"/>
                    </a:lnTo>
                    <a:lnTo>
                      <a:pt x="262" y="994"/>
                    </a:lnTo>
                    <a:lnTo>
                      <a:pt x="262" y="993"/>
                    </a:lnTo>
                    <a:lnTo>
                      <a:pt x="262" y="994"/>
                    </a:lnTo>
                    <a:lnTo>
                      <a:pt x="263" y="994"/>
                    </a:lnTo>
                    <a:lnTo>
                      <a:pt x="264" y="994"/>
                    </a:lnTo>
                    <a:lnTo>
                      <a:pt x="266" y="994"/>
                    </a:lnTo>
                    <a:lnTo>
                      <a:pt x="267" y="994"/>
                    </a:lnTo>
                    <a:lnTo>
                      <a:pt x="267" y="993"/>
                    </a:lnTo>
                    <a:lnTo>
                      <a:pt x="268" y="993"/>
                    </a:lnTo>
                    <a:lnTo>
                      <a:pt x="268" y="994"/>
                    </a:lnTo>
                    <a:lnTo>
                      <a:pt x="268" y="993"/>
                    </a:lnTo>
                    <a:lnTo>
                      <a:pt x="269" y="993"/>
                    </a:lnTo>
                    <a:lnTo>
                      <a:pt x="269" y="994"/>
                    </a:lnTo>
                    <a:lnTo>
                      <a:pt x="268" y="994"/>
                    </a:lnTo>
                    <a:lnTo>
                      <a:pt x="269" y="994"/>
                    </a:lnTo>
                    <a:lnTo>
                      <a:pt x="271" y="994"/>
                    </a:lnTo>
                    <a:lnTo>
                      <a:pt x="271" y="993"/>
                    </a:lnTo>
                    <a:lnTo>
                      <a:pt x="271" y="994"/>
                    </a:lnTo>
                    <a:lnTo>
                      <a:pt x="272" y="994"/>
                    </a:lnTo>
                    <a:lnTo>
                      <a:pt x="273" y="994"/>
                    </a:lnTo>
                    <a:lnTo>
                      <a:pt x="274" y="994"/>
                    </a:lnTo>
                    <a:lnTo>
                      <a:pt x="276" y="994"/>
                    </a:lnTo>
                    <a:lnTo>
                      <a:pt x="276" y="993"/>
                    </a:lnTo>
                    <a:lnTo>
                      <a:pt x="274" y="993"/>
                    </a:lnTo>
                    <a:lnTo>
                      <a:pt x="276" y="993"/>
                    </a:lnTo>
                    <a:lnTo>
                      <a:pt x="277" y="993"/>
                    </a:lnTo>
                    <a:lnTo>
                      <a:pt x="277" y="994"/>
                    </a:lnTo>
                    <a:lnTo>
                      <a:pt x="278" y="994"/>
                    </a:lnTo>
                    <a:lnTo>
                      <a:pt x="279" y="994"/>
                    </a:lnTo>
                    <a:lnTo>
                      <a:pt x="279" y="993"/>
                    </a:lnTo>
                    <a:lnTo>
                      <a:pt x="279" y="994"/>
                    </a:lnTo>
                    <a:lnTo>
                      <a:pt x="281" y="994"/>
                    </a:lnTo>
                    <a:lnTo>
                      <a:pt x="281" y="995"/>
                    </a:lnTo>
                    <a:lnTo>
                      <a:pt x="281" y="994"/>
                    </a:lnTo>
                    <a:lnTo>
                      <a:pt x="282" y="994"/>
                    </a:lnTo>
                    <a:lnTo>
                      <a:pt x="282" y="995"/>
                    </a:lnTo>
                    <a:lnTo>
                      <a:pt x="282" y="997"/>
                    </a:lnTo>
                    <a:lnTo>
                      <a:pt x="283" y="997"/>
                    </a:lnTo>
                    <a:lnTo>
                      <a:pt x="284" y="997"/>
                    </a:lnTo>
                    <a:lnTo>
                      <a:pt x="284" y="998"/>
                    </a:lnTo>
                    <a:lnTo>
                      <a:pt x="284" y="997"/>
                    </a:lnTo>
                    <a:lnTo>
                      <a:pt x="286" y="997"/>
                    </a:lnTo>
                    <a:lnTo>
                      <a:pt x="286" y="998"/>
                    </a:lnTo>
                    <a:lnTo>
                      <a:pt x="286" y="999"/>
                    </a:lnTo>
                    <a:lnTo>
                      <a:pt x="286" y="1000"/>
                    </a:lnTo>
                    <a:lnTo>
                      <a:pt x="287" y="1000"/>
                    </a:lnTo>
                    <a:lnTo>
                      <a:pt x="287" y="1001"/>
                    </a:lnTo>
                    <a:lnTo>
                      <a:pt x="287" y="1003"/>
                    </a:lnTo>
                    <a:lnTo>
                      <a:pt x="287" y="1004"/>
                    </a:lnTo>
                    <a:lnTo>
                      <a:pt x="288" y="1004"/>
                    </a:lnTo>
                    <a:lnTo>
                      <a:pt x="287" y="1004"/>
                    </a:lnTo>
                    <a:lnTo>
                      <a:pt x="287" y="1005"/>
                    </a:lnTo>
                    <a:lnTo>
                      <a:pt x="288" y="1005"/>
                    </a:lnTo>
                    <a:lnTo>
                      <a:pt x="288" y="1004"/>
                    </a:lnTo>
                    <a:lnTo>
                      <a:pt x="288" y="1005"/>
                    </a:lnTo>
                    <a:lnTo>
                      <a:pt x="289" y="1005"/>
                    </a:lnTo>
                    <a:lnTo>
                      <a:pt x="290" y="1005"/>
                    </a:lnTo>
                    <a:lnTo>
                      <a:pt x="292" y="1005"/>
                    </a:lnTo>
                    <a:lnTo>
                      <a:pt x="293" y="1005"/>
                    </a:lnTo>
                    <a:lnTo>
                      <a:pt x="293" y="1006"/>
                    </a:lnTo>
                    <a:lnTo>
                      <a:pt x="293" y="1008"/>
                    </a:lnTo>
                    <a:lnTo>
                      <a:pt x="294" y="1008"/>
                    </a:lnTo>
                    <a:lnTo>
                      <a:pt x="294" y="1006"/>
                    </a:lnTo>
                    <a:lnTo>
                      <a:pt x="295" y="1006"/>
                    </a:lnTo>
                    <a:lnTo>
                      <a:pt x="295" y="1008"/>
                    </a:lnTo>
                    <a:lnTo>
                      <a:pt x="297" y="1008"/>
                    </a:lnTo>
                    <a:lnTo>
                      <a:pt x="297" y="1009"/>
                    </a:lnTo>
                    <a:lnTo>
                      <a:pt x="298" y="1009"/>
                    </a:lnTo>
                    <a:lnTo>
                      <a:pt x="298" y="1010"/>
                    </a:lnTo>
                    <a:lnTo>
                      <a:pt x="297" y="1010"/>
                    </a:lnTo>
                    <a:lnTo>
                      <a:pt x="298" y="1010"/>
                    </a:lnTo>
                    <a:lnTo>
                      <a:pt x="298" y="1011"/>
                    </a:lnTo>
                    <a:lnTo>
                      <a:pt x="299" y="1013"/>
                    </a:lnTo>
                    <a:lnTo>
                      <a:pt x="299" y="1014"/>
                    </a:lnTo>
                    <a:lnTo>
                      <a:pt x="299" y="1013"/>
                    </a:lnTo>
                    <a:lnTo>
                      <a:pt x="299" y="1014"/>
                    </a:lnTo>
                    <a:lnTo>
                      <a:pt x="300" y="1014"/>
                    </a:lnTo>
                    <a:lnTo>
                      <a:pt x="302" y="1014"/>
                    </a:lnTo>
                    <a:lnTo>
                      <a:pt x="302" y="1015"/>
                    </a:lnTo>
                    <a:lnTo>
                      <a:pt x="303" y="1015"/>
                    </a:lnTo>
                    <a:lnTo>
                      <a:pt x="302" y="1015"/>
                    </a:lnTo>
                    <a:lnTo>
                      <a:pt x="302" y="1016"/>
                    </a:lnTo>
                    <a:lnTo>
                      <a:pt x="302" y="1018"/>
                    </a:lnTo>
                    <a:lnTo>
                      <a:pt x="303" y="1018"/>
                    </a:lnTo>
                    <a:lnTo>
                      <a:pt x="303" y="1019"/>
                    </a:lnTo>
                    <a:lnTo>
                      <a:pt x="303" y="1018"/>
                    </a:lnTo>
                    <a:lnTo>
                      <a:pt x="303" y="1019"/>
                    </a:lnTo>
                    <a:lnTo>
                      <a:pt x="304" y="1019"/>
                    </a:lnTo>
                    <a:lnTo>
                      <a:pt x="304" y="1020"/>
                    </a:lnTo>
                    <a:lnTo>
                      <a:pt x="305" y="1020"/>
                    </a:lnTo>
                    <a:lnTo>
                      <a:pt x="307" y="1020"/>
                    </a:lnTo>
                    <a:lnTo>
                      <a:pt x="308" y="1020"/>
                    </a:lnTo>
                    <a:lnTo>
                      <a:pt x="309" y="1020"/>
                    </a:lnTo>
                    <a:lnTo>
                      <a:pt x="310" y="1020"/>
                    </a:lnTo>
                    <a:lnTo>
                      <a:pt x="310" y="1019"/>
                    </a:lnTo>
                    <a:lnTo>
                      <a:pt x="310" y="1020"/>
                    </a:lnTo>
                    <a:lnTo>
                      <a:pt x="312" y="1020"/>
                    </a:lnTo>
                    <a:lnTo>
                      <a:pt x="313" y="1020"/>
                    </a:lnTo>
                    <a:lnTo>
                      <a:pt x="314" y="1020"/>
                    </a:lnTo>
                    <a:lnTo>
                      <a:pt x="315" y="1020"/>
                    </a:lnTo>
                    <a:lnTo>
                      <a:pt x="316" y="1020"/>
                    </a:lnTo>
                    <a:lnTo>
                      <a:pt x="316" y="1021"/>
                    </a:lnTo>
                    <a:lnTo>
                      <a:pt x="318" y="1021"/>
                    </a:lnTo>
                    <a:lnTo>
                      <a:pt x="318" y="1020"/>
                    </a:lnTo>
                    <a:lnTo>
                      <a:pt x="318" y="1021"/>
                    </a:lnTo>
                    <a:lnTo>
                      <a:pt x="319" y="1021"/>
                    </a:lnTo>
                    <a:lnTo>
                      <a:pt x="319" y="1023"/>
                    </a:lnTo>
                    <a:lnTo>
                      <a:pt x="320" y="1024"/>
                    </a:lnTo>
                    <a:lnTo>
                      <a:pt x="321" y="1024"/>
                    </a:lnTo>
                    <a:lnTo>
                      <a:pt x="323" y="1024"/>
                    </a:lnTo>
                    <a:lnTo>
                      <a:pt x="324" y="1024"/>
                    </a:lnTo>
                    <a:lnTo>
                      <a:pt x="324" y="1023"/>
                    </a:lnTo>
                    <a:lnTo>
                      <a:pt x="325" y="1023"/>
                    </a:lnTo>
                    <a:lnTo>
                      <a:pt x="326" y="1023"/>
                    </a:lnTo>
                    <a:lnTo>
                      <a:pt x="326" y="1021"/>
                    </a:lnTo>
                    <a:lnTo>
                      <a:pt x="328" y="1021"/>
                    </a:lnTo>
                    <a:lnTo>
                      <a:pt x="329" y="1021"/>
                    </a:lnTo>
                    <a:lnTo>
                      <a:pt x="330" y="1021"/>
                    </a:lnTo>
                    <a:lnTo>
                      <a:pt x="330" y="1020"/>
                    </a:lnTo>
                    <a:lnTo>
                      <a:pt x="331" y="1020"/>
                    </a:lnTo>
                    <a:lnTo>
                      <a:pt x="330" y="1018"/>
                    </a:lnTo>
                    <a:lnTo>
                      <a:pt x="330" y="1016"/>
                    </a:lnTo>
                    <a:lnTo>
                      <a:pt x="330" y="1015"/>
                    </a:lnTo>
                    <a:lnTo>
                      <a:pt x="329" y="1013"/>
                    </a:lnTo>
                    <a:lnTo>
                      <a:pt x="329" y="1010"/>
                    </a:lnTo>
                    <a:lnTo>
                      <a:pt x="329" y="1009"/>
                    </a:lnTo>
                    <a:lnTo>
                      <a:pt x="328" y="1008"/>
                    </a:lnTo>
                    <a:lnTo>
                      <a:pt x="326" y="1005"/>
                    </a:lnTo>
                    <a:lnTo>
                      <a:pt x="326" y="1004"/>
                    </a:lnTo>
                    <a:lnTo>
                      <a:pt x="326" y="1003"/>
                    </a:lnTo>
                    <a:lnTo>
                      <a:pt x="326" y="1001"/>
                    </a:lnTo>
                    <a:lnTo>
                      <a:pt x="326" y="1000"/>
                    </a:lnTo>
                    <a:lnTo>
                      <a:pt x="326" y="999"/>
                    </a:lnTo>
                    <a:lnTo>
                      <a:pt x="326" y="998"/>
                    </a:lnTo>
                    <a:lnTo>
                      <a:pt x="325" y="998"/>
                    </a:lnTo>
                    <a:lnTo>
                      <a:pt x="324" y="998"/>
                    </a:lnTo>
                    <a:lnTo>
                      <a:pt x="321" y="998"/>
                    </a:lnTo>
                    <a:lnTo>
                      <a:pt x="320" y="998"/>
                    </a:lnTo>
                    <a:lnTo>
                      <a:pt x="318" y="998"/>
                    </a:lnTo>
                    <a:lnTo>
                      <a:pt x="316" y="998"/>
                    </a:lnTo>
                    <a:lnTo>
                      <a:pt x="314" y="998"/>
                    </a:lnTo>
                    <a:lnTo>
                      <a:pt x="313" y="997"/>
                    </a:lnTo>
                    <a:lnTo>
                      <a:pt x="313" y="995"/>
                    </a:lnTo>
                    <a:lnTo>
                      <a:pt x="312" y="994"/>
                    </a:lnTo>
                    <a:lnTo>
                      <a:pt x="310" y="994"/>
                    </a:lnTo>
                    <a:lnTo>
                      <a:pt x="310" y="995"/>
                    </a:lnTo>
                    <a:lnTo>
                      <a:pt x="310" y="994"/>
                    </a:lnTo>
                    <a:lnTo>
                      <a:pt x="309" y="994"/>
                    </a:lnTo>
                    <a:lnTo>
                      <a:pt x="309" y="993"/>
                    </a:lnTo>
                    <a:lnTo>
                      <a:pt x="309" y="992"/>
                    </a:lnTo>
                    <a:lnTo>
                      <a:pt x="310" y="992"/>
                    </a:lnTo>
                    <a:lnTo>
                      <a:pt x="309" y="992"/>
                    </a:lnTo>
                    <a:lnTo>
                      <a:pt x="310" y="992"/>
                    </a:lnTo>
                    <a:lnTo>
                      <a:pt x="310" y="990"/>
                    </a:lnTo>
                    <a:lnTo>
                      <a:pt x="309" y="989"/>
                    </a:lnTo>
                    <a:lnTo>
                      <a:pt x="308" y="988"/>
                    </a:lnTo>
                    <a:lnTo>
                      <a:pt x="308" y="987"/>
                    </a:lnTo>
                    <a:lnTo>
                      <a:pt x="307" y="988"/>
                    </a:lnTo>
                    <a:lnTo>
                      <a:pt x="305" y="990"/>
                    </a:lnTo>
                    <a:lnTo>
                      <a:pt x="305" y="989"/>
                    </a:lnTo>
                    <a:lnTo>
                      <a:pt x="304" y="988"/>
                    </a:lnTo>
                    <a:lnTo>
                      <a:pt x="302" y="984"/>
                    </a:lnTo>
                    <a:lnTo>
                      <a:pt x="302" y="983"/>
                    </a:lnTo>
                    <a:lnTo>
                      <a:pt x="299" y="978"/>
                    </a:lnTo>
                    <a:lnTo>
                      <a:pt x="298" y="978"/>
                    </a:lnTo>
                    <a:lnTo>
                      <a:pt x="293" y="978"/>
                    </a:lnTo>
                    <a:lnTo>
                      <a:pt x="292" y="978"/>
                    </a:lnTo>
                    <a:lnTo>
                      <a:pt x="292" y="977"/>
                    </a:lnTo>
                    <a:lnTo>
                      <a:pt x="290" y="975"/>
                    </a:lnTo>
                    <a:lnTo>
                      <a:pt x="289" y="974"/>
                    </a:lnTo>
                    <a:lnTo>
                      <a:pt x="289" y="973"/>
                    </a:lnTo>
                    <a:lnTo>
                      <a:pt x="289" y="968"/>
                    </a:lnTo>
                    <a:lnTo>
                      <a:pt x="289" y="967"/>
                    </a:lnTo>
                    <a:lnTo>
                      <a:pt x="289" y="963"/>
                    </a:lnTo>
                    <a:lnTo>
                      <a:pt x="289" y="961"/>
                    </a:lnTo>
                    <a:lnTo>
                      <a:pt x="289" y="959"/>
                    </a:lnTo>
                    <a:lnTo>
                      <a:pt x="289" y="958"/>
                    </a:lnTo>
                    <a:lnTo>
                      <a:pt x="288" y="954"/>
                    </a:lnTo>
                    <a:lnTo>
                      <a:pt x="288" y="953"/>
                    </a:lnTo>
                    <a:lnTo>
                      <a:pt x="288" y="949"/>
                    </a:lnTo>
                    <a:lnTo>
                      <a:pt x="288" y="948"/>
                    </a:lnTo>
                    <a:lnTo>
                      <a:pt x="287" y="948"/>
                    </a:lnTo>
                    <a:lnTo>
                      <a:pt x="287" y="949"/>
                    </a:lnTo>
                    <a:lnTo>
                      <a:pt x="287" y="948"/>
                    </a:lnTo>
                    <a:lnTo>
                      <a:pt x="286" y="948"/>
                    </a:lnTo>
                    <a:lnTo>
                      <a:pt x="286" y="947"/>
                    </a:lnTo>
                    <a:lnTo>
                      <a:pt x="284" y="947"/>
                    </a:lnTo>
                    <a:lnTo>
                      <a:pt x="283" y="947"/>
                    </a:lnTo>
                    <a:lnTo>
                      <a:pt x="283" y="946"/>
                    </a:lnTo>
                    <a:lnTo>
                      <a:pt x="282" y="946"/>
                    </a:lnTo>
                    <a:lnTo>
                      <a:pt x="281" y="946"/>
                    </a:lnTo>
                    <a:lnTo>
                      <a:pt x="281" y="945"/>
                    </a:lnTo>
                    <a:lnTo>
                      <a:pt x="279" y="946"/>
                    </a:lnTo>
                    <a:lnTo>
                      <a:pt x="279" y="945"/>
                    </a:lnTo>
                    <a:lnTo>
                      <a:pt x="279" y="946"/>
                    </a:lnTo>
                    <a:lnTo>
                      <a:pt x="278" y="946"/>
                    </a:lnTo>
                    <a:lnTo>
                      <a:pt x="278" y="945"/>
                    </a:lnTo>
                    <a:lnTo>
                      <a:pt x="277" y="945"/>
                    </a:lnTo>
                    <a:lnTo>
                      <a:pt x="277" y="946"/>
                    </a:lnTo>
                    <a:lnTo>
                      <a:pt x="276" y="946"/>
                    </a:lnTo>
                    <a:lnTo>
                      <a:pt x="274" y="946"/>
                    </a:lnTo>
                    <a:lnTo>
                      <a:pt x="273" y="946"/>
                    </a:lnTo>
                    <a:lnTo>
                      <a:pt x="273" y="947"/>
                    </a:lnTo>
                    <a:lnTo>
                      <a:pt x="273" y="946"/>
                    </a:lnTo>
                    <a:lnTo>
                      <a:pt x="272" y="946"/>
                    </a:lnTo>
                    <a:lnTo>
                      <a:pt x="271" y="946"/>
                    </a:lnTo>
                    <a:lnTo>
                      <a:pt x="271" y="947"/>
                    </a:lnTo>
                    <a:lnTo>
                      <a:pt x="269" y="947"/>
                    </a:lnTo>
                    <a:lnTo>
                      <a:pt x="268" y="947"/>
                    </a:lnTo>
                    <a:lnTo>
                      <a:pt x="267" y="947"/>
                    </a:lnTo>
                    <a:lnTo>
                      <a:pt x="267" y="948"/>
                    </a:lnTo>
                    <a:lnTo>
                      <a:pt x="266" y="948"/>
                    </a:lnTo>
                    <a:lnTo>
                      <a:pt x="266" y="949"/>
                    </a:lnTo>
                    <a:lnTo>
                      <a:pt x="266" y="948"/>
                    </a:lnTo>
                    <a:lnTo>
                      <a:pt x="264" y="948"/>
                    </a:lnTo>
                    <a:lnTo>
                      <a:pt x="263" y="949"/>
                    </a:lnTo>
                    <a:lnTo>
                      <a:pt x="262" y="949"/>
                    </a:lnTo>
                    <a:lnTo>
                      <a:pt x="263" y="949"/>
                    </a:lnTo>
                    <a:lnTo>
                      <a:pt x="263" y="948"/>
                    </a:lnTo>
                    <a:lnTo>
                      <a:pt x="262" y="948"/>
                    </a:lnTo>
                    <a:lnTo>
                      <a:pt x="262" y="947"/>
                    </a:lnTo>
                    <a:lnTo>
                      <a:pt x="262" y="948"/>
                    </a:lnTo>
                    <a:lnTo>
                      <a:pt x="261" y="948"/>
                    </a:lnTo>
                    <a:lnTo>
                      <a:pt x="258" y="946"/>
                    </a:lnTo>
                    <a:lnTo>
                      <a:pt x="255" y="943"/>
                    </a:lnTo>
                    <a:lnTo>
                      <a:pt x="253" y="942"/>
                    </a:lnTo>
                    <a:lnTo>
                      <a:pt x="251" y="941"/>
                    </a:lnTo>
                    <a:lnTo>
                      <a:pt x="248" y="938"/>
                    </a:lnTo>
                    <a:lnTo>
                      <a:pt x="247" y="938"/>
                    </a:lnTo>
                    <a:lnTo>
                      <a:pt x="246" y="937"/>
                    </a:lnTo>
                    <a:lnTo>
                      <a:pt x="246" y="938"/>
                    </a:lnTo>
                    <a:lnTo>
                      <a:pt x="245" y="938"/>
                    </a:lnTo>
                    <a:lnTo>
                      <a:pt x="246" y="938"/>
                    </a:lnTo>
                    <a:lnTo>
                      <a:pt x="246" y="940"/>
                    </a:lnTo>
                    <a:lnTo>
                      <a:pt x="246" y="941"/>
                    </a:lnTo>
                    <a:lnTo>
                      <a:pt x="246" y="942"/>
                    </a:lnTo>
                    <a:lnTo>
                      <a:pt x="246" y="943"/>
                    </a:lnTo>
                    <a:lnTo>
                      <a:pt x="246" y="945"/>
                    </a:lnTo>
                    <a:lnTo>
                      <a:pt x="245" y="945"/>
                    </a:lnTo>
                    <a:lnTo>
                      <a:pt x="246" y="945"/>
                    </a:lnTo>
                    <a:lnTo>
                      <a:pt x="246" y="946"/>
                    </a:lnTo>
                    <a:lnTo>
                      <a:pt x="245" y="946"/>
                    </a:lnTo>
                    <a:lnTo>
                      <a:pt x="243" y="946"/>
                    </a:lnTo>
                    <a:lnTo>
                      <a:pt x="243" y="947"/>
                    </a:lnTo>
                    <a:lnTo>
                      <a:pt x="243" y="948"/>
                    </a:lnTo>
                    <a:lnTo>
                      <a:pt x="243" y="949"/>
                    </a:lnTo>
                    <a:lnTo>
                      <a:pt x="242" y="949"/>
                    </a:lnTo>
                    <a:lnTo>
                      <a:pt x="242" y="951"/>
                    </a:lnTo>
                    <a:lnTo>
                      <a:pt x="242" y="952"/>
                    </a:lnTo>
                    <a:lnTo>
                      <a:pt x="241" y="952"/>
                    </a:lnTo>
                    <a:lnTo>
                      <a:pt x="241" y="953"/>
                    </a:lnTo>
                    <a:lnTo>
                      <a:pt x="240" y="953"/>
                    </a:lnTo>
                    <a:lnTo>
                      <a:pt x="238" y="953"/>
                    </a:lnTo>
                    <a:lnTo>
                      <a:pt x="240" y="953"/>
                    </a:lnTo>
                    <a:lnTo>
                      <a:pt x="238" y="953"/>
                    </a:lnTo>
                    <a:lnTo>
                      <a:pt x="238" y="954"/>
                    </a:lnTo>
                    <a:lnTo>
                      <a:pt x="237" y="954"/>
                    </a:lnTo>
                    <a:lnTo>
                      <a:pt x="236" y="954"/>
                    </a:lnTo>
                    <a:lnTo>
                      <a:pt x="236" y="956"/>
                    </a:lnTo>
                    <a:lnTo>
                      <a:pt x="235" y="956"/>
                    </a:lnTo>
                    <a:lnTo>
                      <a:pt x="235" y="957"/>
                    </a:lnTo>
                    <a:lnTo>
                      <a:pt x="232" y="959"/>
                    </a:lnTo>
                    <a:lnTo>
                      <a:pt x="231" y="957"/>
                    </a:lnTo>
                    <a:lnTo>
                      <a:pt x="231" y="956"/>
                    </a:lnTo>
                    <a:lnTo>
                      <a:pt x="231" y="954"/>
                    </a:lnTo>
                    <a:lnTo>
                      <a:pt x="229" y="956"/>
                    </a:lnTo>
                    <a:lnTo>
                      <a:pt x="227" y="956"/>
                    </a:lnTo>
                    <a:lnTo>
                      <a:pt x="226" y="956"/>
                    </a:lnTo>
                    <a:lnTo>
                      <a:pt x="225" y="956"/>
                    </a:lnTo>
                    <a:lnTo>
                      <a:pt x="224" y="956"/>
                    </a:lnTo>
                    <a:lnTo>
                      <a:pt x="221" y="956"/>
                    </a:lnTo>
                    <a:lnTo>
                      <a:pt x="220" y="956"/>
                    </a:lnTo>
                    <a:lnTo>
                      <a:pt x="219" y="956"/>
                    </a:lnTo>
                    <a:lnTo>
                      <a:pt x="217" y="956"/>
                    </a:lnTo>
                    <a:lnTo>
                      <a:pt x="216" y="956"/>
                    </a:lnTo>
                    <a:lnTo>
                      <a:pt x="215" y="956"/>
                    </a:lnTo>
                    <a:lnTo>
                      <a:pt x="214" y="956"/>
                    </a:lnTo>
                    <a:lnTo>
                      <a:pt x="212" y="956"/>
                    </a:lnTo>
                    <a:lnTo>
                      <a:pt x="212" y="954"/>
                    </a:lnTo>
                    <a:lnTo>
                      <a:pt x="212" y="953"/>
                    </a:lnTo>
                    <a:lnTo>
                      <a:pt x="212" y="952"/>
                    </a:lnTo>
                    <a:lnTo>
                      <a:pt x="212" y="951"/>
                    </a:lnTo>
                    <a:lnTo>
                      <a:pt x="212" y="949"/>
                    </a:lnTo>
                    <a:lnTo>
                      <a:pt x="212" y="948"/>
                    </a:lnTo>
                    <a:lnTo>
                      <a:pt x="212" y="947"/>
                    </a:lnTo>
                    <a:lnTo>
                      <a:pt x="212" y="946"/>
                    </a:lnTo>
                    <a:lnTo>
                      <a:pt x="211" y="946"/>
                    </a:lnTo>
                    <a:lnTo>
                      <a:pt x="210" y="945"/>
                    </a:lnTo>
                    <a:lnTo>
                      <a:pt x="209" y="945"/>
                    </a:lnTo>
                    <a:lnTo>
                      <a:pt x="206" y="943"/>
                    </a:lnTo>
                    <a:lnTo>
                      <a:pt x="205" y="942"/>
                    </a:lnTo>
                    <a:lnTo>
                      <a:pt x="205" y="943"/>
                    </a:lnTo>
                    <a:lnTo>
                      <a:pt x="205" y="945"/>
                    </a:lnTo>
                    <a:lnTo>
                      <a:pt x="204" y="945"/>
                    </a:lnTo>
                    <a:lnTo>
                      <a:pt x="203" y="945"/>
                    </a:lnTo>
                    <a:lnTo>
                      <a:pt x="201" y="945"/>
                    </a:lnTo>
                    <a:lnTo>
                      <a:pt x="200" y="946"/>
                    </a:lnTo>
                    <a:lnTo>
                      <a:pt x="199" y="946"/>
                    </a:lnTo>
                    <a:lnTo>
                      <a:pt x="198" y="947"/>
                    </a:lnTo>
                    <a:lnTo>
                      <a:pt x="196" y="947"/>
                    </a:lnTo>
                    <a:lnTo>
                      <a:pt x="195" y="946"/>
                    </a:lnTo>
                    <a:lnTo>
                      <a:pt x="194" y="945"/>
                    </a:lnTo>
                    <a:lnTo>
                      <a:pt x="193" y="945"/>
                    </a:lnTo>
                    <a:lnTo>
                      <a:pt x="193" y="946"/>
                    </a:lnTo>
                    <a:lnTo>
                      <a:pt x="194" y="947"/>
                    </a:lnTo>
                    <a:lnTo>
                      <a:pt x="193" y="947"/>
                    </a:lnTo>
                    <a:lnTo>
                      <a:pt x="191" y="947"/>
                    </a:lnTo>
                    <a:lnTo>
                      <a:pt x="190" y="947"/>
                    </a:lnTo>
                    <a:lnTo>
                      <a:pt x="189" y="948"/>
                    </a:lnTo>
                    <a:lnTo>
                      <a:pt x="188" y="948"/>
                    </a:lnTo>
                    <a:lnTo>
                      <a:pt x="186" y="948"/>
                    </a:lnTo>
                    <a:lnTo>
                      <a:pt x="184" y="948"/>
                    </a:lnTo>
                    <a:lnTo>
                      <a:pt x="183" y="948"/>
                    </a:lnTo>
                    <a:lnTo>
                      <a:pt x="182" y="948"/>
                    </a:lnTo>
                    <a:lnTo>
                      <a:pt x="182" y="947"/>
                    </a:lnTo>
                    <a:lnTo>
                      <a:pt x="182" y="945"/>
                    </a:lnTo>
                    <a:lnTo>
                      <a:pt x="180" y="945"/>
                    </a:lnTo>
                    <a:lnTo>
                      <a:pt x="180" y="946"/>
                    </a:lnTo>
                    <a:lnTo>
                      <a:pt x="179" y="946"/>
                    </a:lnTo>
                    <a:lnTo>
                      <a:pt x="178" y="946"/>
                    </a:lnTo>
                    <a:lnTo>
                      <a:pt x="174" y="946"/>
                    </a:lnTo>
                    <a:lnTo>
                      <a:pt x="173" y="945"/>
                    </a:lnTo>
                    <a:lnTo>
                      <a:pt x="172" y="945"/>
                    </a:lnTo>
                    <a:lnTo>
                      <a:pt x="170" y="945"/>
                    </a:lnTo>
                    <a:lnTo>
                      <a:pt x="169" y="945"/>
                    </a:lnTo>
                    <a:lnTo>
                      <a:pt x="168" y="945"/>
                    </a:lnTo>
                    <a:lnTo>
                      <a:pt x="167" y="945"/>
                    </a:lnTo>
                    <a:lnTo>
                      <a:pt x="167" y="946"/>
                    </a:lnTo>
                    <a:lnTo>
                      <a:pt x="165" y="946"/>
                    </a:lnTo>
                    <a:lnTo>
                      <a:pt x="164" y="946"/>
                    </a:lnTo>
                    <a:lnTo>
                      <a:pt x="163" y="946"/>
                    </a:lnTo>
                    <a:lnTo>
                      <a:pt x="162" y="946"/>
                    </a:lnTo>
                    <a:lnTo>
                      <a:pt x="160" y="946"/>
                    </a:lnTo>
                    <a:lnTo>
                      <a:pt x="158" y="946"/>
                    </a:lnTo>
                    <a:lnTo>
                      <a:pt x="156" y="946"/>
                    </a:lnTo>
                    <a:lnTo>
                      <a:pt x="154" y="946"/>
                    </a:lnTo>
                    <a:lnTo>
                      <a:pt x="153" y="946"/>
                    </a:lnTo>
                    <a:lnTo>
                      <a:pt x="152" y="946"/>
                    </a:lnTo>
                    <a:lnTo>
                      <a:pt x="151" y="946"/>
                    </a:lnTo>
                    <a:lnTo>
                      <a:pt x="149" y="946"/>
                    </a:lnTo>
                    <a:lnTo>
                      <a:pt x="148" y="946"/>
                    </a:lnTo>
                    <a:lnTo>
                      <a:pt x="147" y="945"/>
                    </a:lnTo>
                    <a:lnTo>
                      <a:pt x="146" y="945"/>
                    </a:lnTo>
                    <a:lnTo>
                      <a:pt x="144" y="945"/>
                    </a:lnTo>
                    <a:lnTo>
                      <a:pt x="142" y="943"/>
                    </a:lnTo>
                    <a:lnTo>
                      <a:pt x="142" y="942"/>
                    </a:lnTo>
                    <a:lnTo>
                      <a:pt x="141" y="942"/>
                    </a:lnTo>
                    <a:lnTo>
                      <a:pt x="142" y="941"/>
                    </a:lnTo>
                    <a:lnTo>
                      <a:pt x="143" y="941"/>
                    </a:lnTo>
                    <a:lnTo>
                      <a:pt x="143" y="940"/>
                    </a:lnTo>
                    <a:lnTo>
                      <a:pt x="142" y="940"/>
                    </a:lnTo>
                    <a:lnTo>
                      <a:pt x="142" y="938"/>
                    </a:lnTo>
                    <a:lnTo>
                      <a:pt x="143" y="937"/>
                    </a:lnTo>
                    <a:lnTo>
                      <a:pt x="143" y="936"/>
                    </a:lnTo>
                    <a:lnTo>
                      <a:pt x="144" y="936"/>
                    </a:lnTo>
                    <a:lnTo>
                      <a:pt x="144" y="935"/>
                    </a:lnTo>
                    <a:lnTo>
                      <a:pt x="146" y="935"/>
                    </a:lnTo>
                    <a:lnTo>
                      <a:pt x="146" y="933"/>
                    </a:lnTo>
                    <a:lnTo>
                      <a:pt x="147" y="932"/>
                    </a:lnTo>
                    <a:lnTo>
                      <a:pt x="148" y="931"/>
                    </a:lnTo>
                    <a:lnTo>
                      <a:pt x="148" y="930"/>
                    </a:lnTo>
                    <a:lnTo>
                      <a:pt x="149" y="930"/>
                    </a:lnTo>
                    <a:lnTo>
                      <a:pt x="149" y="928"/>
                    </a:lnTo>
                    <a:lnTo>
                      <a:pt x="149" y="927"/>
                    </a:lnTo>
                    <a:lnTo>
                      <a:pt x="151" y="927"/>
                    </a:lnTo>
                    <a:lnTo>
                      <a:pt x="149" y="927"/>
                    </a:lnTo>
                    <a:lnTo>
                      <a:pt x="148" y="927"/>
                    </a:lnTo>
                    <a:lnTo>
                      <a:pt x="147" y="928"/>
                    </a:lnTo>
                    <a:lnTo>
                      <a:pt x="146" y="928"/>
                    </a:lnTo>
                    <a:lnTo>
                      <a:pt x="146" y="930"/>
                    </a:lnTo>
                    <a:lnTo>
                      <a:pt x="144" y="930"/>
                    </a:lnTo>
                    <a:lnTo>
                      <a:pt x="144" y="931"/>
                    </a:lnTo>
                    <a:lnTo>
                      <a:pt x="143" y="931"/>
                    </a:lnTo>
                    <a:lnTo>
                      <a:pt x="143" y="932"/>
                    </a:lnTo>
                    <a:lnTo>
                      <a:pt x="142" y="932"/>
                    </a:lnTo>
                    <a:lnTo>
                      <a:pt x="141" y="932"/>
                    </a:lnTo>
                    <a:lnTo>
                      <a:pt x="141" y="933"/>
                    </a:lnTo>
                    <a:lnTo>
                      <a:pt x="139" y="933"/>
                    </a:lnTo>
                    <a:lnTo>
                      <a:pt x="139" y="935"/>
                    </a:lnTo>
                    <a:lnTo>
                      <a:pt x="138" y="935"/>
                    </a:lnTo>
                    <a:lnTo>
                      <a:pt x="138" y="936"/>
                    </a:lnTo>
                    <a:lnTo>
                      <a:pt x="137" y="936"/>
                    </a:lnTo>
                    <a:lnTo>
                      <a:pt x="137" y="937"/>
                    </a:lnTo>
                    <a:lnTo>
                      <a:pt x="136" y="937"/>
                    </a:lnTo>
                    <a:lnTo>
                      <a:pt x="134" y="938"/>
                    </a:lnTo>
                    <a:lnTo>
                      <a:pt x="133" y="938"/>
                    </a:lnTo>
                    <a:lnTo>
                      <a:pt x="133" y="940"/>
                    </a:lnTo>
                    <a:lnTo>
                      <a:pt x="133" y="941"/>
                    </a:lnTo>
                    <a:lnTo>
                      <a:pt x="132" y="941"/>
                    </a:lnTo>
                    <a:lnTo>
                      <a:pt x="132" y="942"/>
                    </a:lnTo>
                    <a:lnTo>
                      <a:pt x="131" y="942"/>
                    </a:lnTo>
                    <a:lnTo>
                      <a:pt x="130" y="942"/>
                    </a:lnTo>
                    <a:lnTo>
                      <a:pt x="128" y="942"/>
                    </a:lnTo>
                    <a:lnTo>
                      <a:pt x="127" y="942"/>
                    </a:lnTo>
                    <a:lnTo>
                      <a:pt x="126" y="942"/>
                    </a:lnTo>
                    <a:lnTo>
                      <a:pt x="126" y="943"/>
                    </a:lnTo>
                    <a:lnTo>
                      <a:pt x="126" y="945"/>
                    </a:lnTo>
                    <a:lnTo>
                      <a:pt x="125" y="945"/>
                    </a:lnTo>
                    <a:lnTo>
                      <a:pt x="123" y="946"/>
                    </a:lnTo>
                    <a:lnTo>
                      <a:pt x="123" y="947"/>
                    </a:lnTo>
                    <a:lnTo>
                      <a:pt x="122" y="947"/>
                    </a:lnTo>
                    <a:lnTo>
                      <a:pt x="122" y="948"/>
                    </a:lnTo>
                    <a:lnTo>
                      <a:pt x="121" y="948"/>
                    </a:lnTo>
                    <a:lnTo>
                      <a:pt x="121" y="947"/>
                    </a:lnTo>
                    <a:lnTo>
                      <a:pt x="121" y="946"/>
                    </a:lnTo>
                    <a:lnTo>
                      <a:pt x="121" y="945"/>
                    </a:lnTo>
                    <a:lnTo>
                      <a:pt x="120" y="945"/>
                    </a:lnTo>
                    <a:lnTo>
                      <a:pt x="120" y="943"/>
                    </a:lnTo>
                    <a:lnTo>
                      <a:pt x="120" y="942"/>
                    </a:lnTo>
                    <a:lnTo>
                      <a:pt x="120" y="941"/>
                    </a:lnTo>
                    <a:lnTo>
                      <a:pt x="120" y="940"/>
                    </a:lnTo>
                    <a:lnTo>
                      <a:pt x="118" y="940"/>
                    </a:lnTo>
                    <a:lnTo>
                      <a:pt x="118" y="938"/>
                    </a:lnTo>
                    <a:lnTo>
                      <a:pt x="117" y="937"/>
                    </a:lnTo>
                    <a:lnTo>
                      <a:pt x="117" y="936"/>
                    </a:lnTo>
                    <a:lnTo>
                      <a:pt x="118" y="935"/>
                    </a:lnTo>
                    <a:lnTo>
                      <a:pt x="120" y="935"/>
                    </a:lnTo>
                    <a:lnTo>
                      <a:pt x="121" y="935"/>
                    </a:lnTo>
                    <a:lnTo>
                      <a:pt x="121" y="933"/>
                    </a:lnTo>
                    <a:lnTo>
                      <a:pt x="122" y="933"/>
                    </a:lnTo>
                    <a:lnTo>
                      <a:pt x="122" y="932"/>
                    </a:lnTo>
                    <a:lnTo>
                      <a:pt x="123" y="932"/>
                    </a:lnTo>
                    <a:lnTo>
                      <a:pt x="123" y="933"/>
                    </a:lnTo>
                    <a:lnTo>
                      <a:pt x="125" y="933"/>
                    </a:lnTo>
                    <a:lnTo>
                      <a:pt x="125" y="935"/>
                    </a:lnTo>
                    <a:lnTo>
                      <a:pt x="125" y="936"/>
                    </a:lnTo>
                    <a:lnTo>
                      <a:pt x="126" y="936"/>
                    </a:lnTo>
                    <a:lnTo>
                      <a:pt x="126" y="937"/>
                    </a:lnTo>
                    <a:lnTo>
                      <a:pt x="127" y="937"/>
                    </a:lnTo>
                    <a:lnTo>
                      <a:pt x="127" y="936"/>
                    </a:lnTo>
                    <a:lnTo>
                      <a:pt x="128" y="936"/>
                    </a:lnTo>
                    <a:lnTo>
                      <a:pt x="130" y="936"/>
                    </a:lnTo>
                    <a:lnTo>
                      <a:pt x="130" y="935"/>
                    </a:lnTo>
                    <a:lnTo>
                      <a:pt x="131" y="935"/>
                    </a:lnTo>
                    <a:lnTo>
                      <a:pt x="132" y="935"/>
                    </a:lnTo>
                    <a:lnTo>
                      <a:pt x="132" y="933"/>
                    </a:lnTo>
                    <a:lnTo>
                      <a:pt x="131" y="933"/>
                    </a:lnTo>
                    <a:lnTo>
                      <a:pt x="132" y="933"/>
                    </a:lnTo>
                    <a:lnTo>
                      <a:pt x="132" y="932"/>
                    </a:lnTo>
                    <a:lnTo>
                      <a:pt x="133" y="932"/>
                    </a:lnTo>
                    <a:lnTo>
                      <a:pt x="133" y="931"/>
                    </a:lnTo>
                    <a:lnTo>
                      <a:pt x="133" y="932"/>
                    </a:lnTo>
                    <a:lnTo>
                      <a:pt x="134" y="932"/>
                    </a:lnTo>
                    <a:lnTo>
                      <a:pt x="134" y="931"/>
                    </a:lnTo>
                    <a:lnTo>
                      <a:pt x="136" y="931"/>
                    </a:lnTo>
                    <a:lnTo>
                      <a:pt x="136" y="930"/>
                    </a:lnTo>
                    <a:lnTo>
                      <a:pt x="136" y="928"/>
                    </a:lnTo>
                    <a:lnTo>
                      <a:pt x="137" y="928"/>
                    </a:lnTo>
                    <a:lnTo>
                      <a:pt x="138" y="928"/>
                    </a:lnTo>
                    <a:lnTo>
                      <a:pt x="138" y="927"/>
                    </a:lnTo>
                    <a:lnTo>
                      <a:pt x="139" y="927"/>
                    </a:lnTo>
                    <a:lnTo>
                      <a:pt x="139" y="928"/>
                    </a:lnTo>
                    <a:lnTo>
                      <a:pt x="141" y="928"/>
                    </a:lnTo>
                    <a:lnTo>
                      <a:pt x="142" y="928"/>
                    </a:lnTo>
                    <a:lnTo>
                      <a:pt x="142" y="927"/>
                    </a:lnTo>
                    <a:lnTo>
                      <a:pt x="142" y="926"/>
                    </a:lnTo>
                    <a:lnTo>
                      <a:pt x="143" y="926"/>
                    </a:lnTo>
                    <a:lnTo>
                      <a:pt x="144" y="926"/>
                    </a:lnTo>
                    <a:lnTo>
                      <a:pt x="144" y="925"/>
                    </a:lnTo>
                    <a:lnTo>
                      <a:pt x="146" y="925"/>
                    </a:lnTo>
                    <a:lnTo>
                      <a:pt x="147" y="925"/>
                    </a:lnTo>
                    <a:lnTo>
                      <a:pt x="148" y="925"/>
                    </a:lnTo>
                    <a:lnTo>
                      <a:pt x="148" y="926"/>
                    </a:lnTo>
                    <a:lnTo>
                      <a:pt x="149" y="926"/>
                    </a:lnTo>
                    <a:lnTo>
                      <a:pt x="151" y="926"/>
                    </a:lnTo>
                    <a:lnTo>
                      <a:pt x="151" y="925"/>
                    </a:lnTo>
                    <a:lnTo>
                      <a:pt x="152" y="925"/>
                    </a:lnTo>
                    <a:lnTo>
                      <a:pt x="153" y="925"/>
                    </a:lnTo>
                    <a:lnTo>
                      <a:pt x="153" y="923"/>
                    </a:lnTo>
                    <a:lnTo>
                      <a:pt x="153" y="922"/>
                    </a:lnTo>
                    <a:lnTo>
                      <a:pt x="153" y="921"/>
                    </a:lnTo>
                    <a:lnTo>
                      <a:pt x="153" y="920"/>
                    </a:lnTo>
                    <a:lnTo>
                      <a:pt x="154" y="919"/>
                    </a:lnTo>
                    <a:lnTo>
                      <a:pt x="154" y="917"/>
                    </a:lnTo>
                    <a:lnTo>
                      <a:pt x="156" y="917"/>
                    </a:lnTo>
                    <a:lnTo>
                      <a:pt x="156" y="916"/>
                    </a:lnTo>
                    <a:lnTo>
                      <a:pt x="157" y="916"/>
                    </a:lnTo>
                    <a:lnTo>
                      <a:pt x="157" y="915"/>
                    </a:lnTo>
                    <a:lnTo>
                      <a:pt x="156" y="915"/>
                    </a:lnTo>
                    <a:lnTo>
                      <a:pt x="156" y="914"/>
                    </a:lnTo>
                    <a:lnTo>
                      <a:pt x="156" y="912"/>
                    </a:lnTo>
                    <a:lnTo>
                      <a:pt x="156" y="911"/>
                    </a:lnTo>
                    <a:lnTo>
                      <a:pt x="157" y="911"/>
                    </a:lnTo>
                    <a:lnTo>
                      <a:pt x="158" y="911"/>
                    </a:lnTo>
                    <a:lnTo>
                      <a:pt x="158" y="910"/>
                    </a:lnTo>
                    <a:lnTo>
                      <a:pt x="158" y="909"/>
                    </a:lnTo>
                    <a:lnTo>
                      <a:pt x="159" y="909"/>
                    </a:lnTo>
                    <a:lnTo>
                      <a:pt x="159" y="907"/>
                    </a:lnTo>
                    <a:lnTo>
                      <a:pt x="160" y="907"/>
                    </a:lnTo>
                    <a:lnTo>
                      <a:pt x="160" y="906"/>
                    </a:lnTo>
                    <a:lnTo>
                      <a:pt x="159" y="906"/>
                    </a:lnTo>
                    <a:lnTo>
                      <a:pt x="159" y="905"/>
                    </a:lnTo>
                    <a:lnTo>
                      <a:pt x="159" y="904"/>
                    </a:lnTo>
                    <a:lnTo>
                      <a:pt x="159" y="902"/>
                    </a:lnTo>
                    <a:lnTo>
                      <a:pt x="159" y="901"/>
                    </a:lnTo>
                    <a:lnTo>
                      <a:pt x="159" y="900"/>
                    </a:lnTo>
                    <a:lnTo>
                      <a:pt x="159" y="899"/>
                    </a:lnTo>
                    <a:lnTo>
                      <a:pt x="159" y="897"/>
                    </a:lnTo>
                    <a:lnTo>
                      <a:pt x="159" y="896"/>
                    </a:lnTo>
                    <a:lnTo>
                      <a:pt x="159" y="895"/>
                    </a:lnTo>
                    <a:lnTo>
                      <a:pt x="160" y="895"/>
                    </a:lnTo>
                    <a:lnTo>
                      <a:pt x="160" y="894"/>
                    </a:lnTo>
                    <a:lnTo>
                      <a:pt x="160" y="893"/>
                    </a:lnTo>
                    <a:lnTo>
                      <a:pt x="162" y="893"/>
                    </a:lnTo>
                    <a:lnTo>
                      <a:pt x="163" y="891"/>
                    </a:lnTo>
                    <a:lnTo>
                      <a:pt x="164" y="890"/>
                    </a:lnTo>
                    <a:lnTo>
                      <a:pt x="164" y="889"/>
                    </a:lnTo>
                    <a:lnTo>
                      <a:pt x="165" y="889"/>
                    </a:lnTo>
                    <a:lnTo>
                      <a:pt x="167" y="889"/>
                    </a:lnTo>
                    <a:lnTo>
                      <a:pt x="167" y="888"/>
                    </a:lnTo>
                    <a:lnTo>
                      <a:pt x="168" y="888"/>
                    </a:lnTo>
                    <a:lnTo>
                      <a:pt x="168" y="886"/>
                    </a:lnTo>
                    <a:lnTo>
                      <a:pt x="168" y="885"/>
                    </a:lnTo>
                    <a:lnTo>
                      <a:pt x="169" y="885"/>
                    </a:lnTo>
                    <a:lnTo>
                      <a:pt x="170" y="885"/>
                    </a:lnTo>
                    <a:lnTo>
                      <a:pt x="170" y="884"/>
                    </a:lnTo>
                    <a:lnTo>
                      <a:pt x="172" y="884"/>
                    </a:lnTo>
                    <a:lnTo>
                      <a:pt x="173" y="884"/>
                    </a:lnTo>
                    <a:lnTo>
                      <a:pt x="174" y="883"/>
                    </a:lnTo>
                    <a:lnTo>
                      <a:pt x="175" y="883"/>
                    </a:lnTo>
                    <a:lnTo>
                      <a:pt x="177" y="883"/>
                    </a:lnTo>
                    <a:lnTo>
                      <a:pt x="178" y="881"/>
                    </a:lnTo>
                    <a:lnTo>
                      <a:pt x="179" y="881"/>
                    </a:lnTo>
                    <a:lnTo>
                      <a:pt x="180" y="880"/>
                    </a:lnTo>
                    <a:lnTo>
                      <a:pt x="180" y="879"/>
                    </a:lnTo>
                    <a:lnTo>
                      <a:pt x="180" y="878"/>
                    </a:lnTo>
                    <a:lnTo>
                      <a:pt x="182" y="878"/>
                    </a:lnTo>
                    <a:lnTo>
                      <a:pt x="182" y="876"/>
                    </a:lnTo>
                    <a:lnTo>
                      <a:pt x="180" y="876"/>
                    </a:lnTo>
                    <a:lnTo>
                      <a:pt x="180" y="875"/>
                    </a:lnTo>
                    <a:lnTo>
                      <a:pt x="182" y="874"/>
                    </a:lnTo>
                    <a:lnTo>
                      <a:pt x="182" y="873"/>
                    </a:lnTo>
                    <a:lnTo>
                      <a:pt x="182" y="871"/>
                    </a:lnTo>
                    <a:lnTo>
                      <a:pt x="182" y="870"/>
                    </a:lnTo>
                    <a:lnTo>
                      <a:pt x="183" y="870"/>
                    </a:lnTo>
                    <a:lnTo>
                      <a:pt x="183" y="869"/>
                    </a:lnTo>
                    <a:lnTo>
                      <a:pt x="183" y="868"/>
                    </a:lnTo>
                    <a:lnTo>
                      <a:pt x="183" y="867"/>
                    </a:lnTo>
                    <a:lnTo>
                      <a:pt x="184" y="867"/>
                    </a:lnTo>
                    <a:lnTo>
                      <a:pt x="183" y="867"/>
                    </a:lnTo>
                    <a:lnTo>
                      <a:pt x="184" y="867"/>
                    </a:lnTo>
                    <a:lnTo>
                      <a:pt x="184" y="865"/>
                    </a:lnTo>
                    <a:lnTo>
                      <a:pt x="184" y="864"/>
                    </a:lnTo>
                    <a:lnTo>
                      <a:pt x="184" y="863"/>
                    </a:lnTo>
                    <a:lnTo>
                      <a:pt x="185" y="863"/>
                    </a:lnTo>
                    <a:lnTo>
                      <a:pt x="186" y="863"/>
                    </a:lnTo>
                    <a:lnTo>
                      <a:pt x="188" y="863"/>
                    </a:lnTo>
                    <a:lnTo>
                      <a:pt x="189" y="863"/>
                    </a:lnTo>
                    <a:lnTo>
                      <a:pt x="190" y="863"/>
                    </a:lnTo>
                    <a:lnTo>
                      <a:pt x="190" y="862"/>
                    </a:lnTo>
                    <a:lnTo>
                      <a:pt x="190" y="860"/>
                    </a:lnTo>
                    <a:lnTo>
                      <a:pt x="191" y="858"/>
                    </a:lnTo>
                    <a:lnTo>
                      <a:pt x="191" y="857"/>
                    </a:lnTo>
                    <a:lnTo>
                      <a:pt x="194" y="853"/>
                    </a:lnTo>
                    <a:lnTo>
                      <a:pt x="194" y="852"/>
                    </a:lnTo>
                    <a:lnTo>
                      <a:pt x="195" y="852"/>
                    </a:lnTo>
                    <a:lnTo>
                      <a:pt x="196" y="852"/>
                    </a:lnTo>
                    <a:lnTo>
                      <a:pt x="198" y="852"/>
                    </a:lnTo>
                    <a:lnTo>
                      <a:pt x="199" y="852"/>
                    </a:lnTo>
                    <a:lnTo>
                      <a:pt x="200" y="852"/>
                    </a:lnTo>
                    <a:lnTo>
                      <a:pt x="201" y="852"/>
                    </a:lnTo>
                    <a:lnTo>
                      <a:pt x="203" y="852"/>
                    </a:lnTo>
                    <a:lnTo>
                      <a:pt x="201" y="850"/>
                    </a:lnTo>
                    <a:lnTo>
                      <a:pt x="201" y="849"/>
                    </a:lnTo>
                    <a:lnTo>
                      <a:pt x="201" y="848"/>
                    </a:lnTo>
                    <a:lnTo>
                      <a:pt x="201" y="847"/>
                    </a:lnTo>
                    <a:lnTo>
                      <a:pt x="200" y="847"/>
                    </a:lnTo>
                    <a:lnTo>
                      <a:pt x="200" y="845"/>
                    </a:lnTo>
                    <a:lnTo>
                      <a:pt x="200" y="844"/>
                    </a:lnTo>
                    <a:lnTo>
                      <a:pt x="199" y="844"/>
                    </a:lnTo>
                    <a:lnTo>
                      <a:pt x="199" y="843"/>
                    </a:lnTo>
                    <a:lnTo>
                      <a:pt x="199" y="842"/>
                    </a:lnTo>
                    <a:lnTo>
                      <a:pt x="198" y="842"/>
                    </a:lnTo>
                    <a:lnTo>
                      <a:pt x="198" y="841"/>
                    </a:lnTo>
                    <a:lnTo>
                      <a:pt x="198" y="839"/>
                    </a:lnTo>
                    <a:lnTo>
                      <a:pt x="196" y="839"/>
                    </a:lnTo>
                    <a:lnTo>
                      <a:pt x="196" y="838"/>
                    </a:lnTo>
                    <a:lnTo>
                      <a:pt x="196" y="837"/>
                    </a:lnTo>
                    <a:lnTo>
                      <a:pt x="195" y="836"/>
                    </a:lnTo>
                    <a:lnTo>
                      <a:pt x="195" y="834"/>
                    </a:lnTo>
                    <a:lnTo>
                      <a:pt x="194" y="834"/>
                    </a:lnTo>
                    <a:lnTo>
                      <a:pt x="194" y="833"/>
                    </a:lnTo>
                    <a:lnTo>
                      <a:pt x="194" y="832"/>
                    </a:lnTo>
                    <a:lnTo>
                      <a:pt x="193" y="831"/>
                    </a:lnTo>
                    <a:lnTo>
                      <a:pt x="191" y="827"/>
                    </a:lnTo>
                    <a:lnTo>
                      <a:pt x="190" y="824"/>
                    </a:lnTo>
                    <a:lnTo>
                      <a:pt x="190" y="823"/>
                    </a:lnTo>
                    <a:lnTo>
                      <a:pt x="189" y="823"/>
                    </a:lnTo>
                    <a:lnTo>
                      <a:pt x="189" y="822"/>
                    </a:lnTo>
                    <a:lnTo>
                      <a:pt x="189" y="821"/>
                    </a:lnTo>
                    <a:lnTo>
                      <a:pt x="189" y="818"/>
                    </a:lnTo>
                    <a:lnTo>
                      <a:pt x="189" y="817"/>
                    </a:lnTo>
                    <a:lnTo>
                      <a:pt x="188" y="816"/>
                    </a:lnTo>
                    <a:lnTo>
                      <a:pt x="188" y="815"/>
                    </a:lnTo>
                    <a:lnTo>
                      <a:pt x="188" y="812"/>
                    </a:lnTo>
                    <a:lnTo>
                      <a:pt x="188" y="810"/>
                    </a:lnTo>
                    <a:lnTo>
                      <a:pt x="189" y="810"/>
                    </a:lnTo>
                    <a:lnTo>
                      <a:pt x="189" y="811"/>
                    </a:lnTo>
                    <a:lnTo>
                      <a:pt x="190" y="811"/>
                    </a:lnTo>
                    <a:lnTo>
                      <a:pt x="191" y="812"/>
                    </a:lnTo>
                    <a:lnTo>
                      <a:pt x="191" y="811"/>
                    </a:lnTo>
                    <a:lnTo>
                      <a:pt x="191" y="810"/>
                    </a:lnTo>
                    <a:lnTo>
                      <a:pt x="193" y="810"/>
                    </a:lnTo>
                    <a:lnTo>
                      <a:pt x="193" y="808"/>
                    </a:lnTo>
                    <a:lnTo>
                      <a:pt x="193" y="807"/>
                    </a:lnTo>
                    <a:lnTo>
                      <a:pt x="194" y="807"/>
                    </a:lnTo>
                    <a:lnTo>
                      <a:pt x="194" y="806"/>
                    </a:lnTo>
                    <a:lnTo>
                      <a:pt x="194" y="805"/>
                    </a:lnTo>
                    <a:lnTo>
                      <a:pt x="194" y="803"/>
                    </a:lnTo>
                    <a:lnTo>
                      <a:pt x="194" y="802"/>
                    </a:lnTo>
                    <a:lnTo>
                      <a:pt x="194" y="801"/>
                    </a:lnTo>
                    <a:lnTo>
                      <a:pt x="194" y="800"/>
                    </a:lnTo>
                    <a:lnTo>
                      <a:pt x="194" y="798"/>
                    </a:lnTo>
                    <a:lnTo>
                      <a:pt x="194" y="796"/>
                    </a:lnTo>
                    <a:lnTo>
                      <a:pt x="194" y="795"/>
                    </a:lnTo>
                    <a:lnTo>
                      <a:pt x="194" y="793"/>
                    </a:lnTo>
                    <a:lnTo>
                      <a:pt x="194" y="792"/>
                    </a:lnTo>
                    <a:lnTo>
                      <a:pt x="194" y="791"/>
                    </a:lnTo>
                    <a:lnTo>
                      <a:pt x="194" y="790"/>
                    </a:lnTo>
                    <a:lnTo>
                      <a:pt x="194" y="789"/>
                    </a:lnTo>
                    <a:lnTo>
                      <a:pt x="194" y="787"/>
                    </a:lnTo>
                    <a:lnTo>
                      <a:pt x="193" y="787"/>
                    </a:lnTo>
                    <a:lnTo>
                      <a:pt x="193" y="786"/>
                    </a:lnTo>
                    <a:lnTo>
                      <a:pt x="191" y="785"/>
                    </a:lnTo>
                    <a:lnTo>
                      <a:pt x="191" y="784"/>
                    </a:lnTo>
                    <a:lnTo>
                      <a:pt x="191" y="782"/>
                    </a:lnTo>
                    <a:lnTo>
                      <a:pt x="190" y="780"/>
                    </a:lnTo>
                    <a:lnTo>
                      <a:pt x="189" y="780"/>
                    </a:lnTo>
                    <a:lnTo>
                      <a:pt x="189" y="779"/>
                    </a:lnTo>
                    <a:lnTo>
                      <a:pt x="188" y="777"/>
                    </a:lnTo>
                    <a:lnTo>
                      <a:pt x="188" y="776"/>
                    </a:lnTo>
                    <a:lnTo>
                      <a:pt x="186" y="775"/>
                    </a:lnTo>
                    <a:lnTo>
                      <a:pt x="186" y="774"/>
                    </a:lnTo>
                    <a:lnTo>
                      <a:pt x="185" y="772"/>
                    </a:lnTo>
                    <a:lnTo>
                      <a:pt x="184" y="771"/>
                    </a:lnTo>
                    <a:lnTo>
                      <a:pt x="184" y="770"/>
                    </a:lnTo>
                    <a:lnTo>
                      <a:pt x="184" y="769"/>
                    </a:lnTo>
                    <a:lnTo>
                      <a:pt x="183" y="769"/>
                    </a:lnTo>
                    <a:lnTo>
                      <a:pt x="183" y="767"/>
                    </a:lnTo>
                    <a:lnTo>
                      <a:pt x="182" y="767"/>
                    </a:lnTo>
                    <a:lnTo>
                      <a:pt x="182" y="766"/>
                    </a:lnTo>
                    <a:lnTo>
                      <a:pt x="180" y="766"/>
                    </a:lnTo>
                    <a:lnTo>
                      <a:pt x="180" y="765"/>
                    </a:lnTo>
                    <a:lnTo>
                      <a:pt x="179" y="765"/>
                    </a:lnTo>
                    <a:lnTo>
                      <a:pt x="179" y="764"/>
                    </a:lnTo>
                    <a:lnTo>
                      <a:pt x="178" y="763"/>
                    </a:lnTo>
                    <a:lnTo>
                      <a:pt x="177" y="763"/>
                    </a:lnTo>
                    <a:lnTo>
                      <a:pt x="177" y="760"/>
                    </a:lnTo>
                    <a:lnTo>
                      <a:pt x="177" y="759"/>
                    </a:lnTo>
                    <a:lnTo>
                      <a:pt x="177" y="758"/>
                    </a:lnTo>
                    <a:lnTo>
                      <a:pt x="175" y="758"/>
                    </a:lnTo>
                    <a:lnTo>
                      <a:pt x="175" y="756"/>
                    </a:lnTo>
                    <a:lnTo>
                      <a:pt x="174" y="756"/>
                    </a:lnTo>
                    <a:lnTo>
                      <a:pt x="174" y="755"/>
                    </a:lnTo>
                    <a:lnTo>
                      <a:pt x="173" y="755"/>
                    </a:lnTo>
                    <a:lnTo>
                      <a:pt x="172" y="754"/>
                    </a:lnTo>
                    <a:lnTo>
                      <a:pt x="170" y="753"/>
                    </a:lnTo>
                    <a:lnTo>
                      <a:pt x="169" y="751"/>
                    </a:lnTo>
                    <a:lnTo>
                      <a:pt x="168" y="751"/>
                    </a:lnTo>
                    <a:lnTo>
                      <a:pt x="167" y="750"/>
                    </a:lnTo>
                    <a:lnTo>
                      <a:pt x="165" y="750"/>
                    </a:lnTo>
                    <a:lnTo>
                      <a:pt x="165" y="749"/>
                    </a:lnTo>
                    <a:lnTo>
                      <a:pt x="164" y="749"/>
                    </a:lnTo>
                    <a:lnTo>
                      <a:pt x="164" y="748"/>
                    </a:lnTo>
                    <a:lnTo>
                      <a:pt x="163" y="748"/>
                    </a:lnTo>
                    <a:lnTo>
                      <a:pt x="163" y="746"/>
                    </a:lnTo>
                    <a:lnTo>
                      <a:pt x="162" y="746"/>
                    </a:lnTo>
                    <a:lnTo>
                      <a:pt x="160" y="745"/>
                    </a:lnTo>
                    <a:lnTo>
                      <a:pt x="159" y="745"/>
                    </a:lnTo>
                    <a:lnTo>
                      <a:pt x="158" y="744"/>
                    </a:lnTo>
                    <a:lnTo>
                      <a:pt x="158" y="743"/>
                    </a:lnTo>
                    <a:lnTo>
                      <a:pt x="157" y="743"/>
                    </a:lnTo>
                    <a:lnTo>
                      <a:pt x="158" y="743"/>
                    </a:lnTo>
                    <a:lnTo>
                      <a:pt x="159" y="741"/>
                    </a:lnTo>
                    <a:lnTo>
                      <a:pt x="159" y="740"/>
                    </a:lnTo>
                    <a:lnTo>
                      <a:pt x="160" y="739"/>
                    </a:lnTo>
                    <a:lnTo>
                      <a:pt x="162" y="739"/>
                    </a:lnTo>
                    <a:lnTo>
                      <a:pt x="162" y="738"/>
                    </a:lnTo>
                    <a:lnTo>
                      <a:pt x="164" y="734"/>
                    </a:lnTo>
                    <a:lnTo>
                      <a:pt x="165" y="733"/>
                    </a:lnTo>
                    <a:lnTo>
                      <a:pt x="167" y="732"/>
                    </a:lnTo>
                    <a:lnTo>
                      <a:pt x="168" y="732"/>
                    </a:lnTo>
                    <a:lnTo>
                      <a:pt x="168" y="730"/>
                    </a:lnTo>
                    <a:lnTo>
                      <a:pt x="169" y="729"/>
                    </a:lnTo>
                    <a:lnTo>
                      <a:pt x="170" y="728"/>
                    </a:lnTo>
                    <a:lnTo>
                      <a:pt x="173" y="725"/>
                    </a:lnTo>
                    <a:lnTo>
                      <a:pt x="173" y="724"/>
                    </a:lnTo>
                    <a:lnTo>
                      <a:pt x="172" y="723"/>
                    </a:lnTo>
                    <a:lnTo>
                      <a:pt x="170" y="724"/>
                    </a:lnTo>
                    <a:lnTo>
                      <a:pt x="169" y="724"/>
                    </a:lnTo>
                    <a:lnTo>
                      <a:pt x="168" y="724"/>
                    </a:lnTo>
                    <a:lnTo>
                      <a:pt x="167" y="724"/>
                    </a:lnTo>
                    <a:lnTo>
                      <a:pt x="167" y="725"/>
                    </a:lnTo>
                    <a:lnTo>
                      <a:pt x="167" y="727"/>
                    </a:lnTo>
                    <a:lnTo>
                      <a:pt x="165" y="727"/>
                    </a:lnTo>
                    <a:lnTo>
                      <a:pt x="165" y="728"/>
                    </a:lnTo>
                    <a:lnTo>
                      <a:pt x="164" y="728"/>
                    </a:lnTo>
                    <a:lnTo>
                      <a:pt x="163" y="728"/>
                    </a:lnTo>
                    <a:lnTo>
                      <a:pt x="162" y="728"/>
                    </a:lnTo>
                    <a:lnTo>
                      <a:pt x="160" y="728"/>
                    </a:lnTo>
                    <a:lnTo>
                      <a:pt x="160" y="727"/>
                    </a:lnTo>
                    <a:lnTo>
                      <a:pt x="159" y="727"/>
                    </a:lnTo>
                    <a:lnTo>
                      <a:pt x="159" y="728"/>
                    </a:lnTo>
                    <a:lnTo>
                      <a:pt x="159" y="729"/>
                    </a:lnTo>
                    <a:lnTo>
                      <a:pt x="158" y="730"/>
                    </a:lnTo>
                    <a:lnTo>
                      <a:pt x="158" y="732"/>
                    </a:lnTo>
                    <a:lnTo>
                      <a:pt x="157" y="732"/>
                    </a:lnTo>
                    <a:lnTo>
                      <a:pt x="156" y="732"/>
                    </a:lnTo>
                    <a:lnTo>
                      <a:pt x="156" y="730"/>
                    </a:lnTo>
                    <a:lnTo>
                      <a:pt x="154" y="730"/>
                    </a:lnTo>
                    <a:lnTo>
                      <a:pt x="153" y="732"/>
                    </a:lnTo>
                    <a:lnTo>
                      <a:pt x="152" y="732"/>
                    </a:lnTo>
                    <a:lnTo>
                      <a:pt x="152" y="730"/>
                    </a:lnTo>
                    <a:lnTo>
                      <a:pt x="151" y="730"/>
                    </a:lnTo>
                    <a:lnTo>
                      <a:pt x="149" y="730"/>
                    </a:lnTo>
                    <a:lnTo>
                      <a:pt x="149" y="732"/>
                    </a:lnTo>
                    <a:lnTo>
                      <a:pt x="148" y="732"/>
                    </a:lnTo>
                    <a:lnTo>
                      <a:pt x="148" y="733"/>
                    </a:lnTo>
                    <a:lnTo>
                      <a:pt x="148" y="732"/>
                    </a:lnTo>
                    <a:lnTo>
                      <a:pt x="148" y="733"/>
                    </a:lnTo>
                    <a:lnTo>
                      <a:pt x="147" y="732"/>
                    </a:lnTo>
                    <a:lnTo>
                      <a:pt x="146" y="733"/>
                    </a:lnTo>
                    <a:lnTo>
                      <a:pt x="144" y="734"/>
                    </a:lnTo>
                    <a:lnTo>
                      <a:pt x="143" y="735"/>
                    </a:lnTo>
                    <a:lnTo>
                      <a:pt x="142" y="737"/>
                    </a:lnTo>
                    <a:lnTo>
                      <a:pt x="141" y="737"/>
                    </a:lnTo>
                    <a:lnTo>
                      <a:pt x="142" y="737"/>
                    </a:lnTo>
                    <a:lnTo>
                      <a:pt x="142" y="738"/>
                    </a:lnTo>
                    <a:lnTo>
                      <a:pt x="142" y="739"/>
                    </a:lnTo>
                    <a:lnTo>
                      <a:pt x="142" y="740"/>
                    </a:lnTo>
                    <a:lnTo>
                      <a:pt x="141" y="741"/>
                    </a:lnTo>
                    <a:lnTo>
                      <a:pt x="141" y="743"/>
                    </a:lnTo>
                    <a:lnTo>
                      <a:pt x="141" y="744"/>
                    </a:lnTo>
                    <a:lnTo>
                      <a:pt x="139" y="745"/>
                    </a:lnTo>
                    <a:lnTo>
                      <a:pt x="138" y="746"/>
                    </a:lnTo>
                    <a:lnTo>
                      <a:pt x="137" y="748"/>
                    </a:lnTo>
                    <a:lnTo>
                      <a:pt x="137" y="749"/>
                    </a:lnTo>
                    <a:lnTo>
                      <a:pt x="137" y="750"/>
                    </a:lnTo>
                    <a:lnTo>
                      <a:pt x="136" y="750"/>
                    </a:lnTo>
                    <a:lnTo>
                      <a:pt x="134" y="750"/>
                    </a:lnTo>
                    <a:lnTo>
                      <a:pt x="133" y="750"/>
                    </a:lnTo>
                    <a:lnTo>
                      <a:pt x="133" y="749"/>
                    </a:lnTo>
                    <a:lnTo>
                      <a:pt x="132" y="749"/>
                    </a:lnTo>
                    <a:lnTo>
                      <a:pt x="132" y="750"/>
                    </a:lnTo>
                    <a:lnTo>
                      <a:pt x="131" y="750"/>
                    </a:lnTo>
                    <a:lnTo>
                      <a:pt x="130" y="750"/>
                    </a:lnTo>
                    <a:lnTo>
                      <a:pt x="130" y="751"/>
                    </a:lnTo>
                    <a:lnTo>
                      <a:pt x="128" y="751"/>
                    </a:lnTo>
                    <a:lnTo>
                      <a:pt x="127" y="751"/>
                    </a:lnTo>
                    <a:lnTo>
                      <a:pt x="127" y="753"/>
                    </a:lnTo>
                    <a:lnTo>
                      <a:pt x="126" y="753"/>
                    </a:lnTo>
                    <a:lnTo>
                      <a:pt x="126" y="754"/>
                    </a:lnTo>
                    <a:lnTo>
                      <a:pt x="125" y="754"/>
                    </a:lnTo>
                    <a:lnTo>
                      <a:pt x="125" y="755"/>
                    </a:lnTo>
                    <a:lnTo>
                      <a:pt x="123" y="755"/>
                    </a:lnTo>
                    <a:lnTo>
                      <a:pt x="123" y="756"/>
                    </a:lnTo>
                    <a:lnTo>
                      <a:pt x="123" y="758"/>
                    </a:lnTo>
                    <a:lnTo>
                      <a:pt x="122" y="758"/>
                    </a:lnTo>
                    <a:lnTo>
                      <a:pt x="121" y="758"/>
                    </a:lnTo>
                    <a:lnTo>
                      <a:pt x="121" y="759"/>
                    </a:lnTo>
                    <a:lnTo>
                      <a:pt x="121" y="760"/>
                    </a:lnTo>
                    <a:lnTo>
                      <a:pt x="120" y="760"/>
                    </a:lnTo>
                    <a:lnTo>
                      <a:pt x="120" y="761"/>
                    </a:lnTo>
                    <a:lnTo>
                      <a:pt x="118" y="761"/>
                    </a:lnTo>
                    <a:lnTo>
                      <a:pt x="120" y="761"/>
                    </a:lnTo>
                    <a:lnTo>
                      <a:pt x="120" y="763"/>
                    </a:lnTo>
                    <a:lnTo>
                      <a:pt x="120" y="761"/>
                    </a:lnTo>
                    <a:lnTo>
                      <a:pt x="121" y="761"/>
                    </a:lnTo>
                    <a:lnTo>
                      <a:pt x="121" y="763"/>
                    </a:lnTo>
                    <a:lnTo>
                      <a:pt x="121" y="761"/>
                    </a:lnTo>
                    <a:lnTo>
                      <a:pt x="121" y="763"/>
                    </a:lnTo>
                    <a:lnTo>
                      <a:pt x="121" y="764"/>
                    </a:lnTo>
                    <a:lnTo>
                      <a:pt x="121" y="765"/>
                    </a:lnTo>
                    <a:lnTo>
                      <a:pt x="120" y="765"/>
                    </a:lnTo>
                    <a:lnTo>
                      <a:pt x="120" y="766"/>
                    </a:lnTo>
                    <a:lnTo>
                      <a:pt x="118" y="766"/>
                    </a:lnTo>
                    <a:lnTo>
                      <a:pt x="117" y="766"/>
                    </a:lnTo>
                    <a:lnTo>
                      <a:pt x="117" y="767"/>
                    </a:lnTo>
                    <a:lnTo>
                      <a:pt x="116" y="767"/>
                    </a:lnTo>
                    <a:lnTo>
                      <a:pt x="115" y="767"/>
                    </a:lnTo>
                    <a:lnTo>
                      <a:pt x="115" y="766"/>
                    </a:lnTo>
                    <a:lnTo>
                      <a:pt x="113" y="766"/>
                    </a:lnTo>
                    <a:lnTo>
                      <a:pt x="112" y="766"/>
                    </a:lnTo>
                    <a:lnTo>
                      <a:pt x="112" y="765"/>
                    </a:lnTo>
                    <a:lnTo>
                      <a:pt x="111" y="765"/>
                    </a:lnTo>
                    <a:lnTo>
                      <a:pt x="110" y="765"/>
                    </a:lnTo>
                    <a:lnTo>
                      <a:pt x="110" y="764"/>
                    </a:lnTo>
                    <a:lnTo>
                      <a:pt x="108" y="764"/>
                    </a:lnTo>
                    <a:lnTo>
                      <a:pt x="107" y="764"/>
                    </a:lnTo>
                    <a:lnTo>
                      <a:pt x="106" y="764"/>
                    </a:lnTo>
                    <a:lnTo>
                      <a:pt x="106" y="765"/>
                    </a:lnTo>
                    <a:lnTo>
                      <a:pt x="105" y="765"/>
                    </a:lnTo>
                    <a:lnTo>
                      <a:pt x="104" y="765"/>
                    </a:lnTo>
                    <a:lnTo>
                      <a:pt x="102" y="765"/>
                    </a:lnTo>
                    <a:lnTo>
                      <a:pt x="101" y="765"/>
                    </a:lnTo>
                    <a:lnTo>
                      <a:pt x="100" y="765"/>
                    </a:lnTo>
                    <a:lnTo>
                      <a:pt x="100" y="764"/>
                    </a:lnTo>
                    <a:lnTo>
                      <a:pt x="100" y="763"/>
                    </a:lnTo>
                    <a:lnTo>
                      <a:pt x="101" y="763"/>
                    </a:lnTo>
                    <a:lnTo>
                      <a:pt x="101" y="761"/>
                    </a:lnTo>
                    <a:lnTo>
                      <a:pt x="101" y="760"/>
                    </a:lnTo>
                    <a:lnTo>
                      <a:pt x="102" y="760"/>
                    </a:lnTo>
                    <a:lnTo>
                      <a:pt x="102" y="759"/>
                    </a:lnTo>
                    <a:lnTo>
                      <a:pt x="104" y="759"/>
                    </a:lnTo>
                    <a:lnTo>
                      <a:pt x="104" y="758"/>
                    </a:lnTo>
                    <a:lnTo>
                      <a:pt x="105" y="758"/>
                    </a:lnTo>
                    <a:lnTo>
                      <a:pt x="106" y="758"/>
                    </a:lnTo>
                    <a:lnTo>
                      <a:pt x="107" y="758"/>
                    </a:lnTo>
                    <a:lnTo>
                      <a:pt x="108" y="758"/>
                    </a:lnTo>
                    <a:lnTo>
                      <a:pt x="108" y="756"/>
                    </a:lnTo>
                    <a:lnTo>
                      <a:pt x="110" y="756"/>
                    </a:lnTo>
                    <a:lnTo>
                      <a:pt x="111" y="756"/>
                    </a:lnTo>
                    <a:lnTo>
                      <a:pt x="111" y="758"/>
                    </a:lnTo>
                    <a:lnTo>
                      <a:pt x="111" y="756"/>
                    </a:lnTo>
                    <a:lnTo>
                      <a:pt x="112" y="756"/>
                    </a:lnTo>
                    <a:lnTo>
                      <a:pt x="113" y="756"/>
                    </a:lnTo>
                    <a:lnTo>
                      <a:pt x="113" y="755"/>
                    </a:lnTo>
                    <a:lnTo>
                      <a:pt x="113" y="754"/>
                    </a:lnTo>
                    <a:lnTo>
                      <a:pt x="115" y="754"/>
                    </a:lnTo>
                    <a:lnTo>
                      <a:pt x="116" y="753"/>
                    </a:lnTo>
                    <a:lnTo>
                      <a:pt x="116" y="751"/>
                    </a:lnTo>
                    <a:lnTo>
                      <a:pt x="116" y="750"/>
                    </a:lnTo>
                    <a:lnTo>
                      <a:pt x="117" y="749"/>
                    </a:lnTo>
                    <a:lnTo>
                      <a:pt x="117" y="748"/>
                    </a:lnTo>
                    <a:lnTo>
                      <a:pt x="118" y="748"/>
                    </a:lnTo>
                    <a:lnTo>
                      <a:pt x="118" y="746"/>
                    </a:lnTo>
                    <a:lnTo>
                      <a:pt x="120" y="746"/>
                    </a:lnTo>
                    <a:lnTo>
                      <a:pt x="120" y="748"/>
                    </a:lnTo>
                    <a:lnTo>
                      <a:pt x="121" y="748"/>
                    </a:lnTo>
                    <a:lnTo>
                      <a:pt x="121" y="746"/>
                    </a:lnTo>
                    <a:lnTo>
                      <a:pt x="121" y="745"/>
                    </a:lnTo>
                    <a:lnTo>
                      <a:pt x="122" y="745"/>
                    </a:lnTo>
                    <a:lnTo>
                      <a:pt x="123" y="745"/>
                    </a:lnTo>
                    <a:lnTo>
                      <a:pt x="123" y="744"/>
                    </a:lnTo>
                    <a:lnTo>
                      <a:pt x="123" y="743"/>
                    </a:lnTo>
                    <a:lnTo>
                      <a:pt x="125" y="743"/>
                    </a:lnTo>
                    <a:lnTo>
                      <a:pt x="125" y="741"/>
                    </a:lnTo>
                    <a:lnTo>
                      <a:pt x="126" y="741"/>
                    </a:lnTo>
                    <a:lnTo>
                      <a:pt x="126" y="740"/>
                    </a:lnTo>
                    <a:lnTo>
                      <a:pt x="127" y="740"/>
                    </a:lnTo>
                    <a:lnTo>
                      <a:pt x="127" y="739"/>
                    </a:lnTo>
                    <a:lnTo>
                      <a:pt x="126" y="739"/>
                    </a:lnTo>
                    <a:lnTo>
                      <a:pt x="126" y="738"/>
                    </a:lnTo>
                    <a:lnTo>
                      <a:pt x="126" y="737"/>
                    </a:lnTo>
                    <a:lnTo>
                      <a:pt x="127" y="737"/>
                    </a:lnTo>
                    <a:lnTo>
                      <a:pt x="128" y="737"/>
                    </a:lnTo>
                    <a:lnTo>
                      <a:pt x="130" y="737"/>
                    </a:lnTo>
                    <a:lnTo>
                      <a:pt x="130" y="735"/>
                    </a:lnTo>
                    <a:lnTo>
                      <a:pt x="131" y="735"/>
                    </a:lnTo>
                    <a:lnTo>
                      <a:pt x="131" y="734"/>
                    </a:lnTo>
                    <a:lnTo>
                      <a:pt x="132" y="734"/>
                    </a:lnTo>
                    <a:lnTo>
                      <a:pt x="132" y="733"/>
                    </a:lnTo>
                    <a:lnTo>
                      <a:pt x="133" y="733"/>
                    </a:lnTo>
                    <a:lnTo>
                      <a:pt x="134" y="733"/>
                    </a:lnTo>
                    <a:lnTo>
                      <a:pt x="136" y="733"/>
                    </a:lnTo>
                    <a:lnTo>
                      <a:pt x="136" y="732"/>
                    </a:lnTo>
                    <a:lnTo>
                      <a:pt x="137" y="732"/>
                    </a:lnTo>
                    <a:lnTo>
                      <a:pt x="137" y="730"/>
                    </a:lnTo>
                    <a:lnTo>
                      <a:pt x="138" y="730"/>
                    </a:lnTo>
                    <a:lnTo>
                      <a:pt x="138" y="729"/>
                    </a:lnTo>
                    <a:lnTo>
                      <a:pt x="139" y="729"/>
                    </a:lnTo>
                    <a:lnTo>
                      <a:pt x="141" y="729"/>
                    </a:lnTo>
                    <a:lnTo>
                      <a:pt x="142" y="729"/>
                    </a:lnTo>
                    <a:lnTo>
                      <a:pt x="143" y="729"/>
                    </a:lnTo>
                    <a:lnTo>
                      <a:pt x="143" y="728"/>
                    </a:lnTo>
                    <a:lnTo>
                      <a:pt x="142" y="728"/>
                    </a:lnTo>
                    <a:lnTo>
                      <a:pt x="142" y="727"/>
                    </a:lnTo>
                    <a:lnTo>
                      <a:pt x="141" y="727"/>
                    </a:lnTo>
                    <a:lnTo>
                      <a:pt x="139" y="725"/>
                    </a:lnTo>
                    <a:lnTo>
                      <a:pt x="139" y="724"/>
                    </a:lnTo>
                    <a:lnTo>
                      <a:pt x="138" y="724"/>
                    </a:lnTo>
                    <a:lnTo>
                      <a:pt x="139" y="724"/>
                    </a:lnTo>
                    <a:lnTo>
                      <a:pt x="139" y="723"/>
                    </a:lnTo>
                    <a:lnTo>
                      <a:pt x="141" y="723"/>
                    </a:lnTo>
                    <a:lnTo>
                      <a:pt x="139" y="722"/>
                    </a:lnTo>
                    <a:lnTo>
                      <a:pt x="141" y="722"/>
                    </a:lnTo>
                    <a:lnTo>
                      <a:pt x="142" y="722"/>
                    </a:lnTo>
                    <a:lnTo>
                      <a:pt x="143" y="722"/>
                    </a:lnTo>
                    <a:lnTo>
                      <a:pt x="143" y="720"/>
                    </a:lnTo>
                    <a:lnTo>
                      <a:pt x="143" y="719"/>
                    </a:lnTo>
                    <a:lnTo>
                      <a:pt x="144" y="719"/>
                    </a:lnTo>
                    <a:lnTo>
                      <a:pt x="144" y="718"/>
                    </a:lnTo>
                    <a:lnTo>
                      <a:pt x="146" y="718"/>
                    </a:lnTo>
                    <a:lnTo>
                      <a:pt x="147" y="718"/>
                    </a:lnTo>
                    <a:lnTo>
                      <a:pt x="148" y="718"/>
                    </a:lnTo>
                    <a:lnTo>
                      <a:pt x="148" y="717"/>
                    </a:lnTo>
                    <a:lnTo>
                      <a:pt x="149" y="717"/>
                    </a:lnTo>
                    <a:lnTo>
                      <a:pt x="149" y="715"/>
                    </a:lnTo>
                    <a:lnTo>
                      <a:pt x="151" y="715"/>
                    </a:lnTo>
                    <a:lnTo>
                      <a:pt x="151" y="714"/>
                    </a:lnTo>
                    <a:lnTo>
                      <a:pt x="151" y="713"/>
                    </a:lnTo>
                    <a:lnTo>
                      <a:pt x="151" y="712"/>
                    </a:lnTo>
                    <a:lnTo>
                      <a:pt x="152" y="712"/>
                    </a:lnTo>
                    <a:lnTo>
                      <a:pt x="152" y="711"/>
                    </a:lnTo>
                    <a:lnTo>
                      <a:pt x="152" y="709"/>
                    </a:lnTo>
                    <a:lnTo>
                      <a:pt x="151" y="709"/>
                    </a:lnTo>
                    <a:lnTo>
                      <a:pt x="151" y="708"/>
                    </a:lnTo>
                    <a:lnTo>
                      <a:pt x="152" y="707"/>
                    </a:lnTo>
                    <a:lnTo>
                      <a:pt x="152" y="706"/>
                    </a:lnTo>
                    <a:lnTo>
                      <a:pt x="153" y="706"/>
                    </a:lnTo>
                    <a:lnTo>
                      <a:pt x="153" y="704"/>
                    </a:lnTo>
                    <a:lnTo>
                      <a:pt x="152" y="704"/>
                    </a:lnTo>
                    <a:lnTo>
                      <a:pt x="153" y="704"/>
                    </a:lnTo>
                    <a:lnTo>
                      <a:pt x="153" y="703"/>
                    </a:lnTo>
                    <a:lnTo>
                      <a:pt x="154" y="702"/>
                    </a:lnTo>
                    <a:lnTo>
                      <a:pt x="154" y="701"/>
                    </a:lnTo>
                    <a:lnTo>
                      <a:pt x="156" y="699"/>
                    </a:lnTo>
                    <a:lnTo>
                      <a:pt x="157" y="699"/>
                    </a:lnTo>
                    <a:lnTo>
                      <a:pt x="158" y="699"/>
                    </a:lnTo>
                    <a:lnTo>
                      <a:pt x="159" y="699"/>
                    </a:lnTo>
                    <a:lnTo>
                      <a:pt x="159" y="698"/>
                    </a:lnTo>
                    <a:lnTo>
                      <a:pt x="159" y="697"/>
                    </a:lnTo>
                    <a:lnTo>
                      <a:pt x="159" y="696"/>
                    </a:lnTo>
                    <a:lnTo>
                      <a:pt x="160" y="696"/>
                    </a:lnTo>
                    <a:lnTo>
                      <a:pt x="160" y="694"/>
                    </a:lnTo>
                    <a:lnTo>
                      <a:pt x="162" y="694"/>
                    </a:lnTo>
                    <a:lnTo>
                      <a:pt x="162" y="696"/>
                    </a:lnTo>
                    <a:lnTo>
                      <a:pt x="163" y="696"/>
                    </a:lnTo>
                    <a:lnTo>
                      <a:pt x="163" y="694"/>
                    </a:lnTo>
                    <a:lnTo>
                      <a:pt x="164" y="694"/>
                    </a:lnTo>
                    <a:lnTo>
                      <a:pt x="165" y="694"/>
                    </a:lnTo>
                    <a:lnTo>
                      <a:pt x="167" y="694"/>
                    </a:lnTo>
                    <a:lnTo>
                      <a:pt x="167" y="696"/>
                    </a:lnTo>
                    <a:lnTo>
                      <a:pt x="168" y="696"/>
                    </a:lnTo>
                    <a:lnTo>
                      <a:pt x="168" y="694"/>
                    </a:lnTo>
                    <a:lnTo>
                      <a:pt x="169" y="694"/>
                    </a:lnTo>
                    <a:lnTo>
                      <a:pt x="170" y="693"/>
                    </a:lnTo>
                    <a:lnTo>
                      <a:pt x="172" y="693"/>
                    </a:lnTo>
                    <a:lnTo>
                      <a:pt x="172" y="692"/>
                    </a:lnTo>
                    <a:lnTo>
                      <a:pt x="172" y="693"/>
                    </a:lnTo>
                    <a:lnTo>
                      <a:pt x="173" y="693"/>
                    </a:lnTo>
                    <a:lnTo>
                      <a:pt x="173" y="694"/>
                    </a:lnTo>
                    <a:lnTo>
                      <a:pt x="174" y="694"/>
                    </a:lnTo>
                    <a:lnTo>
                      <a:pt x="175" y="694"/>
                    </a:lnTo>
                    <a:lnTo>
                      <a:pt x="177" y="694"/>
                    </a:lnTo>
                    <a:lnTo>
                      <a:pt x="178" y="694"/>
                    </a:lnTo>
                    <a:lnTo>
                      <a:pt x="178" y="693"/>
                    </a:lnTo>
                    <a:lnTo>
                      <a:pt x="179" y="693"/>
                    </a:lnTo>
                    <a:lnTo>
                      <a:pt x="179" y="692"/>
                    </a:lnTo>
                    <a:lnTo>
                      <a:pt x="180" y="692"/>
                    </a:lnTo>
                    <a:lnTo>
                      <a:pt x="180" y="691"/>
                    </a:lnTo>
                    <a:lnTo>
                      <a:pt x="182" y="691"/>
                    </a:lnTo>
                    <a:lnTo>
                      <a:pt x="182" y="689"/>
                    </a:lnTo>
                    <a:lnTo>
                      <a:pt x="183" y="689"/>
                    </a:lnTo>
                    <a:lnTo>
                      <a:pt x="184" y="688"/>
                    </a:lnTo>
                    <a:lnTo>
                      <a:pt x="184" y="687"/>
                    </a:lnTo>
                    <a:lnTo>
                      <a:pt x="185" y="686"/>
                    </a:lnTo>
                    <a:lnTo>
                      <a:pt x="184" y="686"/>
                    </a:lnTo>
                    <a:lnTo>
                      <a:pt x="184" y="685"/>
                    </a:lnTo>
                    <a:lnTo>
                      <a:pt x="184" y="683"/>
                    </a:lnTo>
                    <a:lnTo>
                      <a:pt x="183" y="682"/>
                    </a:lnTo>
                    <a:lnTo>
                      <a:pt x="183" y="681"/>
                    </a:lnTo>
                    <a:lnTo>
                      <a:pt x="182" y="681"/>
                    </a:lnTo>
                    <a:lnTo>
                      <a:pt x="182" y="680"/>
                    </a:lnTo>
                    <a:lnTo>
                      <a:pt x="183" y="680"/>
                    </a:lnTo>
                    <a:lnTo>
                      <a:pt x="183" y="678"/>
                    </a:lnTo>
                    <a:lnTo>
                      <a:pt x="183" y="677"/>
                    </a:lnTo>
                    <a:lnTo>
                      <a:pt x="184" y="677"/>
                    </a:lnTo>
                    <a:lnTo>
                      <a:pt x="184" y="676"/>
                    </a:lnTo>
                    <a:lnTo>
                      <a:pt x="184" y="675"/>
                    </a:lnTo>
                    <a:lnTo>
                      <a:pt x="185" y="675"/>
                    </a:lnTo>
                    <a:lnTo>
                      <a:pt x="186" y="675"/>
                    </a:lnTo>
                    <a:lnTo>
                      <a:pt x="188" y="675"/>
                    </a:lnTo>
                    <a:lnTo>
                      <a:pt x="189" y="675"/>
                    </a:lnTo>
                    <a:lnTo>
                      <a:pt x="189" y="673"/>
                    </a:lnTo>
                    <a:lnTo>
                      <a:pt x="190" y="673"/>
                    </a:lnTo>
                    <a:lnTo>
                      <a:pt x="190" y="672"/>
                    </a:lnTo>
                    <a:lnTo>
                      <a:pt x="191" y="671"/>
                    </a:lnTo>
                    <a:lnTo>
                      <a:pt x="193" y="671"/>
                    </a:lnTo>
                    <a:lnTo>
                      <a:pt x="194" y="671"/>
                    </a:lnTo>
                    <a:lnTo>
                      <a:pt x="194" y="670"/>
                    </a:lnTo>
                    <a:lnTo>
                      <a:pt x="194" y="671"/>
                    </a:lnTo>
                    <a:lnTo>
                      <a:pt x="194" y="672"/>
                    </a:lnTo>
                    <a:lnTo>
                      <a:pt x="195" y="672"/>
                    </a:lnTo>
                    <a:lnTo>
                      <a:pt x="195" y="671"/>
                    </a:lnTo>
                    <a:lnTo>
                      <a:pt x="196" y="671"/>
                    </a:lnTo>
                    <a:lnTo>
                      <a:pt x="196" y="670"/>
                    </a:lnTo>
                    <a:lnTo>
                      <a:pt x="196" y="671"/>
                    </a:lnTo>
                    <a:lnTo>
                      <a:pt x="198" y="671"/>
                    </a:lnTo>
                    <a:lnTo>
                      <a:pt x="199" y="671"/>
                    </a:lnTo>
                    <a:lnTo>
                      <a:pt x="199" y="670"/>
                    </a:lnTo>
                    <a:lnTo>
                      <a:pt x="200" y="670"/>
                    </a:lnTo>
                    <a:lnTo>
                      <a:pt x="201" y="670"/>
                    </a:lnTo>
                    <a:lnTo>
                      <a:pt x="203" y="670"/>
                    </a:lnTo>
                    <a:lnTo>
                      <a:pt x="203" y="671"/>
                    </a:lnTo>
                    <a:lnTo>
                      <a:pt x="204" y="670"/>
                    </a:lnTo>
                    <a:lnTo>
                      <a:pt x="205" y="670"/>
                    </a:lnTo>
                    <a:lnTo>
                      <a:pt x="206" y="671"/>
                    </a:lnTo>
                    <a:lnTo>
                      <a:pt x="206" y="672"/>
                    </a:lnTo>
                    <a:lnTo>
                      <a:pt x="208" y="672"/>
                    </a:lnTo>
                    <a:lnTo>
                      <a:pt x="208" y="673"/>
                    </a:lnTo>
                    <a:lnTo>
                      <a:pt x="209" y="673"/>
                    </a:lnTo>
                    <a:lnTo>
                      <a:pt x="210" y="673"/>
                    </a:lnTo>
                    <a:lnTo>
                      <a:pt x="211" y="673"/>
                    </a:lnTo>
                    <a:lnTo>
                      <a:pt x="212" y="672"/>
                    </a:lnTo>
                    <a:lnTo>
                      <a:pt x="212" y="671"/>
                    </a:lnTo>
                    <a:lnTo>
                      <a:pt x="214" y="671"/>
                    </a:lnTo>
                    <a:lnTo>
                      <a:pt x="214" y="670"/>
                    </a:lnTo>
                    <a:lnTo>
                      <a:pt x="215" y="671"/>
                    </a:lnTo>
                    <a:lnTo>
                      <a:pt x="216" y="671"/>
                    </a:lnTo>
                    <a:lnTo>
                      <a:pt x="216" y="672"/>
                    </a:lnTo>
                    <a:lnTo>
                      <a:pt x="216" y="673"/>
                    </a:lnTo>
                    <a:lnTo>
                      <a:pt x="217" y="673"/>
                    </a:lnTo>
                    <a:lnTo>
                      <a:pt x="219" y="673"/>
                    </a:lnTo>
                    <a:lnTo>
                      <a:pt x="220" y="673"/>
                    </a:lnTo>
                    <a:lnTo>
                      <a:pt x="220" y="672"/>
                    </a:lnTo>
                    <a:lnTo>
                      <a:pt x="219" y="672"/>
                    </a:lnTo>
                    <a:lnTo>
                      <a:pt x="219" y="671"/>
                    </a:lnTo>
                    <a:lnTo>
                      <a:pt x="220" y="671"/>
                    </a:lnTo>
                    <a:lnTo>
                      <a:pt x="221" y="671"/>
                    </a:lnTo>
                    <a:lnTo>
                      <a:pt x="221" y="670"/>
                    </a:lnTo>
                    <a:lnTo>
                      <a:pt x="221" y="671"/>
                    </a:lnTo>
                    <a:lnTo>
                      <a:pt x="222" y="671"/>
                    </a:lnTo>
                    <a:lnTo>
                      <a:pt x="222" y="672"/>
                    </a:lnTo>
                    <a:lnTo>
                      <a:pt x="224" y="672"/>
                    </a:lnTo>
                    <a:lnTo>
                      <a:pt x="225" y="672"/>
                    </a:lnTo>
                    <a:lnTo>
                      <a:pt x="225" y="671"/>
                    </a:lnTo>
                    <a:lnTo>
                      <a:pt x="224" y="671"/>
                    </a:lnTo>
                    <a:lnTo>
                      <a:pt x="224" y="670"/>
                    </a:lnTo>
                    <a:lnTo>
                      <a:pt x="224" y="668"/>
                    </a:lnTo>
                    <a:lnTo>
                      <a:pt x="225" y="668"/>
                    </a:lnTo>
                    <a:lnTo>
                      <a:pt x="225" y="667"/>
                    </a:lnTo>
                    <a:lnTo>
                      <a:pt x="226" y="667"/>
                    </a:lnTo>
                    <a:lnTo>
                      <a:pt x="227" y="667"/>
                    </a:lnTo>
                    <a:lnTo>
                      <a:pt x="229" y="667"/>
                    </a:lnTo>
                    <a:lnTo>
                      <a:pt x="229" y="666"/>
                    </a:lnTo>
                    <a:lnTo>
                      <a:pt x="229" y="667"/>
                    </a:lnTo>
                    <a:lnTo>
                      <a:pt x="229" y="666"/>
                    </a:lnTo>
                    <a:lnTo>
                      <a:pt x="230" y="666"/>
                    </a:lnTo>
                    <a:lnTo>
                      <a:pt x="230" y="667"/>
                    </a:lnTo>
                    <a:lnTo>
                      <a:pt x="231" y="667"/>
                    </a:lnTo>
                    <a:lnTo>
                      <a:pt x="232" y="667"/>
                    </a:lnTo>
                    <a:lnTo>
                      <a:pt x="232" y="666"/>
                    </a:lnTo>
                    <a:lnTo>
                      <a:pt x="234" y="666"/>
                    </a:lnTo>
                    <a:lnTo>
                      <a:pt x="234" y="665"/>
                    </a:lnTo>
                    <a:lnTo>
                      <a:pt x="232" y="665"/>
                    </a:lnTo>
                    <a:lnTo>
                      <a:pt x="232" y="663"/>
                    </a:lnTo>
                    <a:lnTo>
                      <a:pt x="234" y="663"/>
                    </a:lnTo>
                    <a:lnTo>
                      <a:pt x="234" y="662"/>
                    </a:lnTo>
                    <a:lnTo>
                      <a:pt x="232" y="662"/>
                    </a:lnTo>
                    <a:lnTo>
                      <a:pt x="234" y="661"/>
                    </a:lnTo>
                    <a:lnTo>
                      <a:pt x="234" y="660"/>
                    </a:lnTo>
                    <a:lnTo>
                      <a:pt x="234" y="659"/>
                    </a:lnTo>
                    <a:lnTo>
                      <a:pt x="232" y="659"/>
                    </a:lnTo>
                    <a:lnTo>
                      <a:pt x="232" y="657"/>
                    </a:lnTo>
                    <a:lnTo>
                      <a:pt x="232" y="656"/>
                    </a:lnTo>
                    <a:lnTo>
                      <a:pt x="232" y="655"/>
                    </a:lnTo>
                    <a:lnTo>
                      <a:pt x="231" y="655"/>
                    </a:lnTo>
                    <a:lnTo>
                      <a:pt x="231" y="654"/>
                    </a:lnTo>
                    <a:lnTo>
                      <a:pt x="230" y="654"/>
                    </a:lnTo>
                    <a:lnTo>
                      <a:pt x="230" y="652"/>
                    </a:lnTo>
                    <a:lnTo>
                      <a:pt x="230" y="654"/>
                    </a:lnTo>
                    <a:lnTo>
                      <a:pt x="229" y="654"/>
                    </a:lnTo>
                    <a:lnTo>
                      <a:pt x="229" y="652"/>
                    </a:lnTo>
                    <a:lnTo>
                      <a:pt x="229" y="654"/>
                    </a:lnTo>
                    <a:lnTo>
                      <a:pt x="229" y="652"/>
                    </a:lnTo>
                    <a:lnTo>
                      <a:pt x="227" y="652"/>
                    </a:lnTo>
                    <a:lnTo>
                      <a:pt x="227" y="651"/>
                    </a:lnTo>
                    <a:lnTo>
                      <a:pt x="226" y="651"/>
                    </a:lnTo>
                    <a:lnTo>
                      <a:pt x="226" y="650"/>
                    </a:lnTo>
                    <a:lnTo>
                      <a:pt x="226" y="649"/>
                    </a:lnTo>
                    <a:lnTo>
                      <a:pt x="225" y="649"/>
                    </a:lnTo>
                    <a:lnTo>
                      <a:pt x="225" y="647"/>
                    </a:lnTo>
                    <a:lnTo>
                      <a:pt x="225" y="646"/>
                    </a:lnTo>
                    <a:lnTo>
                      <a:pt x="224" y="646"/>
                    </a:lnTo>
                    <a:lnTo>
                      <a:pt x="222" y="646"/>
                    </a:lnTo>
                    <a:lnTo>
                      <a:pt x="221" y="646"/>
                    </a:lnTo>
                    <a:lnTo>
                      <a:pt x="220" y="646"/>
                    </a:lnTo>
                    <a:lnTo>
                      <a:pt x="220" y="645"/>
                    </a:lnTo>
                    <a:lnTo>
                      <a:pt x="220" y="644"/>
                    </a:lnTo>
                    <a:lnTo>
                      <a:pt x="219" y="644"/>
                    </a:lnTo>
                    <a:lnTo>
                      <a:pt x="219" y="642"/>
                    </a:lnTo>
                    <a:lnTo>
                      <a:pt x="219" y="641"/>
                    </a:lnTo>
                    <a:lnTo>
                      <a:pt x="219" y="640"/>
                    </a:lnTo>
                    <a:lnTo>
                      <a:pt x="220" y="640"/>
                    </a:lnTo>
                    <a:lnTo>
                      <a:pt x="220" y="639"/>
                    </a:lnTo>
                    <a:lnTo>
                      <a:pt x="219" y="639"/>
                    </a:lnTo>
                    <a:lnTo>
                      <a:pt x="219" y="637"/>
                    </a:lnTo>
                    <a:lnTo>
                      <a:pt x="219" y="636"/>
                    </a:lnTo>
                    <a:lnTo>
                      <a:pt x="219" y="635"/>
                    </a:lnTo>
                    <a:lnTo>
                      <a:pt x="217" y="635"/>
                    </a:lnTo>
                    <a:lnTo>
                      <a:pt x="217" y="634"/>
                    </a:lnTo>
                    <a:lnTo>
                      <a:pt x="216" y="634"/>
                    </a:lnTo>
                    <a:lnTo>
                      <a:pt x="216" y="633"/>
                    </a:lnTo>
                    <a:lnTo>
                      <a:pt x="215" y="633"/>
                    </a:lnTo>
                    <a:lnTo>
                      <a:pt x="214" y="631"/>
                    </a:lnTo>
                    <a:lnTo>
                      <a:pt x="215" y="631"/>
                    </a:lnTo>
                    <a:lnTo>
                      <a:pt x="215" y="630"/>
                    </a:lnTo>
                    <a:lnTo>
                      <a:pt x="215" y="629"/>
                    </a:lnTo>
                    <a:lnTo>
                      <a:pt x="215" y="628"/>
                    </a:lnTo>
                    <a:lnTo>
                      <a:pt x="216" y="628"/>
                    </a:lnTo>
                    <a:lnTo>
                      <a:pt x="216" y="626"/>
                    </a:lnTo>
                    <a:lnTo>
                      <a:pt x="216" y="625"/>
                    </a:lnTo>
                    <a:lnTo>
                      <a:pt x="216" y="624"/>
                    </a:lnTo>
                    <a:lnTo>
                      <a:pt x="216" y="623"/>
                    </a:lnTo>
                    <a:lnTo>
                      <a:pt x="211" y="624"/>
                    </a:lnTo>
                    <a:lnTo>
                      <a:pt x="209" y="624"/>
                    </a:lnTo>
                    <a:lnTo>
                      <a:pt x="209" y="625"/>
                    </a:lnTo>
                    <a:lnTo>
                      <a:pt x="208" y="625"/>
                    </a:lnTo>
                    <a:lnTo>
                      <a:pt x="205" y="625"/>
                    </a:lnTo>
                    <a:lnTo>
                      <a:pt x="204" y="625"/>
                    </a:lnTo>
                    <a:lnTo>
                      <a:pt x="205" y="624"/>
                    </a:lnTo>
                    <a:lnTo>
                      <a:pt x="204" y="624"/>
                    </a:lnTo>
                    <a:lnTo>
                      <a:pt x="203" y="624"/>
                    </a:lnTo>
                    <a:lnTo>
                      <a:pt x="201" y="625"/>
                    </a:lnTo>
                    <a:lnTo>
                      <a:pt x="200" y="625"/>
                    </a:lnTo>
                    <a:lnTo>
                      <a:pt x="199" y="625"/>
                    </a:lnTo>
                    <a:lnTo>
                      <a:pt x="198" y="625"/>
                    </a:lnTo>
                    <a:lnTo>
                      <a:pt x="198" y="626"/>
                    </a:lnTo>
                    <a:lnTo>
                      <a:pt x="198" y="628"/>
                    </a:lnTo>
                    <a:lnTo>
                      <a:pt x="196" y="628"/>
                    </a:lnTo>
                    <a:lnTo>
                      <a:pt x="195" y="628"/>
                    </a:lnTo>
                    <a:lnTo>
                      <a:pt x="194" y="629"/>
                    </a:lnTo>
                    <a:lnTo>
                      <a:pt x="193" y="629"/>
                    </a:lnTo>
                    <a:lnTo>
                      <a:pt x="191" y="629"/>
                    </a:lnTo>
                    <a:lnTo>
                      <a:pt x="190" y="629"/>
                    </a:lnTo>
                    <a:lnTo>
                      <a:pt x="189" y="629"/>
                    </a:lnTo>
                    <a:lnTo>
                      <a:pt x="189" y="630"/>
                    </a:lnTo>
                    <a:lnTo>
                      <a:pt x="188" y="630"/>
                    </a:lnTo>
                    <a:lnTo>
                      <a:pt x="188" y="631"/>
                    </a:lnTo>
                    <a:lnTo>
                      <a:pt x="188" y="633"/>
                    </a:lnTo>
                    <a:lnTo>
                      <a:pt x="186" y="633"/>
                    </a:lnTo>
                    <a:lnTo>
                      <a:pt x="186" y="634"/>
                    </a:lnTo>
                    <a:lnTo>
                      <a:pt x="186" y="635"/>
                    </a:lnTo>
                    <a:lnTo>
                      <a:pt x="185" y="635"/>
                    </a:lnTo>
                    <a:lnTo>
                      <a:pt x="185" y="634"/>
                    </a:lnTo>
                    <a:lnTo>
                      <a:pt x="185" y="635"/>
                    </a:lnTo>
                    <a:lnTo>
                      <a:pt x="184" y="635"/>
                    </a:lnTo>
                    <a:lnTo>
                      <a:pt x="184" y="634"/>
                    </a:lnTo>
                    <a:lnTo>
                      <a:pt x="184" y="635"/>
                    </a:lnTo>
                    <a:lnTo>
                      <a:pt x="183" y="635"/>
                    </a:lnTo>
                    <a:lnTo>
                      <a:pt x="182" y="635"/>
                    </a:lnTo>
                    <a:lnTo>
                      <a:pt x="182" y="636"/>
                    </a:lnTo>
                    <a:lnTo>
                      <a:pt x="180" y="636"/>
                    </a:lnTo>
                    <a:lnTo>
                      <a:pt x="180" y="637"/>
                    </a:lnTo>
                    <a:lnTo>
                      <a:pt x="179" y="637"/>
                    </a:lnTo>
                    <a:lnTo>
                      <a:pt x="178" y="637"/>
                    </a:lnTo>
                    <a:lnTo>
                      <a:pt x="177" y="639"/>
                    </a:lnTo>
                    <a:lnTo>
                      <a:pt x="175" y="639"/>
                    </a:lnTo>
                    <a:lnTo>
                      <a:pt x="175" y="640"/>
                    </a:lnTo>
                    <a:lnTo>
                      <a:pt x="172" y="641"/>
                    </a:lnTo>
                    <a:lnTo>
                      <a:pt x="169" y="641"/>
                    </a:lnTo>
                    <a:lnTo>
                      <a:pt x="169" y="642"/>
                    </a:lnTo>
                    <a:lnTo>
                      <a:pt x="168" y="642"/>
                    </a:lnTo>
                    <a:lnTo>
                      <a:pt x="167" y="642"/>
                    </a:lnTo>
                    <a:lnTo>
                      <a:pt x="165" y="644"/>
                    </a:lnTo>
                    <a:lnTo>
                      <a:pt x="164" y="645"/>
                    </a:lnTo>
                    <a:lnTo>
                      <a:pt x="158" y="646"/>
                    </a:lnTo>
                    <a:lnTo>
                      <a:pt x="157" y="647"/>
                    </a:lnTo>
                    <a:lnTo>
                      <a:pt x="157" y="646"/>
                    </a:lnTo>
                    <a:lnTo>
                      <a:pt x="157" y="647"/>
                    </a:lnTo>
                    <a:lnTo>
                      <a:pt x="156" y="647"/>
                    </a:lnTo>
                    <a:lnTo>
                      <a:pt x="154" y="647"/>
                    </a:lnTo>
                    <a:lnTo>
                      <a:pt x="147" y="650"/>
                    </a:lnTo>
                    <a:lnTo>
                      <a:pt x="144" y="651"/>
                    </a:lnTo>
                    <a:lnTo>
                      <a:pt x="143" y="651"/>
                    </a:lnTo>
                    <a:lnTo>
                      <a:pt x="142" y="651"/>
                    </a:lnTo>
                    <a:lnTo>
                      <a:pt x="142" y="650"/>
                    </a:lnTo>
                    <a:lnTo>
                      <a:pt x="143" y="650"/>
                    </a:lnTo>
                    <a:lnTo>
                      <a:pt x="143" y="649"/>
                    </a:lnTo>
                    <a:lnTo>
                      <a:pt x="143" y="647"/>
                    </a:lnTo>
                    <a:lnTo>
                      <a:pt x="143" y="646"/>
                    </a:lnTo>
                    <a:lnTo>
                      <a:pt x="143" y="645"/>
                    </a:lnTo>
                    <a:lnTo>
                      <a:pt x="143" y="644"/>
                    </a:lnTo>
                    <a:lnTo>
                      <a:pt x="142" y="644"/>
                    </a:lnTo>
                    <a:lnTo>
                      <a:pt x="142" y="642"/>
                    </a:lnTo>
                    <a:lnTo>
                      <a:pt x="142" y="641"/>
                    </a:lnTo>
                    <a:lnTo>
                      <a:pt x="141" y="641"/>
                    </a:lnTo>
                    <a:lnTo>
                      <a:pt x="141" y="640"/>
                    </a:lnTo>
                    <a:lnTo>
                      <a:pt x="141" y="639"/>
                    </a:lnTo>
                    <a:lnTo>
                      <a:pt x="141" y="637"/>
                    </a:lnTo>
                    <a:lnTo>
                      <a:pt x="139" y="637"/>
                    </a:lnTo>
                    <a:lnTo>
                      <a:pt x="139" y="636"/>
                    </a:lnTo>
                    <a:lnTo>
                      <a:pt x="138" y="636"/>
                    </a:lnTo>
                    <a:lnTo>
                      <a:pt x="138" y="635"/>
                    </a:lnTo>
                    <a:lnTo>
                      <a:pt x="138" y="634"/>
                    </a:lnTo>
                    <a:lnTo>
                      <a:pt x="137" y="634"/>
                    </a:lnTo>
                    <a:lnTo>
                      <a:pt x="136" y="635"/>
                    </a:lnTo>
                    <a:lnTo>
                      <a:pt x="134" y="635"/>
                    </a:lnTo>
                    <a:lnTo>
                      <a:pt x="134" y="636"/>
                    </a:lnTo>
                    <a:lnTo>
                      <a:pt x="134" y="635"/>
                    </a:lnTo>
                    <a:lnTo>
                      <a:pt x="134" y="636"/>
                    </a:lnTo>
                    <a:lnTo>
                      <a:pt x="134" y="635"/>
                    </a:lnTo>
                    <a:lnTo>
                      <a:pt x="133" y="635"/>
                    </a:lnTo>
                    <a:lnTo>
                      <a:pt x="132" y="635"/>
                    </a:lnTo>
                    <a:lnTo>
                      <a:pt x="132" y="634"/>
                    </a:lnTo>
                    <a:lnTo>
                      <a:pt x="131" y="634"/>
                    </a:lnTo>
                    <a:lnTo>
                      <a:pt x="131" y="633"/>
                    </a:lnTo>
                    <a:lnTo>
                      <a:pt x="131" y="634"/>
                    </a:lnTo>
                    <a:lnTo>
                      <a:pt x="131" y="635"/>
                    </a:lnTo>
                    <a:lnTo>
                      <a:pt x="130" y="635"/>
                    </a:lnTo>
                    <a:lnTo>
                      <a:pt x="128" y="636"/>
                    </a:lnTo>
                    <a:lnTo>
                      <a:pt x="128" y="637"/>
                    </a:lnTo>
                    <a:lnTo>
                      <a:pt x="126" y="637"/>
                    </a:lnTo>
                    <a:lnTo>
                      <a:pt x="125" y="639"/>
                    </a:lnTo>
                    <a:lnTo>
                      <a:pt x="122" y="639"/>
                    </a:lnTo>
                    <a:lnTo>
                      <a:pt x="122" y="640"/>
                    </a:lnTo>
                    <a:lnTo>
                      <a:pt x="121" y="640"/>
                    </a:lnTo>
                    <a:lnTo>
                      <a:pt x="121" y="639"/>
                    </a:lnTo>
                    <a:lnTo>
                      <a:pt x="120" y="639"/>
                    </a:lnTo>
                    <a:lnTo>
                      <a:pt x="120" y="640"/>
                    </a:lnTo>
                    <a:lnTo>
                      <a:pt x="118" y="640"/>
                    </a:lnTo>
                    <a:lnTo>
                      <a:pt x="117" y="640"/>
                    </a:lnTo>
                    <a:lnTo>
                      <a:pt x="117" y="641"/>
                    </a:lnTo>
                    <a:lnTo>
                      <a:pt x="116" y="641"/>
                    </a:lnTo>
                    <a:lnTo>
                      <a:pt x="115" y="641"/>
                    </a:lnTo>
                    <a:lnTo>
                      <a:pt x="113" y="641"/>
                    </a:lnTo>
                    <a:lnTo>
                      <a:pt x="113" y="642"/>
                    </a:lnTo>
                    <a:lnTo>
                      <a:pt x="112" y="642"/>
                    </a:lnTo>
                    <a:lnTo>
                      <a:pt x="111" y="642"/>
                    </a:lnTo>
                    <a:lnTo>
                      <a:pt x="111" y="644"/>
                    </a:lnTo>
                    <a:lnTo>
                      <a:pt x="110" y="644"/>
                    </a:lnTo>
                    <a:lnTo>
                      <a:pt x="110" y="645"/>
                    </a:lnTo>
                    <a:lnTo>
                      <a:pt x="108" y="645"/>
                    </a:lnTo>
                    <a:lnTo>
                      <a:pt x="107" y="646"/>
                    </a:lnTo>
                    <a:lnTo>
                      <a:pt x="106" y="646"/>
                    </a:lnTo>
                    <a:lnTo>
                      <a:pt x="106" y="647"/>
                    </a:lnTo>
                    <a:lnTo>
                      <a:pt x="105" y="647"/>
                    </a:lnTo>
                    <a:lnTo>
                      <a:pt x="105" y="649"/>
                    </a:lnTo>
                    <a:lnTo>
                      <a:pt x="104" y="650"/>
                    </a:lnTo>
                    <a:lnTo>
                      <a:pt x="102" y="650"/>
                    </a:lnTo>
                    <a:lnTo>
                      <a:pt x="101" y="650"/>
                    </a:lnTo>
                    <a:lnTo>
                      <a:pt x="100" y="651"/>
                    </a:lnTo>
                    <a:lnTo>
                      <a:pt x="99" y="651"/>
                    </a:lnTo>
                    <a:lnTo>
                      <a:pt x="99" y="652"/>
                    </a:lnTo>
                    <a:lnTo>
                      <a:pt x="97" y="652"/>
                    </a:lnTo>
                    <a:lnTo>
                      <a:pt x="96" y="654"/>
                    </a:lnTo>
                    <a:lnTo>
                      <a:pt x="95" y="654"/>
                    </a:lnTo>
                    <a:lnTo>
                      <a:pt x="95" y="652"/>
                    </a:lnTo>
                    <a:lnTo>
                      <a:pt x="95" y="651"/>
                    </a:lnTo>
                    <a:lnTo>
                      <a:pt x="95" y="650"/>
                    </a:lnTo>
                    <a:lnTo>
                      <a:pt x="94" y="650"/>
                    </a:lnTo>
                    <a:lnTo>
                      <a:pt x="94" y="649"/>
                    </a:lnTo>
                    <a:lnTo>
                      <a:pt x="92" y="649"/>
                    </a:lnTo>
                    <a:lnTo>
                      <a:pt x="92" y="647"/>
                    </a:lnTo>
                    <a:lnTo>
                      <a:pt x="91" y="647"/>
                    </a:lnTo>
                    <a:lnTo>
                      <a:pt x="91" y="649"/>
                    </a:lnTo>
                    <a:lnTo>
                      <a:pt x="90" y="649"/>
                    </a:lnTo>
                    <a:lnTo>
                      <a:pt x="90" y="650"/>
                    </a:lnTo>
                    <a:lnTo>
                      <a:pt x="89" y="650"/>
                    </a:lnTo>
                    <a:lnTo>
                      <a:pt x="89" y="649"/>
                    </a:lnTo>
                    <a:lnTo>
                      <a:pt x="87" y="649"/>
                    </a:lnTo>
                    <a:lnTo>
                      <a:pt x="86" y="649"/>
                    </a:lnTo>
                    <a:lnTo>
                      <a:pt x="86" y="647"/>
                    </a:lnTo>
                    <a:lnTo>
                      <a:pt x="85" y="647"/>
                    </a:lnTo>
                    <a:lnTo>
                      <a:pt x="85" y="646"/>
                    </a:lnTo>
                    <a:lnTo>
                      <a:pt x="85" y="645"/>
                    </a:lnTo>
                    <a:lnTo>
                      <a:pt x="85" y="646"/>
                    </a:lnTo>
                    <a:lnTo>
                      <a:pt x="84" y="646"/>
                    </a:lnTo>
                    <a:lnTo>
                      <a:pt x="84" y="647"/>
                    </a:lnTo>
                    <a:lnTo>
                      <a:pt x="84" y="649"/>
                    </a:lnTo>
                    <a:lnTo>
                      <a:pt x="82" y="650"/>
                    </a:lnTo>
                    <a:lnTo>
                      <a:pt x="84" y="651"/>
                    </a:lnTo>
                    <a:lnTo>
                      <a:pt x="84" y="652"/>
                    </a:lnTo>
                    <a:lnTo>
                      <a:pt x="84" y="654"/>
                    </a:lnTo>
                    <a:lnTo>
                      <a:pt x="84" y="655"/>
                    </a:lnTo>
                    <a:lnTo>
                      <a:pt x="82" y="655"/>
                    </a:lnTo>
                    <a:lnTo>
                      <a:pt x="84" y="654"/>
                    </a:lnTo>
                    <a:lnTo>
                      <a:pt x="82" y="654"/>
                    </a:lnTo>
                    <a:lnTo>
                      <a:pt x="82" y="655"/>
                    </a:lnTo>
                    <a:lnTo>
                      <a:pt x="82" y="654"/>
                    </a:lnTo>
                    <a:lnTo>
                      <a:pt x="81" y="654"/>
                    </a:lnTo>
                    <a:lnTo>
                      <a:pt x="81" y="652"/>
                    </a:lnTo>
                    <a:lnTo>
                      <a:pt x="80" y="652"/>
                    </a:lnTo>
                    <a:lnTo>
                      <a:pt x="81" y="652"/>
                    </a:lnTo>
                    <a:lnTo>
                      <a:pt x="80" y="652"/>
                    </a:lnTo>
                    <a:lnTo>
                      <a:pt x="79" y="652"/>
                    </a:lnTo>
                    <a:lnTo>
                      <a:pt x="78" y="652"/>
                    </a:lnTo>
                    <a:lnTo>
                      <a:pt x="78" y="654"/>
                    </a:lnTo>
                    <a:lnTo>
                      <a:pt x="76" y="654"/>
                    </a:lnTo>
                    <a:lnTo>
                      <a:pt x="75" y="654"/>
                    </a:lnTo>
                    <a:lnTo>
                      <a:pt x="74" y="654"/>
                    </a:lnTo>
                    <a:lnTo>
                      <a:pt x="74" y="655"/>
                    </a:lnTo>
                    <a:lnTo>
                      <a:pt x="73" y="655"/>
                    </a:lnTo>
                    <a:lnTo>
                      <a:pt x="71" y="655"/>
                    </a:lnTo>
                    <a:lnTo>
                      <a:pt x="70" y="655"/>
                    </a:lnTo>
                    <a:lnTo>
                      <a:pt x="69" y="655"/>
                    </a:lnTo>
                    <a:lnTo>
                      <a:pt x="68" y="655"/>
                    </a:lnTo>
                    <a:lnTo>
                      <a:pt x="68" y="656"/>
                    </a:lnTo>
                    <a:lnTo>
                      <a:pt x="66" y="656"/>
                    </a:lnTo>
                    <a:lnTo>
                      <a:pt x="65" y="657"/>
                    </a:lnTo>
                    <a:lnTo>
                      <a:pt x="64" y="657"/>
                    </a:lnTo>
                    <a:lnTo>
                      <a:pt x="63" y="657"/>
                    </a:lnTo>
                    <a:lnTo>
                      <a:pt x="63" y="656"/>
                    </a:lnTo>
                    <a:lnTo>
                      <a:pt x="61" y="656"/>
                    </a:lnTo>
                    <a:lnTo>
                      <a:pt x="60" y="656"/>
                    </a:lnTo>
                    <a:lnTo>
                      <a:pt x="59" y="656"/>
                    </a:lnTo>
                    <a:lnTo>
                      <a:pt x="58" y="656"/>
                    </a:lnTo>
                    <a:lnTo>
                      <a:pt x="56" y="656"/>
                    </a:lnTo>
                    <a:lnTo>
                      <a:pt x="55" y="656"/>
                    </a:lnTo>
                    <a:lnTo>
                      <a:pt x="54" y="656"/>
                    </a:lnTo>
                    <a:lnTo>
                      <a:pt x="54" y="655"/>
                    </a:lnTo>
                    <a:lnTo>
                      <a:pt x="53" y="655"/>
                    </a:lnTo>
                    <a:lnTo>
                      <a:pt x="52" y="655"/>
                    </a:lnTo>
                    <a:lnTo>
                      <a:pt x="49" y="655"/>
                    </a:lnTo>
                    <a:lnTo>
                      <a:pt x="48" y="655"/>
                    </a:lnTo>
                    <a:lnTo>
                      <a:pt x="48" y="654"/>
                    </a:lnTo>
                    <a:lnTo>
                      <a:pt x="47" y="654"/>
                    </a:lnTo>
                    <a:lnTo>
                      <a:pt x="47" y="652"/>
                    </a:lnTo>
                    <a:lnTo>
                      <a:pt x="44" y="654"/>
                    </a:lnTo>
                    <a:lnTo>
                      <a:pt x="43" y="654"/>
                    </a:lnTo>
                    <a:lnTo>
                      <a:pt x="42" y="654"/>
                    </a:lnTo>
                    <a:lnTo>
                      <a:pt x="42" y="655"/>
                    </a:lnTo>
                    <a:lnTo>
                      <a:pt x="40" y="655"/>
                    </a:lnTo>
                    <a:lnTo>
                      <a:pt x="40" y="656"/>
                    </a:lnTo>
                    <a:lnTo>
                      <a:pt x="42" y="656"/>
                    </a:lnTo>
                    <a:lnTo>
                      <a:pt x="42" y="657"/>
                    </a:lnTo>
                    <a:lnTo>
                      <a:pt x="40" y="657"/>
                    </a:lnTo>
                    <a:lnTo>
                      <a:pt x="40" y="659"/>
                    </a:lnTo>
                    <a:lnTo>
                      <a:pt x="40" y="660"/>
                    </a:lnTo>
                    <a:lnTo>
                      <a:pt x="40" y="661"/>
                    </a:lnTo>
                    <a:lnTo>
                      <a:pt x="40" y="662"/>
                    </a:lnTo>
                    <a:lnTo>
                      <a:pt x="39" y="662"/>
                    </a:lnTo>
                    <a:lnTo>
                      <a:pt x="38" y="662"/>
                    </a:lnTo>
                    <a:lnTo>
                      <a:pt x="37" y="662"/>
                    </a:lnTo>
                    <a:lnTo>
                      <a:pt x="35" y="662"/>
                    </a:lnTo>
                    <a:lnTo>
                      <a:pt x="34" y="661"/>
                    </a:lnTo>
                    <a:lnTo>
                      <a:pt x="33" y="661"/>
                    </a:lnTo>
                    <a:lnTo>
                      <a:pt x="32" y="661"/>
                    </a:lnTo>
                    <a:lnTo>
                      <a:pt x="30" y="661"/>
                    </a:lnTo>
                    <a:lnTo>
                      <a:pt x="30" y="660"/>
                    </a:lnTo>
                    <a:lnTo>
                      <a:pt x="29" y="659"/>
                    </a:lnTo>
                    <a:lnTo>
                      <a:pt x="28" y="659"/>
                    </a:lnTo>
                    <a:lnTo>
                      <a:pt x="27" y="657"/>
                    </a:lnTo>
                    <a:lnTo>
                      <a:pt x="26" y="657"/>
                    </a:lnTo>
                    <a:lnTo>
                      <a:pt x="24" y="657"/>
                    </a:lnTo>
                    <a:lnTo>
                      <a:pt x="23" y="657"/>
                    </a:lnTo>
                    <a:lnTo>
                      <a:pt x="22" y="657"/>
                    </a:lnTo>
                    <a:lnTo>
                      <a:pt x="22" y="656"/>
                    </a:lnTo>
                    <a:lnTo>
                      <a:pt x="22" y="655"/>
                    </a:lnTo>
                    <a:lnTo>
                      <a:pt x="21" y="655"/>
                    </a:lnTo>
                    <a:lnTo>
                      <a:pt x="21" y="654"/>
                    </a:lnTo>
                    <a:lnTo>
                      <a:pt x="19" y="654"/>
                    </a:lnTo>
                    <a:lnTo>
                      <a:pt x="19" y="655"/>
                    </a:lnTo>
                    <a:lnTo>
                      <a:pt x="19" y="654"/>
                    </a:lnTo>
                    <a:lnTo>
                      <a:pt x="18" y="654"/>
                    </a:lnTo>
                    <a:lnTo>
                      <a:pt x="17" y="654"/>
                    </a:lnTo>
                    <a:lnTo>
                      <a:pt x="17" y="652"/>
                    </a:lnTo>
                    <a:lnTo>
                      <a:pt x="16" y="652"/>
                    </a:lnTo>
                    <a:lnTo>
                      <a:pt x="14" y="651"/>
                    </a:lnTo>
                    <a:lnTo>
                      <a:pt x="13" y="651"/>
                    </a:lnTo>
                    <a:lnTo>
                      <a:pt x="13" y="650"/>
                    </a:lnTo>
                    <a:lnTo>
                      <a:pt x="12" y="650"/>
                    </a:lnTo>
                    <a:lnTo>
                      <a:pt x="11" y="650"/>
                    </a:lnTo>
                    <a:lnTo>
                      <a:pt x="9" y="650"/>
                    </a:lnTo>
                    <a:lnTo>
                      <a:pt x="8" y="650"/>
                    </a:lnTo>
                    <a:lnTo>
                      <a:pt x="7" y="650"/>
                    </a:lnTo>
                    <a:lnTo>
                      <a:pt x="6" y="650"/>
                    </a:lnTo>
                    <a:lnTo>
                      <a:pt x="6" y="649"/>
                    </a:lnTo>
                    <a:lnTo>
                      <a:pt x="6" y="650"/>
                    </a:lnTo>
                    <a:lnTo>
                      <a:pt x="4" y="650"/>
                    </a:lnTo>
                    <a:lnTo>
                      <a:pt x="3" y="650"/>
                    </a:lnTo>
                    <a:lnTo>
                      <a:pt x="2" y="650"/>
                    </a:lnTo>
                    <a:lnTo>
                      <a:pt x="2" y="649"/>
                    </a:lnTo>
                    <a:lnTo>
                      <a:pt x="1" y="649"/>
                    </a:lnTo>
                    <a:lnTo>
                      <a:pt x="2" y="649"/>
                    </a:lnTo>
                    <a:lnTo>
                      <a:pt x="2" y="647"/>
                    </a:lnTo>
                    <a:lnTo>
                      <a:pt x="2" y="646"/>
                    </a:lnTo>
                    <a:lnTo>
                      <a:pt x="1" y="646"/>
                    </a:lnTo>
                    <a:lnTo>
                      <a:pt x="1" y="645"/>
                    </a:lnTo>
                    <a:lnTo>
                      <a:pt x="1" y="644"/>
                    </a:lnTo>
                    <a:lnTo>
                      <a:pt x="0" y="644"/>
                    </a:lnTo>
                    <a:lnTo>
                      <a:pt x="1" y="644"/>
                    </a:lnTo>
                    <a:lnTo>
                      <a:pt x="1" y="642"/>
                    </a:lnTo>
                    <a:lnTo>
                      <a:pt x="2" y="642"/>
                    </a:lnTo>
                    <a:lnTo>
                      <a:pt x="3" y="641"/>
                    </a:lnTo>
                    <a:lnTo>
                      <a:pt x="2" y="641"/>
                    </a:lnTo>
                    <a:lnTo>
                      <a:pt x="2" y="640"/>
                    </a:lnTo>
                    <a:lnTo>
                      <a:pt x="3" y="640"/>
                    </a:lnTo>
                    <a:lnTo>
                      <a:pt x="2" y="640"/>
                    </a:lnTo>
                    <a:lnTo>
                      <a:pt x="3" y="639"/>
                    </a:lnTo>
                    <a:lnTo>
                      <a:pt x="2" y="639"/>
                    </a:lnTo>
                    <a:lnTo>
                      <a:pt x="3" y="639"/>
                    </a:lnTo>
                    <a:lnTo>
                      <a:pt x="4" y="639"/>
                    </a:lnTo>
                    <a:lnTo>
                      <a:pt x="4" y="637"/>
                    </a:lnTo>
                    <a:lnTo>
                      <a:pt x="4" y="636"/>
                    </a:lnTo>
                    <a:lnTo>
                      <a:pt x="6" y="636"/>
                    </a:lnTo>
                    <a:lnTo>
                      <a:pt x="6" y="635"/>
                    </a:lnTo>
                    <a:lnTo>
                      <a:pt x="7" y="635"/>
                    </a:lnTo>
                    <a:lnTo>
                      <a:pt x="8" y="635"/>
                    </a:lnTo>
                    <a:lnTo>
                      <a:pt x="9" y="635"/>
                    </a:lnTo>
                    <a:lnTo>
                      <a:pt x="9" y="634"/>
                    </a:lnTo>
                    <a:lnTo>
                      <a:pt x="11" y="634"/>
                    </a:lnTo>
                    <a:lnTo>
                      <a:pt x="12" y="634"/>
                    </a:lnTo>
                    <a:lnTo>
                      <a:pt x="13" y="634"/>
                    </a:lnTo>
                    <a:lnTo>
                      <a:pt x="13" y="633"/>
                    </a:lnTo>
                    <a:lnTo>
                      <a:pt x="13" y="631"/>
                    </a:lnTo>
                    <a:lnTo>
                      <a:pt x="14" y="631"/>
                    </a:lnTo>
                    <a:lnTo>
                      <a:pt x="14" y="630"/>
                    </a:lnTo>
                    <a:lnTo>
                      <a:pt x="14" y="629"/>
                    </a:lnTo>
                    <a:lnTo>
                      <a:pt x="14" y="628"/>
                    </a:lnTo>
                    <a:lnTo>
                      <a:pt x="14" y="626"/>
                    </a:lnTo>
                    <a:lnTo>
                      <a:pt x="14" y="625"/>
                    </a:lnTo>
                    <a:lnTo>
                      <a:pt x="14" y="624"/>
                    </a:lnTo>
                    <a:lnTo>
                      <a:pt x="16" y="624"/>
                    </a:lnTo>
                    <a:lnTo>
                      <a:pt x="16" y="623"/>
                    </a:lnTo>
                    <a:lnTo>
                      <a:pt x="16" y="621"/>
                    </a:lnTo>
                    <a:lnTo>
                      <a:pt x="16" y="620"/>
                    </a:lnTo>
                    <a:lnTo>
                      <a:pt x="16" y="619"/>
                    </a:lnTo>
                    <a:lnTo>
                      <a:pt x="16" y="618"/>
                    </a:lnTo>
                    <a:lnTo>
                      <a:pt x="17" y="618"/>
                    </a:lnTo>
                    <a:lnTo>
                      <a:pt x="18" y="618"/>
                    </a:lnTo>
                    <a:lnTo>
                      <a:pt x="18" y="616"/>
                    </a:lnTo>
                    <a:lnTo>
                      <a:pt x="18" y="615"/>
                    </a:lnTo>
                    <a:lnTo>
                      <a:pt x="19" y="615"/>
                    </a:lnTo>
                    <a:lnTo>
                      <a:pt x="21" y="614"/>
                    </a:lnTo>
                    <a:lnTo>
                      <a:pt x="21" y="613"/>
                    </a:lnTo>
                    <a:lnTo>
                      <a:pt x="22" y="613"/>
                    </a:lnTo>
                    <a:lnTo>
                      <a:pt x="22" y="611"/>
                    </a:lnTo>
                    <a:lnTo>
                      <a:pt x="23" y="610"/>
                    </a:lnTo>
                    <a:lnTo>
                      <a:pt x="23" y="609"/>
                    </a:lnTo>
                    <a:lnTo>
                      <a:pt x="24" y="609"/>
                    </a:lnTo>
                    <a:lnTo>
                      <a:pt x="24" y="608"/>
                    </a:lnTo>
                    <a:lnTo>
                      <a:pt x="24" y="607"/>
                    </a:lnTo>
                    <a:lnTo>
                      <a:pt x="26" y="607"/>
                    </a:lnTo>
                    <a:lnTo>
                      <a:pt x="26" y="605"/>
                    </a:lnTo>
                    <a:lnTo>
                      <a:pt x="26" y="604"/>
                    </a:lnTo>
                    <a:lnTo>
                      <a:pt x="26" y="603"/>
                    </a:lnTo>
                    <a:lnTo>
                      <a:pt x="26" y="602"/>
                    </a:lnTo>
                    <a:lnTo>
                      <a:pt x="26" y="600"/>
                    </a:lnTo>
                    <a:lnTo>
                      <a:pt x="27" y="599"/>
                    </a:lnTo>
                    <a:lnTo>
                      <a:pt x="27" y="598"/>
                    </a:lnTo>
                    <a:lnTo>
                      <a:pt x="27" y="597"/>
                    </a:lnTo>
                    <a:lnTo>
                      <a:pt x="27" y="595"/>
                    </a:lnTo>
                    <a:lnTo>
                      <a:pt x="28" y="595"/>
                    </a:lnTo>
                    <a:lnTo>
                      <a:pt x="28" y="594"/>
                    </a:lnTo>
                    <a:lnTo>
                      <a:pt x="28" y="593"/>
                    </a:lnTo>
                    <a:lnTo>
                      <a:pt x="28" y="592"/>
                    </a:lnTo>
                    <a:lnTo>
                      <a:pt x="29" y="590"/>
                    </a:lnTo>
                    <a:lnTo>
                      <a:pt x="29" y="589"/>
                    </a:lnTo>
                    <a:lnTo>
                      <a:pt x="29" y="588"/>
                    </a:lnTo>
                    <a:lnTo>
                      <a:pt x="28" y="587"/>
                    </a:lnTo>
                    <a:lnTo>
                      <a:pt x="28" y="585"/>
                    </a:lnTo>
                    <a:lnTo>
                      <a:pt x="28" y="584"/>
                    </a:lnTo>
                    <a:lnTo>
                      <a:pt x="29" y="584"/>
                    </a:lnTo>
                    <a:lnTo>
                      <a:pt x="28" y="583"/>
                    </a:lnTo>
                    <a:lnTo>
                      <a:pt x="29" y="583"/>
                    </a:lnTo>
                    <a:lnTo>
                      <a:pt x="29" y="582"/>
                    </a:lnTo>
                    <a:lnTo>
                      <a:pt x="29" y="581"/>
                    </a:lnTo>
                    <a:lnTo>
                      <a:pt x="29" y="579"/>
                    </a:lnTo>
                    <a:lnTo>
                      <a:pt x="29" y="578"/>
                    </a:lnTo>
                    <a:lnTo>
                      <a:pt x="29" y="577"/>
                    </a:lnTo>
                    <a:lnTo>
                      <a:pt x="29" y="576"/>
                    </a:lnTo>
                    <a:lnTo>
                      <a:pt x="29" y="574"/>
                    </a:lnTo>
                    <a:lnTo>
                      <a:pt x="29" y="573"/>
                    </a:lnTo>
                    <a:lnTo>
                      <a:pt x="30" y="573"/>
                    </a:lnTo>
                    <a:lnTo>
                      <a:pt x="30" y="572"/>
                    </a:lnTo>
                    <a:lnTo>
                      <a:pt x="30" y="571"/>
                    </a:lnTo>
                    <a:lnTo>
                      <a:pt x="30" y="569"/>
                    </a:lnTo>
                    <a:lnTo>
                      <a:pt x="30" y="568"/>
                    </a:lnTo>
                    <a:lnTo>
                      <a:pt x="30" y="567"/>
                    </a:lnTo>
                    <a:lnTo>
                      <a:pt x="32" y="567"/>
                    </a:lnTo>
                    <a:lnTo>
                      <a:pt x="32" y="566"/>
                    </a:lnTo>
                    <a:lnTo>
                      <a:pt x="32" y="564"/>
                    </a:lnTo>
                    <a:lnTo>
                      <a:pt x="32" y="563"/>
                    </a:lnTo>
                    <a:lnTo>
                      <a:pt x="33" y="563"/>
                    </a:lnTo>
                    <a:lnTo>
                      <a:pt x="33" y="562"/>
                    </a:lnTo>
                    <a:lnTo>
                      <a:pt x="33" y="561"/>
                    </a:lnTo>
                    <a:lnTo>
                      <a:pt x="33" y="559"/>
                    </a:lnTo>
                    <a:lnTo>
                      <a:pt x="34" y="559"/>
                    </a:lnTo>
                    <a:lnTo>
                      <a:pt x="34" y="558"/>
                    </a:lnTo>
                    <a:lnTo>
                      <a:pt x="35" y="557"/>
                    </a:lnTo>
                    <a:lnTo>
                      <a:pt x="35" y="556"/>
                    </a:lnTo>
                    <a:lnTo>
                      <a:pt x="37" y="556"/>
                    </a:lnTo>
                    <a:lnTo>
                      <a:pt x="38" y="555"/>
                    </a:lnTo>
                    <a:lnTo>
                      <a:pt x="39" y="553"/>
                    </a:lnTo>
                    <a:lnTo>
                      <a:pt x="39" y="552"/>
                    </a:lnTo>
                    <a:lnTo>
                      <a:pt x="39" y="551"/>
                    </a:lnTo>
                    <a:lnTo>
                      <a:pt x="39" y="550"/>
                    </a:lnTo>
                    <a:lnTo>
                      <a:pt x="40" y="550"/>
                    </a:lnTo>
                    <a:lnTo>
                      <a:pt x="40" y="548"/>
                    </a:lnTo>
                    <a:lnTo>
                      <a:pt x="40" y="547"/>
                    </a:lnTo>
                    <a:lnTo>
                      <a:pt x="42" y="547"/>
                    </a:lnTo>
                    <a:lnTo>
                      <a:pt x="42" y="546"/>
                    </a:lnTo>
                    <a:lnTo>
                      <a:pt x="43" y="546"/>
                    </a:lnTo>
                    <a:lnTo>
                      <a:pt x="59" y="547"/>
                    </a:lnTo>
                    <a:lnTo>
                      <a:pt x="61" y="531"/>
                    </a:lnTo>
                    <a:lnTo>
                      <a:pt x="61" y="530"/>
                    </a:lnTo>
                    <a:lnTo>
                      <a:pt x="63" y="530"/>
                    </a:lnTo>
                    <a:lnTo>
                      <a:pt x="64" y="530"/>
                    </a:lnTo>
                    <a:lnTo>
                      <a:pt x="65" y="530"/>
                    </a:lnTo>
                    <a:lnTo>
                      <a:pt x="65" y="529"/>
                    </a:lnTo>
                    <a:lnTo>
                      <a:pt x="66" y="529"/>
                    </a:lnTo>
                    <a:lnTo>
                      <a:pt x="68" y="529"/>
                    </a:lnTo>
                    <a:lnTo>
                      <a:pt x="69" y="529"/>
                    </a:lnTo>
                    <a:lnTo>
                      <a:pt x="70" y="529"/>
                    </a:lnTo>
                    <a:lnTo>
                      <a:pt x="70" y="527"/>
                    </a:lnTo>
                    <a:lnTo>
                      <a:pt x="71" y="527"/>
                    </a:lnTo>
                    <a:lnTo>
                      <a:pt x="73" y="527"/>
                    </a:lnTo>
                    <a:lnTo>
                      <a:pt x="74" y="526"/>
                    </a:lnTo>
                    <a:lnTo>
                      <a:pt x="75" y="525"/>
                    </a:lnTo>
                    <a:lnTo>
                      <a:pt x="75" y="524"/>
                    </a:lnTo>
                    <a:lnTo>
                      <a:pt x="76" y="524"/>
                    </a:lnTo>
                    <a:lnTo>
                      <a:pt x="78" y="524"/>
                    </a:lnTo>
                    <a:lnTo>
                      <a:pt x="79" y="524"/>
                    </a:lnTo>
                    <a:lnTo>
                      <a:pt x="80" y="524"/>
                    </a:lnTo>
                    <a:lnTo>
                      <a:pt x="80" y="522"/>
                    </a:lnTo>
                    <a:lnTo>
                      <a:pt x="81" y="522"/>
                    </a:lnTo>
                    <a:lnTo>
                      <a:pt x="82" y="522"/>
                    </a:lnTo>
                    <a:lnTo>
                      <a:pt x="82" y="521"/>
                    </a:lnTo>
                    <a:lnTo>
                      <a:pt x="84" y="521"/>
                    </a:lnTo>
                    <a:lnTo>
                      <a:pt x="85" y="520"/>
                    </a:lnTo>
                    <a:lnTo>
                      <a:pt x="86" y="520"/>
                    </a:lnTo>
                    <a:lnTo>
                      <a:pt x="86" y="519"/>
                    </a:lnTo>
                    <a:lnTo>
                      <a:pt x="87" y="519"/>
                    </a:lnTo>
                    <a:lnTo>
                      <a:pt x="89" y="517"/>
                    </a:lnTo>
                    <a:lnTo>
                      <a:pt x="89" y="516"/>
                    </a:lnTo>
                    <a:lnTo>
                      <a:pt x="90" y="516"/>
                    </a:lnTo>
                    <a:lnTo>
                      <a:pt x="91" y="516"/>
                    </a:lnTo>
                    <a:lnTo>
                      <a:pt x="91" y="515"/>
                    </a:lnTo>
                    <a:lnTo>
                      <a:pt x="91" y="514"/>
                    </a:lnTo>
                    <a:lnTo>
                      <a:pt x="92" y="511"/>
                    </a:lnTo>
                    <a:lnTo>
                      <a:pt x="92" y="510"/>
                    </a:lnTo>
                    <a:lnTo>
                      <a:pt x="94" y="510"/>
                    </a:lnTo>
                    <a:lnTo>
                      <a:pt x="95" y="510"/>
                    </a:lnTo>
                    <a:lnTo>
                      <a:pt x="96" y="509"/>
                    </a:lnTo>
                    <a:lnTo>
                      <a:pt x="97" y="509"/>
                    </a:lnTo>
                    <a:lnTo>
                      <a:pt x="99" y="509"/>
                    </a:lnTo>
                    <a:lnTo>
                      <a:pt x="100" y="509"/>
                    </a:lnTo>
                    <a:lnTo>
                      <a:pt x="102" y="507"/>
                    </a:lnTo>
                    <a:lnTo>
                      <a:pt x="104" y="507"/>
                    </a:lnTo>
                    <a:lnTo>
                      <a:pt x="105" y="507"/>
                    </a:lnTo>
                    <a:lnTo>
                      <a:pt x="106" y="507"/>
                    </a:lnTo>
                    <a:lnTo>
                      <a:pt x="107" y="507"/>
                    </a:lnTo>
                    <a:lnTo>
                      <a:pt x="108" y="507"/>
                    </a:lnTo>
                    <a:lnTo>
                      <a:pt x="110" y="507"/>
                    </a:lnTo>
                    <a:lnTo>
                      <a:pt x="110" y="506"/>
                    </a:lnTo>
                    <a:lnTo>
                      <a:pt x="111" y="506"/>
                    </a:lnTo>
                    <a:lnTo>
                      <a:pt x="112" y="506"/>
                    </a:lnTo>
                    <a:lnTo>
                      <a:pt x="113" y="506"/>
                    </a:lnTo>
                    <a:lnTo>
                      <a:pt x="115" y="506"/>
                    </a:lnTo>
                    <a:lnTo>
                      <a:pt x="116" y="506"/>
                    </a:lnTo>
                    <a:lnTo>
                      <a:pt x="117" y="506"/>
                    </a:lnTo>
                    <a:lnTo>
                      <a:pt x="118" y="506"/>
                    </a:lnTo>
                    <a:lnTo>
                      <a:pt x="118" y="505"/>
                    </a:lnTo>
                    <a:lnTo>
                      <a:pt x="120" y="505"/>
                    </a:lnTo>
                    <a:lnTo>
                      <a:pt x="121" y="505"/>
                    </a:lnTo>
                    <a:lnTo>
                      <a:pt x="121" y="506"/>
                    </a:lnTo>
                    <a:lnTo>
                      <a:pt x="122" y="506"/>
                    </a:lnTo>
                    <a:lnTo>
                      <a:pt x="122" y="505"/>
                    </a:lnTo>
                    <a:lnTo>
                      <a:pt x="123" y="505"/>
                    </a:lnTo>
                    <a:lnTo>
                      <a:pt x="125" y="505"/>
                    </a:lnTo>
                    <a:lnTo>
                      <a:pt x="126" y="505"/>
                    </a:lnTo>
                    <a:lnTo>
                      <a:pt x="126" y="506"/>
                    </a:lnTo>
                    <a:lnTo>
                      <a:pt x="127" y="506"/>
                    </a:lnTo>
                    <a:lnTo>
                      <a:pt x="128" y="506"/>
                    </a:lnTo>
                    <a:lnTo>
                      <a:pt x="128" y="505"/>
                    </a:lnTo>
                    <a:lnTo>
                      <a:pt x="130" y="505"/>
                    </a:lnTo>
                    <a:lnTo>
                      <a:pt x="131" y="505"/>
                    </a:lnTo>
                    <a:lnTo>
                      <a:pt x="132" y="505"/>
                    </a:lnTo>
                    <a:lnTo>
                      <a:pt x="132" y="504"/>
                    </a:lnTo>
                    <a:lnTo>
                      <a:pt x="133" y="504"/>
                    </a:lnTo>
                    <a:lnTo>
                      <a:pt x="133" y="505"/>
                    </a:lnTo>
                    <a:lnTo>
                      <a:pt x="134" y="505"/>
                    </a:lnTo>
                    <a:lnTo>
                      <a:pt x="136" y="505"/>
                    </a:lnTo>
                    <a:lnTo>
                      <a:pt x="137" y="505"/>
                    </a:lnTo>
                    <a:lnTo>
                      <a:pt x="137" y="504"/>
                    </a:lnTo>
                    <a:lnTo>
                      <a:pt x="138" y="504"/>
                    </a:lnTo>
                    <a:lnTo>
                      <a:pt x="138" y="503"/>
                    </a:lnTo>
                    <a:lnTo>
                      <a:pt x="139" y="503"/>
                    </a:lnTo>
                    <a:lnTo>
                      <a:pt x="141" y="503"/>
                    </a:lnTo>
                    <a:lnTo>
                      <a:pt x="141" y="501"/>
                    </a:lnTo>
                    <a:lnTo>
                      <a:pt x="142" y="500"/>
                    </a:lnTo>
                    <a:lnTo>
                      <a:pt x="142" y="499"/>
                    </a:lnTo>
                    <a:lnTo>
                      <a:pt x="143" y="499"/>
                    </a:lnTo>
                    <a:lnTo>
                      <a:pt x="143" y="498"/>
                    </a:lnTo>
                    <a:lnTo>
                      <a:pt x="143" y="496"/>
                    </a:lnTo>
                    <a:lnTo>
                      <a:pt x="143" y="495"/>
                    </a:lnTo>
                    <a:lnTo>
                      <a:pt x="144" y="495"/>
                    </a:lnTo>
                    <a:lnTo>
                      <a:pt x="146" y="495"/>
                    </a:lnTo>
                    <a:lnTo>
                      <a:pt x="146" y="494"/>
                    </a:lnTo>
                    <a:lnTo>
                      <a:pt x="146" y="493"/>
                    </a:lnTo>
                    <a:lnTo>
                      <a:pt x="146" y="491"/>
                    </a:lnTo>
                    <a:lnTo>
                      <a:pt x="146" y="490"/>
                    </a:lnTo>
                    <a:lnTo>
                      <a:pt x="147" y="490"/>
                    </a:lnTo>
                    <a:lnTo>
                      <a:pt x="148" y="490"/>
                    </a:lnTo>
                    <a:lnTo>
                      <a:pt x="148" y="489"/>
                    </a:lnTo>
                    <a:lnTo>
                      <a:pt x="149" y="489"/>
                    </a:lnTo>
                    <a:lnTo>
                      <a:pt x="149" y="488"/>
                    </a:lnTo>
                    <a:lnTo>
                      <a:pt x="149" y="486"/>
                    </a:lnTo>
                    <a:lnTo>
                      <a:pt x="149" y="485"/>
                    </a:lnTo>
                    <a:lnTo>
                      <a:pt x="149" y="484"/>
                    </a:lnTo>
                    <a:lnTo>
                      <a:pt x="149" y="483"/>
                    </a:lnTo>
                    <a:lnTo>
                      <a:pt x="149" y="481"/>
                    </a:lnTo>
                    <a:lnTo>
                      <a:pt x="149" y="480"/>
                    </a:lnTo>
                    <a:lnTo>
                      <a:pt x="149" y="479"/>
                    </a:lnTo>
                    <a:lnTo>
                      <a:pt x="149" y="478"/>
                    </a:lnTo>
                    <a:lnTo>
                      <a:pt x="149" y="477"/>
                    </a:lnTo>
                    <a:lnTo>
                      <a:pt x="149" y="475"/>
                    </a:lnTo>
                    <a:lnTo>
                      <a:pt x="149" y="474"/>
                    </a:lnTo>
                    <a:lnTo>
                      <a:pt x="148" y="473"/>
                    </a:lnTo>
                    <a:lnTo>
                      <a:pt x="148" y="472"/>
                    </a:lnTo>
                    <a:lnTo>
                      <a:pt x="147" y="472"/>
                    </a:lnTo>
                    <a:lnTo>
                      <a:pt x="147" y="470"/>
                    </a:lnTo>
                    <a:lnTo>
                      <a:pt x="146" y="470"/>
                    </a:lnTo>
                    <a:lnTo>
                      <a:pt x="146" y="469"/>
                    </a:lnTo>
                    <a:lnTo>
                      <a:pt x="144" y="468"/>
                    </a:lnTo>
                    <a:lnTo>
                      <a:pt x="143" y="467"/>
                    </a:lnTo>
                    <a:lnTo>
                      <a:pt x="142" y="465"/>
                    </a:lnTo>
                    <a:lnTo>
                      <a:pt x="142" y="464"/>
                    </a:lnTo>
                    <a:lnTo>
                      <a:pt x="141" y="464"/>
                    </a:lnTo>
                    <a:lnTo>
                      <a:pt x="141" y="463"/>
                    </a:lnTo>
                    <a:lnTo>
                      <a:pt x="141" y="462"/>
                    </a:lnTo>
                    <a:lnTo>
                      <a:pt x="139" y="462"/>
                    </a:lnTo>
                    <a:lnTo>
                      <a:pt x="138" y="459"/>
                    </a:lnTo>
                    <a:lnTo>
                      <a:pt x="137" y="458"/>
                    </a:lnTo>
                    <a:lnTo>
                      <a:pt x="136" y="455"/>
                    </a:lnTo>
                    <a:lnTo>
                      <a:pt x="134" y="453"/>
                    </a:lnTo>
                    <a:lnTo>
                      <a:pt x="133" y="453"/>
                    </a:lnTo>
                    <a:lnTo>
                      <a:pt x="133" y="452"/>
                    </a:lnTo>
                    <a:lnTo>
                      <a:pt x="134" y="452"/>
                    </a:lnTo>
                    <a:lnTo>
                      <a:pt x="134" y="451"/>
                    </a:lnTo>
                    <a:lnTo>
                      <a:pt x="136" y="451"/>
                    </a:lnTo>
                    <a:lnTo>
                      <a:pt x="137" y="451"/>
                    </a:lnTo>
                    <a:lnTo>
                      <a:pt x="138" y="451"/>
                    </a:lnTo>
                    <a:lnTo>
                      <a:pt x="138" y="449"/>
                    </a:lnTo>
                    <a:lnTo>
                      <a:pt x="139" y="449"/>
                    </a:lnTo>
                    <a:lnTo>
                      <a:pt x="139" y="448"/>
                    </a:lnTo>
                    <a:lnTo>
                      <a:pt x="139" y="447"/>
                    </a:lnTo>
                    <a:lnTo>
                      <a:pt x="138" y="446"/>
                    </a:lnTo>
                    <a:lnTo>
                      <a:pt x="137" y="446"/>
                    </a:lnTo>
                    <a:lnTo>
                      <a:pt x="137" y="444"/>
                    </a:lnTo>
                    <a:lnTo>
                      <a:pt x="136" y="443"/>
                    </a:lnTo>
                    <a:lnTo>
                      <a:pt x="136" y="442"/>
                    </a:lnTo>
                    <a:lnTo>
                      <a:pt x="134" y="442"/>
                    </a:lnTo>
                    <a:lnTo>
                      <a:pt x="134" y="441"/>
                    </a:lnTo>
                    <a:lnTo>
                      <a:pt x="134" y="439"/>
                    </a:lnTo>
                    <a:lnTo>
                      <a:pt x="133" y="439"/>
                    </a:lnTo>
                    <a:lnTo>
                      <a:pt x="133" y="438"/>
                    </a:lnTo>
                    <a:lnTo>
                      <a:pt x="133" y="437"/>
                    </a:lnTo>
                    <a:lnTo>
                      <a:pt x="133" y="436"/>
                    </a:lnTo>
                    <a:lnTo>
                      <a:pt x="134" y="434"/>
                    </a:lnTo>
                    <a:lnTo>
                      <a:pt x="136" y="434"/>
                    </a:lnTo>
                    <a:lnTo>
                      <a:pt x="136" y="433"/>
                    </a:lnTo>
                    <a:lnTo>
                      <a:pt x="137" y="433"/>
                    </a:lnTo>
                    <a:lnTo>
                      <a:pt x="138" y="432"/>
                    </a:lnTo>
                    <a:lnTo>
                      <a:pt x="139" y="432"/>
                    </a:lnTo>
                    <a:lnTo>
                      <a:pt x="141" y="431"/>
                    </a:lnTo>
                    <a:lnTo>
                      <a:pt x="142" y="431"/>
                    </a:lnTo>
                    <a:lnTo>
                      <a:pt x="143" y="429"/>
                    </a:lnTo>
                    <a:lnTo>
                      <a:pt x="144" y="428"/>
                    </a:lnTo>
                    <a:lnTo>
                      <a:pt x="146" y="427"/>
                    </a:lnTo>
                    <a:lnTo>
                      <a:pt x="147" y="427"/>
                    </a:lnTo>
                    <a:lnTo>
                      <a:pt x="148" y="426"/>
                    </a:lnTo>
                    <a:lnTo>
                      <a:pt x="149" y="426"/>
                    </a:lnTo>
                    <a:lnTo>
                      <a:pt x="149" y="425"/>
                    </a:lnTo>
                    <a:lnTo>
                      <a:pt x="149" y="423"/>
                    </a:lnTo>
                    <a:lnTo>
                      <a:pt x="151" y="423"/>
                    </a:lnTo>
                    <a:lnTo>
                      <a:pt x="152" y="423"/>
                    </a:lnTo>
                    <a:lnTo>
                      <a:pt x="153" y="423"/>
                    </a:lnTo>
                    <a:lnTo>
                      <a:pt x="154" y="423"/>
                    </a:lnTo>
                    <a:lnTo>
                      <a:pt x="156" y="423"/>
                    </a:lnTo>
                    <a:lnTo>
                      <a:pt x="157" y="423"/>
                    </a:lnTo>
                    <a:lnTo>
                      <a:pt x="157" y="422"/>
                    </a:lnTo>
                    <a:lnTo>
                      <a:pt x="158" y="422"/>
                    </a:lnTo>
                    <a:lnTo>
                      <a:pt x="159" y="422"/>
                    </a:lnTo>
                    <a:lnTo>
                      <a:pt x="160" y="422"/>
                    </a:lnTo>
                    <a:lnTo>
                      <a:pt x="160" y="421"/>
                    </a:lnTo>
                    <a:lnTo>
                      <a:pt x="160" y="420"/>
                    </a:lnTo>
                    <a:lnTo>
                      <a:pt x="160" y="418"/>
                    </a:lnTo>
                    <a:lnTo>
                      <a:pt x="160" y="417"/>
                    </a:lnTo>
                    <a:lnTo>
                      <a:pt x="160" y="416"/>
                    </a:lnTo>
                    <a:lnTo>
                      <a:pt x="160" y="415"/>
                    </a:lnTo>
                    <a:lnTo>
                      <a:pt x="160" y="413"/>
                    </a:lnTo>
                    <a:lnTo>
                      <a:pt x="159" y="413"/>
                    </a:lnTo>
                    <a:lnTo>
                      <a:pt x="159" y="412"/>
                    </a:lnTo>
                    <a:lnTo>
                      <a:pt x="160" y="412"/>
                    </a:lnTo>
                    <a:lnTo>
                      <a:pt x="160" y="411"/>
                    </a:lnTo>
                    <a:lnTo>
                      <a:pt x="160" y="410"/>
                    </a:lnTo>
                    <a:lnTo>
                      <a:pt x="160" y="408"/>
                    </a:lnTo>
                    <a:lnTo>
                      <a:pt x="160" y="407"/>
                    </a:lnTo>
                    <a:lnTo>
                      <a:pt x="159" y="407"/>
                    </a:lnTo>
                    <a:lnTo>
                      <a:pt x="159" y="406"/>
                    </a:lnTo>
                    <a:lnTo>
                      <a:pt x="159" y="403"/>
                    </a:lnTo>
                    <a:lnTo>
                      <a:pt x="159" y="402"/>
                    </a:lnTo>
                    <a:lnTo>
                      <a:pt x="160" y="400"/>
                    </a:lnTo>
                    <a:lnTo>
                      <a:pt x="160" y="399"/>
                    </a:lnTo>
                    <a:lnTo>
                      <a:pt x="162" y="396"/>
                    </a:lnTo>
                    <a:lnTo>
                      <a:pt x="164" y="394"/>
                    </a:lnTo>
                    <a:lnTo>
                      <a:pt x="167" y="391"/>
                    </a:lnTo>
                    <a:lnTo>
                      <a:pt x="168" y="390"/>
                    </a:lnTo>
                    <a:lnTo>
                      <a:pt x="170" y="387"/>
                    </a:lnTo>
                    <a:lnTo>
                      <a:pt x="172" y="387"/>
                    </a:lnTo>
                    <a:lnTo>
                      <a:pt x="173" y="387"/>
                    </a:lnTo>
                    <a:lnTo>
                      <a:pt x="174" y="387"/>
                    </a:lnTo>
                    <a:lnTo>
                      <a:pt x="175" y="387"/>
                    </a:lnTo>
                    <a:lnTo>
                      <a:pt x="177" y="387"/>
                    </a:lnTo>
                    <a:lnTo>
                      <a:pt x="178" y="386"/>
                    </a:lnTo>
                    <a:lnTo>
                      <a:pt x="180" y="385"/>
                    </a:lnTo>
                    <a:lnTo>
                      <a:pt x="182" y="385"/>
                    </a:lnTo>
                    <a:lnTo>
                      <a:pt x="185" y="382"/>
                    </a:lnTo>
                    <a:lnTo>
                      <a:pt x="189" y="379"/>
                    </a:lnTo>
                    <a:lnTo>
                      <a:pt x="190" y="379"/>
                    </a:lnTo>
                    <a:lnTo>
                      <a:pt x="190" y="377"/>
                    </a:lnTo>
                    <a:lnTo>
                      <a:pt x="191" y="376"/>
                    </a:lnTo>
                    <a:lnTo>
                      <a:pt x="194" y="371"/>
                    </a:lnTo>
                    <a:lnTo>
                      <a:pt x="195" y="370"/>
                    </a:lnTo>
                    <a:lnTo>
                      <a:pt x="198" y="364"/>
                    </a:lnTo>
                    <a:lnTo>
                      <a:pt x="199" y="363"/>
                    </a:lnTo>
                    <a:lnTo>
                      <a:pt x="199" y="361"/>
                    </a:lnTo>
                    <a:lnTo>
                      <a:pt x="200" y="360"/>
                    </a:lnTo>
                    <a:lnTo>
                      <a:pt x="203" y="355"/>
                    </a:lnTo>
                    <a:lnTo>
                      <a:pt x="204" y="351"/>
                    </a:lnTo>
                    <a:lnTo>
                      <a:pt x="206" y="349"/>
                    </a:lnTo>
                    <a:lnTo>
                      <a:pt x="206" y="348"/>
                    </a:lnTo>
                    <a:lnTo>
                      <a:pt x="206" y="345"/>
                    </a:lnTo>
                    <a:lnTo>
                      <a:pt x="206" y="344"/>
                    </a:lnTo>
                    <a:lnTo>
                      <a:pt x="208" y="339"/>
                    </a:lnTo>
                    <a:lnTo>
                      <a:pt x="208" y="337"/>
                    </a:lnTo>
                    <a:lnTo>
                      <a:pt x="208" y="334"/>
                    </a:lnTo>
                    <a:lnTo>
                      <a:pt x="208" y="332"/>
                    </a:lnTo>
                    <a:lnTo>
                      <a:pt x="208" y="330"/>
                    </a:lnTo>
                    <a:lnTo>
                      <a:pt x="209" y="325"/>
                    </a:lnTo>
                    <a:lnTo>
                      <a:pt x="209" y="322"/>
                    </a:lnTo>
                    <a:lnTo>
                      <a:pt x="209" y="319"/>
                    </a:lnTo>
                    <a:lnTo>
                      <a:pt x="209" y="318"/>
                    </a:lnTo>
                    <a:lnTo>
                      <a:pt x="210" y="318"/>
                    </a:lnTo>
                    <a:lnTo>
                      <a:pt x="210" y="316"/>
                    </a:lnTo>
                    <a:lnTo>
                      <a:pt x="210" y="311"/>
                    </a:lnTo>
                    <a:lnTo>
                      <a:pt x="210" y="308"/>
                    </a:lnTo>
                    <a:lnTo>
                      <a:pt x="210" y="298"/>
                    </a:lnTo>
                    <a:lnTo>
                      <a:pt x="210" y="295"/>
                    </a:lnTo>
                    <a:lnTo>
                      <a:pt x="210" y="285"/>
                    </a:lnTo>
                    <a:lnTo>
                      <a:pt x="210" y="282"/>
                    </a:lnTo>
                    <a:lnTo>
                      <a:pt x="212" y="276"/>
                    </a:lnTo>
                    <a:lnTo>
                      <a:pt x="217" y="259"/>
                    </a:lnTo>
                    <a:lnTo>
                      <a:pt x="219" y="256"/>
                    </a:lnTo>
                    <a:lnTo>
                      <a:pt x="215" y="252"/>
                    </a:lnTo>
                    <a:lnTo>
                      <a:pt x="212" y="249"/>
                    </a:lnTo>
                    <a:lnTo>
                      <a:pt x="209" y="245"/>
                    </a:lnTo>
                    <a:lnTo>
                      <a:pt x="210" y="244"/>
                    </a:lnTo>
                    <a:lnTo>
                      <a:pt x="209" y="245"/>
                    </a:lnTo>
                    <a:lnTo>
                      <a:pt x="206" y="240"/>
                    </a:lnTo>
                    <a:lnTo>
                      <a:pt x="204" y="238"/>
                    </a:lnTo>
                    <a:lnTo>
                      <a:pt x="203" y="235"/>
                    </a:lnTo>
                    <a:lnTo>
                      <a:pt x="204" y="234"/>
                    </a:lnTo>
                    <a:lnTo>
                      <a:pt x="204" y="231"/>
                    </a:lnTo>
                    <a:lnTo>
                      <a:pt x="205" y="230"/>
                    </a:lnTo>
                    <a:lnTo>
                      <a:pt x="204" y="225"/>
                    </a:lnTo>
                    <a:lnTo>
                      <a:pt x="203" y="224"/>
                    </a:lnTo>
                    <a:lnTo>
                      <a:pt x="201" y="221"/>
                    </a:lnTo>
                    <a:lnTo>
                      <a:pt x="200" y="215"/>
                    </a:lnTo>
                    <a:lnTo>
                      <a:pt x="199" y="212"/>
                    </a:lnTo>
                    <a:lnTo>
                      <a:pt x="198" y="208"/>
                    </a:lnTo>
                    <a:lnTo>
                      <a:pt x="199" y="205"/>
                    </a:lnTo>
                    <a:lnTo>
                      <a:pt x="204" y="200"/>
                    </a:lnTo>
                    <a:lnTo>
                      <a:pt x="206" y="198"/>
                    </a:lnTo>
                    <a:lnTo>
                      <a:pt x="208" y="197"/>
                    </a:lnTo>
                    <a:lnTo>
                      <a:pt x="208" y="196"/>
                    </a:lnTo>
                    <a:lnTo>
                      <a:pt x="205" y="187"/>
                    </a:lnTo>
                    <a:lnTo>
                      <a:pt x="204" y="183"/>
                    </a:lnTo>
                    <a:lnTo>
                      <a:pt x="204" y="179"/>
                    </a:lnTo>
                    <a:lnTo>
                      <a:pt x="201" y="173"/>
                    </a:lnTo>
                    <a:lnTo>
                      <a:pt x="200" y="167"/>
                    </a:lnTo>
                    <a:lnTo>
                      <a:pt x="198" y="161"/>
                    </a:lnTo>
                    <a:lnTo>
                      <a:pt x="196" y="160"/>
                    </a:lnTo>
                    <a:lnTo>
                      <a:pt x="195" y="158"/>
                    </a:lnTo>
                    <a:lnTo>
                      <a:pt x="194" y="155"/>
                    </a:lnTo>
                    <a:lnTo>
                      <a:pt x="191" y="151"/>
                    </a:lnTo>
                    <a:lnTo>
                      <a:pt x="189" y="145"/>
                    </a:lnTo>
                    <a:lnTo>
                      <a:pt x="186" y="141"/>
                    </a:lnTo>
                    <a:lnTo>
                      <a:pt x="185" y="137"/>
                    </a:lnTo>
                    <a:lnTo>
                      <a:pt x="184" y="136"/>
                    </a:lnTo>
                    <a:lnTo>
                      <a:pt x="183" y="132"/>
                    </a:lnTo>
                    <a:lnTo>
                      <a:pt x="182" y="127"/>
                    </a:lnTo>
                    <a:lnTo>
                      <a:pt x="178" y="122"/>
                    </a:lnTo>
                    <a:lnTo>
                      <a:pt x="178" y="120"/>
                    </a:lnTo>
                    <a:lnTo>
                      <a:pt x="177" y="116"/>
                    </a:lnTo>
                    <a:lnTo>
                      <a:pt x="174" y="111"/>
                    </a:lnTo>
                    <a:lnTo>
                      <a:pt x="173" y="105"/>
                    </a:lnTo>
                    <a:lnTo>
                      <a:pt x="170" y="100"/>
                    </a:lnTo>
                    <a:lnTo>
                      <a:pt x="169" y="95"/>
                    </a:lnTo>
                    <a:lnTo>
                      <a:pt x="168" y="90"/>
                    </a:lnTo>
                    <a:lnTo>
                      <a:pt x="168" y="87"/>
                    </a:lnTo>
                    <a:lnTo>
                      <a:pt x="168" y="84"/>
                    </a:lnTo>
                    <a:lnTo>
                      <a:pt x="169" y="82"/>
                    </a:lnTo>
                    <a:lnTo>
                      <a:pt x="172" y="79"/>
                    </a:lnTo>
                    <a:lnTo>
                      <a:pt x="174" y="75"/>
                    </a:lnTo>
                    <a:lnTo>
                      <a:pt x="175" y="74"/>
                    </a:lnTo>
                    <a:lnTo>
                      <a:pt x="178" y="73"/>
                    </a:lnTo>
                    <a:lnTo>
                      <a:pt x="180" y="72"/>
                    </a:lnTo>
                    <a:lnTo>
                      <a:pt x="183" y="70"/>
                    </a:lnTo>
                    <a:lnTo>
                      <a:pt x="185" y="69"/>
                    </a:lnTo>
                    <a:lnTo>
                      <a:pt x="189" y="69"/>
                    </a:lnTo>
                    <a:lnTo>
                      <a:pt x="191" y="69"/>
                    </a:lnTo>
                    <a:lnTo>
                      <a:pt x="194" y="69"/>
                    </a:lnTo>
                    <a:lnTo>
                      <a:pt x="195" y="69"/>
                    </a:lnTo>
                    <a:lnTo>
                      <a:pt x="196" y="70"/>
                    </a:lnTo>
                    <a:lnTo>
                      <a:pt x="198" y="70"/>
                    </a:lnTo>
                    <a:lnTo>
                      <a:pt x="196" y="70"/>
                    </a:lnTo>
                    <a:lnTo>
                      <a:pt x="203" y="73"/>
                    </a:lnTo>
                    <a:lnTo>
                      <a:pt x="205" y="75"/>
                    </a:lnTo>
                    <a:lnTo>
                      <a:pt x="206" y="77"/>
                    </a:lnTo>
                    <a:lnTo>
                      <a:pt x="208" y="78"/>
                    </a:lnTo>
                    <a:lnTo>
                      <a:pt x="209" y="78"/>
                    </a:lnTo>
                    <a:lnTo>
                      <a:pt x="210" y="77"/>
                    </a:lnTo>
                    <a:lnTo>
                      <a:pt x="211" y="75"/>
                    </a:lnTo>
                    <a:lnTo>
                      <a:pt x="212" y="67"/>
                    </a:lnTo>
                    <a:lnTo>
                      <a:pt x="212" y="62"/>
                    </a:lnTo>
                    <a:lnTo>
                      <a:pt x="212" y="59"/>
                    </a:lnTo>
                    <a:lnTo>
                      <a:pt x="212" y="51"/>
                    </a:lnTo>
                    <a:lnTo>
                      <a:pt x="212" y="47"/>
                    </a:lnTo>
                    <a:lnTo>
                      <a:pt x="212" y="43"/>
                    </a:lnTo>
                    <a:lnTo>
                      <a:pt x="214" y="43"/>
                    </a:lnTo>
                    <a:lnTo>
                      <a:pt x="214" y="42"/>
                    </a:lnTo>
                    <a:lnTo>
                      <a:pt x="216" y="44"/>
                    </a:lnTo>
                    <a:lnTo>
                      <a:pt x="217" y="44"/>
                    </a:lnTo>
                    <a:lnTo>
                      <a:pt x="220" y="46"/>
                    </a:lnTo>
                    <a:lnTo>
                      <a:pt x="221" y="47"/>
                    </a:lnTo>
                    <a:lnTo>
                      <a:pt x="222" y="47"/>
                    </a:lnTo>
                    <a:lnTo>
                      <a:pt x="226" y="48"/>
                    </a:lnTo>
                    <a:lnTo>
                      <a:pt x="229" y="49"/>
                    </a:lnTo>
                    <a:lnTo>
                      <a:pt x="231" y="52"/>
                    </a:lnTo>
                    <a:lnTo>
                      <a:pt x="231" y="53"/>
                    </a:lnTo>
                    <a:lnTo>
                      <a:pt x="234" y="54"/>
                    </a:lnTo>
                    <a:lnTo>
                      <a:pt x="236" y="57"/>
                    </a:lnTo>
                    <a:lnTo>
                      <a:pt x="237" y="53"/>
                    </a:lnTo>
                    <a:lnTo>
                      <a:pt x="240" y="54"/>
                    </a:lnTo>
                    <a:lnTo>
                      <a:pt x="241" y="54"/>
                    </a:lnTo>
                    <a:lnTo>
                      <a:pt x="242" y="53"/>
                    </a:lnTo>
                    <a:lnTo>
                      <a:pt x="245" y="52"/>
                    </a:lnTo>
                    <a:lnTo>
                      <a:pt x="246" y="51"/>
                    </a:lnTo>
                    <a:lnTo>
                      <a:pt x="246" y="49"/>
                    </a:lnTo>
                    <a:lnTo>
                      <a:pt x="247" y="48"/>
                    </a:lnTo>
                    <a:lnTo>
                      <a:pt x="247" y="47"/>
                    </a:lnTo>
                    <a:lnTo>
                      <a:pt x="247" y="46"/>
                    </a:lnTo>
                    <a:lnTo>
                      <a:pt x="247" y="44"/>
                    </a:lnTo>
                    <a:lnTo>
                      <a:pt x="247" y="43"/>
                    </a:lnTo>
                    <a:lnTo>
                      <a:pt x="248" y="43"/>
                    </a:lnTo>
                    <a:lnTo>
                      <a:pt x="248" y="42"/>
                    </a:lnTo>
                    <a:lnTo>
                      <a:pt x="247" y="42"/>
                    </a:lnTo>
                    <a:lnTo>
                      <a:pt x="247" y="41"/>
                    </a:lnTo>
                    <a:lnTo>
                      <a:pt x="247" y="40"/>
                    </a:lnTo>
                    <a:lnTo>
                      <a:pt x="247" y="38"/>
                    </a:lnTo>
                    <a:lnTo>
                      <a:pt x="246" y="38"/>
                    </a:lnTo>
                    <a:lnTo>
                      <a:pt x="246" y="37"/>
                    </a:lnTo>
                    <a:lnTo>
                      <a:pt x="246" y="36"/>
                    </a:lnTo>
                    <a:lnTo>
                      <a:pt x="246" y="35"/>
                    </a:lnTo>
                    <a:lnTo>
                      <a:pt x="246" y="33"/>
                    </a:lnTo>
                    <a:lnTo>
                      <a:pt x="246" y="32"/>
                    </a:lnTo>
                    <a:lnTo>
                      <a:pt x="246" y="31"/>
                    </a:lnTo>
                    <a:lnTo>
                      <a:pt x="247" y="31"/>
                    </a:lnTo>
                    <a:lnTo>
                      <a:pt x="247" y="28"/>
                    </a:lnTo>
                    <a:lnTo>
                      <a:pt x="247" y="27"/>
                    </a:lnTo>
                    <a:lnTo>
                      <a:pt x="247" y="26"/>
                    </a:lnTo>
                    <a:lnTo>
                      <a:pt x="247" y="25"/>
                    </a:lnTo>
                    <a:lnTo>
                      <a:pt x="248" y="23"/>
                    </a:lnTo>
                    <a:lnTo>
                      <a:pt x="248" y="22"/>
                    </a:lnTo>
                    <a:lnTo>
                      <a:pt x="248" y="21"/>
                    </a:lnTo>
                    <a:lnTo>
                      <a:pt x="248" y="20"/>
                    </a:lnTo>
                    <a:lnTo>
                      <a:pt x="250" y="18"/>
                    </a:lnTo>
                    <a:lnTo>
                      <a:pt x="250" y="17"/>
                    </a:lnTo>
                    <a:lnTo>
                      <a:pt x="250" y="16"/>
                    </a:lnTo>
                    <a:lnTo>
                      <a:pt x="251" y="15"/>
                    </a:lnTo>
                    <a:lnTo>
                      <a:pt x="251" y="14"/>
                    </a:lnTo>
                    <a:lnTo>
                      <a:pt x="252" y="14"/>
                    </a:lnTo>
                    <a:lnTo>
                      <a:pt x="253" y="12"/>
                    </a:lnTo>
                    <a:lnTo>
                      <a:pt x="253" y="11"/>
                    </a:lnTo>
                    <a:lnTo>
                      <a:pt x="253" y="10"/>
                    </a:lnTo>
                    <a:lnTo>
                      <a:pt x="253" y="9"/>
                    </a:lnTo>
                    <a:lnTo>
                      <a:pt x="255" y="7"/>
                    </a:lnTo>
                    <a:lnTo>
                      <a:pt x="253" y="6"/>
                    </a:lnTo>
                    <a:lnTo>
                      <a:pt x="253" y="5"/>
                    </a:lnTo>
                    <a:lnTo>
                      <a:pt x="255" y="5"/>
                    </a:lnTo>
                    <a:lnTo>
                      <a:pt x="255" y="4"/>
                    </a:lnTo>
                    <a:lnTo>
                      <a:pt x="255" y="2"/>
                    </a:lnTo>
                    <a:lnTo>
                      <a:pt x="256" y="1"/>
                    </a:lnTo>
                    <a:lnTo>
                      <a:pt x="256" y="0"/>
                    </a:lnTo>
                    <a:lnTo>
                      <a:pt x="257" y="0"/>
                    </a:lnTo>
                    <a:lnTo>
                      <a:pt x="258" y="0"/>
                    </a:lnTo>
                    <a:lnTo>
                      <a:pt x="260" y="0"/>
                    </a:lnTo>
                    <a:lnTo>
                      <a:pt x="263" y="1"/>
                    </a:lnTo>
                    <a:lnTo>
                      <a:pt x="266" y="2"/>
                    </a:lnTo>
                    <a:lnTo>
                      <a:pt x="267" y="2"/>
                    </a:lnTo>
                    <a:lnTo>
                      <a:pt x="267" y="4"/>
                    </a:lnTo>
                    <a:lnTo>
                      <a:pt x="271" y="5"/>
                    </a:lnTo>
                    <a:lnTo>
                      <a:pt x="272" y="6"/>
                    </a:lnTo>
                    <a:lnTo>
                      <a:pt x="273" y="9"/>
                    </a:lnTo>
                    <a:lnTo>
                      <a:pt x="276" y="12"/>
                    </a:lnTo>
                    <a:lnTo>
                      <a:pt x="278" y="15"/>
                    </a:lnTo>
                    <a:lnTo>
                      <a:pt x="281" y="17"/>
                    </a:lnTo>
                    <a:lnTo>
                      <a:pt x="282" y="18"/>
                    </a:lnTo>
                    <a:lnTo>
                      <a:pt x="286" y="21"/>
                    </a:lnTo>
                    <a:lnTo>
                      <a:pt x="287" y="22"/>
                    </a:lnTo>
                    <a:lnTo>
                      <a:pt x="288" y="23"/>
                    </a:lnTo>
                    <a:lnTo>
                      <a:pt x="289" y="23"/>
                    </a:lnTo>
                    <a:lnTo>
                      <a:pt x="289" y="25"/>
                    </a:lnTo>
                    <a:lnTo>
                      <a:pt x="290" y="26"/>
                    </a:lnTo>
                    <a:lnTo>
                      <a:pt x="292" y="27"/>
                    </a:lnTo>
                    <a:lnTo>
                      <a:pt x="292" y="28"/>
                    </a:lnTo>
                    <a:lnTo>
                      <a:pt x="292" y="32"/>
                    </a:lnTo>
                    <a:lnTo>
                      <a:pt x="292" y="35"/>
                    </a:lnTo>
                    <a:lnTo>
                      <a:pt x="292" y="41"/>
                    </a:lnTo>
                    <a:lnTo>
                      <a:pt x="290" y="44"/>
                    </a:lnTo>
                    <a:lnTo>
                      <a:pt x="290" y="47"/>
                    </a:lnTo>
                    <a:lnTo>
                      <a:pt x="289" y="48"/>
                    </a:lnTo>
                    <a:lnTo>
                      <a:pt x="289" y="51"/>
                    </a:lnTo>
                    <a:lnTo>
                      <a:pt x="289" y="53"/>
                    </a:lnTo>
                    <a:lnTo>
                      <a:pt x="289" y="56"/>
                    </a:lnTo>
                    <a:lnTo>
                      <a:pt x="289" y="57"/>
                    </a:lnTo>
                    <a:lnTo>
                      <a:pt x="289" y="59"/>
                    </a:lnTo>
                    <a:lnTo>
                      <a:pt x="290" y="61"/>
                    </a:lnTo>
                    <a:lnTo>
                      <a:pt x="290" y="63"/>
                    </a:lnTo>
                    <a:lnTo>
                      <a:pt x="292" y="64"/>
                    </a:lnTo>
                    <a:lnTo>
                      <a:pt x="293" y="67"/>
                    </a:lnTo>
                    <a:lnTo>
                      <a:pt x="293" y="68"/>
                    </a:lnTo>
                    <a:lnTo>
                      <a:pt x="294" y="69"/>
                    </a:lnTo>
                    <a:lnTo>
                      <a:pt x="295" y="70"/>
                    </a:lnTo>
                    <a:lnTo>
                      <a:pt x="295" y="72"/>
                    </a:lnTo>
                    <a:lnTo>
                      <a:pt x="295" y="73"/>
                    </a:lnTo>
                    <a:lnTo>
                      <a:pt x="295" y="75"/>
                    </a:lnTo>
                    <a:lnTo>
                      <a:pt x="295" y="77"/>
                    </a:lnTo>
                    <a:lnTo>
                      <a:pt x="297" y="80"/>
                    </a:lnTo>
                    <a:lnTo>
                      <a:pt x="297" y="82"/>
                    </a:lnTo>
                    <a:lnTo>
                      <a:pt x="298" y="84"/>
                    </a:lnTo>
                    <a:lnTo>
                      <a:pt x="298" y="89"/>
                    </a:lnTo>
                    <a:lnTo>
                      <a:pt x="299" y="92"/>
                    </a:lnTo>
                    <a:lnTo>
                      <a:pt x="300" y="98"/>
                    </a:lnTo>
                    <a:lnTo>
                      <a:pt x="302" y="101"/>
                    </a:lnTo>
                    <a:lnTo>
                      <a:pt x="303" y="106"/>
                    </a:lnTo>
                    <a:lnTo>
                      <a:pt x="304" y="109"/>
                    </a:lnTo>
                    <a:lnTo>
                      <a:pt x="305" y="113"/>
                    </a:lnTo>
                    <a:lnTo>
                      <a:pt x="305" y="115"/>
                    </a:lnTo>
                    <a:lnTo>
                      <a:pt x="307" y="118"/>
                    </a:lnTo>
                    <a:lnTo>
                      <a:pt x="309" y="122"/>
                    </a:lnTo>
                    <a:lnTo>
                      <a:pt x="312" y="130"/>
                    </a:lnTo>
                    <a:lnTo>
                      <a:pt x="313" y="134"/>
                    </a:lnTo>
                    <a:lnTo>
                      <a:pt x="315" y="141"/>
                    </a:lnTo>
                    <a:lnTo>
                      <a:pt x="315" y="144"/>
                    </a:lnTo>
                    <a:lnTo>
                      <a:pt x="318" y="150"/>
                    </a:lnTo>
                    <a:lnTo>
                      <a:pt x="320" y="155"/>
                    </a:lnTo>
                    <a:lnTo>
                      <a:pt x="323" y="162"/>
                    </a:lnTo>
                    <a:lnTo>
                      <a:pt x="325" y="170"/>
                    </a:lnTo>
                    <a:lnTo>
                      <a:pt x="326" y="172"/>
                    </a:lnTo>
                    <a:lnTo>
                      <a:pt x="326" y="174"/>
                    </a:lnTo>
                    <a:lnTo>
                      <a:pt x="328" y="178"/>
                    </a:lnTo>
                    <a:lnTo>
                      <a:pt x="326" y="187"/>
                    </a:lnTo>
                    <a:lnTo>
                      <a:pt x="326" y="191"/>
                    </a:lnTo>
                    <a:lnTo>
                      <a:pt x="328" y="193"/>
                    </a:lnTo>
                    <a:lnTo>
                      <a:pt x="328" y="194"/>
                    </a:lnTo>
                    <a:lnTo>
                      <a:pt x="329" y="197"/>
                    </a:lnTo>
                    <a:lnTo>
                      <a:pt x="330" y="200"/>
                    </a:lnTo>
                    <a:lnTo>
                      <a:pt x="330" y="203"/>
                    </a:lnTo>
                    <a:lnTo>
                      <a:pt x="330" y="208"/>
                    </a:lnTo>
                    <a:lnTo>
                      <a:pt x="330" y="209"/>
                    </a:lnTo>
                    <a:lnTo>
                      <a:pt x="330" y="210"/>
                    </a:lnTo>
                    <a:lnTo>
                      <a:pt x="330" y="213"/>
                    </a:lnTo>
                    <a:lnTo>
                      <a:pt x="330" y="214"/>
                    </a:lnTo>
                    <a:lnTo>
                      <a:pt x="331" y="215"/>
                    </a:lnTo>
                    <a:lnTo>
                      <a:pt x="331" y="218"/>
                    </a:lnTo>
                    <a:lnTo>
                      <a:pt x="333" y="219"/>
                    </a:lnTo>
                    <a:lnTo>
                      <a:pt x="333" y="221"/>
                    </a:lnTo>
                    <a:lnTo>
                      <a:pt x="334" y="221"/>
                    </a:lnTo>
                    <a:lnTo>
                      <a:pt x="335" y="224"/>
                    </a:lnTo>
                    <a:lnTo>
                      <a:pt x="336" y="228"/>
                    </a:lnTo>
                    <a:lnTo>
                      <a:pt x="336" y="229"/>
                    </a:lnTo>
                    <a:lnTo>
                      <a:pt x="338" y="234"/>
                    </a:lnTo>
                    <a:lnTo>
                      <a:pt x="338" y="235"/>
                    </a:lnTo>
                    <a:lnTo>
                      <a:pt x="339" y="238"/>
                    </a:lnTo>
                    <a:lnTo>
                      <a:pt x="340" y="241"/>
                    </a:lnTo>
                    <a:lnTo>
                      <a:pt x="341" y="243"/>
                    </a:lnTo>
                    <a:lnTo>
                      <a:pt x="342" y="246"/>
                    </a:lnTo>
                    <a:lnTo>
                      <a:pt x="342" y="247"/>
                    </a:lnTo>
                    <a:lnTo>
                      <a:pt x="341" y="247"/>
                    </a:lnTo>
                    <a:lnTo>
                      <a:pt x="341" y="249"/>
                    </a:lnTo>
                    <a:lnTo>
                      <a:pt x="340" y="250"/>
                    </a:lnTo>
                    <a:lnTo>
                      <a:pt x="340" y="251"/>
                    </a:lnTo>
                    <a:lnTo>
                      <a:pt x="340" y="252"/>
                    </a:lnTo>
                    <a:lnTo>
                      <a:pt x="339" y="254"/>
                    </a:lnTo>
                    <a:lnTo>
                      <a:pt x="339" y="255"/>
                    </a:lnTo>
                    <a:lnTo>
                      <a:pt x="340" y="256"/>
                    </a:lnTo>
                    <a:lnTo>
                      <a:pt x="341" y="256"/>
                    </a:lnTo>
                    <a:lnTo>
                      <a:pt x="344" y="259"/>
                    </a:lnTo>
                    <a:lnTo>
                      <a:pt x="349" y="262"/>
                    </a:lnTo>
                    <a:lnTo>
                      <a:pt x="350" y="264"/>
                    </a:lnTo>
                    <a:lnTo>
                      <a:pt x="352" y="266"/>
                    </a:lnTo>
                    <a:lnTo>
                      <a:pt x="354" y="267"/>
                    </a:lnTo>
                    <a:lnTo>
                      <a:pt x="356" y="270"/>
                    </a:lnTo>
                    <a:lnTo>
                      <a:pt x="359" y="272"/>
                    </a:lnTo>
                    <a:lnTo>
                      <a:pt x="361" y="275"/>
                    </a:lnTo>
                    <a:lnTo>
                      <a:pt x="366" y="280"/>
                    </a:lnTo>
                    <a:lnTo>
                      <a:pt x="367" y="281"/>
                    </a:lnTo>
                    <a:lnTo>
                      <a:pt x="368" y="282"/>
                    </a:lnTo>
                    <a:lnTo>
                      <a:pt x="370" y="282"/>
                    </a:lnTo>
                    <a:lnTo>
                      <a:pt x="370" y="283"/>
                    </a:lnTo>
                    <a:lnTo>
                      <a:pt x="370" y="285"/>
                    </a:lnTo>
                    <a:lnTo>
                      <a:pt x="371" y="285"/>
                    </a:lnTo>
                    <a:lnTo>
                      <a:pt x="371" y="283"/>
                    </a:lnTo>
                    <a:lnTo>
                      <a:pt x="372" y="283"/>
                    </a:lnTo>
                    <a:lnTo>
                      <a:pt x="372" y="285"/>
                    </a:lnTo>
                    <a:lnTo>
                      <a:pt x="373" y="285"/>
                    </a:lnTo>
                    <a:lnTo>
                      <a:pt x="373" y="286"/>
                    </a:lnTo>
                    <a:lnTo>
                      <a:pt x="375" y="286"/>
                    </a:lnTo>
                    <a:lnTo>
                      <a:pt x="375" y="287"/>
                    </a:lnTo>
                    <a:lnTo>
                      <a:pt x="376" y="287"/>
                    </a:lnTo>
                    <a:lnTo>
                      <a:pt x="377" y="287"/>
                    </a:lnTo>
                    <a:lnTo>
                      <a:pt x="377" y="288"/>
                    </a:lnTo>
                    <a:lnTo>
                      <a:pt x="377" y="290"/>
                    </a:lnTo>
                    <a:lnTo>
                      <a:pt x="377" y="291"/>
                    </a:lnTo>
                    <a:lnTo>
                      <a:pt x="378" y="291"/>
                    </a:lnTo>
                    <a:lnTo>
                      <a:pt x="378" y="292"/>
                    </a:lnTo>
                    <a:lnTo>
                      <a:pt x="377" y="292"/>
                    </a:lnTo>
                    <a:lnTo>
                      <a:pt x="378" y="292"/>
                    </a:lnTo>
                    <a:lnTo>
                      <a:pt x="378" y="293"/>
                    </a:lnTo>
                    <a:lnTo>
                      <a:pt x="377" y="293"/>
                    </a:lnTo>
                    <a:lnTo>
                      <a:pt x="377" y="295"/>
                    </a:lnTo>
                    <a:lnTo>
                      <a:pt x="376" y="295"/>
                    </a:lnTo>
                    <a:lnTo>
                      <a:pt x="377" y="295"/>
                    </a:lnTo>
                    <a:lnTo>
                      <a:pt x="377" y="296"/>
                    </a:lnTo>
                    <a:lnTo>
                      <a:pt x="378" y="296"/>
                    </a:lnTo>
                    <a:lnTo>
                      <a:pt x="378" y="297"/>
                    </a:lnTo>
                    <a:lnTo>
                      <a:pt x="377" y="297"/>
                    </a:lnTo>
                    <a:lnTo>
                      <a:pt x="377" y="298"/>
                    </a:lnTo>
                    <a:lnTo>
                      <a:pt x="376" y="298"/>
                    </a:lnTo>
                    <a:lnTo>
                      <a:pt x="376" y="299"/>
                    </a:lnTo>
                    <a:lnTo>
                      <a:pt x="377" y="299"/>
                    </a:lnTo>
                    <a:lnTo>
                      <a:pt x="377" y="298"/>
                    </a:lnTo>
                    <a:lnTo>
                      <a:pt x="378" y="298"/>
                    </a:lnTo>
                    <a:lnTo>
                      <a:pt x="378" y="299"/>
                    </a:lnTo>
                    <a:lnTo>
                      <a:pt x="378" y="301"/>
                    </a:lnTo>
                    <a:lnTo>
                      <a:pt x="380" y="301"/>
                    </a:lnTo>
                    <a:lnTo>
                      <a:pt x="380" y="302"/>
                    </a:lnTo>
                    <a:lnTo>
                      <a:pt x="380" y="301"/>
                    </a:lnTo>
                    <a:lnTo>
                      <a:pt x="380" y="302"/>
                    </a:lnTo>
                    <a:lnTo>
                      <a:pt x="380" y="303"/>
                    </a:lnTo>
                    <a:lnTo>
                      <a:pt x="381" y="303"/>
                    </a:lnTo>
                    <a:lnTo>
                      <a:pt x="381" y="304"/>
                    </a:lnTo>
                    <a:lnTo>
                      <a:pt x="381" y="306"/>
                    </a:lnTo>
                    <a:lnTo>
                      <a:pt x="382" y="306"/>
                    </a:lnTo>
                    <a:lnTo>
                      <a:pt x="382" y="307"/>
                    </a:lnTo>
                    <a:lnTo>
                      <a:pt x="383" y="307"/>
                    </a:lnTo>
                    <a:lnTo>
                      <a:pt x="383" y="308"/>
                    </a:lnTo>
                    <a:lnTo>
                      <a:pt x="385" y="308"/>
                    </a:lnTo>
                    <a:lnTo>
                      <a:pt x="385" y="309"/>
                    </a:lnTo>
                    <a:lnTo>
                      <a:pt x="386" y="309"/>
                    </a:lnTo>
                    <a:lnTo>
                      <a:pt x="385" y="309"/>
                    </a:lnTo>
                    <a:lnTo>
                      <a:pt x="385" y="311"/>
                    </a:lnTo>
                    <a:lnTo>
                      <a:pt x="385" y="312"/>
                    </a:lnTo>
                    <a:lnTo>
                      <a:pt x="386" y="312"/>
                    </a:lnTo>
                    <a:lnTo>
                      <a:pt x="387" y="312"/>
                    </a:lnTo>
                    <a:lnTo>
                      <a:pt x="388" y="312"/>
                    </a:lnTo>
                    <a:lnTo>
                      <a:pt x="390" y="312"/>
                    </a:lnTo>
                    <a:lnTo>
                      <a:pt x="391" y="312"/>
                    </a:lnTo>
                    <a:lnTo>
                      <a:pt x="392" y="312"/>
                    </a:lnTo>
                    <a:lnTo>
                      <a:pt x="392" y="311"/>
                    </a:lnTo>
                    <a:lnTo>
                      <a:pt x="392" y="312"/>
                    </a:lnTo>
                    <a:lnTo>
                      <a:pt x="393" y="312"/>
                    </a:lnTo>
                    <a:lnTo>
                      <a:pt x="394" y="312"/>
                    </a:lnTo>
                    <a:lnTo>
                      <a:pt x="394" y="313"/>
                    </a:lnTo>
                    <a:lnTo>
                      <a:pt x="396" y="313"/>
                    </a:lnTo>
                    <a:lnTo>
                      <a:pt x="397" y="313"/>
                    </a:lnTo>
                    <a:lnTo>
                      <a:pt x="398" y="313"/>
                    </a:lnTo>
                    <a:lnTo>
                      <a:pt x="399" y="313"/>
                    </a:lnTo>
                    <a:lnTo>
                      <a:pt x="401" y="313"/>
                    </a:lnTo>
                    <a:lnTo>
                      <a:pt x="402" y="313"/>
                    </a:lnTo>
                    <a:lnTo>
                      <a:pt x="403" y="313"/>
                    </a:lnTo>
                    <a:lnTo>
                      <a:pt x="403" y="312"/>
                    </a:lnTo>
                    <a:lnTo>
                      <a:pt x="404" y="312"/>
                    </a:lnTo>
                    <a:lnTo>
                      <a:pt x="404" y="313"/>
                    </a:lnTo>
                    <a:lnTo>
                      <a:pt x="406" y="313"/>
                    </a:lnTo>
                    <a:lnTo>
                      <a:pt x="407" y="313"/>
                    </a:lnTo>
                    <a:lnTo>
                      <a:pt x="407" y="314"/>
                    </a:lnTo>
                    <a:lnTo>
                      <a:pt x="408" y="314"/>
                    </a:lnTo>
                    <a:lnTo>
                      <a:pt x="408" y="313"/>
                    </a:lnTo>
                    <a:lnTo>
                      <a:pt x="408" y="314"/>
                    </a:lnTo>
                    <a:lnTo>
                      <a:pt x="409" y="314"/>
                    </a:lnTo>
                    <a:lnTo>
                      <a:pt x="411" y="314"/>
                    </a:lnTo>
                    <a:lnTo>
                      <a:pt x="412" y="314"/>
                    </a:lnTo>
                    <a:lnTo>
                      <a:pt x="413" y="314"/>
                    </a:lnTo>
                    <a:lnTo>
                      <a:pt x="414" y="314"/>
                    </a:lnTo>
                    <a:lnTo>
                      <a:pt x="416" y="314"/>
                    </a:lnTo>
                    <a:lnTo>
                      <a:pt x="417" y="314"/>
                    </a:lnTo>
                    <a:lnTo>
                      <a:pt x="418" y="314"/>
                    </a:lnTo>
                    <a:lnTo>
                      <a:pt x="418" y="313"/>
                    </a:lnTo>
                    <a:lnTo>
                      <a:pt x="419" y="313"/>
                    </a:lnTo>
                    <a:lnTo>
                      <a:pt x="420" y="313"/>
                    </a:lnTo>
                    <a:lnTo>
                      <a:pt x="420" y="314"/>
                    </a:lnTo>
                    <a:lnTo>
                      <a:pt x="422" y="314"/>
                    </a:lnTo>
                    <a:lnTo>
                      <a:pt x="422" y="316"/>
                    </a:lnTo>
                    <a:lnTo>
                      <a:pt x="423" y="316"/>
                    </a:lnTo>
                    <a:lnTo>
                      <a:pt x="423" y="317"/>
                    </a:lnTo>
                    <a:lnTo>
                      <a:pt x="424" y="317"/>
                    </a:lnTo>
                    <a:lnTo>
                      <a:pt x="424" y="318"/>
                    </a:lnTo>
                    <a:lnTo>
                      <a:pt x="425" y="318"/>
                    </a:lnTo>
                    <a:lnTo>
                      <a:pt x="427" y="318"/>
                    </a:lnTo>
                    <a:lnTo>
                      <a:pt x="428" y="318"/>
                    </a:lnTo>
                    <a:lnTo>
                      <a:pt x="429" y="318"/>
                    </a:lnTo>
                    <a:lnTo>
                      <a:pt x="430" y="318"/>
                    </a:lnTo>
                    <a:lnTo>
                      <a:pt x="430" y="319"/>
                    </a:lnTo>
                    <a:lnTo>
                      <a:pt x="432" y="319"/>
                    </a:lnTo>
                    <a:lnTo>
                      <a:pt x="433" y="319"/>
                    </a:lnTo>
                    <a:lnTo>
                      <a:pt x="434" y="319"/>
                    </a:lnTo>
                    <a:lnTo>
                      <a:pt x="435" y="319"/>
                    </a:lnTo>
                    <a:lnTo>
                      <a:pt x="437" y="321"/>
                    </a:lnTo>
                    <a:lnTo>
                      <a:pt x="438" y="321"/>
                    </a:lnTo>
                    <a:lnTo>
                      <a:pt x="439" y="321"/>
                    </a:lnTo>
                    <a:lnTo>
                      <a:pt x="439" y="322"/>
                    </a:lnTo>
                    <a:lnTo>
                      <a:pt x="440" y="322"/>
                    </a:lnTo>
                    <a:lnTo>
                      <a:pt x="442" y="323"/>
                    </a:lnTo>
                    <a:lnTo>
                      <a:pt x="443" y="324"/>
                    </a:lnTo>
                    <a:lnTo>
                      <a:pt x="444" y="324"/>
                    </a:lnTo>
                    <a:lnTo>
                      <a:pt x="445" y="324"/>
                    </a:lnTo>
                    <a:lnTo>
                      <a:pt x="446" y="324"/>
                    </a:lnTo>
                    <a:lnTo>
                      <a:pt x="446" y="325"/>
                    </a:lnTo>
                    <a:lnTo>
                      <a:pt x="446" y="327"/>
                    </a:lnTo>
                    <a:lnTo>
                      <a:pt x="448" y="327"/>
                    </a:lnTo>
                    <a:lnTo>
                      <a:pt x="448" y="328"/>
                    </a:lnTo>
                    <a:lnTo>
                      <a:pt x="449" y="328"/>
                    </a:lnTo>
                    <a:lnTo>
                      <a:pt x="450" y="329"/>
                    </a:lnTo>
                    <a:lnTo>
                      <a:pt x="451" y="329"/>
                    </a:lnTo>
                    <a:lnTo>
                      <a:pt x="451" y="330"/>
                    </a:lnTo>
                    <a:lnTo>
                      <a:pt x="453" y="330"/>
                    </a:lnTo>
                    <a:lnTo>
                      <a:pt x="453" y="332"/>
                    </a:lnTo>
                    <a:lnTo>
                      <a:pt x="454" y="332"/>
                    </a:lnTo>
                    <a:lnTo>
                      <a:pt x="455" y="332"/>
                    </a:lnTo>
                    <a:lnTo>
                      <a:pt x="455" y="333"/>
                    </a:lnTo>
                    <a:lnTo>
                      <a:pt x="456" y="333"/>
                    </a:lnTo>
                    <a:lnTo>
                      <a:pt x="458" y="333"/>
                    </a:lnTo>
                    <a:lnTo>
                      <a:pt x="458" y="334"/>
                    </a:lnTo>
                    <a:lnTo>
                      <a:pt x="459" y="334"/>
                    </a:lnTo>
                    <a:lnTo>
                      <a:pt x="459" y="335"/>
                    </a:lnTo>
                    <a:lnTo>
                      <a:pt x="460" y="335"/>
                    </a:lnTo>
                    <a:lnTo>
                      <a:pt x="460" y="337"/>
                    </a:lnTo>
                    <a:lnTo>
                      <a:pt x="461" y="337"/>
                    </a:lnTo>
                    <a:lnTo>
                      <a:pt x="461" y="338"/>
                    </a:lnTo>
                    <a:lnTo>
                      <a:pt x="463" y="338"/>
                    </a:lnTo>
                    <a:lnTo>
                      <a:pt x="464" y="338"/>
                    </a:lnTo>
                    <a:lnTo>
                      <a:pt x="464" y="339"/>
                    </a:lnTo>
                    <a:lnTo>
                      <a:pt x="464" y="340"/>
                    </a:lnTo>
                    <a:lnTo>
                      <a:pt x="465" y="340"/>
                    </a:lnTo>
                    <a:lnTo>
                      <a:pt x="466" y="340"/>
                    </a:lnTo>
                    <a:lnTo>
                      <a:pt x="468" y="340"/>
                    </a:lnTo>
                    <a:lnTo>
                      <a:pt x="468" y="342"/>
                    </a:lnTo>
                    <a:lnTo>
                      <a:pt x="469" y="342"/>
                    </a:lnTo>
                    <a:lnTo>
                      <a:pt x="469" y="343"/>
                    </a:lnTo>
                    <a:lnTo>
                      <a:pt x="470" y="343"/>
                    </a:lnTo>
                    <a:lnTo>
                      <a:pt x="471" y="343"/>
                    </a:lnTo>
                    <a:lnTo>
                      <a:pt x="471" y="344"/>
                    </a:lnTo>
                    <a:lnTo>
                      <a:pt x="472" y="344"/>
                    </a:lnTo>
                    <a:lnTo>
                      <a:pt x="474" y="344"/>
                    </a:lnTo>
                    <a:lnTo>
                      <a:pt x="475" y="344"/>
                    </a:lnTo>
                    <a:lnTo>
                      <a:pt x="475" y="345"/>
                    </a:lnTo>
                    <a:lnTo>
                      <a:pt x="476" y="345"/>
                    </a:lnTo>
                    <a:lnTo>
                      <a:pt x="477" y="345"/>
                    </a:lnTo>
                    <a:lnTo>
                      <a:pt x="479" y="345"/>
                    </a:lnTo>
                    <a:lnTo>
                      <a:pt x="479" y="347"/>
                    </a:lnTo>
                    <a:lnTo>
                      <a:pt x="480" y="347"/>
                    </a:lnTo>
                    <a:lnTo>
                      <a:pt x="481" y="347"/>
                    </a:lnTo>
                    <a:lnTo>
                      <a:pt x="481" y="348"/>
                    </a:lnTo>
                    <a:lnTo>
                      <a:pt x="482" y="348"/>
                    </a:lnTo>
                    <a:lnTo>
                      <a:pt x="484" y="348"/>
                    </a:lnTo>
                    <a:lnTo>
                      <a:pt x="485" y="348"/>
                    </a:lnTo>
                    <a:lnTo>
                      <a:pt x="485" y="349"/>
                    </a:lnTo>
                    <a:lnTo>
                      <a:pt x="486" y="349"/>
                    </a:lnTo>
                    <a:lnTo>
                      <a:pt x="486" y="350"/>
                    </a:lnTo>
                    <a:lnTo>
                      <a:pt x="487" y="350"/>
                    </a:lnTo>
                    <a:lnTo>
                      <a:pt x="487" y="351"/>
                    </a:lnTo>
                    <a:lnTo>
                      <a:pt x="486" y="351"/>
                    </a:lnTo>
                    <a:lnTo>
                      <a:pt x="485" y="351"/>
                    </a:lnTo>
                    <a:lnTo>
                      <a:pt x="485" y="353"/>
                    </a:lnTo>
                    <a:lnTo>
                      <a:pt x="485" y="354"/>
                    </a:lnTo>
                    <a:lnTo>
                      <a:pt x="486" y="354"/>
                    </a:lnTo>
                    <a:lnTo>
                      <a:pt x="485" y="355"/>
                    </a:lnTo>
                    <a:lnTo>
                      <a:pt x="485" y="356"/>
                    </a:lnTo>
                    <a:lnTo>
                      <a:pt x="485" y="358"/>
                    </a:lnTo>
                    <a:lnTo>
                      <a:pt x="485" y="359"/>
                    </a:lnTo>
                    <a:lnTo>
                      <a:pt x="486" y="359"/>
                    </a:lnTo>
                    <a:lnTo>
                      <a:pt x="487" y="359"/>
                    </a:lnTo>
                    <a:lnTo>
                      <a:pt x="487" y="360"/>
                    </a:lnTo>
                    <a:lnTo>
                      <a:pt x="489" y="360"/>
                    </a:lnTo>
                    <a:lnTo>
                      <a:pt x="489" y="361"/>
                    </a:lnTo>
                    <a:lnTo>
                      <a:pt x="489" y="363"/>
                    </a:lnTo>
                    <a:lnTo>
                      <a:pt x="487" y="363"/>
                    </a:lnTo>
                    <a:lnTo>
                      <a:pt x="486" y="363"/>
                    </a:lnTo>
                    <a:lnTo>
                      <a:pt x="485" y="363"/>
                    </a:lnTo>
                    <a:lnTo>
                      <a:pt x="485" y="364"/>
                    </a:lnTo>
                    <a:lnTo>
                      <a:pt x="486" y="364"/>
                    </a:lnTo>
                    <a:lnTo>
                      <a:pt x="486" y="365"/>
                    </a:lnTo>
                    <a:lnTo>
                      <a:pt x="486" y="366"/>
                    </a:lnTo>
                    <a:lnTo>
                      <a:pt x="487" y="366"/>
                    </a:lnTo>
                    <a:lnTo>
                      <a:pt x="487" y="368"/>
                    </a:lnTo>
                    <a:lnTo>
                      <a:pt x="486" y="368"/>
                    </a:lnTo>
                    <a:lnTo>
                      <a:pt x="487" y="368"/>
                    </a:lnTo>
                    <a:lnTo>
                      <a:pt x="487" y="369"/>
                    </a:lnTo>
                    <a:lnTo>
                      <a:pt x="486" y="369"/>
                    </a:lnTo>
                    <a:lnTo>
                      <a:pt x="486" y="370"/>
                    </a:lnTo>
                    <a:lnTo>
                      <a:pt x="485" y="370"/>
                    </a:lnTo>
                    <a:lnTo>
                      <a:pt x="486" y="370"/>
                    </a:lnTo>
                    <a:lnTo>
                      <a:pt x="486" y="371"/>
                    </a:lnTo>
                    <a:lnTo>
                      <a:pt x="486" y="373"/>
                    </a:lnTo>
                    <a:lnTo>
                      <a:pt x="485" y="373"/>
                    </a:lnTo>
                    <a:lnTo>
                      <a:pt x="486" y="373"/>
                    </a:lnTo>
                    <a:lnTo>
                      <a:pt x="486" y="374"/>
                    </a:lnTo>
                    <a:lnTo>
                      <a:pt x="486" y="375"/>
                    </a:lnTo>
                    <a:lnTo>
                      <a:pt x="485" y="375"/>
                    </a:lnTo>
                    <a:lnTo>
                      <a:pt x="485" y="376"/>
                    </a:lnTo>
                    <a:lnTo>
                      <a:pt x="486" y="376"/>
                    </a:lnTo>
                    <a:lnTo>
                      <a:pt x="486" y="377"/>
                    </a:lnTo>
                    <a:lnTo>
                      <a:pt x="486" y="379"/>
                    </a:lnTo>
                    <a:lnTo>
                      <a:pt x="487" y="379"/>
                    </a:lnTo>
                    <a:lnTo>
                      <a:pt x="486" y="379"/>
                    </a:lnTo>
                    <a:lnTo>
                      <a:pt x="485" y="379"/>
                    </a:lnTo>
                    <a:lnTo>
                      <a:pt x="485" y="380"/>
                    </a:lnTo>
                    <a:lnTo>
                      <a:pt x="485" y="381"/>
                    </a:lnTo>
                    <a:lnTo>
                      <a:pt x="484" y="381"/>
                    </a:lnTo>
                    <a:lnTo>
                      <a:pt x="484" y="382"/>
                    </a:lnTo>
                    <a:lnTo>
                      <a:pt x="484" y="384"/>
                    </a:lnTo>
                    <a:lnTo>
                      <a:pt x="484" y="385"/>
                    </a:lnTo>
                    <a:lnTo>
                      <a:pt x="484" y="386"/>
                    </a:lnTo>
                    <a:lnTo>
                      <a:pt x="484" y="387"/>
                    </a:lnTo>
                    <a:lnTo>
                      <a:pt x="484" y="389"/>
                    </a:lnTo>
                    <a:lnTo>
                      <a:pt x="482" y="389"/>
                    </a:lnTo>
                    <a:lnTo>
                      <a:pt x="481" y="390"/>
                    </a:lnTo>
                    <a:lnTo>
                      <a:pt x="481" y="391"/>
                    </a:lnTo>
                    <a:lnTo>
                      <a:pt x="481" y="392"/>
                    </a:lnTo>
                    <a:lnTo>
                      <a:pt x="481" y="394"/>
                    </a:lnTo>
                    <a:lnTo>
                      <a:pt x="481" y="395"/>
                    </a:lnTo>
                    <a:lnTo>
                      <a:pt x="480" y="395"/>
                    </a:lnTo>
                    <a:lnTo>
                      <a:pt x="479" y="396"/>
                    </a:lnTo>
                    <a:lnTo>
                      <a:pt x="480" y="396"/>
                    </a:lnTo>
                    <a:lnTo>
                      <a:pt x="480" y="397"/>
                    </a:lnTo>
                    <a:lnTo>
                      <a:pt x="479" y="399"/>
                    </a:lnTo>
                    <a:lnTo>
                      <a:pt x="479" y="400"/>
                    </a:lnTo>
                    <a:lnTo>
                      <a:pt x="479" y="401"/>
                    </a:lnTo>
                    <a:lnTo>
                      <a:pt x="477" y="401"/>
                    </a:lnTo>
                    <a:lnTo>
                      <a:pt x="476" y="401"/>
                    </a:lnTo>
                    <a:lnTo>
                      <a:pt x="476" y="402"/>
                    </a:lnTo>
                    <a:lnTo>
                      <a:pt x="476" y="403"/>
                    </a:lnTo>
                    <a:lnTo>
                      <a:pt x="475" y="403"/>
                    </a:lnTo>
                    <a:lnTo>
                      <a:pt x="475" y="405"/>
                    </a:lnTo>
                    <a:lnTo>
                      <a:pt x="476" y="405"/>
                    </a:lnTo>
                    <a:lnTo>
                      <a:pt x="475" y="405"/>
                    </a:lnTo>
                    <a:lnTo>
                      <a:pt x="474" y="405"/>
                    </a:lnTo>
                    <a:lnTo>
                      <a:pt x="472" y="405"/>
                    </a:lnTo>
                    <a:lnTo>
                      <a:pt x="472" y="406"/>
                    </a:lnTo>
                    <a:lnTo>
                      <a:pt x="472" y="407"/>
                    </a:lnTo>
                    <a:lnTo>
                      <a:pt x="471" y="407"/>
                    </a:lnTo>
                    <a:lnTo>
                      <a:pt x="470" y="407"/>
                    </a:lnTo>
                    <a:lnTo>
                      <a:pt x="470" y="408"/>
                    </a:lnTo>
                    <a:lnTo>
                      <a:pt x="470" y="410"/>
                    </a:lnTo>
                    <a:lnTo>
                      <a:pt x="469" y="410"/>
                    </a:lnTo>
                    <a:lnTo>
                      <a:pt x="469" y="411"/>
                    </a:lnTo>
                    <a:lnTo>
                      <a:pt x="468" y="411"/>
                    </a:lnTo>
                    <a:lnTo>
                      <a:pt x="468" y="412"/>
                    </a:lnTo>
                    <a:lnTo>
                      <a:pt x="468" y="413"/>
                    </a:lnTo>
                    <a:lnTo>
                      <a:pt x="466" y="413"/>
                    </a:lnTo>
                    <a:lnTo>
                      <a:pt x="466" y="415"/>
                    </a:lnTo>
                    <a:lnTo>
                      <a:pt x="466" y="416"/>
                    </a:lnTo>
                    <a:lnTo>
                      <a:pt x="465" y="416"/>
                    </a:lnTo>
                    <a:lnTo>
                      <a:pt x="464" y="416"/>
                    </a:lnTo>
                    <a:lnTo>
                      <a:pt x="464" y="417"/>
                    </a:lnTo>
                    <a:lnTo>
                      <a:pt x="464" y="418"/>
                    </a:lnTo>
                    <a:lnTo>
                      <a:pt x="465" y="418"/>
                    </a:lnTo>
                    <a:lnTo>
                      <a:pt x="465" y="420"/>
                    </a:lnTo>
                    <a:lnTo>
                      <a:pt x="465" y="421"/>
                    </a:lnTo>
                    <a:lnTo>
                      <a:pt x="465" y="422"/>
                    </a:lnTo>
                    <a:lnTo>
                      <a:pt x="464" y="422"/>
                    </a:lnTo>
                    <a:lnTo>
                      <a:pt x="464" y="423"/>
                    </a:lnTo>
                    <a:lnTo>
                      <a:pt x="464" y="425"/>
                    </a:lnTo>
                    <a:lnTo>
                      <a:pt x="463" y="425"/>
                    </a:lnTo>
                    <a:lnTo>
                      <a:pt x="461" y="425"/>
                    </a:lnTo>
                    <a:lnTo>
                      <a:pt x="461" y="426"/>
                    </a:lnTo>
                    <a:lnTo>
                      <a:pt x="461" y="427"/>
                    </a:lnTo>
                    <a:lnTo>
                      <a:pt x="460" y="428"/>
                    </a:lnTo>
                    <a:lnTo>
                      <a:pt x="459" y="428"/>
                    </a:lnTo>
                    <a:lnTo>
                      <a:pt x="459" y="429"/>
                    </a:lnTo>
                    <a:lnTo>
                      <a:pt x="460" y="429"/>
                    </a:lnTo>
                    <a:lnTo>
                      <a:pt x="460" y="431"/>
                    </a:lnTo>
                    <a:lnTo>
                      <a:pt x="460" y="432"/>
                    </a:lnTo>
                    <a:lnTo>
                      <a:pt x="459" y="432"/>
                    </a:lnTo>
                    <a:lnTo>
                      <a:pt x="459" y="433"/>
                    </a:lnTo>
                    <a:lnTo>
                      <a:pt x="460" y="433"/>
                    </a:lnTo>
                    <a:lnTo>
                      <a:pt x="460" y="434"/>
                    </a:lnTo>
                    <a:lnTo>
                      <a:pt x="459" y="434"/>
                    </a:lnTo>
                    <a:lnTo>
                      <a:pt x="459" y="436"/>
                    </a:lnTo>
                    <a:lnTo>
                      <a:pt x="459" y="437"/>
                    </a:lnTo>
                    <a:lnTo>
                      <a:pt x="460" y="437"/>
                    </a:lnTo>
                    <a:lnTo>
                      <a:pt x="461" y="437"/>
                    </a:lnTo>
                    <a:lnTo>
                      <a:pt x="461" y="438"/>
                    </a:lnTo>
                    <a:lnTo>
                      <a:pt x="460" y="438"/>
                    </a:lnTo>
                    <a:lnTo>
                      <a:pt x="459" y="438"/>
                    </a:lnTo>
                    <a:lnTo>
                      <a:pt x="459" y="439"/>
                    </a:lnTo>
                    <a:lnTo>
                      <a:pt x="460" y="439"/>
                    </a:lnTo>
                    <a:lnTo>
                      <a:pt x="459" y="439"/>
                    </a:lnTo>
                    <a:lnTo>
                      <a:pt x="459" y="441"/>
                    </a:lnTo>
                    <a:lnTo>
                      <a:pt x="460" y="441"/>
                    </a:lnTo>
                    <a:lnTo>
                      <a:pt x="461" y="441"/>
                    </a:lnTo>
                    <a:lnTo>
                      <a:pt x="461" y="442"/>
                    </a:lnTo>
                    <a:lnTo>
                      <a:pt x="460" y="442"/>
                    </a:lnTo>
                    <a:lnTo>
                      <a:pt x="459" y="442"/>
                    </a:lnTo>
                    <a:lnTo>
                      <a:pt x="458" y="442"/>
                    </a:lnTo>
                    <a:lnTo>
                      <a:pt x="458" y="443"/>
                    </a:lnTo>
                    <a:lnTo>
                      <a:pt x="458" y="444"/>
                    </a:lnTo>
                    <a:lnTo>
                      <a:pt x="456" y="444"/>
                    </a:lnTo>
                    <a:lnTo>
                      <a:pt x="456" y="446"/>
                    </a:lnTo>
                    <a:lnTo>
                      <a:pt x="456" y="447"/>
                    </a:lnTo>
                    <a:lnTo>
                      <a:pt x="458" y="447"/>
                    </a:lnTo>
                    <a:lnTo>
                      <a:pt x="458" y="448"/>
                    </a:lnTo>
                    <a:lnTo>
                      <a:pt x="456" y="448"/>
                    </a:lnTo>
                    <a:lnTo>
                      <a:pt x="456" y="449"/>
                    </a:lnTo>
                    <a:lnTo>
                      <a:pt x="455" y="449"/>
                    </a:lnTo>
                    <a:lnTo>
                      <a:pt x="455" y="451"/>
                    </a:lnTo>
                    <a:lnTo>
                      <a:pt x="455" y="452"/>
                    </a:lnTo>
                    <a:lnTo>
                      <a:pt x="455" y="453"/>
                    </a:lnTo>
                    <a:lnTo>
                      <a:pt x="454" y="453"/>
                    </a:lnTo>
                    <a:lnTo>
                      <a:pt x="454" y="454"/>
                    </a:lnTo>
                    <a:lnTo>
                      <a:pt x="454" y="455"/>
                    </a:lnTo>
                    <a:lnTo>
                      <a:pt x="453" y="457"/>
                    </a:lnTo>
                    <a:lnTo>
                      <a:pt x="453" y="458"/>
                    </a:lnTo>
                    <a:lnTo>
                      <a:pt x="454" y="458"/>
                    </a:lnTo>
                    <a:lnTo>
                      <a:pt x="454" y="459"/>
                    </a:lnTo>
                    <a:lnTo>
                      <a:pt x="453" y="459"/>
                    </a:lnTo>
                    <a:lnTo>
                      <a:pt x="453" y="460"/>
                    </a:lnTo>
                    <a:lnTo>
                      <a:pt x="453" y="462"/>
                    </a:lnTo>
                    <a:lnTo>
                      <a:pt x="454" y="462"/>
                    </a:lnTo>
                    <a:lnTo>
                      <a:pt x="454" y="463"/>
                    </a:lnTo>
                    <a:lnTo>
                      <a:pt x="453" y="462"/>
                    </a:lnTo>
                    <a:lnTo>
                      <a:pt x="453" y="463"/>
                    </a:lnTo>
                    <a:lnTo>
                      <a:pt x="454" y="463"/>
                    </a:lnTo>
                    <a:lnTo>
                      <a:pt x="455" y="463"/>
                    </a:lnTo>
                    <a:lnTo>
                      <a:pt x="455" y="464"/>
                    </a:lnTo>
                    <a:lnTo>
                      <a:pt x="455" y="465"/>
                    </a:lnTo>
                    <a:lnTo>
                      <a:pt x="456" y="465"/>
                    </a:lnTo>
                    <a:lnTo>
                      <a:pt x="456" y="467"/>
                    </a:lnTo>
                    <a:lnTo>
                      <a:pt x="455" y="467"/>
                    </a:lnTo>
                    <a:lnTo>
                      <a:pt x="456" y="467"/>
                    </a:lnTo>
                    <a:lnTo>
                      <a:pt x="458" y="468"/>
                    </a:lnTo>
                    <a:lnTo>
                      <a:pt x="456" y="468"/>
                    </a:lnTo>
                    <a:lnTo>
                      <a:pt x="456" y="469"/>
                    </a:lnTo>
                    <a:lnTo>
                      <a:pt x="456" y="470"/>
                    </a:lnTo>
                    <a:lnTo>
                      <a:pt x="455" y="470"/>
                    </a:lnTo>
                    <a:lnTo>
                      <a:pt x="454" y="470"/>
                    </a:lnTo>
                    <a:lnTo>
                      <a:pt x="453" y="470"/>
                    </a:lnTo>
                    <a:lnTo>
                      <a:pt x="451" y="470"/>
                    </a:lnTo>
                    <a:lnTo>
                      <a:pt x="451" y="472"/>
                    </a:lnTo>
                    <a:lnTo>
                      <a:pt x="450" y="472"/>
                    </a:lnTo>
                    <a:lnTo>
                      <a:pt x="449" y="472"/>
                    </a:lnTo>
                    <a:lnTo>
                      <a:pt x="448" y="472"/>
                    </a:lnTo>
                    <a:lnTo>
                      <a:pt x="446" y="472"/>
                    </a:lnTo>
                    <a:lnTo>
                      <a:pt x="445" y="473"/>
                    </a:lnTo>
                    <a:lnTo>
                      <a:pt x="444" y="473"/>
                    </a:lnTo>
                    <a:lnTo>
                      <a:pt x="443" y="473"/>
                    </a:lnTo>
                    <a:lnTo>
                      <a:pt x="443" y="474"/>
                    </a:lnTo>
                    <a:lnTo>
                      <a:pt x="442" y="474"/>
                    </a:lnTo>
                    <a:lnTo>
                      <a:pt x="440" y="474"/>
                    </a:lnTo>
                    <a:lnTo>
                      <a:pt x="439" y="475"/>
                    </a:lnTo>
                    <a:lnTo>
                      <a:pt x="438" y="475"/>
                    </a:lnTo>
                    <a:lnTo>
                      <a:pt x="437" y="477"/>
                    </a:lnTo>
                    <a:lnTo>
                      <a:pt x="435" y="477"/>
                    </a:lnTo>
                    <a:lnTo>
                      <a:pt x="434" y="477"/>
                    </a:lnTo>
                    <a:lnTo>
                      <a:pt x="433" y="477"/>
                    </a:lnTo>
                    <a:lnTo>
                      <a:pt x="433" y="478"/>
                    </a:lnTo>
                    <a:lnTo>
                      <a:pt x="432" y="478"/>
                    </a:lnTo>
                    <a:lnTo>
                      <a:pt x="432" y="479"/>
                    </a:lnTo>
                    <a:lnTo>
                      <a:pt x="430" y="479"/>
                    </a:lnTo>
                    <a:lnTo>
                      <a:pt x="429" y="479"/>
                    </a:lnTo>
                    <a:lnTo>
                      <a:pt x="429" y="480"/>
                    </a:lnTo>
                    <a:lnTo>
                      <a:pt x="428" y="480"/>
                    </a:lnTo>
                    <a:lnTo>
                      <a:pt x="428" y="481"/>
                    </a:lnTo>
                    <a:lnTo>
                      <a:pt x="427" y="481"/>
                    </a:lnTo>
                    <a:lnTo>
                      <a:pt x="427" y="483"/>
                    </a:lnTo>
                    <a:lnTo>
                      <a:pt x="427" y="484"/>
                    </a:lnTo>
                    <a:lnTo>
                      <a:pt x="425" y="484"/>
                    </a:lnTo>
                    <a:lnTo>
                      <a:pt x="424" y="484"/>
                    </a:lnTo>
                    <a:lnTo>
                      <a:pt x="424" y="485"/>
                    </a:lnTo>
                    <a:lnTo>
                      <a:pt x="423" y="484"/>
                    </a:lnTo>
                    <a:lnTo>
                      <a:pt x="422" y="484"/>
                    </a:lnTo>
                    <a:lnTo>
                      <a:pt x="420" y="484"/>
                    </a:lnTo>
                    <a:lnTo>
                      <a:pt x="419" y="484"/>
                    </a:lnTo>
                    <a:lnTo>
                      <a:pt x="418" y="484"/>
                    </a:lnTo>
                    <a:lnTo>
                      <a:pt x="417" y="483"/>
                    </a:lnTo>
                    <a:lnTo>
                      <a:pt x="416" y="481"/>
                    </a:lnTo>
                    <a:lnTo>
                      <a:pt x="414" y="480"/>
                    </a:lnTo>
                    <a:lnTo>
                      <a:pt x="413" y="480"/>
                    </a:lnTo>
                    <a:lnTo>
                      <a:pt x="412" y="480"/>
                    </a:lnTo>
                    <a:lnTo>
                      <a:pt x="411" y="480"/>
                    </a:lnTo>
                    <a:lnTo>
                      <a:pt x="409" y="480"/>
                    </a:lnTo>
                    <a:lnTo>
                      <a:pt x="408" y="480"/>
                    </a:lnTo>
                    <a:lnTo>
                      <a:pt x="408" y="481"/>
                    </a:lnTo>
                    <a:lnTo>
                      <a:pt x="407" y="48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1275" name="Freeform 16"/>
              <p:cNvSpPr>
                <a:spLocks/>
              </p:cNvSpPr>
              <p:nvPr/>
            </p:nvSpPr>
            <p:spPr bwMode="auto">
              <a:xfrm>
                <a:off x="3025775" y="3511550"/>
                <a:ext cx="598488" cy="736600"/>
              </a:xfrm>
              <a:custGeom>
                <a:avLst/>
                <a:gdLst>
                  <a:gd name="T0" fmla="*/ 2147483647 w 377"/>
                  <a:gd name="T1" fmla="*/ 2147483647 h 464"/>
                  <a:gd name="T2" fmla="*/ 2147483647 w 377"/>
                  <a:gd name="T3" fmla="*/ 2147483647 h 464"/>
                  <a:gd name="T4" fmla="*/ 2147483647 w 377"/>
                  <a:gd name="T5" fmla="*/ 2147483647 h 464"/>
                  <a:gd name="T6" fmla="*/ 2147483647 w 377"/>
                  <a:gd name="T7" fmla="*/ 2147483647 h 464"/>
                  <a:gd name="T8" fmla="*/ 2147483647 w 377"/>
                  <a:gd name="T9" fmla="*/ 2147483647 h 464"/>
                  <a:gd name="T10" fmla="*/ 2147483647 w 377"/>
                  <a:gd name="T11" fmla="*/ 2147483647 h 464"/>
                  <a:gd name="T12" fmla="*/ 2147483647 w 377"/>
                  <a:gd name="T13" fmla="*/ 2147483647 h 464"/>
                  <a:gd name="T14" fmla="*/ 2147483647 w 377"/>
                  <a:gd name="T15" fmla="*/ 2147483647 h 464"/>
                  <a:gd name="T16" fmla="*/ 2147483647 w 377"/>
                  <a:gd name="T17" fmla="*/ 2147483647 h 464"/>
                  <a:gd name="T18" fmla="*/ 2147483647 w 377"/>
                  <a:gd name="T19" fmla="*/ 2147483647 h 464"/>
                  <a:gd name="T20" fmla="*/ 2147483647 w 377"/>
                  <a:gd name="T21" fmla="*/ 2147483647 h 464"/>
                  <a:gd name="T22" fmla="*/ 2147483647 w 377"/>
                  <a:gd name="T23" fmla="*/ 2147483647 h 464"/>
                  <a:gd name="T24" fmla="*/ 2147483647 w 377"/>
                  <a:gd name="T25" fmla="*/ 2147483647 h 464"/>
                  <a:gd name="T26" fmla="*/ 2147483647 w 377"/>
                  <a:gd name="T27" fmla="*/ 2147483647 h 464"/>
                  <a:gd name="T28" fmla="*/ 2147483647 w 377"/>
                  <a:gd name="T29" fmla="*/ 2147483647 h 464"/>
                  <a:gd name="T30" fmla="*/ 2147483647 w 377"/>
                  <a:gd name="T31" fmla="*/ 2147483647 h 464"/>
                  <a:gd name="T32" fmla="*/ 2147483647 w 377"/>
                  <a:gd name="T33" fmla="*/ 2147483647 h 464"/>
                  <a:gd name="T34" fmla="*/ 2147483647 w 377"/>
                  <a:gd name="T35" fmla="*/ 2147483647 h 464"/>
                  <a:gd name="T36" fmla="*/ 2147483647 w 377"/>
                  <a:gd name="T37" fmla="*/ 2147483647 h 464"/>
                  <a:gd name="T38" fmla="*/ 2147483647 w 377"/>
                  <a:gd name="T39" fmla="*/ 2147483647 h 464"/>
                  <a:gd name="T40" fmla="*/ 2147483647 w 377"/>
                  <a:gd name="T41" fmla="*/ 2147483647 h 464"/>
                  <a:gd name="T42" fmla="*/ 2147483647 w 377"/>
                  <a:gd name="T43" fmla="*/ 2147483647 h 464"/>
                  <a:gd name="T44" fmla="*/ 2147483647 w 377"/>
                  <a:gd name="T45" fmla="*/ 2147483647 h 464"/>
                  <a:gd name="T46" fmla="*/ 2147483647 w 377"/>
                  <a:gd name="T47" fmla="*/ 2147483647 h 464"/>
                  <a:gd name="T48" fmla="*/ 2147483647 w 377"/>
                  <a:gd name="T49" fmla="*/ 2147483647 h 464"/>
                  <a:gd name="T50" fmla="*/ 2147483647 w 377"/>
                  <a:gd name="T51" fmla="*/ 2147483647 h 464"/>
                  <a:gd name="T52" fmla="*/ 2147483647 w 377"/>
                  <a:gd name="T53" fmla="*/ 2147483647 h 464"/>
                  <a:gd name="T54" fmla="*/ 2147483647 w 377"/>
                  <a:gd name="T55" fmla="*/ 2147483647 h 464"/>
                  <a:gd name="T56" fmla="*/ 2147483647 w 377"/>
                  <a:gd name="T57" fmla="*/ 2147483647 h 464"/>
                  <a:gd name="T58" fmla="*/ 2147483647 w 377"/>
                  <a:gd name="T59" fmla="*/ 2147483647 h 464"/>
                  <a:gd name="T60" fmla="*/ 2147483647 w 377"/>
                  <a:gd name="T61" fmla="*/ 2147483647 h 464"/>
                  <a:gd name="T62" fmla="*/ 2147483647 w 377"/>
                  <a:gd name="T63" fmla="*/ 2147483647 h 464"/>
                  <a:gd name="T64" fmla="*/ 2147483647 w 377"/>
                  <a:gd name="T65" fmla="*/ 2147483647 h 464"/>
                  <a:gd name="T66" fmla="*/ 2147483647 w 377"/>
                  <a:gd name="T67" fmla="*/ 2147483647 h 464"/>
                  <a:gd name="T68" fmla="*/ 2147483647 w 377"/>
                  <a:gd name="T69" fmla="*/ 2147483647 h 464"/>
                  <a:gd name="T70" fmla="*/ 2147483647 w 377"/>
                  <a:gd name="T71" fmla="*/ 2147483647 h 464"/>
                  <a:gd name="T72" fmla="*/ 2147483647 w 377"/>
                  <a:gd name="T73" fmla="*/ 2147483647 h 464"/>
                  <a:gd name="T74" fmla="*/ 2147483647 w 377"/>
                  <a:gd name="T75" fmla="*/ 2147483647 h 464"/>
                  <a:gd name="T76" fmla="*/ 2147483647 w 377"/>
                  <a:gd name="T77" fmla="*/ 2147483647 h 464"/>
                  <a:gd name="T78" fmla="*/ 2147483647 w 377"/>
                  <a:gd name="T79" fmla="*/ 2147483647 h 464"/>
                  <a:gd name="T80" fmla="*/ 2147483647 w 377"/>
                  <a:gd name="T81" fmla="*/ 2147483647 h 464"/>
                  <a:gd name="T82" fmla="*/ 2147483647 w 377"/>
                  <a:gd name="T83" fmla="*/ 2147483647 h 464"/>
                  <a:gd name="T84" fmla="*/ 2147483647 w 377"/>
                  <a:gd name="T85" fmla="*/ 2147483647 h 464"/>
                  <a:gd name="T86" fmla="*/ 2147483647 w 377"/>
                  <a:gd name="T87" fmla="*/ 2147483647 h 464"/>
                  <a:gd name="T88" fmla="*/ 2147483647 w 377"/>
                  <a:gd name="T89" fmla="*/ 2147483647 h 464"/>
                  <a:gd name="T90" fmla="*/ 2147483647 w 377"/>
                  <a:gd name="T91" fmla="*/ 2147483647 h 464"/>
                  <a:gd name="T92" fmla="*/ 2147483647 w 377"/>
                  <a:gd name="T93" fmla="*/ 2147483647 h 464"/>
                  <a:gd name="T94" fmla="*/ 2147483647 w 377"/>
                  <a:gd name="T95" fmla="*/ 2147483647 h 464"/>
                  <a:gd name="T96" fmla="*/ 2147483647 w 377"/>
                  <a:gd name="T97" fmla="*/ 2147483647 h 464"/>
                  <a:gd name="T98" fmla="*/ 2147483647 w 377"/>
                  <a:gd name="T99" fmla="*/ 2147483647 h 464"/>
                  <a:gd name="T100" fmla="*/ 2147483647 w 377"/>
                  <a:gd name="T101" fmla="*/ 2147483647 h 464"/>
                  <a:gd name="T102" fmla="*/ 2147483647 w 377"/>
                  <a:gd name="T103" fmla="*/ 2147483647 h 464"/>
                  <a:gd name="T104" fmla="*/ 2147483647 w 377"/>
                  <a:gd name="T105" fmla="*/ 2147483647 h 464"/>
                  <a:gd name="T106" fmla="*/ 2147483647 w 377"/>
                  <a:gd name="T107" fmla="*/ 2147483647 h 464"/>
                  <a:gd name="T108" fmla="*/ 2147483647 w 377"/>
                  <a:gd name="T109" fmla="*/ 2147483647 h 464"/>
                  <a:gd name="T110" fmla="*/ 2147483647 w 377"/>
                  <a:gd name="T111" fmla="*/ 2147483647 h 464"/>
                  <a:gd name="T112" fmla="*/ 2147483647 w 377"/>
                  <a:gd name="T113" fmla="*/ 2147483647 h 464"/>
                  <a:gd name="T114" fmla="*/ 2147483647 w 377"/>
                  <a:gd name="T115" fmla="*/ 2147483647 h 464"/>
                  <a:gd name="T116" fmla="*/ 2147483647 w 377"/>
                  <a:gd name="T117" fmla="*/ 2147483647 h 464"/>
                  <a:gd name="T118" fmla="*/ 2147483647 w 377"/>
                  <a:gd name="T119" fmla="*/ 2147483647 h 46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77" h="464">
                    <a:moveTo>
                      <a:pt x="144" y="0"/>
                    </a:moveTo>
                    <a:lnTo>
                      <a:pt x="144" y="2"/>
                    </a:lnTo>
                    <a:lnTo>
                      <a:pt x="144" y="0"/>
                    </a:lnTo>
                    <a:lnTo>
                      <a:pt x="144" y="2"/>
                    </a:ln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40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8" y="2"/>
                    </a:lnTo>
                    <a:lnTo>
                      <a:pt x="136" y="3"/>
                    </a:lnTo>
                    <a:lnTo>
                      <a:pt x="135" y="4"/>
                    </a:lnTo>
                    <a:lnTo>
                      <a:pt x="134" y="4"/>
                    </a:lnTo>
                    <a:lnTo>
                      <a:pt x="131" y="7"/>
                    </a:lnTo>
                    <a:lnTo>
                      <a:pt x="129" y="8"/>
                    </a:lnTo>
                    <a:lnTo>
                      <a:pt x="129" y="9"/>
                    </a:lnTo>
                    <a:lnTo>
                      <a:pt x="127" y="10"/>
                    </a:lnTo>
                    <a:lnTo>
                      <a:pt x="125" y="12"/>
                    </a:lnTo>
                    <a:lnTo>
                      <a:pt x="124" y="12"/>
                    </a:lnTo>
                    <a:lnTo>
                      <a:pt x="124" y="13"/>
                    </a:lnTo>
                    <a:lnTo>
                      <a:pt x="123" y="13"/>
                    </a:lnTo>
                    <a:lnTo>
                      <a:pt x="122" y="14"/>
                    </a:lnTo>
                    <a:lnTo>
                      <a:pt x="122" y="15"/>
                    </a:lnTo>
                    <a:lnTo>
                      <a:pt x="119" y="17"/>
                    </a:lnTo>
                    <a:lnTo>
                      <a:pt x="118" y="18"/>
                    </a:lnTo>
                    <a:lnTo>
                      <a:pt x="117" y="18"/>
                    </a:lnTo>
                    <a:lnTo>
                      <a:pt x="115" y="20"/>
                    </a:lnTo>
                    <a:lnTo>
                      <a:pt x="113" y="22"/>
                    </a:lnTo>
                    <a:lnTo>
                      <a:pt x="109" y="25"/>
                    </a:lnTo>
                    <a:lnTo>
                      <a:pt x="107" y="28"/>
                    </a:lnTo>
                    <a:lnTo>
                      <a:pt x="105" y="28"/>
                    </a:lnTo>
                    <a:lnTo>
                      <a:pt x="104" y="29"/>
                    </a:lnTo>
                    <a:lnTo>
                      <a:pt x="103" y="30"/>
                    </a:lnTo>
                    <a:lnTo>
                      <a:pt x="102" y="30"/>
                    </a:lnTo>
                    <a:lnTo>
                      <a:pt x="102" y="31"/>
                    </a:lnTo>
                    <a:lnTo>
                      <a:pt x="101" y="31"/>
                    </a:lnTo>
                    <a:lnTo>
                      <a:pt x="101" y="33"/>
                    </a:lnTo>
                    <a:lnTo>
                      <a:pt x="99" y="33"/>
                    </a:lnTo>
                    <a:lnTo>
                      <a:pt x="97" y="35"/>
                    </a:lnTo>
                    <a:lnTo>
                      <a:pt x="96" y="36"/>
                    </a:lnTo>
                    <a:lnTo>
                      <a:pt x="94" y="38"/>
                    </a:lnTo>
                    <a:lnTo>
                      <a:pt x="89" y="41"/>
                    </a:lnTo>
                    <a:lnTo>
                      <a:pt x="88" y="43"/>
                    </a:lnTo>
                    <a:lnTo>
                      <a:pt x="87" y="44"/>
                    </a:lnTo>
                    <a:lnTo>
                      <a:pt x="86" y="44"/>
                    </a:lnTo>
                    <a:lnTo>
                      <a:pt x="84" y="45"/>
                    </a:lnTo>
                    <a:lnTo>
                      <a:pt x="83" y="46"/>
                    </a:lnTo>
                    <a:lnTo>
                      <a:pt x="82" y="48"/>
                    </a:lnTo>
                    <a:lnTo>
                      <a:pt x="81" y="48"/>
                    </a:lnTo>
                    <a:lnTo>
                      <a:pt x="81" y="49"/>
                    </a:lnTo>
                    <a:lnTo>
                      <a:pt x="79" y="49"/>
                    </a:lnTo>
                    <a:lnTo>
                      <a:pt x="78" y="50"/>
                    </a:lnTo>
                    <a:lnTo>
                      <a:pt x="77" y="51"/>
                    </a:lnTo>
                    <a:lnTo>
                      <a:pt x="75" y="52"/>
                    </a:lnTo>
                    <a:lnTo>
                      <a:pt x="73" y="54"/>
                    </a:lnTo>
                    <a:lnTo>
                      <a:pt x="73" y="55"/>
                    </a:lnTo>
                    <a:lnTo>
                      <a:pt x="72" y="55"/>
                    </a:lnTo>
                    <a:lnTo>
                      <a:pt x="71" y="55"/>
                    </a:lnTo>
                    <a:lnTo>
                      <a:pt x="71" y="56"/>
                    </a:lnTo>
                    <a:lnTo>
                      <a:pt x="70" y="56"/>
                    </a:lnTo>
                    <a:lnTo>
                      <a:pt x="68" y="57"/>
                    </a:lnTo>
                    <a:lnTo>
                      <a:pt x="67" y="57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2" y="60"/>
                    </a:lnTo>
                    <a:lnTo>
                      <a:pt x="61" y="60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57" y="57"/>
                    </a:lnTo>
                    <a:lnTo>
                      <a:pt x="55" y="57"/>
                    </a:lnTo>
                    <a:lnTo>
                      <a:pt x="55" y="56"/>
                    </a:lnTo>
                    <a:lnTo>
                      <a:pt x="53" y="56"/>
                    </a:lnTo>
                    <a:lnTo>
                      <a:pt x="52" y="56"/>
                    </a:lnTo>
                    <a:lnTo>
                      <a:pt x="52" y="55"/>
                    </a:lnTo>
                    <a:lnTo>
                      <a:pt x="51" y="55"/>
                    </a:lnTo>
                    <a:lnTo>
                      <a:pt x="50" y="55"/>
                    </a:lnTo>
                    <a:lnTo>
                      <a:pt x="49" y="54"/>
                    </a:lnTo>
                    <a:lnTo>
                      <a:pt x="47" y="54"/>
                    </a:lnTo>
                    <a:lnTo>
                      <a:pt x="46" y="52"/>
                    </a:lnTo>
                    <a:lnTo>
                      <a:pt x="45" y="52"/>
                    </a:lnTo>
                    <a:lnTo>
                      <a:pt x="44" y="51"/>
                    </a:lnTo>
                    <a:lnTo>
                      <a:pt x="41" y="51"/>
                    </a:lnTo>
                    <a:lnTo>
                      <a:pt x="40" y="50"/>
                    </a:lnTo>
                    <a:lnTo>
                      <a:pt x="39" y="50"/>
                    </a:lnTo>
                    <a:lnTo>
                      <a:pt x="39" y="49"/>
                    </a:lnTo>
                    <a:lnTo>
                      <a:pt x="37" y="49"/>
                    </a:lnTo>
                    <a:lnTo>
                      <a:pt x="36" y="49"/>
                    </a:lnTo>
                    <a:lnTo>
                      <a:pt x="35" y="48"/>
                    </a:lnTo>
                    <a:lnTo>
                      <a:pt x="32" y="48"/>
                    </a:lnTo>
                    <a:lnTo>
                      <a:pt x="31" y="46"/>
                    </a:lnTo>
                    <a:lnTo>
                      <a:pt x="29" y="45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3" y="41"/>
                    </a:lnTo>
                    <a:lnTo>
                      <a:pt x="19" y="40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3" y="38"/>
                    </a:lnTo>
                    <a:lnTo>
                      <a:pt x="10" y="36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3" y="36"/>
                    </a:lnTo>
                    <a:lnTo>
                      <a:pt x="3" y="39"/>
                    </a:lnTo>
                    <a:lnTo>
                      <a:pt x="6" y="43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9" y="46"/>
                    </a:lnTo>
                    <a:lnTo>
                      <a:pt x="10" y="48"/>
                    </a:lnTo>
                    <a:lnTo>
                      <a:pt x="11" y="49"/>
                    </a:lnTo>
                    <a:lnTo>
                      <a:pt x="11" y="50"/>
                    </a:lnTo>
                    <a:lnTo>
                      <a:pt x="13" y="51"/>
                    </a:lnTo>
                    <a:lnTo>
                      <a:pt x="13" y="52"/>
                    </a:lnTo>
                    <a:lnTo>
                      <a:pt x="14" y="54"/>
                    </a:lnTo>
                    <a:lnTo>
                      <a:pt x="15" y="55"/>
                    </a:lnTo>
                    <a:lnTo>
                      <a:pt x="15" y="56"/>
                    </a:lnTo>
                    <a:lnTo>
                      <a:pt x="16" y="57"/>
                    </a:lnTo>
                    <a:lnTo>
                      <a:pt x="18" y="61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1" y="61"/>
                    </a:lnTo>
                    <a:lnTo>
                      <a:pt x="24" y="61"/>
                    </a:lnTo>
                    <a:lnTo>
                      <a:pt x="24" y="62"/>
                    </a:lnTo>
                    <a:lnTo>
                      <a:pt x="25" y="64"/>
                    </a:lnTo>
                    <a:lnTo>
                      <a:pt x="25" y="65"/>
                    </a:lnTo>
                    <a:lnTo>
                      <a:pt x="26" y="65"/>
                    </a:lnTo>
                    <a:lnTo>
                      <a:pt x="26" y="66"/>
                    </a:lnTo>
                    <a:lnTo>
                      <a:pt x="29" y="70"/>
                    </a:lnTo>
                    <a:lnTo>
                      <a:pt x="29" y="71"/>
                    </a:lnTo>
                    <a:lnTo>
                      <a:pt x="30" y="72"/>
                    </a:lnTo>
                    <a:lnTo>
                      <a:pt x="31" y="74"/>
                    </a:lnTo>
                    <a:lnTo>
                      <a:pt x="31" y="75"/>
                    </a:lnTo>
                    <a:lnTo>
                      <a:pt x="32" y="75"/>
                    </a:lnTo>
                    <a:lnTo>
                      <a:pt x="32" y="76"/>
                    </a:lnTo>
                    <a:lnTo>
                      <a:pt x="35" y="77"/>
                    </a:lnTo>
                    <a:lnTo>
                      <a:pt x="36" y="77"/>
                    </a:lnTo>
                    <a:lnTo>
                      <a:pt x="37" y="77"/>
                    </a:lnTo>
                    <a:lnTo>
                      <a:pt x="37" y="78"/>
                    </a:lnTo>
                    <a:lnTo>
                      <a:pt x="39" y="78"/>
                    </a:lnTo>
                    <a:lnTo>
                      <a:pt x="40" y="78"/>
                    </a:lnTo>
                    <a:lnTo>
                      <a:pt x="42" y="80"/>
                    </a:lnTo>
                    <a:lnTo>
                      <a:pt x="44" y="81"/>
                    </a:lnTo>
                    <a:lnTo>
                      <a:pt x="45" y="81"/>
                    </a:lnTo>
                    <a:lnTo>
                      <a:pt x="47" y="82"/>
                    </a:lnTo>
                    <a:lnTo>
                      <a:pt x="49" y="83"/>
                    </a:lnTo>
                    <a:lnTo>
                      <a:pt x="50" y="85"/>
                    </a:lnTo>
                    <a:lnTo>
                      <a:pt x="52" y="86"/>
                    </a:lnTo>
                    <a:lnTo>
                      <a:pt x="53" y="87"/>
                    </a:lnTo>
                    <a:lnTo>
                      <a:pt x="55" y="87"/>
                    </a:lnTo>
                    <a:lnTo>
                      <a:pt x="56" y="88"/>
                    </a:lnTo>
                    <a:lnTo>
                      <a:pt x="57" y="88"/>
                    </a:lnTo>
                    <a:lnTo>
                      <a:pt x="57" y="90"/>
                    </a:lnTo>
                    <a:lnTo>
                      <a:pt x="58" y="90"/>
                    </a:lnTo>
                    <a:lnTo>
                      <a:pt x="60" y="90"/>
                    </a:lnTo>
                    <a:lnTo>
                      <a:pt x="61" y="91"/>
                    </a:lnTo>
                    <a:lnTo>
                      <a:pt x="63" y="91"/>
                    </a:lnTo>
                    <a:lnTo>
                      <a:pt x="65" y="91"/>
                    </a:lnTo>
                    <a:lnTo>
                      <a:pt x="65" y="92"/>
                    </a:lnTo>
                    <a:lnTo>
                      <a:pt x="66" y="92"/>
                    </a:lnTo>
                    <a:lnTo>
                      <a:pt x="67" y="92"/>
                    </a:lnTo>
                    <a:lnTo>
                      <a:pt x="68" y="93"/>
                    </a:lnTo>
                    <a:lnTo>
                      <a:pt x="70" y="93"/>
                    </a:lnTo>
                    <a:lnTo>
                      <a:pt x="71" y="93"/>
                    </a:lnTo>
                    <a:lnTo>
                      <a:pt x="72" y="93"/>
                    </a:lnTo>
                    <a:lnTo>
                      <a:pt x="72" y="95"/>
                    </a:lnTo>
                    <a:lnTo>
                      <a:pt x="73" y="95"/>
                    </a:lnTo>
                    <a:lnTo>
                      <a:pt x="75" y="95"/>
                    </a:lnTo>
                    <a:lnTo>
                      <a:pt x="75" y="96"/>
                    </a:lnTo>
                    <a:lnTo>
                      <a:pt x="75" y="97"/>
                    </a:lnTo>
                    <a:lnTo>
                      <a:pt x="75" y="98"/>
                    </a:lnTo>
                    <a:lnTo>
                      <a:pt x="75" y="100"/>
                    </a:lnTo>
                    <a:lnTo>
                      <a:pt x="73" y="100"/>
                    </a:lnTo>
                    <a:lnTo>
                      <a:pt x="72" y="100"/>
                    </a:lnTo>
                    <a:lnTo>
                      <a:pt x="71" y="100"/>
                    </a:lnTo>
                    <a:lnTo>
                      <a:pt x="68" y="100"/>
                    </a:lnTo>
                    <a:lnTo>
                      <a:pt x="68" y="101"/>
                    </a:lnTo>
                    <a:lnTo>
                      <a:pt x="67" y="101"/>
                    </a:lnTo>
                    <a:lnTo>
                      <a:pt x="68" y="101"/>
                    </a:lnTo>
                    <a:lnTo>
                      <a:pt x="70" y="104"/>
                    </a:lnTo>
                    <a:lnTo>
                      <a:pt x="70" y="106"/>
                    </a:lnTo>
                    <a:lnTo>
                      <a:pt x="71" y="108"/>
                    </a:lnTo>
                    <a:lnTo>
                      <a:pt x="71" y="109"/>
                    </a:lnTo>
                    <a:lnTo>
                      <a:pt x="70" y="109"/>
                    </a:lnTo>
                    <a:lnTo>
                      <a:pt x="68" y="111"/>
                    </a:lnTo>
                    <a:lnTo>
                      <a:pt x="67" y="111"/>
                    </a:lnTo>
                    <a:lnTo>
                      <a:pt x="66" y="112"/>
                    </a:lnTo>
                    <a:lnTo>
                      <a:pt x="66" y="113"/>
                    </a:lnTo>
                    <a:lnTo>
                      <a:pt x="68" y="113"/>
                    </a:lnTo>
                    <a:lnTo>
                      <a:pt x="68" y="114"/>
                    </a:lnTo>
                    <a:lnTo>
                      <a:pt x="67" y="114"/>
                    </a:lnTo>
                    <a:lnTo>
                      <a:pt x="67" y="116"/>
                    </a:lnTo>
                    <a:lnTo>
                      <a:pt x="67" y="119"/>
                    </a:lnTo>
                    <a:lnTo>
                      <a:pt x="68" y="121"/>
                    </a:lnTo>
                    <a:lnTo>
                      <a:pt x="71" y="121"/>
                    </a:lnTo>
                    <a:lnTo>
                      <a:pt x="72" y="121"/>
                    </a:lnTo>
                    <a:lnTo>
                      <a:pt x="73" y="122"/>
                    </a:lnTo>
                    <a:lnTo>
                      <a:pt x="75" y="122"/>
                    </a:lnTo>
                    <a:lnTo>
                      <a:pt x="76" y="122"/>
                    </a:lnTo>
                    <a:lnTo>
                      <a:pt x="76" y="123"/>
                    </a:lnTo>
                    <a:lnTo>
                      <a:pt x="77" y="123"/>
                    </a:lnTo>
                    <a:lnTo>
                      <a:pt x="79" y="124"/>
                    </a:lnTo>
                    <a:lnTo>
                      <a:pt x="81" y="124"/>
                    </a:lnTo>
                    <a:lnTo>
                      <a:pt x="81" y="123"/>
                    </a:lnTo>
                    <a:lnTo>
                      <a:pt x="82" y="123"/>
                    </a:lnTo>
                    <a:lnTo>
                      <a:pt x="82" y="122"/>
                    </a:lnTo>
                    <a:lnTo>
                      <a:pt x="83" y="122"/>
                    </a:lnTo>
                    <a:lnTo>
                      <a:pt x="84" y="122"/>
                    </a:lnTo>
                    <a:lnTo>
                      <a:pt x="86" y="122"/>
                    </a:lnTo>
                    <a:lnTo>
                      <a:pt x="87" y="122"/>
                    </a:lnTo>
                    <a:lnTo>
                      <a:pt x="88" y="122"/>
                    </a:lnTo>
                    <a:lnTo>
                      <a:pt x="88" y="123"/>
                    </a:lnTo>
                    <a:lnTo>
                      <a:pt x="89" y="123"/>
                    </a:lnTo>
                    <a:lnTo>
                      <a:pt x="91" y="123"/>
                    </a:lnTo>
                    <a:lnTo>
                      <a:pt x="93" y="123"/>
                    </a:lnTo>
                    <a:lnTo>
                      <a:pt x="94" y="123"/>
                    </a:lnTo>
                    <a:lnTo>
                      <a:pt x="96" y="123"/>
                    </a:lnTo>
                    <a:lnTo>
                      <a:pt x="96" y="124"/>
                    </a:lnTo>
                    <a:lnTo>
                      <a:pt x="94" y="124"/>
                    </a:lnTo>
                    <a:lnTo>
                      <a:pt x="94" y="126"/>
                    </a:lnTo>
                    <a:lnTo>
                      <a:pt x="94" y="127"/>
                    </a:lnTo>
                    <a:lnTo>
                      <a:pt x="94" y="128"/>
                    </a:lnTo>
                    <a:lnTo>
                      <a:pt x="94" y="129"/>
                    </a:lnTo>
                    <a:lnTo>
                      <a:pt x="93" y="129"/>
                    </a:lnTo>
                    <a:lnTo>
                      <a:pt x="93" y="130"/>
                    </a:lnTo>
                    <a:lnTo>
                      <a:pt x="93" y="132"/>
                    </a:lnTo>
                    <a:lnTo>
                      <a:pt x="93" y="133"/>
                    </a:lnTo>
                    <a:lnTo>
                      <a:pt x="93" y="134"/>
                    </a:lnTo>
                    <a:lnTo>
                      <a:pt x="94" y="134"/>
                    </a:lnTo>
                    <a:lnTo>
                      <a:pt x="96" y="134"/>
                    </a:lnTo>
                    <a:lnTo>
                      <a:pt x="97" y="135"/>
                    </a:lnTo>
                    <a:lnTo>
                      <a:pt x="98" y="135"/>
                    </a:lnTo>
                    <a:lnTo>
                      <a:pt x="99" y="135"/>
                    </a:lnTo>
                    <a:lnTo>
                      <a:pt x="101" y="135"/>
                    </a:lnTo>
                    <a:lnTo>
                      <a:pt x="102" y="135"/>
                    </a:lnTo>
                    <a:lnTo>
                      <a:pt x="105" y="135"/>
                    </a:lnTo>
                    <a:lnTo>
                      <a:pt x="107" y="137"/>
                    </a:lnTo>
                    <a:lnTo>
                      <a:pt x="108" y="137"/>
                    </a:lnTo>
                    <a:lnTo>
                      <a:pt x="112" y="137"/>
                    </a:lnTo>
                    <a:lnTo>
                      <a:pt x="112" y="138"/>
                    </a:lnTo>
                    <a:lnTo>
                      <a:pt x="110" y="138"/>
                    </a:lnTo>
                    <a:lnTo>
                      <a:pt x="110" y="139"/>
                    </a:lnTo>
                    <a:lnTo>
                      <a:pt x="110" y="140"/>
                    </a:lnTo>
                    <a:lnTo>
                      <a:pt x="110" y="142"/>
                    </a:lnTo>
                    <a:lnTo>
                      <a:pt x="109" y="142"/>
                    </a:lnTo>
                    <a:lnTo>
                      <a:pt x="109" y="143"/>
                    </a:lnTo>
                    <a:lnTo>
                      <a:pt x="108" y="143"/>
                    </a:lnTo>
                    <a:lnTo>
                      <a:pt x="108" y="144"/>
                    </a:lnTo>
                    <a:lnTo>
                      <a:pt x="108" y="145"/>
                    </a:lnTo>
                    <a:lnTo>
                      <a:pt x="109" y="145"/>
                    </a:lnTo>
                    <a:lnTo>
                      <a:pt x="110" y="145"/>
                    </a:lnTo>
                    <a:lnTo>
                      <a:pt x="113" y="145"/>
                    </a:lnTo>
                    <a:lnTo>
                      <a:pt x="114" y="145"/>
                    </a:lnTo>
                    <a:lnTo>
                      <a:pt x="115" y="145"/>
                    </a:lnTo>
                    <a:lnTo>
                      <a:pt x="118" y="145"/>
                    </a:lnTo>
                    <a:lnTo>
                      <a:pt x="119" y="145"/>
                    </a:lnTo>
                    <a:lnTo>
                      <a:pt x="119" y="147"/>
                    </a:lnTo>
                    <a:lnTo>
                      <a:pt x="119" y="148"/>
                    </a:lnTo>
                    <a:lnTo>
                      <a:pt x="119" y="149"/>
                    </a:lnTo>
                    <a:lnTo>
                      <a:pt x="120" y="149"/>
                    </a:lnTo>
                    <a:lnTo>
                      <a:pt x="119" y="150"/>
                    </a:lnTo>
                    <a:lnTo>
                      <a:pt x="120" y="150"/>
                    </a:lnTo>
                    <a:lnTo>
                      <a:pt x="120" y="152"/>
                    </a:lnTo>
                    <a:lnTo>
                      <a:pt x="120" y="153"/>
                    </a:lnTo>
                    <a:lnTo>
                      <a:pt x="120" y="154"/>
                    </a:lnTo>
                    <a:lnTo>
                      <a:pt x="120" y="155"/>
                    </a:lnTo>
                    <a:lnTo>
                      <a:pt x="119" y="155"/>
                    </a:lnTo>
                    <a:lnTo>
                      <a:pt x="120" y="155"/>
                    </a:lnTo>
                    <a:lnTo>
                      <a:pt x="120" y="156"/>
                    </a:lnTo>
                    <a:lnTo>
                      <a:pt x="119" y="156"/>
                    </a:lnTo>
                    <a:lnTo>
                      <a:pt x="119" y="158"/>
                    </a:lnTo>
                    <a:lnTo>
                      <a:pt x="119" y="159"/>
                    </a:lnTo>
                    <a:lnTo>
                      <a:pt x="119" y="160"/>
                    </a:lnTo>
                    <a:lnTo>
                      <a:pt x="118" y="160"/>
                    </a:lnTo>
                    <a:lnTo>
                      <a:pt x="118" y="161"/>
                    </a:lnTo>
                    <a:lnTo>
                      <a:pt x="118" y="163"/>
                    </a:lnTo>
                    <a:lnTo>
                      <a:pt x="117" y="164"/>
                    </a:lnTo>
                    <a:lnTo>
                      <a:pt x="117" y="165"/>
                    </a:lnTo>
                    <a:lnTo>
                      <a:pt x="118" y="165"/>
                    </a:lnTo>
                    <a:lnTo>
                      <a:pt x="119" y="165"/>
                    </a:lnTo>
                    <a:lnTo>
                      <a:pt x="120" y="164"/>
                    </a:lnTo>
                    <a:lnTo>
                      <a:pt x="122" y="165"/>
                    </a:lnTo>
                    <a:lnTo>
                      <a:pt x="123" y="165"/>
                    </a:lnTo>
                    <a:lnTo>
                      <a:pt x="123" y="166"/>
                    </a:lnTo>
                    <a:lnTo>
                      <a:pt x="123" y="168"/>
                    </a:lnTo>
                    <a:lnTo>
                      <a:pt x="123" y="169"/>
                    </a:lnTo>
                    <a:lnTo>
                      <a:pt x="123" y="170"/>
                    </a:lnTo>
                    <a:lnTo>
                      <a:pt x="123" y="173"/>
                    </a:lnTo>
                    <a:lnTo>
                      <a:pt x="123" y="175"/>
                    </a:lnTo>
                    <a:lnTo>
                      <a:pt x="123" y="176"/>
                    </a:lnTo>
                    <a:lnTo>
                      <a:pt x="123" y="178"/>
                    </a:lnTo>
                    <a:lnTo>
                      <a:pt x="123" y="180"/>
                    </a:lnTo>
                    <a:lnTo>
                      <a:pt x="123" y="181"/>
                    </a:lnTo>
                    <a:lnTo>
                      <a:pt x="123" y="182"/>
                    </a:lnTo>
                    <a:lnTo>
                      <a:pt x="123" y="185"/>
                    </a:lnTo>
                    <a:lnTo>
                      <a:pt x="123" y="187"/>
                    </a:lnTo>
                    <a:lnTo>
                      <a:pt x="123" y="189"/>
                    </a:lnTo>
                    <a:lnTo>
                      <a:pt x="123" y="190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20" y="191"/>
                    </a:lnTo>
                    <a:lnTo>
                      <a:pt x="122" y="191"/>
                    </a:lnTo>
                    <a:lnTo>
                      <a:pt x="123" y="191"/>
                    </a:lnTo>
                    <a:lnTo>
                      <a:pt x="122" y="192"/>
                    </a:lnTo>
                    <a:lnTo>
                      <a:pt x="122" y="194"/>
                    </a:lnTo>
                    <a:lnTo>
                      <a:pt x="122" y="195"/>
                    </a:lnTo>
                    <a:lnTo>
                      <a:pt x="122" y="196"/>
                    </a:lnTo>
                    <a:lnTo>
                      <a:pt x="122" y="197"/>
                    </a:lnTo>
                    <a:lnTo>
                      <a:pt x="120" y="197"/>
                    </a:lnTo>
                    <a:lnTo>
                      <a:pt x="120" y="199"/>
                    </a:lnTo>
                    <a:lnTo>
                      <a:pt x="122" y="199"/>
                    </a:lnTo>
                    <a:lnTo>
                      <a:pt x="122" y="200"/>
                    </a:lnTo>
                    <a:lnTo>
                      <a:pt x="122" y="201"/>
                    </a:lnTo>
                    <a:lnTo>
                      <a:pt x="123" y="202"/>
                    </a:lnTo>
                    <a:lnTo>
                      <a:pt x="123" y="204"/>
                    </a:lnTo>
                    <a:lnTo>
                      <a:pt x="124" y="204"/>
                    </a:lnTo>
                    <a:lnTo>
                      <a:pt x="125" y="204"/>
                    </a:lnTo>
                    <a:lnTo>
                      <a:pt x="125" y="205"/>
                    </a:lnTo>
                    <a:lnTo>
                      <a:pt x="124" y="205"/>
                    </a:lnTo>
                    <a:lnTo>
                      <a:pt x="124" y="206"/>
                    </a:lnTo>
                    <a:lnTo>
                      <a:pt x="124" y="207"/>
                    </a:lnTo>
                    <a:lnTo>
                      <a:pt x="123" y="207"/>
                    </a:lnTo>
                    <a:lnTo>
                      <a:pt x="120" y="207"/>
                    </a:lnTo>
                    <a:lnTo>
                      <a:pt x="119" y="207"/>
                    </a:lnTo>
                    <a:lnTo>
                      <a:pt x="118" y="207"/>
                    </a:lnTo>
                    <a:lnTo>
                      <a:pt x="117" y="207"/>
                    </a:lnTo>
                    <a:lnTo>
                      <a:pt x="114" y="207"/>
                    </a:lnTo>
                    <a:lnTo>
                      <a:pt x="112" y="207"/>
                    </a:lnTo>
                    <a:lnTo>
                      <a:pt x="110" y="206"/>
                    </a:lnTo>
                    <a:lnTo>
                      <a:pt x="109" y="206"/>
                    </a:lnTo>
                    <a:lnTo>
                      <a:pt x="108" y="206"/>
                    </a:lnTo>
                    <a:lnTo>
                      <a:pt x="107" y="206"/>
                    </a:lnTo>
                    <a:lnTo>
                      <a:pt x="105" y="206"/>
                    </a:lnTo>
                    <a:lnTo>
                      <a:pt x="104" y="206"/>
                    </a:lnTo>
                    <a:lnTo>
                      <a:pt x="102" y="206"/>
                    </a:lnTo>
                    <a:lnTo>
                      <a:pt x="101" y="206"/>
                    </a:lnTo>
                    <a:lnTo>
                      <a:pt x="99" y="206"/>
                    </a:lnTo>
                    <a:lnTo>
                      <a:pt x="97" y="206"/>
                    </a:lnTo>
                    <a:lnTo>
                      <a:pt x="96" y="206"/>
                    </a:lnTo>
                    <a:lnTo>
                      <a:pt x="94" y="207"/>
                    </a:lnTo>
                    <a:lnTo>
                      <a:pt x="93" y="207"/>
                    </a:lnTo>
                    <a:lnTo>
                      <a:pt x="92" y="206"/>
                    </a:lnTo>
                    <a:lnTo>
                      <a:pt x="92" y="207"/>
                    </a:lnTo>
                    <a:lnTo>
                      <a:pt x="92" y="208"/>
                    </a:lnTo>
                    <a:lnTo>
                      <a:pt x="93" y="208"/>
                    </a:lnTo>
                    <a:lnTo>
                      <a:pt x="93" y="210"/>
                    </a:lnTo>
                    <a:lnTo>
                      <a:pt x="93" y="211"/>
                    </a:lnTo>
                    <a:lnTo>
                      <a:pt x="94" y="211"/>
                    </a:lnTo>
                    <a:lnTo>
                      <a:pt x="94" y="212"/>
                    </a:lnTo>
                    <a:lnTo>
                      <a:pt x="94" y="213"/>
                    </a:lnTo>
                    <a:lnTo>
                      <a:pt x="96" y="213"/>
                    </a:lnTo>
                    <a:lnTo>
                      <a:pt x="96" y="215"/>
                    </a:lnTo>
                    <a:lnTo>
                      <a:pt x="97" y="216"/>
                    </a:lnTo>
                    <a:lnTo>
                      <a:pt x="97" y="217"/>
                    </a:lnTo>
                    <a:lnTo>
                      <a:pt x="98" y="218"/>
                    </a:lnTo>
                    <a:lnTo>
                      <a:pt x="98" y="220"/>
                    </a:lnTo>
                    <a:lnTo>
                      <a:pt x="99" y="220"/>
                    </a:lnTo>
                    <a:lnTo>
                      <a:pt x="99" y="221"/>
                    </a:lnTo>
                    <a:lnTo>
                      <a:pt x="101" y="222"/>
                    </a:lnTo>
                    <a:lnTo>
                      <a:pt x="102" y="223"/>
                    </a:lnTo>
                    <a:lnTo>
                      <a:pt x="102" y="225"/>
                    </a:lnTo>
                    <a:lnTo>
                      <a:pt x="103" y="226"/>
                    </a:lnTo>
                    <a:lnTo>
                      <a:pt x="104" y="227"/>
                    </a:lnTo>
                    <a:lnTo>
                      <a:pt x="104" y="228"/>
                    </a:lnTo>
                    <a:lnTo>
                      <a:pt x="105" y="228"/>
                    </a:lnTo>
                    <a:lnTo>
                      <a:pt x="105" y="230"/>
                    </a:lnTo>
                    <a:lnTo>
                      <a:pt x="107" y="231"/>
                    </a:lnTo>
                    <a:lnTo>
                      <a:pt x="107" y="232"/>
                    </a:lnTo>
                    <a:lnTo>
                      <a:pt x="108" y="232"/>
                    </a:lnTo>
                    <a:lnTo>
                      <a:pt x="108" y="233"/>
                    </a:lnTo>
                    <a:lnTo>
                      <a:pt x="108" y="234"/>
                    </a:lnTo>
                    <a:lnTo>
                      <a:pt x="109" y="234"/>
                    </a:lnTo>
                    <a:lnTo>
                      <a:pt x="109" y="236"/>
                    </a:lnTo>
                    <a:lnTo>
                      <a:pt x="110" y="237"/>
                    </a:lnTo>
                    <a:lnTo>
                      <a:pt x="113" y="241"/>
                    </a:lnTo>
                    <a:lnTo>
                      <a:pt x="113" y="242"/>
                    </a:lnTo>
                    <a:lnTo>
                      <a:pt x="114" y="242"/>
                    </a:lnTo>
                    <a:lnTo>
                      <a:pt x="114" y="243"/>
                    </a:lnTo>
                    <a:lnTo>
                      <a:pt x="115" y="244"/>
                    </a:lnTo>
                    <a:lnTo>
                      <a:pt x="115" y="246"/>
                    </a:lnTo>
                    <a:lnTo>
                      <a:pt x="117" y="247"/>
                    </a:lnTo>
                    <a:lnTo>
                      <a:pt x="117" y="248"/>
                    </a:lnTo>
                    <a:lnTo>
                      <a:pt x="117" y="249"/>
                    </a:lnTo>
                    <a:lnTo>
                      <a:pt x="115" y="251"/>
                    </a:lnTo>
                    <a:lnTo>
                      <a:pt x="115" y="252"/>
                    </a:lnTo>
                    <a:lnTo>
                      <a:pt x="115" y="253"/>
                    </a:lnTo>
                    <a:lnTo>
                      <a:pt x="115" y="254"/>
                    </a:lnTo>
                    <a:lnTo>
                      <a:pt x="115" y="256"/>
                    </a:lnTo>
                    <a:lnTo>
                      <a:pt x="115" y="257"/>
                    </a:lnTo>
                    <a:lnTo>
                      <a:pt x="114" y="258"/>
                    </a:lnTo>
                    <a:lnTo>
                      <a:pt x="114" y="259"/>
                    </a:lnTo>
                    <a:lnTo>
                      <a:pt x="114" y="260"/>
                    </a:lnTo>
                    <a:lnTo>
                      <a:pt x="114" y="262"/>
                    </a:lnTo>
                    <a:lnTo>
                      <a:pt x="114" y="263"/>
                    </a:lnTo>
                    <a:lnTo>
                      <a:pt x="113" y="264"/>
                    </a:lnTo>
                    <a:lnTo>
                      <a:pt x="113" y="265"/>
                    </a:lnTo>
                    <a:lnTo>
                      <a:pt x="113" y="267"/>
                    </a:lnTo>
                    <a:lnTo>
                      <a:pt x="113" y="268"/>
                    </a:lnTo>
                    <a:lnTo>
                      <a:pt x="112" y="269"/>
                    </a:lnTo>
                    <a:lnTo>
                      <a:pt x="112" y="270"/>
                    </a:lnTo>
                    <a:lnTo>
                      <a:pt x="112" y="272"/>
                    </a:lnTo>
                    <a:lnTo>
                      <a:pt x="112" y="273"/>
                    </a:lnTo>
                    <a:lnTo>
                      <a:pt x="110" y="274"/>
                    </a:lnTo>
                    <a:lnTo>
                      <a:pt x="110" y="275"/>
                    </a:lnTo>
                    <a:lnTo>
                      <a:pt x="110" y="277"/>
                    </a:lnTo>
                    <a:lnTo>
                      <a:pt x="110" y="278"/>
                    </a:lnTo>
                    <a:lnTo>
                      <a:pt x="110" y="279"/>
                    </a:lnTo>
                    <a:lnTo>
                      <a:pt x="110" y="280"/>
                    </a:lnTo>
                    <a:lnTo>
                      <a:pt x="110" y="282"/>
                    </a:lnTo>
                    <a:lnTo>
                      <a:pt x="110" y="283"/>
                    </a:lnTo>
                    <a:lnTo>
                      <a:pt x="110" y="284"/>
                    </a:lnTo>
                    <a:lnTo>
                      <a:pt x="110" y="286"/>
                    </a:lnTo>
                    <a:lnTo>
                      <a:pt x="110" y="288"/>
                    </a:lnTo>
                    <a:lnTo>
                      <a:pt x="109" y="289"/>
                    </a:lnTo>
                    <a:lnTo>
                      <a:pt x="109" y="290"/>
                    </a:lnTo>
                    <a:lnTo>
                      <a:pt x="109" y="291"/>
                    </a:lnTo>
                    <a:lnTo>
                      <a:pt x="109" y="294"/>
                    </a:lnTo>
                    <a:lnTo>
                      <a:pt x="109" y="295"/>
                    </a:lnTo>
                    <a:lnTo>
                      <a:pt x="109" y="296"/>
                    </a:lnTo>
                    <a:lnTo>
                      <a:pt x="109" y="298"/>
                    </a:lnTo>
                    <a:lnTo>
                      <a:pt x="109" y="299"/>
                    </a:lnTo>
                    <a:lnTo>
                      <a:pt x="109" y="300"/>
                    </a:lnTo>
                    <a:lnTo>
                      <a:pt x="110" y="300"/>
                    </a:lnTo>
                    <a:lnTo>
                      <a:pt x="110" y="301"/>
                    </a:lnTo>
                    <a:lnTo>
                      <a:pt x="110" y="303"/>
                    </a:lnTo>
                    <a:lnTo>
                      <a:pt x="109" y="303"/>
                    </a:lnTo>
                    <a:lnTo>
                      <a:pt x="110" y="304"/>
                    </a:lnTo>
                    <a:lnTo>
                      <a:pt x="110" y="305"/>
                    </a:lnTo>
                    <a:lnTo>
                      <a:pt x="112" y="305"/>
                    </a:lnTo>
                    <a:lnTo>
                      <a:pt x="112" y="306"/>
                    </a:lnTo>
                    <a:lnTo>
                      <a:pt x="113" y="308"/>
                    </a:lnTo>
                    <a:lnTo>
                      <a:pt x="114" y="308"/>
                    </a:lnTo>
                    <a:lnTo>
                      <a:pt x="114" y="309"/>
                    </a:lnTo>
                    <a:lnTo>
                      <a:pt x="115" y="310"/>
                    </a:lnTo>
                    <a:lnTo>
                      <a:pt x="115" y="311"/>
                    </a:lnTo>
                    <a:lnTo>
                      <a:pt x="115" y="312"/>
                    </a:lnTo>
                    <a:lnTo>
                      <a:pt x="115" y="314"/>
                    </a:lnTo>
                    <a:lnTo>
                      <a:pt x="115" y="315"/>
                    </a:lnTo>
                    <a:lnTo>
                      <a:pt x="115" y="316"/>
                    </a:lnTo>
                    <a:lnTo>
                      <a:pt x="117" y="316"/>
                    </a:lnTo>
                    <a:lnTo>
                      <a:pt x="117" y="317"/>
                    </a:lnTo>
                    <a:lnTo>
                      <a:pt x="117" y="319"/>
                    </a:lnTo>
                    <a:lnTo>
                      <a:pt x="115" y="319"/>
                    </a:lnTo>
                    <a:lnTo>
                      <a:pt x="115" y="320"/>
                    </a:lnTo>
                    <a:lnTo>
                      <a:pt x="115" y="321"/>
                    </a:lnTo>
                    <a:lnTo>
                      <a:pt x="114" y="321"/>
                    </a:lnTo>
                    <a:lnTo>
                      <a:pt x="114" y="322"/>
                    </a:lnTo>
                    <a:lnTo>
                      <a:pt x="113" y="322"/>
                    </a:lnTo>
                    <a:lnTo>
                      <a:pt x="113" y="324"/>
                    </a:lnTo>
                    <a:lnTo>
                      <a:pt x="113" y="325"/>
                    </a:lnTo>
                    <a:lnTo>
                      <a:pt x="112" y="325"/>
                    </a:lnTo>
                    <a:lnTo>
                      <a:pt x="113" y="325"/>
                    </a:lnTo>
                    <a:lnTo>
                      <a:pt x="113" y="326"/>
                    </a:lnTo>
                    <a:lnTo>
                      <a:pt x="114" y="326"/>
                    </a:lnTo>
                    <a:lnTo>
                      <a:pt x="114" y="327"/>
                    </a:lnTo>
                    <a:lnTo>
                      <a:pt x="115" y="327"/>
                    </a:lnTo>
                    <a:lnTo>
                      <a:pt x="117" y="329"/>
                    </a:lnTo>
                    <a:lnTo>
                      <a:pt x="117" y="330"/>
                    </a:lnTo>
                    <a:lnTo>
                      <a:pt x="117" y="331"/>
                    </a:lnTo>
                    <a:lnTo>
                      <a:pt x="118" y="331"/>
                    </a:lnTo>
                    <a:lnTo>
                      <a:pt x="119" y="331"/>
                    </a:lnTo>
                    <a:lnTo>
                      <a:pt x="119" y="332"/>
                    </a:lnTo>
                    <a:lnTo>
                      <a:pt x="120" y="332"/>
                    </a:lnTo>
                    <a:lnTo>
                      <a:pt x="120" y="334"/>
                    </a:lnTo>
                    <a:lnTo>
                      <a:pt x="122" y="334"/>
                    </a:lnTo>
                    <a:lnTo>
                      <a:pt x="122" y="335"/>
                    </a:lnTo>
                    <a:lnTo>
                      <a:pt x="122" y="336"/>
                    </a:lnTo>
                    <a:lnTo>
                      <a:pt x="123" y="336"/>
                    </a:lnTo>
                    <a:lnTo>
                      <a:pt x="122" y="336"/>
                    </a:lnTo>
                    <a:lnTo>
                      <a:pt x="122" y="337"/>
                    </a:lnTo>
                    <a:lnTo>
                      <a:pt x="122" y="338"/>
                    </a:lnTo>
                    <a:lnTo>
                      <a:pt x="122" y="340"/>
                    </a:lnTo>
                    <a:lnTo>
                      <a:pt x="122" y="341"/>
                    </a:lnTo>
                    <a:lnTo>
                      <a:pt x="123" y="341"/>
                    </a:lnTo>
                    <a:lnTo>
                      <a:pt x="123" y="342"/>
                    </a:lnTo>
                    <a:lnTo>
                      <a:pt x="122" y="342"/>
                    </a:lnTo>
                    <a:lnTo>
                      <a:pt x="122" y="343"/>
                    </a:lnTo>
                    <a:lnTo>
                      <a:pt x="122" y="345"/>
                    </a:lnTo>
                    <a:lnTo>
                      <a:pt x="122" y="346"/>
                    </a:lnTo>
                    <a:lnTo>
                      <a:pt x="123" y="346"/>
                    </a:lnTo>
                    <a:lnTo>
                      <a:pt x="123" y="347"/>
                    </a:lnTo>
                    <a:lnTo>
                      <a:pt x="123" y="348"/>
                    </a:lnTo>
                    <a:lnTo>
                      <a:pt x="123" y="350"/>
                    </a:lnTo>
                    <a:lnTo>
                      <a:pt x="123" y="351"/>
                    </a:lnTo>
                    <a:lnTo>
                      <a:pt x="123" y="352"/>
                    </a:lnTo>
                    <a:lnTo>
                      <a:pt x="123" y="353"/>
                    </a:lnTo>
                    <a:lnTo>
                      <a:pt x="123" y="355"/>
                    </a:lnTo>
                    <a:lnTo>
                      <a:pt x="123" y="356"/>
                    </a:lnTo>
                    <a:lnTo>
                      <a:pt x="123" y="357"/>
                    </a:lnTo>
                    <a:lnTo>
                      <a:pt x="123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0" y="361"/>
                    </a:lnTo>
                    <a:lnTo>
                      <a:pt x="120" y="362"/>
                    </a:lnTo>
                    <a:lnTo>
                      <a:pt x="120" y="363"/>
                    </a:lnTo>
                    <a:lnTo>
                      <a:pt x="122" y="364"/>
                    </a:lnTo>
                    <a:lnTo>
                      <a:pt x="120" y="364"/>
                    </a:lnTo>
                    <a:lnTo>
                      <a:pt x="119" y="366"/>
                    </a:lnTo>
                    <a:lnTo>
                      <a:pt x="119" y="367"/>
                    </a:lnTo>
                    <a:lnTo>
                      <a:pt x="118" y="367"/>
                    </a:lnTo>
                    <a:lnTo>
                      <a:pt x="119" y="368"/>
                    </a:lnTo>
                    <a:lnTo>
                      <a:pt x="119" y="369"/>
                    </a:lnTo>
                    <a:lnTo>
                      <a:pt x="120" y="369"/>
                    </a:lnTo>
                    <a:lnTo>
                      <a:pt x="120" y="371"/>
                    </a:lnTo>
                    <a:lnTo>
                      <a:pt x="120" y="372"/>
                    </a:lnTo>
                    <a:lnTo>
                      <a:pt x="122" y="372"/>
                    </a:lnTo>
                    <a:lnTo>
                      <a:pt x="122" y="373"/>
                    </a:lnTo>
                    <a:lnTo>
                      <a:pt x="122" y="374"/>
                    </a:lnTo>
                    <a:lnTo>
                      <a:pt x="123" y="374"/>
                    </a:lnTo>
                    <a:lnTo>
                      <a:pt x="124" y="374"/>
                    </a:lnTo>
                    <a:lnTo>
                      <a:pt x="124" y="376"/>
                    </a:lnTo>
                    <a:lnTo>
                      <a:pt x="125" y="376"/>
                    </a:lnTo>
                    <a:lnTo>
                      <a:pt x="127" y="376"/>
                    </a:lnTo>
                    <a:lnTo>
                      <a:pt x="127" y="374"/>
                    </a:lnTo>
                    <a:lnTo>
                      <a:pt x="128" y="374"/>
                    </a:lnTo>
                    <a:lnTo>
                      <a:pt x="129" y="374"/>
                    </a:lnTo>
                    <a:lnTo>
                      <a:pt x="130" y="374"/>
                    </a:lnTo>
                    <a:lnTo>
                      <a:pt x="131" y="374"/>
                    </a:lnTo>
                    <a:lnTo>
                      <a:pt x="133" y="374"/>
                    </a:lnTo>
                    <a:lnTo>
                      <a:pt x="134" y="374"/>
                    </a:lnTo>
                    <a:lnTo>
                      <a:pt x="135" y="374"/>
                    </a:lnTo>
                    <a:lnTo>
                      <a:pt x="136" y="374"/>
                    </a:lnTo>
                    <a:lnTo>
                      <a:pt x="136" y="376"/>
                    </a:lnTo>
                    <a:lnTo>
                      <a:pt x="138" y="376"/>
                    </a:lnTo>
                    <a:lnTo>
                      <a:pt x="138" y="377"/>
                    </a:lnTo>
                    <a:lnTo>
                      <a:pt x="136" y="377"/>
                    </a:lnTo>
                    <a:lnTo>
                      <a:pt x="135" y="377"/>
                    </a:lnTo>
                    <a:lnTo>
                      <a:pt x="134" y="377"/>
                    </a:lnTo>
                    <a:lnTo>
                      <a:pt x="134" y="378"/>
                    </a:lnTo>
                    <a:lnTo>
                      <a:pt x="133" y="379"/>
                    </a:lnTo>
                    <a:lnTo>
                      <a:pt x="133" y="381"/>
                    </a:lnTo>
                    <a:lnTo>
                      <a:pt x="131" y="382"/>
                    </a:lnTo>
                    <a:lnTo>
                      <a:pt x="130" y="383"/>
                    </a:lnTo>
                    <a:lnTo>
                      <a:pt x="130" y="384"/>
                    </a:lnTo>
                    <a:lnTo>
                      <a:pt x="130" y="386"/>
                    </a:lnTo>
                    <a:lnTo>
                      <a:pt x="129" y="387"/>
                    </a:lnTo>
                    <a:lnTo>
                      <a:pt x="128" y="388"/>
                    </a:lnTo>
                    <a:lnTo>
                      <a:pt x="128" y="389"/>
                    </a:lnTo>
                    <a:lnTo>
                      <a:pt x="129" y="389"/>
                    </a:lnTo>
                    <a:lnTo>
                      <a:pt x="130" y="389"/>
                    </a:lnTo>
                    <a:lnTo>
                      <a:pt x="131" y="389"/>
                    </a:lnTo>
                    <a:lnTo>
                      <a:pt x="133" y="389"/>
                    </a:lnTo>
                    <a:lnTo>
                      <a:pt x="134" y="389"/>
                    </a:lnTo>
                    <a:lnTo>
                      <a:pt x="135" y="388"/>
                    </a:lnTo>
                    <a:lnTo>
                      <a:pt x="136" y="388"/>
                    </a:lnTo>
                    <a:lnTo>
                      <a:pt x="138" y="388"/>
                    </a:lnTo>
                    <a:lnTo>
                      <a:pt x="139" y="388"/>
                    </a:lnTo>
                    <a:lnTo>
                      <a:pt x="140" y="388"/>
                    </a:lnTo>
                    <a:lnTo>
                      <a:pt x="141" y="388"/>
                    </a:lnTo>
                    <a:lnTo>
                      <a:pt x="143" y="388"/>
                    </a:lnTo>
                    <a:lnTo>
                      <a:pt x="144" y="388"/>
                    </a:lnTo>
                    <a:lnTo>
                      <a:pt x="148" y="386"/>
                    </a:lnTo>
                    <a:lnTo>
                      <a:pt x="148" y="387"/>
                    </a:lnTo>
                    <a:lnTo>
                      <a:pt x="148" y="388"/>
                    </a:lnTo>
                    <a:lnTo>
                      <a:pt x="148" y="389"/>
                    </a:lnTo>
                    <a:lnTo>
                      <a:pt x="150" y="390"/>
                    </a:lnTo>
                    <a:lnTo>
                      <a:pt x="150" y="392"/>
                    </a:lnTo>
                    <a:lnTo>
                      <a:pt x="151" y="392"/>
                    </a:lnTo>
                    <a:lnTo>
                      <a:pt x="151" y="393"/>
                    </a:lnTo>
                    <a:lnTo>
                      <a:pt x="153" y="393"/>
                    </a:lnTo>
                    <a:lnTo>
                      <a:pt x="153" y="394"/>
                    </a:lnTo>
                    <a:lnTo>
                      <a:pt x="154" y="394"/>
                    </a:lnTo>
                    <a:lnTo>
                      <a:pt x="155" y="395"/>
                    </a:lnTo>
                    <a:lnTo>
                      <a:pt x="157" y="395"/>
                    </a:lnTo>
                    <a:lnTo>
                      <a:pt x="159" y="395"/>
                    </a:lnTo>
                    <a:lnTo>
                      <a:pt x="161" y="395"/>
                    </a:lnTo>
                    <a:lnTo>
                      <a:pt x="162" y="395"/>
                    </a:lnTo>
                    <a:lnTo>
                      <a:pt x="164" y="395"/>
                    </a:lnTo>
                    <a:lnTo>
                      <a:pt x="165" y="395"/>
                    </a:lnTo>
                    <a:lnTo>
                      <a:pt x="166" y="395"/>
                    </a:lnTo>
                    <a:lnTo>
                      <a:pt x="167" y="395"/>
                    </a:lnTo>
                    <a:lnTo>
                      <a:pt x="169" y="395"/>
                    </a:lnTo>
                    <a:lnTo>
                      <a:pt x="170" y="395"/>
                    </a:lnTo>
                    <a:lnTo>
                      <a:pt x="172" y="395"/>
                    </a:lnTo>
                    <a:lnTo>
                      <a:pt x="175" y="395"/>
                    </a:lnTo>
                    <a:lnTo>
                      <a:pt x="176" y="395"/>
                    </a:lnTo>
                    <a:lnTo>
                      <a:pt x="177" y="395"/>
                    </a:lnTo>
                    <a:lnTo>
                      <a:pt x="179" y="395"/>
                    </a:lnTo>
                    <a:lnTo>
                      <a:pt x="180" y="395"/>
                    </a:lnTo>
                    <a:lnTo>
                      <a:pt x="181" y="395"/>
                    </a:lnTo>
                    <a:lnTo>
                      <a:pt x="182" y="395"/>
                    </a:lnTo>
                    <a:lnTo>
                      <a:pt x="185" y="395"/>
                    </a:lnTo>
                    <a:lnTo>
                      <a:pt x="185" y="394"/>
                    </a:lnTo>
                    <a:lnTo>
                      <a:pt x="187" y="394"/>
                    </a:lnTo>
                    <a:lnTo>
                      <a:pt x="188" y="394"/>
                    </a:lnTo>
                    <a:lnTo>
                      <a:pt x="191" y="393"/>
                    </a:lnTo>
                    <a:lnTo>
                      <a:pt x="192" y="393"/>
                    </a:lnTo>
                    <a:lnTo>
                      <a:pt x="192" y="392"/>
                    </a:lnTo>
                    <a:lnTo>
                      <a:pt x="191" y="389"/>
                    </a:lnTo>
                    <a:lnTo>
                      <a:pt x="192" y="389"/>
                    </a:lnTo>
                    <a:lnTo>
                      <a:pt x="192" y="388"/>
                    </a:lnTo>
                    <a:lnTo>
                      <a:pt x="193" y="388"/>
                    </a:lnTo>
                    <a:lnTo>
                      <a:pt x="193" y="387"/>
                    </a:lnTo>
                    <a:lnTo>
                      <a:pt x="193" y="388"/>
                    </a:lnTo>
                    <a:lnTo>
                      <a:pt x="193" y="387"/>
                    </a:lnTo>
                    <a:lnTo>
                      <a:pt x="195" y="387"/>
                    </a:lnTo>
                    <a:lnTo>
                      <a:pt x="195" y="386"/>
                    </a:lnTo>
                    <a:lnTo>
                      <a:pt x="195" y="384"/>
                    </a:lnTo>
                    <a:lnTo>
                      <a:pt x="196" y="384"/>
                    </a:lnTo>
                    <a:lnTo>
                      <a:pt x="196" y="383"/>
                    </a:lnTo>
                    <a:lnTo>
                      <a:pt x="196" y="384"/>
                    </a:lnTo>
                    <a:lnTo>
                      <a:pt x="196" y="383"/>
                    </a:lnTo>
                    <a:lnTo>
                      <a:pt x="197" y="383"/>
                    </a:lnTo>
                    <a:lnTo>
                      <a:pt x="198" y="383"/>
                    </a:lnTo>
                    <a:lnTo>
                      <a:pt x="198" y="382"/>
                    </a:lnTo>
                    <a:lnTo>
                      <a:pt x="200" y="383"/>
                    </a:lnTo>
                    <a:lnTo>
                      <a:pt x="200" y="382"/>
                    </a:lnTo>
                    <a:lnTo>
                      <a:pt x="200" y="381"/>
                    </a:lnTo>
                    <a:lnTo>
                      <a:pt x="201" y="381"/>
                    </a:lnTo>
                    <a:lnTo>
                      <a:pt x="202" y="381"/>
                    </a:lnTo>
                    <a:lnTo>
                      <a:pt x="203" y="381"/>
                    </a:lnTo>
                    <a:lnTo>
                      <a:pt x="203" y="382"/>
                    </a:lnTo>
                    <a:lnTo>
                      <a:pt x="203" y="381"/>
                    </a:lnTo>
                    <a:lnTo>
                      <a:pt x="203" y="382"/>
                    </a:lnTo>
                    <a:lnTo>
                      <a:pt x="205" y="382"/>
                    </a:lnTo>
                    <a:lnTo>
                      <a:pt x="205" y="381"/>
                    </a:lnTo>
                    <a:lnTo>
                      <a:pt x="206" y="381"/>
                    </a:lnTo>
                    <a:lnTo>
                      <a:pt x="207" y="381"/>
                    </a:lnTo>
                    <a:lnTo>
                      <a:pt x="208" y="381"/>
                    </a:lnTo>
                    <a:lnTo>
                      <a:pt x="208" y="379"/>
                    </a:lnTo>
                    <a:lnTo>
                      <a:pt x="209" y="379"/>
                    </a:lnTo>
                    <a:lnTo>
                      <a:pt x="211" y="379"/>
                    </a:lnTo>
                    <a:lnTo>
                      <a:pt x="211" y="381"/>
                    </a:lnTo>
                    <a:lnTo>
                      <a:pt x="211" y="379"/>
                    </a:lnTo>
                    <a:lnTo>
                      <a:pt x="212" y="379"/>
                    </a:lnTo>
                    <a:lnTo>
                      <a:pt x="212" y="378"/>
                    </a:lnTo>
                    <a:lnTo>
                      <a:pt x="212" y="377"/>
                    </a:lnTo>
                    <a:lnTo>
                      <a:pt x="212" y="378"/>
                    </a:lnTo>
                    <a:lnTo>
                      <a:pt x="213" y="378"/>
                    </a:lnTo>
                    <a:lnTo>
                      <a:pt x="213" y="377"/>
                    </a:lnTo>
                    <a:lnTo>
                      <a:pt x="214" y="377"/>
                    </a:lnTo>
                    <a:lnTo>
                      <a:pt x="216" y="377"/>
                    </a:lnTo>
                    <a:lnTo>
                      <a:pt x="217" y="377"/>
                    </a:lnTo>
                    <a:lnTo>
                      <a:pt x="217" y="378"/>
                    </a:lnTo>
                    <a:lnTo>
                      <a:pt x="218" y="378"/>
                    </a:lnTo>
                    <a:lnTo>
                      <a:pt x="218" y="377"/>
                    </a:lnTo>
                    <a:lnTo>
                      <a:pt x="219" y="377"/>
                    </a:lnTo>
                    <a:lnTo>
                      <a:pt x="219" y="376"/>
                    </a:lnTo>
                    <a:lnTo>
                      <a:pt x="221" y="376"/>
                    </a:lnTo>
                    <a:lnTo>
                      <a:pt x="221" y="374"/>
                    </a:lnTo>
                    <a:lnTo>
                      <a:pt x="221" y="373"/>
                    </a:lnTo>
                    <a:lnTo>
                      <a:pt x="221" y="372"/>
                    </a:lnTo>
                    <a:lnTo>
                      <a:pt x="222" y="371"/>
                    </a:lnTo>
                    <a:lnTo>
                      <a:pt x="222" y="368"/>
                    </a:lnTo>
                    <a:lnTo>
                      <a:pt x="221" y="367"/>
                    </a:lnTo>
                    <a:lnTo>
                      <a:pt x="221" y="366"/>
                    </a:lnTo>
                    <a:lnTo>
                      <a:pt x="221" y="364"/>
                    </a:lnTo>
                    <a:lnTo>
                      <a:pt x="222" y="364"/>
                    </a:lnTo>
                    <a:lnTo>
                      <a:pt x="222" y="363"/>
                    </a:lnTo>
                    <a:lnTo>
                      <a:pt x="222" y="362"/>
                    </a:lnTo>
                    <a:lnTo>
                      <a:pt x="223" y="362"/>
                    </a:lnTo>
                    <a:lnTo>
                      <a:pt x="224" y="362"/>
                    </a:lnTo>
                    <a:lnTo>
                      <a:pt x="226" y="362"/>
                    </a:lnTo>
                    <a:lnTo>
                      <a:pt x="226" y="361"/>
                    </a:lnTo>
                    <a:lnTo>
                      <a:pt x="227" y="361"/>
                    </a:lnTo>
                    <a:lnTo>
                      <a:pt x="228" y="360"/>
                    </a:lnTo>
                    <a:lnTo>
                      <a:pt x="229" y="360"/>
                    </a:lnTo>
                    <a:lnTo>
                      <a:pt x="231" y="361"/>
                    </a:lnTo>
                    <a:lnTo>
                      <a:pt x="232" y="361"/>
                    </a:lnTo>
                    <a:lnTo>
                      <a:pt x="233" y="361"/>
                    </a:lnTo>
                    <a:lnTo>
                      <a:pt x="233" y="362"/>
                    </a:lnTo>
                    <a:lnTo>
                      <a:pt x="234" y="362"/>
                    </a:lnTo>
                    <a:lnTo>
                      <a:pt x="234" y="363"/>
                    </a:lnTo>
                    <a:lnTo>
                      <a:pt x="235" y="363"/>
                    </a:lnTo>
                    <a:lnTo>
                      <a:pt x="237" y="363"/>
                    </a:lnTo>
                    <a:lnTo>
                      <a:pt x="238" y="363"/>
                    </a:lnTo>
                    <a:lnTo>
                      <a:pt x="239" y="363"/>
                    </a:lnTo>
                    <a:lnTo>
                      <a:pt x="240" y="363"/>
                    </a:lnTo>
                    <a:lnTo>
                      <a:pt x="242" y="363"/>
                    </a:lnTo>
                    <a:lnTo>
                      <a:pt x="244" y="364"/>
                    </a:lnTo>
                    <a:lnTo>
                      <a:pt x="252" y="366"/>
                    </a:lnTo>
                    <a:lnTo>
                      <a:pt x="255" y="368"/>
                    </a:lnTo>
                    <a:lnTo>
                      <a:pt x="255" y="367"/>
                    </a:lnTo>
                    <a:lnTo>
                      <a:pt x="255" y="366"/>
                    </a:lnTo>
                    <a:lnTo>
                      <a:pt x="255" y="364"/>
                    </a:lnTo>
                    <a:lnTo>
                      <a:pt x="257" y="364"/>
                    </a:lnTo>
                    <a:lnTo>
                      <a:pt x="257" y="363"/>
                    </a:lnTo>
                    <a:lnTo>
                      <a:pt x="258" y="363"/>
                    </a:lnTo>
                    <a:lnTo>
                      <a:pt x="258" y="362"/>
                    </a:lnTo>
                    <a:lnTo>
                      <a:pt x="258" y="361"/>
                    </a:lnTo>
                    <a:lnTo>
                      <a:pt x="258" y="360"/>
                    </a:lnTo>
                    <a:lnTo>
                      <a:pt x="258" y="358"/>
                    </a:lnTo>
                    <a:lnTo>
                      <a:pt x="259" y="358"/>
                    </a:lnTo>
                    <a:lnTo>
                      <a:pt x="259" y="357"/>
                    </a:lnTo>
                    <a:lnTo>
                      <a:pt x="260" y="357"/>
                    </a:lnTo>
                    <a:lnTo>
                      <a:pt x="260" y="358"/>
                    </a:lnTo>
                    <a:lnTo>
                      <a:pt x="262" y="358"/>
                    </a:lnTo>
                    <a:lnTo>
                      <a:pt x="263" y="358"/>
                    </a:lnTo>
                    <a:lnTo>
                      <a:pt x="264" y="358"/>
                    </a:lnTo>
                    <a:lnTo>
                      <a:pt x="264" y="357"/>
                    </a:lnTo>
                    <a:lnTo>
                      <a:pt x="264" y="356"/>
                    </a:lnTo>
                    <a:lnTo>
                      <a:pt x="265" y="356"/>
                    </a:lnTo>
                    <a:lnTo>
                      <a:pt x="266" y="356"/>
                    </a:lnTo>
                    <a:lnTo>
                      <a:pt x="266" y="355"/>
                    </a:lnTo>
                    <a:lnTo>
                      <a:pt x="268" y="355"/>
                    </a:lnTo>
                    <a:lnTo>
                      <a:pt x="268" y="353"/>
                    </a:lnTo>
                    <a:lnTo>
                      <a:pt x="269" y="353"/>
                    </a:lnTo>
                    <a:lnTo>
                      <a:pt x="269" y="352"/>
                    </a:lnTo>
                    <a:lnTo>
                      <a:pt x="270" y="352"/>
                    </a:lnTo>
                    <a:lnTo>
                      <a:pt x="270" y="351"/>
                    </a:lnTo>
                    <a:lnTo>
                      <a:pt x="271" y="351"/>
                    </a:lnTo>
                    <a:lnTo>
                      <a:pt x="271" y="350"/>
                    </a:lnTo>
                    <a:lnTo>
                      <a:pt x="271" y="348"/>
                    </a:lnTo>
                    <a:lnTo>
                      <a:pt x="270" y="348"/>
                    </a:lnTo>
                    <a:lnTo>
                      <a:pt x="270" y="347"/>
                    </a:lnTo>
                    <a:lnTo>
                      <a:pt x="270" y="346"/>
                    </a:lnTo>
                    <a:lnTo>
                      <a:pt x="271" y="346"/>
                    </a:lnTo>
                    <a:lnTo>
                      <a:pt x="270" y="346"/>
                    </a:lnTo>
                    <a:lnTo>
                      <a:pt x="269" y="346"/>
                    </a:lnTo>
                    <a:lnTo>
                      <a:pt x="269" y="345"/>
                    </a:lnTo>
                    <a:lnTo>
                      <a:pt x="269" y="346"/>
                    </a:lnTo>
                    <a:lnTo>
                      <a:pt x="270" y="345"/>
                    </a:lnTo>
                    <a:lnTo>
                      <a:pt x="270" y="343"/>
                    </a:lnTo>
                    <a:lnTo>
                      <a:pt x="271" y="343"/>
                    </a:lnTo>
                    <a:lnTo>
                      <a:pt x="271" y="342"/>
                    </a:lnTo>
                    <a:lnTo>
                      <a:pt x="273" y="342"/>
                    </a:lnTo>
                    <a:lnTo>
                      <a:pt x="273" y="341"/>
                    </a:lnTo>
                    <a:lnTo>
                      <a:pt x="273" y="340"/>
                    </a:lnTo>
                    <a:lnTo>
                      <a:pt x="271" y="340"/>
                    </a:lnTo>
                    <a:lnTo>
                      <a:pt x="270" y="340"/>
                    </a:lnTo>
                    <a:lnTo>
                      <a:pt x="270" y="338"/>
                    </a:lnTo>
                    <a:lnTo>
                      <a:pt x="271" y="338"/>
                    </a:lnTo>
                    <a:lnTo>
                      <a:pt x="271" y="337"/>
                    </a:lnTo>
                    <a:lnTo>
                      <a:pt x="273" y="336"/>
                    </a:lnTo>
                    <a:lnTo>
                      <a:pt x="273" y="335"/>
                    </a:lnTo>
                    <a:lnTo>
                      <a:pt x="273" y="334"/>
                    </a:lnTo>
                    <a:lnTo>
                      <a:pt x="273" y="332"/>
                    </a:lnTo>
                    <a:lnTo>
                      <a:pt x="271" y="332"/>
                    </a:lnTo>
                    <a:lnTo>
                      <a:pt x="271" y="331"/>
                    </a:lnTo>
                    <a:lnTo>
                      <a:pt x="271" y="330"/>
                    </a:lnTo>
                    <a:lnTo>
                      <a:pt x="271" y="329"/>
                    </a:lnTo>
                    <a:lnTo>
                      <a:pt x="273" y="329"/>
                    </a:lnTo>
                    <a:lnTo>
                      <a:pt x="273" y="327"/>
                    </a:lnTo>
                    <a:lnTo>
                      <a:pt x="271" y="327"/>
                    </a:lnTo>
                    <a:lnTo>
                      <a:pt x="271" y="326"/>
                    </a:lnTo>
                    <a:lnTo>
                      <a:pt x="271" y="325"/>
                    </a:lnTo>
                    <a:lnTo>
                      <a:pt x="273" y="325"/>
                    </a:lnTo>
                    <a:lnTo>
                      <a:pt x="273" y="324"/>
                    </a:lnTo>
                    <a:lnTo>
                      <a:pt x="273" y="322"/>
                    </a:lnTo>
                    <a:lnTo>
                      <a:pt x="273" y="321"/>
                    </a:lnTo>
                    <a:lnTo>
                      <a:pt x="274" y="321"/>
                    </a:lnTo>
                    <a:lnTo>
                      <a:pt x="273" y="321"/>
                    </a:lnTo>
                    <a:lnTo>
                      <a:pt x="273" y="320"/>
                    </a:lnTo>
                    <a:lnTo>
                      <a:pt x="274" y="320"/>
                    </a:lnTo>
                    <a:lnTo>
                      <a:pt x="274" y="319"/>
                    </a:lnTo>
                    <a:lnTo>
                      <a:pt x="274" y="317"/>
                    </a:lnTo>
                    <a:lnTo>
                      <a:pt x="273" y="317"/>
                    </a:lnTo>
                    <a:lnTo>
                      <a:pt x="273" y="316"/>
                    </a:lnTo>
                    <a:lnTo>
                      <a:pt x="273" y="315"/>
                    </a:lnTo>
                    <a:lnTo>
                      <a:pt x="276" y="316"/>
                    </a:lnTo>
                    <a:lnTo>
                      <a:pt x="284" y="315"/>
                    </a:lnTo>
                    <a:lnTo>
                      <a:pt x="286" y="314"/>
                    </a:lnTo>
                    <a:lnTo>
                      <a:pt x="291" y="311"/>
                    </a:lnTo>
                    <a:lnTo>
                      <a:pt x="292" y="310"/>
                    </a:lnTo>
                    <a:lnTo>
                      <a:pt x="296" y="310"/>
                    </a:lnTo>
                    <a:lnTo>
                      <a:pt x="297" y="311"/>
                    </a:lnTo>
                    <a:lnTo>
                      <a:pt x="297" y="312"/>
                    </a:lnTo>
                    <a:lnTo>
                      <a:pt x="299" y="312"/>
                    </a:lnTo>
                    <a:lnTo>
                      <a:pt x="299" y="314"/>
                    </a:lnTo>
                    <a:lnTo>
                      <a:pt x="299" y="315"/>
                    </a:lnTo>
                    <a:lnTo>
                      <a:pt x="299" y="316"/>
                    </a:lnTo>
                    <a:lnTo>
                      <a:pt x="299" y="317"/>
                    </a:lnTo>
                    <a:lnTo>
                      <a:pt x="299" y="319"/>
                    </a:lnTo>
                    <a:lnTo>
                      <a:pt x="299" y="320"/>
                    </a:lnTo>
                    <a:lnTo>
                      <a:pt x="297" y="320"/>
                    </a:lnTo>
                    <a:lnTo>
                      <a:pt x="297" y="321"/>
                    </a:lnTo>
                    <a:lnTo>
                      <a:pt x="297" y="322"/>
                    </a:lnTo>
                    <a:lnTo>
                      <a:pt x="296" y="322"/>
                    </a:lnTo>
                    <a:lnTo>
                      <a:pt x="296" y="324"/>
                    </a:lnTo>
                    <a:lnTo>
                      <a:pt x="296" y="325"/>
                    </a:lnTo>
                    <a:lnTo>
                      <a:pt x="297" y="325"/>
                    </a:lnTo>
                    <a:lnTo>
                      <a:pt x="296" y="325"/>
                    </a:lnTo>
                    <a:lnTo>
                      <a:pt x="297" y="325"/>
                    </a:lnTo>
                    <a:lnTo>
                      <a:pt x="297" y="326"/>
                    </a:lnTo>
                    <a:lnTo>
                      <a:pt x="296" y="326"/>
                    </a:lnTo>
                    <a:lnTo>
                      <a:pt x="296" y="327"/>
                    </a:lnTo>
                    <a:lnTo>
                      <a:pt x="296" y="329"/>
                    </a:lnTo>
                    <a:lnTo>
                      <a:pt x="297" y="329"/>
                    </a:lnTo>
                    <a:lnTo>
                      <a:pt x="297" y="330"/>
                    </a:lnTo>
                    <a:lnTo>
                      <a:pt x="297" y="331"/>
                    </a:lnTo>
                    <a:lnTo>
                      <a:pt x="297" y="332"/>
                    </a:lnTo>
                    <a:lnTo>
                      <a:pt x="297" y="334"/>
                    </a:lnTo>
                    <a:lnTo>
                      <a:pt x="296" y="334"/>
                    </a:lnTo>
                    <a:lnTo>
                      <a:pt x="296" y="335"/>
                    </a:lnTo>
                    <a:lnTo>
                      <a:pt x="296" y="336"/>
                    </a:lnTo>
                    <a:lnTo>
                      <a:pt x="296" y="337"/>
                    </a:lnTo>
                    <a:lnTo>
                      <a:pt x="296" y="338"/>
                    </a:lnTo>
                    <a:lnTo>
                      <a:pt x="295" y="338"/>
                    </a:lnTo>
                    <a:lnTo>
                      <a:pt x="296" y="338"/>
                    </a:lnTo>
                    <a:lnTo>
                      <a:pt x="296" y="340"/>
                    </a:lnTo>
                    <a:lnTo>
                      <a:pt x="296" y="341"/>
                    </a:lnTo>
                    <a:lnTo>
                      <a:pt x="295" y="341"/>
                    </a:lnTo>
                    <a:lnTo>
                      <a:pt x="295" y="342"/>
                    </a:lnTo>
                    <a:lnTo>
                      <a:pt x="295" y="343"/>
                    </a:lnTo>
                    <a:lnTo>
                      <a:pt x="295" y="345"/>
                    </a:lnTo>
                    <a:lnTo>
                      <a:pt x="295" y="346"/>
                    </a:lnTo>
                    <a:lnTo>
                      <a:pt x="295" y="347"/>
                    </a:lnTo>
                    <a:lnTo>
                      <a:pt x="294" y="347"/>
                    </a:lnTo>
                    <a:lnTo>
                      <a:pt x="294" y="348"/>
                    </a:lnTo>
                    <a:lnTo>
                      <a:pt x="294" y="350"/>
                    </a:lnTo>
                    <a:lnTo>
                      <a:pt x="294" y="351"/>
                    </a:lnTo>
                    <a:lnTo>
                      <a:pt x="294" y="352"/>
                    </a:lnTo>
                    <a:lnTo>
                      <a:pt x="292" y="352"/>
                    </a:lnTo>
                    <a:lnTo>
                      <a:pt x="294" y="352"/>
                    </a:lnTo>
                    <a:lnTo>
                      <a:pt x="300" y="351"/>
                    </a:lnTo>
                    <a:lnTo>
                      <a:pt x="301" y="351"/>
                    </a:lnTo>
                    <a:lnTo>
                      <a:pt x="302" y="351"/>
                    </a:lnTo>
                    <a:lnTo>
                      <a:pt x="309" y="350"/>
                    </a:lnTo>
                    <a:lnTo>
                      <a:pt x="315" y="348"/>
                    </a:lnTo>
                    <a:lnTo>
                      <a:pt x="318" y="347"/>
                    </a:lnTo>
                    <a:lnTo>
                      <a:pt x="330" y="350"/>
                    </a:lnTo>
                    <a:lnTo>
                      <a:pt x="331" y="350"/>
                    </a:lnTo>
                    <a:lnTo>
                      <a:pt x="341" y="351"/>
                    </a:lnTo>
                    <a:lnTo>
                      <a:pt x="347" y="351"/>
                    </a:lnTo>
                    <a:lnTo>
                      <a:pt x="348" y="347"/>
                    </a:lnTo>
                    <a:lnTo>
                      <a:pt x="354" y="347"/>
                    </a:lnTo>
                    <a:lnTo>
                      <a:pt x="358" y="347"/>
                    </a:lnTo>
                    <a:lnTo>
                      <a:pt x="369" y="348"/>
                    </a:lnTo>
                    <a:lnTo>
                      <a:pt x="370" y="353"/>
                    </a:lnTo>
                    <a:lnTo>
                      <a:pt x="373" y="357"/>
                    </a:lnTo>
                    <a:lnTo>
                      <a:pt x="373" y="358"/>
                    </a:lnTo>
                    <a:lnTo>
                      <a:pt x="374" y="360"/>
                    </a:lnTo>
                    <a:lnTo>
                      <a:pt x="377" y="366"/>
                    </a:lnTo>
                    <a:lnTo>
                      <a:pt x="375" y="366"/>
                    </a:lnTo>
                    <a:lnTo>
                      <a:pt x="372" y="371"/>
                    </a:lnTo>
                    <a:lnTo>
                      <a:pt x="372" y="372"/>
                    </a:lnTo>
                    <a:lnTo>
                      <a:pt x="370" y="372"/>
                    </a:lnTo>
                    <a:lnTo>
                      <a:pt x="369" y="373"/>
                    </a:lnTo>
                    <a:lnTo>
                      <a:pt x="368" y="373"/>
                    </a:lnTo>
                    <a:lnTo>
                      <a:pt x="367" y="373"/>
                    </a:lnTo>
                    <a:lnTo>
                      <a:pt x="366" y="373"/>
                    </a:lnTo>
                    <a:lnTo>
                      <a:pt x="366" y="374"/>
                    </a:lnTo>
                    <a:lnTo>
                      <a:pt x="364" y="374"/>
                    </a:lnTo>
                    <a:lnTo>
                      <a:pt x="363" y="374"/>
                    </a:lnTo>
                    <a:lnTo>
                      <a:pt x="364" y="374"/>
                    </a:lnTo>
                    <a:lnTo>
                      <a:pt x="364" y="376"/>
                    </a:lnTo>
                    <a:lnTo>
                      <a:pt x="366" y="376"/>
                    </a:lnTo>
                    <a:lnTo>
                      <a:pt x="366" y="377"/>
                    </a:lnTo>
                    <a:lnTo>
                      <a:pt x="367" y="377"/>
                    </a:lnTo>
                    <a:lnTo>
                      <a:pt x="368" y="377"/>
                    </a:lnTo>
                    <a:lnTo>
                      <a:pt x="367" y="377"/>
                    </a:lnTo>
                    <a:lnTo>
                      <a:pt x="368" y="377"/>
                    </a:lnTo>
                    <a:lnTo>
                      <a:pt x="369" y="377"/>
                    </a:lnTo>
                    <a:lnTo>
                      <a:pt x="369" y="378"/>
                    </a:lnTo>
                    <a:lnTo>
                      <a:pt x="370" y="378"/>
                    </a:lnTo>
                    <a:lnTo>
                      <a:pt x="369" y="378"/>
                    </a:lnTo>
                    <a:lnTo>
                      <a:pt x="369" y="379"/>
                    </a:lnTo>
                    <a:lnTo>
                      <a:pt x="370" y="379"/>
                    </a:lnTo>
                    <a:lnTo>
                      <a:pt x="369" y="379"/>
                    </a:lnTo>
                    <a:lnTo>
                      <a:pt x="370" y="381"/>
                    </a:lnTo>
                    <a:lnTo>
                      <a:pt x="370" y="382"/>
                    </a:lnTo>
                    <a:lnTo>
                      <a:pt x="370" y="383"/>
                    </a:lnTo>
                    <a:lnTo>
                      <a:pt x="370" y="384"/>
                    </a:lnTo>
                    <a:lnTo>
                      <a:pt x="368" y="386"/>
                    </a:lnTo>
                    <a:lnTo>
                      <a:pt x="367" y="386"/>
                    </a:lnTo>
                    <a:lnTo>
                      <a:pt x="366" y="386"/>
                    </a:lnTo>
                    <a:lnTo>
                      <a:pt x="364" y="387"/>
                    </a:lnTo>
                    <a:lnTo>
                      <a:pt x="363" y="387"/>
                    </a:lnTo>
                    <a:lnTo>
                      <a:pt x="362" y="387"/>
                    </a:lnTo>
                    <a:lnTo>
                      <a:pt x="361" y="387"/>
                    </a:lnTo>
                    <a:lnTo>
                      <a:pt x="359" y="388"/>
                    </a:lnTo>
                    <a:lnTo>
                      <a:pt x="358" y="388"/>
                    </a:lnTo>
                    <a:lnTo>
                      <a:pt x="354" y="389"/>
                    </a:lnTo>
                    <a:lnTo>
                      <a:pt x="353" y="389"/>
                    </a:lnTo>
                    <a:lnTo>
                      <a:pt x="352" y="389"/>
                    </a:lnTo>
                    <a:lnTo>
                      <a:pt x="352" y="390"/>
                    </a:lnTo>
                    <a:lnTo>
                      <a:pt x="352" y="392"/>
                    </a:lnTo>
                    <a:lnTo>
                      <a:pt x="352" y="393"/>
                    </a:lnTo>
                    <a:lnTo>
                      <a:pt x="352" y="395"/>
                    </a:lnTo>
                    <a:lnTo>
                      <a:pt x="351" y="398"/>
                    </a:lnTo>
                    <a:lnTo>
                      <a:pt x="351" y="399"/>
                    </a:lnTo>
                    <a:lnTo>
                      <a:pt x="351" y="402"/>
                    </a:lnTo>
                    <a:lnTo>
                      <a:pt x="351" y="403"/>
                    </a:lnTo>
                    <a:lnTo>
                      <a:pt x="351" y="404"/>
                    </a:lnTo>
                    <a:lnTo>
                      <a:pt x="349" y="407"/>
                    </a:lnTo>
                    <a:lnTo>
                      <a:pt x="349" y="408"/>
                    </a:lnTo>
                    <a:lnTo>
                      <a:pt x="349" y="409"/>
                    </a:lnTo>
                    <a:lnTo>
                      <a:pt x="349" y="410"/>
                    </a:lnTo>
                    <a:lnTo>
                      <a:pt x="349" y="412"/>
                    </a:lnTo>
                    <a:lnTo>
                      <a:pt x="348" y="413"/>
                    </a:lnTo>
                    <a:lnTo>
                      <a:pt x="348" y="414"/>
                    </a:lnTo>
                    <a:lnTo>
                      <a:pt x="348" y="415"/>
                    </a:lnTo>
                    <a:lnTo>
                      <a:pt x="348" y="416"/>
                    </a:lnTo>
                    <a:lnTo>
                      <a:pt x="347" y="418"/>
                    </a:lnTo>
                    <a:lnTo>
                      <a:pt x="347" y="419"/>
                    </a:lnTo>
                    <a:lnTo>
                      <a:pt x="347" y="420"/>
                    </a:lnTo>
                    <a:lnTo>
                      <a:pt x="347" y="424"/>
                    </a:lnTo>
                    <a:lnTo>
                      <a:pt x="346" y="425"/>
                    </a:lnTo>
                    <a:lnTo>
                      <a:pt x="346" y="426"/>
                    </a:lnTo>
                    <a:lnTo>
                      <a:pt x="346" y="428"/>
                    </a:lnTo>
                    <a:lnTo>
                      <a:pt x="346" y="430"/>
                    </a:lnTo>
                    <a:lnTo>
                      <a:pt x="346" y="431"/>
                    </a:lnTo>
                    <a:lnTo>
                      <a:pt x="346" y="434"/>
                    </a:lnTo>
                    <a:lnTo>
                      <a:pt x="344" y="434"/>
                    </a:lnTo>
                    <a:lnTo>
                      <a:pt x="343" y="434"/>
                    </a:lnTo>
                    <a:lnTo>
                      <a:pt x="342" y="434"/>
                    </a:lnTo>
                    <a:lnTo>
                      <a:pt x="341" y="434"/>
                    </a:lnTo>
                    <a:lnTo>
                      <a:pt x="340" y="434"/>
                    </a:lnTo>
                    <a:lnTo>
                      <a:pt x="338" y="434"/>
                    </a:lnTo>
                    <a:lnTo>
                      <a:pt x="337" y="434"/>
                    </a:lnTo>
                    <a:lnTo>
                      <a:pt x="337" y="435"/>
                    </a:lnTo>
                    <a:lnTo>
                      <a:pt x="338" y="435"/>
                    </a:lnTo>
                    <a:lnTo>
                      <a:pt x="338" y="436"/>
                    </a:lnTo>
                    <a:lnTo>
                      <a:pt x="338" y="438"/>
                    </a:lnTo>
                    <a:lnTo>
                      <a:pt x="338" y="439"/>
                    </a:lnTo>
                    <a:lnTo>
                      <a:pt x="338" y="440"/>
                    </a:lnTo>
                    <a:lnTo>
                      <a:pt x="338" y="441"/>
                    </a:lnTo>
                    <a:lnTo>
                      <a:pt x="338" y="442"/>
                    </a:lnTo>
                    <a:lnTo>
                      <a:pt x="338" y="444"/>
                    </a:lnTo>
                    <a:lnTo>
                      <a:pt x="340" y="445"/>
                    </a:lnTo>
                    <a:lnTo>
                      <a:pt x="340" y="446"/>
                    </a:lnTo>
                    <a:lnTo>
                      <a:pt x="340" y="447"/>
                    </a:lnTo>
                    <a:lnTo>
                      <a:pt x="340" y="449"/>
                    </a:lnTo>
                    <a:lnTo>
                      <a:pt x="340" y="450"/>
                    </a:lnTo>
                    <a:lnTo>
                      <a:pt x="340" y="451"/>
                    </a:lnTo>
                    <a:lnTo>
                      <a:pt x="340" y="452"/>
                    </a:lnTo>
                    <a:lnTo>
                      <a:pt x="340" y="454"/>
                    </a:lnTo>
                    <a:lnTo>
                      <a:pt x="338" y="455"/>
                    </a:lnTo>
                    <a:lnTo>
                      <a:pt x="337" y="455"/>
                    </a:lnTo>
                    <a:lnTo>
                      <a:pt x="337" y="456"/>
                    </a:lnTo>
                    <a:lnTo>
                      <a:pt x="336" y="456"/>
                    </a:lnTo>
                    <a:lnTo>
                      <a:pt x="336" y="457"/>
                    </a:lnTo>
                    <a:lnTo>
                      <a:pt x="335" y="457"/>
                    </a:lnTo>
                    <a:lnTo>
                      <a:pt x="335" y="459"/>
                    </a:lnTo>
                    <a:lnTo>
                      <a:pt x="333" y="459"/>
                    </a:lnTo>
                    <a:lnTo>
                      <a:pt x="332" y="459"/>
                    </a:lnTo>
                    <a:lnTo>
                      <a:pt x="331" y="459"/>
                    </a:lnTo>
                    <a:lnTo>
                      <a:pt x="328" y="457"/>
                    </a:lnTo>
                    <a:lnTo>
                      <a:pt x="327" y="457"/>
                    </a:lnTo>
                    <a:lnTo>
                      <a:pt x="326" y="456"/>
                    </a:lnTo>
                    <a:lnTo>
                      <a:pt x="325" y="456"/>
                    </a:lnTo>
                    <a:lnTo>
                      <a:pt x="323" y="455"/>
                    </a:lnTo>
                    <a:lnTo>
                      <a:pt x="322" y="455"/>
                    </a:lnTo>
                    <a:lnTo>
                      <a:pt x="321" y="455"/>
                    </a:lnTo>
                    <a:lnTo>
                      <a:pt x="320" y="454"/>
                    </a:lnTo>
                    <a:lnTo>
                      <a:pt x="318" y="454"/>
                    </a:lnTo>
                    <a:lnTo>
                      <a:pt x="318" y="452"/>
                    </a:lnTo>
                    <a:lnTo>
                      <a:pt x="317" y="452"/>
                    </a:lnTo>
                    <a:lnTo>
                      <a:pt x="317" y="451"/>
                    </a:lnTo>
                    <a:lnTo>
                      <a:pt x="316" y="450"/>
                    </a:lnTo>
                    <a:lnTo>
                      <a:pt x="316" y="449"/>
                    </a:lnTo>
                    <a:lnTo>
                      <a:pt x="315" y="449"/>
                    </a:lnTo>
                    <a:lnTo>
                      <a:pt x="315" y="447"/>
                    </a:lnTo>
                    <a:lnTo>
                      <a:pt x="314" y="447"/>
                    </a:lnTo>
                    <a:lnTo>
                      <a:pt x="312" y="447"/>
                    </a:lnTo>
                    <a:lnTo>
                      <a:pt x="311" y="447"/>
                    </a:lnTo>
                    <a:lnTo>
                      <a:pt x="309" y="446"/>
                    </a:lnTo>
                    <a:lnTo>
                      <a:pt x="307" y="446"/>
                    </a:lnTo>
                    <a:lnTo>
                      <a:pt x="306" y="446"/>
                    </a:lnTo>
                    <a:lnTo>
                      <a:pt x="305" y="445"/>
                    </a:lnTo>
                    <a:lnTo>
                      <a:pt x="304" y="445"/>
                    </a:lnTo>
                    <a:lnTo>
                      <a:pt x="302" y="445"/>
                    </a:lnTo>
                    <a:lnTo>
                      <a:pt x="302" y="444"/>
                    </a:lnTo>
                    <a:lnTo>
                      <a:pt x="302" y="442"/>
                    </a:lnTo>
                    <a:lnTo>
                      <a:pt x="301" y="441"/>
                    </a:lnTo>
                    <a:lnTo>
                      <a:pt x="301" y="440"/>
                    </a:lnTo>
                    <a:lnTo>
                      <a:pt x="301" y="439"/>
                    </a:lnTo>
                    <a:lnTo>
                      <a:pt x="300" y="436"/>
                    </a:lnTo>
                    <a:lnTo>
                      <a:pt x="300" y="435"/>
                    </a:lnTo>
                    <a:lnTo>
                      <a:pt x="300" y="434"/>
                    </a:lnTo>
                    <a:lnTo>
                      <a:pt x="299" y="434"/>
                    </a:lnTo>
                    <a:lnTo>
                      <a:pt x="296" y="434"/>
                    </a:lnTo>
                    <a:lnTo>
                      <a:pt x="294" y="435"/>
                    </a:lnTo>
                    <a:lnTo>
                      <a:pt x="292" y="435"/>
                    </a:lnTo>
                    <a:lnTo>
                      <a:pt x="291" y="435"/>
                    </a:lnTo>
                    <a:lnTo>
                      <a:pt x="290" y="435"/>
                    </a:lnTo>
                    <a:lnTo>
                      <a:pt x="288" y="435"/>
                    </a:lnTo>
                    <a:lnTo>
                      <a:pt x="288" y="434"/>
                    </a:lnTo>
                    <a:lnTo>
                      <a:pt x="288" y="433"/>
                    </a:lnTo>
                    <a:lnTo>
                      <a:pt x="288" y="431"/>
                    </a:lnTo>
                    <a:lnTo>
                      <a:pt x="288" y="430"/>
                    </a:lnTo>
                    <a:lnTo>
                      <a:pt x="288" y="429"/>
                    </a:lnTo>
                    <a:lnTo>
                      <a:pt x="288" y="428"/>
                    </a:lnTo>
                    <a:lnTo>
                      <a:pt x="288" y="426"/>
                    </a:lnTo>
                    <a:lnTo>
                      <a:pt x="286" y="426"/>
                    </a:lnTo>
                    <a:lnTo>
                      <a:pt x="286" y="425"/>
                    </a:lnTo>
                    <a:lnTo>
                      <a:pt x="286" y="424"/>
                    </a:lnTo>
                    <a:lnTo>
                      <a:pt x="285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9" y="421"/>
                    </a:lnTo>
                    <a:lnTo>
                      <a:pt x="279" y="424"/>
                    </a:lnTo>
                    <a:lnTo>
                      <a:pt x="278" y="424"/>
                    </a:lnTo>
                    <a:lnTo>
                      <a:pt x="278" y="425"/>
                    </a:lnTo>
                    <a:lnTo>
                      <a:pt x="278" y="426"/>
                    </a:lnTo>
                    <a:lnTo>
                      <a:pt x="276" y="429"/>
                    </a:lnTo>
                    <a:lnTo>
                      <a:pt x="275" y="430"/>
                    </a:lnTo>
                    <a:lnTo>
                      <a:pt x="278" y="433"/>
                    </a:lnTo>
                    <a:lnTo>
                      <a:pt x="279" y="434"/>
                    </a:lnTo>
                    <a:lnTo>
                      <a:pt x="280" y="436"/>
                    </a:lnTo>
                    <a:lnTo>
                      <a:pt x="281" y="438"/>
                    </a:lnTo>
                    <a:lnTo>
                      <a:pt x="283" y="438"/>
                    </a:lnTo>
                    <a:lnTo>
                      <a:pt x="284" y="439"/>
                    </a:lnTo>
                    <a:lnTo>
                      <a:pt x="284" y="440"/>
                    </a:lnTo>
                    <a:lnTo>
                      <a:pt x="285" y="441"/>
                    </a:lnTo>
                    <a:lnTo>
                      <a:pt x="286" y="442"/>
                    </a:lnTo>
                    <a:lnTo>
                      <a:pt x="288" y="444"/>
                    </a:lnTo>
                    <a:lnTo>
                      <a:pt x="289" y="445"/>
                    </a:lnTo>
                    <a:lnTo>
                      <a:pt x="289" y="446"/>
                    </a:lnTo>
                    <a:lnTo>
                      <a:pt x="290" y="446"/>
                    </a:lnTo>
                    <a:lnTo>
                      <a:pt x="291" y="446"/>
                    </a:lnTo>
                    <a:lnTo>
                      <a:pt x="291" y="447"/>
                    </a:lnTo>
                    <a:lnTo>
                      <a:pt x="291" y="449"/>
                    </a:lnTo>
                    <a:lnTo>
                      <a:pt x="292" y="449"/>
                    </a:lnTo>
                    <a:lnTo>
                      <a:pt x="292" y="450"/>
                    </a:lnTo>
                    <a:lnTo>
                      <a:pt x="292" y="451"/>
                    </a:lnTo>
                    <a:lnTo>
                      <a:pt x="292" y="452"/>
                    </a:lnTo>
                    <a:lnTo>
                      <a:pt x="291" y="452"/>
                    </a:lnTo>
                    <a:lnTo>
                      <a:pt x="291" y="454"/>
                    </a:lnTo>
                    <a:lnTo>
                      <a:pt x="291" y="455"/>
                    </a:lnTo>
                    <a:lnTo>
                      <a:pt x="291" y="456"/>
                    </a:lnTo>
                    <a:lnTo>
                      <a:pt x="290" y="456"/>
                    </a:lnTo>
                    <a:lnTo>
                      <a:pt x="290" y="457"/>
                    </a:lnTo>
                    <a:lnTo>
                      <a:pt x="290" y="459"/>
                    </a:lnTo>
                    <a:lnTo>
                      <a:pt x="290" y="460"/>
                    </a:lnTo>
                    <a:lnTo>
                      <a:pt x="289" y="460"/>
                    </a:lnTo>
                    <a:lnTo>
                      <a:pt x="289" y="461"/>
                    </a:lnTo>
                    <a:lnTo>
                      <a:pt x="289" y="462"/>
                    </a:lnTo>
                    <a:lnTo>
                      <a:pt x="288" y="462"/>
                    </a:lnTo>
                    <a:lnTo>
                      <a:pt x="288" y="464"/>
                    </a:lnTo>
                  </a:path>
                </a:pathLst>
              </a:custGeom>
              <a:noFill/>
              <a:ln w="3175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1276" name="Freeform 17"/>
              <p:cNvSpPr>
                <a:spLocks/>
              </p:cNvSpPr>
              <p:nvPr/>
            </p:nvSpPr>
            <p:spPr bwMode="auto">
              <a:xfrm>
                <a:off x="3173413" y="4248150"/>
                <a:ext cx="522288" cy="1009650"/>
              </a:xfrm>
              <a:custGeom>
                <a:avLst/>
                <a:gdLst>
                  <a:gd name="T0" fmla="*/ 2147483647 w 329"/>
                  <a:gd name="T1" fmla="*/ 2147483647 h 636"/>
                  <a:gd name="T2" fmla="*/ 2147483647 w 329"/>
                  <a:gd name="T3" fmla="*/ 2147483647 h 636"/>
                  <a:gd name="T4" fmla="*/ 2147483647 w 329"/>
                  <a:gd name="T5" fmla="*/ 2147483647 h 636"/>
                  <a:gd name="T6" fmla="*/ 2147483647 w 329"/>
                  <a:gd name="T7" fmla="*/ 2147483647 h 636"/>
                  <a:gd name="T8" fmla="*/ 2147483647 w 329"/>
                  <a:gd name="T9" fmla="*/ 2147483647 h 636"/>
                  <a:gd name="T10" fmla="*/ 2147483647 w 329"/>
                  <a:gd name="T11" fmla="*/ 2147483647 h 636"/>
                  <a:gd name="T12" fmla="*/ 2147483647 w 329"/>
                  <a:gd name="T13" fmla="*/ 2147483647 h 636"/>
                  <a:gd name="T14" fmla="*/ 2147483647 w 329"/>
                  <a:gd name="T15" fmla="*/ 2147483647 h 636"/>
                  <a:gd name="T16" fmla="*/ 2147483647 w 329"/>
                  <a:gd name="T17" fmla="*/ 2147483647 h 636"/>
                  <a:gd name="T18" fmla="*/ 2147483647 w 329"/>
                  <a:gd name="T19" fmla="*/ 2147483647 h 636"/>
                  <a:gd name="T20" fmla="*/ 2147483647 w 329"/>
                  <a:gd name="T21" fmla="*/ 2147483647 h 636"/>
                  <a:gd name="T22" fmla="*/ 2147483647 w 329"/>
                  <a:gd name="T23" fmla="*/ 2147483647 h 636"/>
                  <a:gd name="T24" fmla="*/ 2147483647 w 329"/>
                  <a:gd name="T25" fmla="*/ 2147483647 h 636"/>
                  <a:gd name="T26" fmla="*/ 2147483647 w 329"/>
                  <a:gd name="T27" fmla="*/ 2147483647 h 636"/>
                  <a:gd name="T28" fmla="*/ 2147483647 w 329"/>
                  <a:gd name="T29" fmla="*/ 2147483647 h 636"/>
                  <a:gd name="T30" fmla="*/ 2147483647 w 329"/>
                  <a:gd name="T31" fmla="*/ 2147483647 h 636"/>
                  <a:gd name="T32" fmla="*/ 2147483647 w 329"/>
                  <a:gd name="T33" fmla="*/ 2147483647 h 636"/>
                  <a:gd name="T34" fmla="*/ 2147483647 w 329"/>
                  <a:gd name="T35" fmla="*/ 2147483647 h 636"/>
                  <a:gd name="T36" fmla="*/ 2147483647 w 329"/>
                  <a:gd name="T37" fmla="*/ 2147483647 h 636"/>
                  <a:gd name="T38" fmla="*/ 2147483647 w 329"/>
                  <a:gd name="T39" fmla="*/ 2147483647 h 636"/>
                  <a:gd name="T40" fmla="*/ 2147483647 w 329"/>
                  <a:gd name="T41" fmla="*/ 2147483647 h 636"/>
                  <a:gd name="T42" fmla="*/ 2147483647 w 329"/>
                  <a:gd name="T43" fmla="*/ 2147483647 h 636"/>
                  <a:gd name="T44" fmla="*/ 2147483647 w 329"/>
                  <a:gd name="T45" fmla="*/ 2147483647 h 636"/>
                  <a:gd name="T46" fmla="*/ 2147483647 w 329"/>
                  <a:gd name="T47" fmla="*/ 2147483647 h 636"/>
                  <a:gd name="T48" fmla="*/ 2147483647 w 329"/>
                  <a:gd name="T49" fmla="*/ 2147483647 h 636"/>
                  <a:gd name="T50" fmla="*/ 2147483647 w 329"/>
                  <a:gd name="T51" fmla="*/ 2147483647 h 636"/>
                  <a:gd name="T52" fmla="*/ 2147483647 w 329"/>
                  <a:gd name="T53" fmla="*/ 2147483647 h 636"/>
                  <a:gd name="T54" fmla="*/ 2147483647 w 329"/>
                  <a:gd name="T55" fmla="*/ 2147483647 h 636"/>
                  <a:gd name="T56" fmla="*/ 2147483647 w 329"/>
                  <a:gd name="T57" fmla="*/ 2147483647 h 636"/>
                  <a:gd name="T58" fmla="*/ 2147483647 w 329"/>
                  <a:gd name="T59" fmla="*/ 2147483647 h 636"/>
                  <a:gd name="T60" fmla="*/ 2147483647 w 329"/>
                  <a:gd name="T61" fmla="*/ 2147483647 h 636"/>
                  <a:gd name="T62" fmla="*/ 2147483647 w 329"/>
                  <a:gd name="T63" fmla="*/ 2147483647 h 636"/>
                  <a:gd name="T64" fmla="*/ 2147483647 w 329"/>
                  <a:gd name="T65" fmla="*/ 2147483647 h 636"/>
                  <a:gd name="T66" fmla="*/ 2147483647 w 329"/>
                  <a:gd name="T67" fmla="*/ 2147483647 h 636"/>
                  <a:gd name="T68" fmla="*/ 2147483647 w 329"/>
                  <a:gd name="T69" fmla="*/ 2147483647 h 636"/>
                  <a:gd name="T70" fmla="*/ 2147483647 w 329"/>
                  <a:gd name="T71" fmla="*/ 2147483647 h 636"/>
                  <a:gd name="T72" fmla="*/ 2147483647 w 329"/>
                  <a:gd name="T73" fmla="*/ 2147483647 h 636"/>
                  <a:gd name="T74" fmla="*/ 2147483647 w 329"/>
                  <a:gd name="T75" fmla="*/ 2147483647 h 636"/>
                  <a:gd name="T76" fmla="*/ 2147483647 w 329"/>
                  <a:gd name="T77" fmla="*/ 2147483647 h 636"/>
                  <a:gd name="T78" fmla="*/ 2147483647 w 329"/>
                  <a:gd name="T79" fmla="*/ 2147483647 h 636"/>
                  <a:gd name="T80" fmla="*/ 2147483647 w 329"/>
                  <a:gd name="T81" fmla="*/ 2147483647 h 636"/>
                  <a:gd name="T82" fmla="*/ 2147483647 w 329"/>
                  <a:gd name="T83" fmla="*/ 2147483647 h 636"/>
                  <a:gd name="T84" fmla="*/ 2147483647 w 329"/>
                  <a:gd name="T85" fmla="*/ 2147483647 h 636"/>
                  <a:gd name="T86" fmla="*/ 2147483647 w 329"/>
                  <a:gd name="T87" fmla="*/ 2147483647 h 636"/>
                  <a:gd name="T88" fmla="*/ 2147483647 w 329"/>
                  <a:gd name="T89" fmla="*/ 2147483647 h 636"/>
                  <a:gd name="T90" fmla="*/ 2147483647 w 329"/>
                  <a:gd name="T91" fmla="*/ 2147483647 h 636"/>
                  <a:gd name="T92" fmla="*/ 2147483647 w 329"/>
                  <a:gd name="T93" fmla="*/ 2147483647 h 636"/>
                  <a:gd name="T94" fmla="*/ 2147483647 w 329"/>
                  <a:gd name="T95" fmla="*/ 2147483647 h 636"/>
                  <a:gd name="T96" fmla="*/ 2147483647 w 329"/>
                  <a:gd name="T97" fmla="*/ 2147483647 h 636"/>
                  <a:gd name="T98" fmla="*/ 2147483647 w 329"/>
                  <a:gd name="T99" fmla="*/ 2147483647 h 636"/>
                  <a:gd name="T100" fmla="*/ 2147483647 w 329"/>
                  <a:gd name="T101" fmla="*/ 2147483647 h 636"/>
                  <a:gd name="T102" fmla="*/ 2147483647 w 329"/>
                  <a:gd name="T103" fmla="*/ 2147483647 h 636"/>
                  <a:gd name="T104" fmla="*/ 2147483647 w 329"/>
                  <a:gd name="T105" fmla="*/ 2147483647 h 636"/>
                  <a:gd name="T106" fmla="*/ 2147483647 w 329"/>
                  <a:gd name="T107" fmla="*/ 2147483647 h 636"/>
                  <a:gd name="T108" fmla="*/ 2147483647 w 329"/>
                  <a:gd name="T109" fmla="*/ 2147483647 h 636"/>
                  <a:gd name="T110" fmla="*/ 2147483647 w 329"/>
                  <a:gd name="T111" fmla="*/ 2147483647 h 636"/>
                  <a:gd name="T112" fmla="*/ 2147483647 w 329"/>
                  <a:gd name="T113" fmla="*/ 2147483647 h 636"/>
                  <a:gd name="T114" fmla="*/ 2147483647 w 329"/>
                  <a:gd name="T115" fmla="*/ 2147483647 h 636"/>
                  <a:gd name="T116" fmla="*/ 2147483647 w 329"/>
                  <a:gd name="T117" fmla="*/ 2147483647 h 636"/>
                  <a:gd name="T118" fmla="*/ 2147483647 w 329"/>
                  <a:gd name="T119" fmla="*/ 2147483647 h 6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29" h="636">
                    <a:moveTo>
                      <a:pt x="195" y="0"/>
                    </a:moveTo>
                    <a:lnTo>
                      <a:pt x="193" y="0"/>
                    </a:lnTo>
                    <a:lnTo>
                      <a:pt x="193" y="1"/>
                    </a:lnTo>
                    <a:lnTo>
                      <a:pt x="193" y="2"/>
                    </a:lnTo>
                    <a:lnTo>
                      <a:pt x="192" y="2"/>
                    </a:lnTo>
                    <a:lnTo>
                      <a:pt x="192" y="3"/>
                    </a:lnTo>
                    <a:lnTo>
                      <a:pt x="191" y="4"/>
                    </a:lnTo>
                    <a:lnTo>
                      <a:pt x="191" y="6"/>
                    </a:lnTo>
                    <a:lnTo>
                      <a:pt x="190" y="7"/>
                    </a:lnTo>
                    <a:lnTo>
                      <a:pt x="190" y="8"/>
                    </a:lnTo>
                    <a:lnTo>
                      <a:pt x="190" y="9"/>
                    </a:lnTo>
                    <a:lnTo>
                      <a:pt x="188" y="9"/>
                    </a:lnTo>
                    <a:lnTo>
                      <a:pt x="188" y="11"/>
                    </a:lnTo>
                    <a:lnTo>
                      <a:pt x="187" y="11"/>
                    </a:lnTo>
                    <a:lnTo>
                      <a:pt x="186" y="11"/>
                    </a:lnTo>
                    <a:lnTo>
                      <a:pt x="186" y="12"/>
                    </a:lnTo>
                    <a:lnTo>
                      <a:pt x="185" y="12"/>
                    </a:lnTo>
                    <a:lnTo>
                      <a:pt x="185" y="13"/>
                    </a:lnTo>
                    <a:lnTo>
                      <a:pt x="185" y="14"/>
                    </a:lnTo>
                    <a:lnTo>
                      <a:pt x="183" y="14"/>
                    </a:lnTo>
                    <a:lnTo>
                      <a:pt x="182" y="16"/>
                    </a:lnTo>
                    <a:lnTo>
                      <a:pt x="181" y="16"/>
                    </a:lnTo>
                    <a:lnTo>
                      <a:pt x="181" y="17"/>
                    </a:lnTo>
                    <a:lnTo>
                      <a:pt x="182" y="17"/>
                    </a:lnTo>
                    <a:lnTo>
                      <a:pt x="182" y="18"/>
                    </a:lnTo>
                    <a:lnTo>
                      <a:pt x="181" y="18"/>
                    </a:lnTo>
                    <a:lnTo>
                      <a:pt x="178" y="19"/>
                    </a:lnTo>
                    <a:lnTo>
                      <a:pt x="177" y="19"/>
                    </a:lnTo>
                    <a:lnTo>
                      <a:pt x="177" y="18"/>
                    </a:lnTo>
                    <a:lnTo>
                      <a:pt x="176" y="17"/>
                    </a:lnTo>
                    <a:lnTo>
                      <a:pt x="176" y="16"/>
                    </a:lnTo>
                    <a:lnTo>
                      <a:pt x="175" y="13"/>
                    </a:lnTo>
                    <a:lnTo>
                      <a:pt x="173" y="12"/>
                    </a:lnTo>
                    <a:lnTo>
                      <a:pt x="172" y="8"/>
                    </a:lnTo>
                    <a:lnTo>
                      <a:pt x="171" y="8"/>
                    </a:lnTo>
                    <a:lnTo>
                      <a:pt x="170" y="9"/>
                    </a:lnTo>
                    <a:lnTo>
                      <a:pt x="166" y="6"/>
                    </a:lnTo>
                    <a:lnTo>
                      <a:pt x="165" y="6"/>
                    </a:lnTo>
                    <a:lnTo>
                      <a:pt x="165" y="4"/>
                    </a:lnTo>
                    <a:lnTo>
                      <a:pt x="164" y="4"/>
                    </a:lnTo>
                    <a:lnTo>
                      <a:pt x="164" y="3"/>
                    </a:lnTo>
                    <a:lnTo>
                      <a:pt x="162" y="4"/>
                    </a:lnTo>
                    <a:lnTo>
                      <a:pt x="160" y="8"/>
                    </a:lnTo>
                    <a:lnTo>
                      <a:pt x="160" y="9"/>
                    </a:lnTo>
                    <a:lnTo>
                      <a:pt x="159" y="12"/>
                    </a:lnTo>
                    <a:lnTo>
                      <a:pt x="156" y="14"/>
                    </a:lnTo>
                    <a:lnTo>
                      <a:pt x="156" y="16"/>
                    </a:lnTo>
                    <a:lnTo>
                      <a:pt x="154" y="21"/>
                    </a:lnTo>
                    <a:lnTo>
                      <a:pt x="152" y="21"/>
                    </a:lnTo>
                    <a:lnTo>
                      <a:pt x="151" y="23"/>
                    </a:lnTo>
                    <a:lnTo>
                      <a:pt x="149" y="26"/>
                    </a:lnTo>
                    <a:lnTo>
                      <a:pt x="146" y="29"/>
                    </a:lnTo>
                    <a:lnTo>
                      <a:pt x="145" y="32"/>
                    </a:lnTo>
                    <a:lnTo>
                      <a:pt x="145" y="33"/>
                    </a:lnTo>
                    <a:lnTo>
                      <a:pt x="144" y="33"/>
                    </a:lnTo>
                    <a:lnTo>
                      <a:pt x="142" y="33"/>
                    </a:lnTo>
                    <a:lnTo>
                      <a:pt x="142" y="32"/>
                    </a:lnTo>
                    <a:lnTo>
                      <a:pt x="142" y="30"/>
                    </a:lnTo>
                    <a:lnTo>
                      <a:pt x="141" y="30"/>
                    </a:lnTo>
                    <a:lnTo>
                      <a:pt x="141" y="29"/>
                    </a:lnTo>
                    <a:lnTo>
                      <a:pt x="140" y="28"/>
                    </a:lnTo>
                    <a:lnTo>
                      <a:pt x="140" y="27"/>
                    </a:lnTo>
                    <a:lnTo>
                      <a:pt x="139" y="27"/>
                    </a:lnTo>
                    <a:lnTo>
                      <a:pt x="139" y="26"/>
                    </a:lnTo>
                    <a:lnTo>
                      <a:pt x="138" y="27"/>
                    </a:lnTo>
                    <a:lnTo>
                      <a:pt x="136" y="27"/>
                    </a:lnTo>
                    <a:lnTo>
                      <a:pt x="136" y="28"/>
                    </a:lnTo>
                    <a:lnTo>
                      <a:pt x="135" y="28"/>
                    </a:lnTo>
                    <a:lnTo>
                      <a:pt x="135" y="30"/>
                    </a:lnTo>
                    <a:lnTo>
                      <a:pt x="134" y="30"/>
                    </a:lnTo>
                    <a:lnTo>
                      <a:pt x="133" y="30"/>
                    </a:lnTo>
                    <a:lnTo>
                      <a:pt x="133" y="33"/>
                    </a:lnTo>
                    <a:lnTo>
                      <a:pt x="133" y="34"/>
                    </a:lnTo>
                    <a:lnTo>
                      <a:pt x="133" y="35"/>
                    </a:lnTo>
                    <a:lnTo>
                      <a:pt x="134" y="37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3" y="43"/>
                    </a:lnTo>
                    <a:lnTo>
                      <a:pt x="133" y="45"/>
                    </a:lnTo>
                    <a:lnTo>
                      <a:pt x="133" y="47"/>
                    </a:lnTo>
                    <a:lnTo>
                      <a:pt x="133" y="48"/>
                    </a:lnTo>
                    <a:lnTo>
                      <a:pt x="133" y="49"/>
                    </a:lnTo>
                    <a:lnTo>
                      <a:pt x="131" y="50"/>
                    </a:lnTo>
                    <a:lnTo>
                      <a:pt x="131" y="52"/>
                    </a:lnTo>
                    <a:lnTo>
                      <a:pt x="130" y="53"/>
                    </a:lnTo>
                    <a:lnTo>
                      <a:pt x="129" y="55"/>
                    </a:lnTo>
                    <a:lnTo>
                      <a:pt x="128" y="56"/>
                    </a:lnTo>
                    <a:lnTo>
                      <a:pt x="128" y="58"/>
                    </a:lnTo>
                    <a:lnTo>
                      <a:pt x="128" y="59"/>
                    </a:lnTo>
                    <a:lnTo>
                      <a:pt x="126" y="59"/>
                    </a:lnTo>
                    <a:lnTo>
                      <a:pt x="126" y="60"/>
                    </a:lnTo>
                    <a:lnTo>
                      <a:pt x="128" y="60"/>
                    </a:lnTo>
                    <a:lnTo>
                      <a:pt x="129" y="60"/>
                    </a:lnTo>
                    <a:lnTo>
                      <a:pt x="129" y="61"/>
                    </a:lnTo>
                    <a:lnTo>
                      <a:pt x="128" y="63"/>
                    </a:lnTo>
                    <a:lnTo>
                      <a:pt x="128" y="64"/>
                    </a:lnTo>
                    <a:lnTo>
                      <a:pt x="125" y="66"/>
                    </a:lnTo>
                    <a:lnTo>
                      <a:pt x="124" y="70"/>
                    </a:lnTo>
                    <a:lnTo>
                      <a:pt x="123" y="70"/>
                    </a:lnTo>
                    <a:lnTo>
                      <a:pt x="121" y="70"/>
                    </a:lnTo>
                    <a:lnTo>
                      <a:pt x="121" y="71"/>
                    </a:lnTo>
                    <a:lnTo>
                      <a:pt x="120" y="71"/>
                    </a:lnTo>
                    <a:lnTo>
                      <a:pt x="120" y="70"/>
                    </a:lnTo>
                    <a:lnTo>
                      <a:pt x="119" y="70"/>
                    </a:lnTo>
                    <a:lnTo>
                      <a:pt x="119" y="69"/>
                    </a:lnTo>
                    <a:lnTo>
                      <a:pt x="118" y="69"/>
                    </a:lnTo>
                    <a:lnTo>
                      <a:pt x="116" y="68"/>
                    </a:lnTo>
                    <a:lnTo>
                      <a:pt x="116" y="69"/>
                    </a:lnTo>
                    <a:lnTo>
                      <a:pt x="115" y="69"/>
                    </a:lnTo>
                    <a:lnTo>
                      <a:pt x="114" y="69"/>
                    </a:lnTo>
                    <a:lnTo>
                      <a:pt x="113" y="69"/>
                    </a:lnTo>
                    <a:lnTo>
                      <a:pt x="113" y="68"/>
                    </a:lnTo>
                    <a:lnTo>
                      <a:pt x="112" y="66"/>
                    </a:lnTo>
                    <a:lnTo>
                      <a:pt x="110" y="66"/>
                    </a:lnTo>
                    <a:lnTo>
                      <a:pt x="110" y="65"/>
                    </a:lnTo>
                    <a:lnTo>
                      <a:pt x="110" y="64"/>
                    </a:lnTo>
                    <a:lnTo>
                      <a:pt x="109" y="63"/>
                    </a:lnTo>
                    <a:lnTo>
                      <a:pt x="109" y="61"/>
                    </a:lnTo>
                    <a:lnTo>
                      <a:pt x="109" y="60"/>
                    </a:lnTo>
                    <a:lnTo>
                      <a:pt x="109" y="59"/>
                    </a:lnTo>
                    <a:lnTo>
                      <a:pt x="109" y="58"/>
                    </a:lnTo>
                    <a:lnTo>
                      <a:pt x="109" y="56"/>
                    </a:lnTo>
                    <a:lnTo>
                      <a:pt x="109" y="54"/>
                    </a:lnTo>
                    <a:lnTo>
                      <a:pt x="109" y="53"/>
                    </a:lnTo>
                    <a:lnTo>
                      <a:pt x="109" y="52"/>
                    </a:lnTo>
                    <a:lnTo>
                      <a:pt x="110" y="49"/>
                    </a:lnTo>
                    <a:lnTo>
                      <a:pt x="112" y="47"/>
                    </a:lnTo>
                    <a:lnTo>
                      <a:pt x="110" y="44"/>
                    </a:lnTo>
                    <a:lnTo>
                      <a:pt x="109" y="42"/>
                    </a:lnTo>
                    <a:lnTo>
                      <a:pt x="108" y="40"/>
                    </a:lnTo>
                    <a:lnTo>
                      <a:pt x="107" y="39"/>
                    </a:lnTo>
                    <a:lnTo>
                      <a:pt x="107" y="38"/>
                    </a:lnTo>
                    <a:lnTo>
                      <a:pt x="105" y="38"/>
                    </a:lnTo>
                    <a:lnTo>
                      <a:pt x="105" y="37"/>
                    </a:lnTo>
                    <a:lnTo>
                      <a:pt x="104" y="35"/>
                    </a:lnTo>
                    <a:lnTo>
                      <a:pt x="103" y="35"/>
                    </a:lnTo>
                    <a:lnTo>
                      <a:pt x="103" y="34"/>
                    </a:lnTo>
                    <a:lnTo>
                      <a:pt x="103" y="33"/>
                    </a:lnTo>
                    <a:lnTo>
                      <a:pt x="102" y="33"/>
                    </a:lnTo>
                    <a:lnTo>
                      <a:pt x="102" y="32"/>
                    </a:lnTo>
                    <a:lnTo>
                      <a:pt x="100" y="32"/>
                    </a:lnTo>
                    <a:lnTo>
                      <a:pt x="100" y="30"/>
                    </a:lnTo>
                    <a:lnTo>
                      <a:pt x="99" y="30"/>
                    </a:lnTo>
                    <a:lnTo>
                      <a:pt x="99" y="29"/>
                    </a:lnTo>
                    <a:lnTo>
                      <a:pt x="98" y="28"/>
                    </a:lnTo>
                    <a:lnTo>
                      <a:pt x="98" y="27"/>
                    </a:lnTo>
                    <a:lnTo>
                      <a:pt x="98" y="26"/>
                    </a:lnTo>
                    <a:lnTo>
                      <a:pt x="98" y="24"/>
                    </a:lnTo>
                    <a:lnTo>
                      <a:pt x="97" y="24"/>
                    </a:lnTo>
                    <a:lnTo>
                      <a:pt x="97" y="23"/>
                    </a:lnTo>
                    <a:lnTo>
                      <a:pt x="98" y="22"/>
                    </a:lnTo>
                    <a:lnTo>
                      <a:pt x="98" y="21"/>
                    </a:lnTo>
                    <a:lnTo>
                      <a:pt x="98" y="19"/>
                    </a:lnTo>
                    <a:lnTo>
                      <a:pt x="98" y="18"/>
                    </a:lnTo>
                    <a:lnTo>
                      <a:pt x="97" y="18"/>
                    </a:lnTo>
                    <a:lnTo>
                      <a:pt x="97" y="17"/>
                    </a:lnTo>
                    <a:lnTo>
                      <a:pt x="95" y="17"/>
                    </a:lnTo>
                    <a:lnTo>
                      <a:pt x="94" y="17"/>
                    </a:lnTo>
                    <a:lnTo>
                      <a:pt x="93" y="17"/>
                    </a:lnTo>
                    <a:lnTo>
                      <a:pt x="92" y="17"/>
                    </a:lnTo>
                    <a:lnTo>
                      <a:pt x="89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7" y="18"/>
                    </a:lnTo>
                    <a:lnTo>
                      <a:pt x="83" y="19"/>
                    </a:lnTo>
                    <a:lnTo>
                      <a:pt x="83" y="18"/>
                    </a:lnTo>
                    <a:lnTo>
                      <a:pt x="83" y="17"/>
                    </a:lnTo>
                    <a:lnTo>
                      <a:pt x="82" y="17"/>
                    </a:lnTo>
                    <a:lnTo>
                      <a:pt x="83" y="17"/>
                    </a:lnTo>
                    <a:lnTo>
                      <a:pt x="83" y="16"/>
                    </a:lnTo>
                    <a:lnTo>
                      <a:pt x="82" y="16"/>
                    </a:lnTo>
                    <a:lnTo>
                      <a:pt x="82" y="14"/>
                    </a:lnTo>
                    <a:lnTo>
                      <a:pt x="81" y="14"/>
                    </a:lnTo>
                    <a:lnTo>
                      <a:pt x="81" y="13"/>
                    </a:lnTo>
                    <a:lnTo>
                      <a:pt x="79" y="13"/>
                    </a:lnTo>
                    <a:lnTo>
                      <a:pt x="78" y="14"/>
                    </a:lnTo>
                    <a:lnTo>
                      <a:pt x="78" y="16"/>
                    </a:lnTo>
                    <a:lnTo>
                      <a:pt x="77" y="16"/>
                    </a:lnTo>
                    <a:lnTo>
                      <a:pt x="77" y="17"/>
                    </a:lnTo>
                    <a:lnTo>
                      <a:pt x="76" y="17"/>
                    </a:lnTo>
                    <a:lnTo>
                      <a:pt x="76" y="18"/>
                    </a:lnTo>
                    <a:lnTo>
                      <a:pt x="74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2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3" y="27"/>
                    </a:lnTo>
                    <a:lnTo>
                      <a:pt x="74" y="27"/>
                    </a:lnTo>
                    <a:lnTo>
                      <a:pt x="74" y="28"/>
                    </a:lnTo>
                    <a:lnTo>
                      <a:pt x="72" y="29"/>
                    </a:lnTo>
                    <a:lnTo>
                      <a:pt x="71" y="29"/>
                    </a:lnTo>
                    <a:lnTo>
                      <a:pt x="71" y="30"/>
                    </a:lnTo>
                    <a:lnTo>
                      <a:pt x="71" y="32"/>
                    </a:lnTo>
                    <a:lnTo>
                      <a:pt x="71" y="33"/>
                    </a:lnTo>
                    <a:lnTo>
                      <a:pt x="69" y="33"/>
                    </a:lnTo>
                    <a:lnTo>
                      <a:pt x="68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4" y="34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7" y="43"/>
                    </a:lnTo>
                    <a:lnTo>
                      <a:pt x="67" y="44"/>
                    </a:lnTo>
                    <a:lnTo>
                      <a:pt x="67" y="45"/>
                    </a:lnTo>
                    <a:lnTo>
                      <a:pt x="68" y="45"/>
                    </a:lnTo>
                    <a:lnTo>
                      <a:pt x="68" y="47"/>
                    </a:lnTo>
                    <a:lnTo>
                      <a:pt x="69" y="47"/>
                    </a:lnTo>
                    <a:lnTo>
                      <a:pt x="69" y="48"/>
                    </a:lnTo>
                    <a:lnTo>
                      <a:pt x="71" y="47"/>
                    </a:lnTo>
                    <a:lnTo>
                      <a:pt x="72" y="47"/>
                    </a:lnTo>
                    <a:lnTo>
                      <a:pt x="72" y="45"/>
                    </a:lnTo>
                    <a:lnTo>
                      <a:pt x="73" y="45"/>
                    </a:lnTo>
                    <a:lnTo>
                      <a:pt x="74" y="44"/>
                    </a:lnTo>
                    <a:lnTo>
                      <a:pt x="76" y="45"/>
                    </a:lnTo>
                    <a:lnTo>
                      <a:pt x="77" y="45"/>
                    </a:lnTo>
                    <a:lnTo>
                      <a:pt x="78" y="45"/>
                    </a:lnTo>
                    <a:lnTo>
                      <a:pt x="79" y="44"/>
                    </a:lnTo>
                    <a:lnTo>
                      <a:pt x="81" y="44"/>
                    </a:lnTo>
                    <a:lnTo>
                      <a:pt x="82" y="45"/>
                    </a:lnTo>
                    <a:lnTo>
                      <a:pt x="83" y="45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4" y="49"/>
                    </a:lnTo>
                    <a:lnTo>
                      <a:pt x="86" y="49"/>
                    </a:lnTo>
                    <a:lnTo>
                      <a:pt x="87" y="49"/>
                    </a:lnTo>
                    <a:lnTo>
                      <a:pt x="88" y="49"/>
                    </a:lnTo>
                    <a:lnTo>
                      <a:pt x="89" y="49"/>
                    </a:lnTo>
                    <a:lnTo>
                      <a:pt x="90" y="49"/>
                    </a:lnTo>
                    <a:lnTo>
                      <a:pt x="90" y="50"/>
                    </a:lnTo>
                    <a:lnTo>
                      <a:pt x="90" y="52"/>
                    </a:lnTo>
                    <a:lnTo>
                      <a:pt x="89" y="52"/>
                    </a:lnTo>
                    <a:lnTo>
                      <a:pt x="89" y="53"/>
                    </a:lnTo>
                    <a:lnTo>
                      <a:pt x="89" y="54"/>
                    </a:lnTo>
                    <a:lnTo>
                      <a:pt x="89" y="55"/>
                    </a:lnTo>
                    <a:lnTo>
                      <a:pt x="89" y="56"/>
                    </a:lnTo>
                    <a:lnTo>
                      <a:pt x="92" y="58"/>
                    </a:lnTo>
                    <a:lnTo>
                      <a:pt x="90" y="58"/>
                    </a:lnTo>
                    <a:lnTo>
                      <a:pt x="89" y="59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88" y="61"/>
                    </a:lnTo>
                    <a:lnTo>
                      <a:pt x="88" y="63"/>
                    </a:lnTo>
                    <a:lnTo>
                      <a:pt x="87" y="63"/>
                    </a:lnTo>
                    <a:lnTo>
                      <a:pt x="87" y="64"/>
                    </a:lnTo>
                    <a:lnTo>
                      <a:pt x="87" y="63"/>
                    </a:lnTo>
                    <a:lnTo>
                      <a:pt x="86" y="64"/>
                    </a:lnTo>
                    <a:lnTo>
                      <a:pt x="86" y="65"/>
                    </a:lnTo>
                    <a:lnTo>
                      <a:pt x="86" y="66"/>
                    </a:lnTo>
                    <a:lnTo>
                      <a:pt x="86" y="68"/>
                    </a:lnTo>
                    <a:lnTo>
                      <a:pt x="86" y="69"/>
                    </a:lnTo>
                    <a:lnTo>
                      <a:pt x="86" y="70"/>
                    </a:lnTo>
                    <a:lnTo>
                      <a:pt x="86" y="71"/>
                    </a:lnTo>
                    <a:lnTo>
                      <a:pt x="86" y="73"/>
                    </a:lnTo>
                    <a:lnTo>
                      <a:pt x="86" y="74"/>
                    </a:lnTo>
                    <a:lnTo>
                      <a:pt x="86" y="75"/>
                    </a:lnTo>
                    <a:lnTo>
                      <a:pt x="86" y="76"/>
                    </a:lnTo>
                    <a:lnTo>
                      <a:pt x="84" y="79"/>
                    </a:lnTo>
                    <a:lnTo>
                      <a:pt x="84" y="80"/>
                    </a:lnTo>
                    <a:lnTo>
                      <a:pt x="84" y="81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3" y="84"/>
                    </a:lnTo>
                    <a:lnTo>
                      <a:pt x="83" y="85"/>
                    </a:lnTo>
                    <a:lnTo>
                      <a:pt x="83" y="86"/>
                    </a:lnTo>
                    <a:lnTo>
                      <a:pt x="82" y="86"/>
                    </a:lnTo>
                    <a:lnTo>
                      <a:pt x="82" y="87"/>
                    </a:lnTo>
                    <a:lnTo>
                      <a:pt x="81" y="87"/>
                    </a:lnTo>
                    <a:lnTo>
                      <a:pt x="79" y="87"/>
                    </a:lnTo>
                    <a:lnTo>
                      <a:pt x="77" y="89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6" y="94"/>
                    </a:lnTo>
                    <a:lnTo>
                      <a:pt x="74" y="94"/>
                    </a:lnTo>
                    <a:lnTo>
                      <a:pt x="74" y="95"/>
                    </a:lnTo>
                    <a:lnTo>
                      <a:pt x="73" y="95"/>
                    </a:lnTo>
                    <a:lnTo>
                      <a:pt x="72" y="95"/>
                    </a:lnTo>
                    <a:lnTo>
                      <a:pt x="72" y="94"/>
                    </a:lnTo>
                    <a:lnTo>
                      <a:pt x="69" y="94"/>
                    </a:lnTo>
                    <a:lnTo>
                      <a:pt x="68" y="95"/>
                    </a:lnTo>
                    <a:lnTo>
                      <a:pt x="67" y="95"/>
                    </a:lnTo>
                    <a:lnTo>
                      <a:pt x="67" y="94"/>
                    </a:lnTo>
                    <a:lnTo>
                      <a:pt x="67" y="92"/>
                    </a:lnTo>
                    <a:lnTo>
                      <a:pt x="66" y="92"/>
                    </a:lnTo>
                    <a:lnTo>
                      <a:pt x="66" y="91"/>
                    </a:lnTo>
                    <a:lnTo>
                      <a:pt x="66" y="90"/>
                    </a:lnTo>
                    <a:lnTo>
                      <a:pt x="64" y="90"/>
                    </a:lnTo>
                    <a:lnTo>
                      <a:pt x="64" y="89"/>
                    </a:lnTo>
                    <a:lnTo>
                      <a:pt x="63" y="89"/>
                    </a:lnTo>
                    <a:lnTo>
                      <a:pt x="63" y="90"/>
                    </a:lnTo>
                    <a:lnTo>
                      <a:pt x="63" y="91"/>
                    </a:lnTo>
                    <a:lnTo>
                      <a:pt x="63" y="92"/>
                    </a:lnTo>
                    <a:lnTo>
                      <a:pt x="62" y="92"/>
                    </a:lnTo>
                    <a:lnTo>
                      <a:pt x="62" y="94"/>
                    </a:lnTo>
                    <a:lnTo>
                      <a:pt x="61" y="94"/>
                    </a:lnTo>
                    <a:lnTo>
                      <a:pt x="61" y="95"/>
                    </a:lnTo>
                    <a:lnTo>
                      <a:pt x="60" y="95"/>
                    </a:lnTo>
                    <a:lnTo>
                      <a:pt x="60" y="96"/>
                    </a:lnTo>
                    <a:lnTo>
                      <a:pt x="60" y="97"/>
                    </a:lnTo>
                    <a:lnTo>
                      <a:pt x="60" y="99"/>
                    </a:lnTo>
                    <a:lnTo>
                      <a:pt x="60" y="100"/>
                    </a:lnTo>
                    <a:lnTo>
                      <a:pt x="58" y="100"/>
                    </a:lnTo>
                    <a:lnTo>
                      <a:pt x="56" y="99"/>
                    </a:lnTo>
                    <a:lnTo>
                      <a:pt x="55" y="99"/>
                    </a:lnTo>
                    <a:lnTo>
                      <a:pt x="55" y="97"/>
                    </a:lnTo>
                    <a:lnTo>
                      <a:pt x="55" y="96"/>
                    </a:lnTo>
                    <a:lnTo>
                      <a:pt x="55" y="95"/>
                    </a:lnTo>
                    <a:lnTo>
                      <a:pt x="56" y="95"/>
                    </a:lnTo>
                    <a:lnTo>
                      <a:pt x="56" y="94"/>
                    </a:lnTo>
                    <a:lnTo>
                      <a:pt x="56" y="92"/>
                    </a:lnTo>
                    <a:lnTo>
                      <a:pt x="56" y="91"/>
                    </a:lnTo>
                    <a:lnTo>
                      <a:pt x="56" y="90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3" y="89"/>
                    </a:lnTo>
                    <a:lnTo>
                      <a:pt x="52" y="89"/>
                    </a:lnTo>
                    <a:lnTo>
                      <a:pt x="51" y="87"/>
                    </a:lnTo>
                    <a:lnTo>
                      <a:pt x="48" y="86"/>
                    </a:lnTo>
                    <a:lnTo>
                      <a:pt x="47" y="86"/>
                    </a:lnTo>
                    <a:lnTo>
                      <a:pt x="42" y="84"/>
                    </a:lnTo>
                    <a:lnTo>
                      <a:pt x="41" y="82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0" y="85"/>
                    </a:lnTo>
                    <a:lnTo>
                      <a:pt x="40" y="86"/>
                    </a:lnTo>
                    <a:lnTo>
                      <a:pt x="38" y="86"/>
                    </a:lnTo>
                    <a:lnTo>
                      <a:pt x="37" y="86"/>
                    </a:lnTo>
                    <a:lnTo>
                      <a:pt x="37" y="87"/>
                    </a:lnTo>
                    <a:lnTo>
                      <a:pt x="36" y="87"/>
                    </a:lnTo>
                    <a:lnTo>
                      <a:pt x="35" y="87"/>
                    </a:lnTo>
                    <a:lnTo>
                      <a:pt x="34" y="87"/>
                    </a:lnTo>
                    <a:lnTo>
                      <a:pt x="32" y="86"/>
                    </a:lnTo>
                    <a:lnTo>
                      <a:pt x="31" y="86"/>
                    </a:lnTo>
                    <a:lnTo>
                      <a:pt x="30" y="87"/>
                    </a:lnTo>
                    <a:lnTo>
                      <a:pt x="26" y="87"/>
                    </a:lnTo>
                    <a:lnTo>
                      <a:pt x="26" y="89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9"/>
                    </a:lnTo>
                    <a:lnTo>
                      <a:pt x="19" y="90"/>
                    </a:lnTo>
                    <a:lnTo>
                      <a:pt x="17" y="90"/>
                    </a:lnTo>
                    <a:lnTo>
                      <a:pt x="16" y="91"/>
                    </a:lnTo>
                    <a:lnTo>
                      <a:pt x="14" y="92"/>
                    </a:lnTo>
                    <a:lnTo>
                      <a:pt x="12" y="94"/>
                    </a:lnTo>
                    <a:lnTo>
                      <a:pt x="10" y="95"/>
                    </a:lnTo>
                    <a:lnTo>
                      <a:pt x="9" y="95"/>
                    </a:lnTo>
                    <a:lnTo>
                      <a:pt x="8" y="95"/>
                    </a:lnTo>
                    <a:lnTo>
                      <a:pt x="6" y="96"/>
                    </a:lnTo>
                    <a:lnTo>
                      <a:pt x="5" y="96"/>
                    </a:lnTo>
                    <a:lnTo>
                      <a:pt x="4" y="96"/>
                    </a:lnTo>
                    <a:lnTo>
                      <a:pt x="3" y="97"/>
                    </a:lnTo>
                    <a:lnTo>
                      <a:pt x="1" y="97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1"/>
                    </a:lnTo>
                    <a:lnTo>
                      <a:pt x="4" y="105"/>
                    </a:lnTo>
                    <a:lnTo>
                      <a:pt x="5" y="106"/>
                    </a:lnTo>
                    <a:lnTo>
                      <a:pt x="6" y="108"/>
                    </a:lnTo>
                    <a:lnTo>
                      <a:pt x="8" y="110"/>
                    </a:lnTo>
                    <a:lnTo>
                      <a:pt x="8" y="111"/>
                    </a:lnTo>
                    <a:lnTo>
                      <a:pt x="9" y="112"/>
                    </a:lnTo>
                    <a:lnTo>
                      <a:pt x="9" y="113"/>
                    </a:lnTo>
                    <a:lnTo>
                      <a:pt x="10" y="115"/>
                    </a:lnTo>
                    <a:lnTo>
                      <a:pt x="11" y="116"/>
                    </a:lnTo>
                    <a:lnTo>
                      <a:pt x="11" y="117"/>
                    </a:lnTo>
                    <a:lnTo>
                      <a:pt x="12" y="120"/>
                    </a:lnTo>
                    <a:lnTo>
                      <a:pt x="15" y="122"/>
                    </a:lnTo>
                    <a:lnTo>
                      <a:pt x="16" y="125"/>
                    </a:lnTo>
                    <a:lnTo>
                      <a:pt x="19" y="128"/>
                    </a:lnTo>
                    <a:lnTo>
                      <a:pt x="20" y="131"/>
                    </a:lnTo>
                    <a:lnTo>
                      <a:pt x="21" y="132"/>
                    </a:lnTo>
                    <a:lnTo>
                      <a:pt x="22" y="134"/>
                    </a:lnTo>
                    <a:lnTo>
                      <a:pt x="24" y="137"/>
                    </a:lnTo>
                    <a:lnTo>
                      <a:pt x="26" y="141"/>
                    </a:lnTo>
                    <a:lnTo>
                      <a:pt x="29" y="144"/>
                    </a:lnTo>
                    <a:lnTo>
                      <a:pt x="29" y="146"/>
                    </a:lnTo>
                    <a:lnTo>
                      <a:pt x="30" y="147"/>
                    </a:lnTo>
                    <a:lnTo>
                      <a:pt x="32" y="152"/>
                    </a:lnTo>
                    <a:lnTo>
                      <a:pt x="34" y="153"/>
                    </a:lnTo>
                    <a:lnTo>
                      <a:pt x="36" y="158"/>
                    </a:lnTo>
                    <a:lnTo>
                      <a:pt x="37" y="159"/>
                    </a:lnTo>
                    <a:lnTo>
                      <a:pt x="37" y="160"/>
                    </a:lnTo>
                    <a:lnTo>
                      <a:pt x="40" y="163"/>
                    </a:lnTo>
                    <a:lnTo>
                      <a:pt x="41" y="165"/>
                    </a:lnTo>
                    <a:lnTo>
                      <a:pt x="42" y="167"/>
                    </a:lnTo>
                    <a:lnTo>
                      <a:pt x="42" y="168"/>
                    </a:lnTo>
                    <a:lnTo>
                      <a:pt x="43" y="169"/>
                    </a:lnTo>
                    <a:lnTo>
                      <a:pt x="45" y="170"/>
                    </a:lnTo>
                    <a:lnTo>
                      <a:pt x="45" y="172"/>
                    </a:lnTo>
                    <a:lnTo>
                      <a:pt x="45" y="173"/>
                    </a:lnTo>
                    <a:lnTo>
                      <a:pt x="46" y="173"/>
                    </a:lnTo>
                    <a:lnTo>
                      <a:pt x="46" y="174"/>
                    </a:lnTo>
                    <a:lnTo>
                      <a:pt x="47" y="175"/>
                    </a:lnTo>
                    <a:lnTo>
                      <a:pt x="50" y="180"/>
                    </a:lnTo>
                    <a:lnTo>
                      <a:pt x="51" y="183"/>
                    </a:lnTo>
                    <a:lnTo>
                      <a:pt x="51" y="184"/>
                    </a:lnTo>
                    <a:lnTo>
                      <a:pt x="50" y="184"/>
                    </a:lnTo>
                    <a:lnTo>
                      <a:pt x="50" y="185"/>
                    </a:lnTo>
                    <a:lnTo>
                      <a:pt x="48" y="185"/>
                    </a:lnTo>
                    <a:lnTo>
                      <a:pt x="48" y="186"/>
                    </a:lnTo>
                    <a:lnTo>
                      <a:pt x="47" y="186"/>
                    </a:lnTo>
                    <a:lnTo>
                      <a:pt x="47" y="188"/>
                    </a:lnTo>
                    <a:lnTo>
                      <a:pt x="47" y="189"/>
                    </a:lnTo>
                    <a:lnTo>
                      <a:pt x="46" y="189"/>
                    </a:lnTo>
                    <a:lnTo>
                      <a:pt x="46" y="190"/>
                    </a:lnTo>
                    <a:lnTo>
                      <a:pt x="46" y="191"/>
                    </a:lnTo>
                    <a:lnTo>
                      <a:pt x="45" y="191"/>
                    </a:lnTo>
                    <a:lnTo>
                      <a:pt x="46" y="195"/>
                    </a:lnTo>
                    <a:lnTo>
                      <a:pt x="47" y="196"/>
                    </a:lnTo>
                    <a:lnTo>
                      <a:pt x="50" y="200"/>
                    </a:lnTo>
                    <a:lnTo>
                      <a:pt x="50" y="201"/>
                    </a:lnTo>
                    <a:lnTo>
                      <a:pt x="50" y="203"/>
                    </a:lnTo>
                    <a:lnTo>
                      <a:pt x="55" y="201"/>
                    </a:lnTo>
                    <a:lnTo>
                      <a:pt x="55" y="203"/>
                    </a:lnTo>
                    <a:lnTo>
                      <a:pt x="56" y="204"/>
                    </a:lnTo>
                    <a:lnTo>
                      <a:pt x="57" y="205"/>
                    </a:lnTo>
                    <a:lnTo>
                      <a:pt x="58" y="205"/>
                    </a:lnTo>
                    <a:lnTo>
                      <a:pt x="58" y="206"/>
                    </a:lnTo>
                    <a:lnTo>
                      <a:pt x="60" y="206"/>
                    </a:lnTo>
                    <a:lnTo>
                      <a:pt x="61" y="205"/>
                    </a:lnTo>
                    <a:lnTo>
                      <a:pt x="62" y="205"/>
                    </a:lnTo>
                    <a:lnTo>
                      <a:pt x="63" y="209"/>
                    </a:lnTo>
                    <a:lnTo>
                      <a:pt x="63" y="210"/>
                    </a:lnTo>
                    <a:lnTo>
                      <a:pt x="63" y="211"/>
                    </a:lnTo>
                    <a:lnTo>
                      <a:pt x="63" y="212"/>
                    </a:lnTo>
                    <a:lnTo>
                      <a:pt x="63" y="215"/>
                    </a:lnTo>
                    <a:lnTo>
                      <a:pt x="64" y="216"/>
                    </a:lnTo>
                    <a:lnTo>
                      <a:pt x="64" y="217"/>
                    </a:lnTo>
                    <a:lnTo>
                      <a:pt x="64" y="219"/>
                    </a:lnTo>
                    <a:lnTo>
                      <a:pt x="64" y="220"/>
                    </a:lnTo>
                    <a:lnTo>
                      <a:pt x="64" y="221"/>
                    </a:lnTo>
                    <a:lnTo>
                      <a:pt x="64" y="222"/>
                    </a:lnTo>
                    <a:lnTo>
                      <a:pt x="66" y="222"/>
                    </a:lnTo>
                    <a:lnTo>
                      <a:pt x="68" y="227"/>
                    </a:lnTo>
                    <a:lnTo>
                      <a:pt x="69" y="229"/>
                    </a:lnTo>
                    <a:lnTo>
                      <a:pt x="71" y="229"/>
                    </a:lnTo>
                    <a:lnTo>
                      <a:pt x="71" y="230"/>
                    </a:lnTo>
                    <a:lnTo>
                      <a:pt x="72" y="230"/>
                    </a:lnTo>
                    <a:lnTo>
                      <a:pt x="73" y="231"/>
                    </a:lnTo>
                    <a:lnTo>
                      <a:pt x="74" y="231"/>
                    </a:lnTo>
                    <a:lnTo>
                      <a:pt x="74" y="232"/>
                    </a:lnTo>
                    <a:lnTo>
                      <a:pt x="76" y="232"/>
                    </a:lnTo>
                    <a:lnTo>
                      <a:pt x="77" y="233"/>
                    </a:lnTo>
                    <a:lnTo>
                      <a:pt x="77" y="235"/>
                    </a:lnTo>
                    <a:lnTo>
                      <a:pt x="78" y="235"/>
                    </a:lnTo>
                    <a:lnTo>
                      <a:pt x="78" y="236"/>
                    </a:lnTo>
                    <a:lnTo>
                      <a:pt x="79" y="237"/>
                    </a:lnTo>
                    <a:lnTo>
                      <a:pt x="81" y="238"/>
                    </a:lnTo>
                    <a:lnTo>
                      <a:pt x="82" y="238"/>
                    </a:lnTo>
                    <a:lnTo>
                      <a:pt x="82" y="237"/>
                    </a:lnTo>
                    <a:lnTo>
                      <a:pt x="83" y="237"/>
                    </a:lnTo>
                    <a:lnTo>
                      <a:pt x="83" y="236"/>
                    </a:lnTo>
                    <a:lnTo>
                      <a:pt x="83" y="235"/>
                    </a:lnTo>
                    <a:lnTo>
                      <a:pt x="84" y="235"/>
                    </a:lnTo>
                    <a:lnTo>
                      <a:pt x="84" y="233"/>
                    </a:lnTo>
                    <a:lnTo>
                      <a:pt x="84" y="232"/>
                    </a:lnTo>
                    <a:lnTo>
                      <a:pt x="86" y="232"/>
                    </a:lnTo>
                    <a:lnTo>
                      <a:pt x="87" y="232"/>
                    </a:lnTo>
                    <a:lnTo>
                      <a:pt x="87" y="231"/>
                    </a:lnTo>
                    <a:lnTo>
                      <a:pt x="88" y="231"/>
                    </a:lnTo>
                    <a:lnTo>
                      <a:pt x="88" y="230"/>
                    </a:lnTo>
                    <a:lnTo>
                      <a:pt x="88" y="229"/>
                    </a:lnTo>
                    <a:lnTo>
                      <a:pt x="89" y="229"/>
                    </a:lnTo>
                    <a:lnTo>
                      <a:pt x="89" y="227"/>
                    </a:lnTo>
                    <a:lnTo>
                      <a:pt x="89" y="226"/>
                    </a:lnTo>
                    <a:lnTo>
                      <a:pt x="89" y="225"/>
                    </a:lnTo>
                    <a:lnTo>
                      <a:pt x="90" y="225"/>
                    </a:lnTo>
                    <a:lnTo>
                      <a:pt x="90" y="224"/>
                    </a:lnTo>
                    <a:lnTo>
                      <a:pt x="92" y="224"/>
                    </a:lnTo>
                    <a:lnTo>
                      <a:pt x="93" y="224"/>
                    </a:lnTo>
                    <a:lnTo>
                      <a:pt x="93" y="222"/>
                    </a:lnTo>
                    <a:lnTo>
                      <a:pt x="93" y="221"/>
                    </a:lnTo>
                    <a:lnTo>
                      <a:pt x="94" y="221"/>
                    </a:lnTo>
                    <a:lnTo>
                      <a:pt x="94" y="220"/>
                    </a:lnTo>
                    <a:lnTo>
                      <a:pt x="94" y="219"/>
                    </a:lnTo>
                    <a:lnTo>
                      <a:pt x="95" y="219"/>
                    </a:lnTo>
                    <a:lnTo>
                      <a:pt x="95" y="217"/>
                    </a:lnTo>
                    <a:lnTo>
                      <a:pt x="95" y="216"/>
                    </a:lnTo>
                    <a:lnTo>
                      <a:pt x="95" y="215"/>
                    </a:lnTo>
                    <a:lnTo>
                      <a:pt x="95" y="214"/>
                    </a:lnTo>
                    <a:lnTo>
                      <a:pt x="97" y="214"/>
                    </a:lnTo>
                    <a:lnTo>
                      <a:pt x="97" y="212"/>
                    </a:lnTo>
                    <a:lnTo>
                      <a:pt x="95" y="211"/>
                    </a:lnTo>
                    <a:lnTo>
                      <a:pt x="97" y="211"/>
                    </a:lnTo>
                    <a:lnTo>
                      <a:pt x="97" y="210"/>
                    </a:lnTo>
                    <a:lnTo>
                      <a:pt x="97" y="209"/>
                    </a:lnTo>
                    <a:lnTo>
                      <a:pt x="97" y="207"/>
                    </a:lnTo>
                    <a:lnTo>
                      <a:pt x="98" y="207"/>
                    </a:lnTo>
                    <a:lnTo>
                      <a:pt x="97" y="207"/>
                    </a:lnTo>
                    <a:lnTo>
                      <a:pt x="98" y="206"/>
                    </a:lnTo>
                    <a:lnTo>
                      <a:pt x="98" y="205"/>
                    </a:lnTo>
                    <a:lnTo>
                      <a:pt x="98" y="204"/>
                    </a:lnTo>
                    <a:lnTo>
                      <a:pt x="98" y="203"/>
                    </a:lnTo>
                    <a:lnTo>
                      <a:pt x="99" y="203"/>
                    </a:lnTo>
                    <a:lnTo>
                      <a:pt x="99" y="201"/>
                    </a:lnTo>
                    <a:lnTo>
                      <a:pt x="100" y="201"/>
                    </a:lnTo>
                    <a:lnTo>
                      <a:pt x="100" y="200"/>
                    </a:lnTo>
                    <a:lnTo>
                      <a:pt x="102" y="200"/>
                    </a:lnTo>
                    <a:lnTo>
                      <a:pt x="103" y="200"/>
                    </a:lnTo>
                    <a:lnTo>
                      <a:pt x="103" y="199"/>
                    </a:lnTo>
                    <a:lnTo>
                      <a:pt x="103" y="198"/>
                    </a:lnTo>
                    <a:lnTo>
                      <a:pt x="104" y="198"/>
                    </a:lnTo>
                    <a:lnTo>
                      <a:pt x="104" y="196"/>
                    </a:lnTo>
                    <a:lnTo>
                      <a:pt x="105" y="196"/>
                    </a:lnTo>
                    <a:lnTo>
                      <a:pt x="105" y="195"/>
                    </a:lnTo>
                    <a:lnTo>
                      <a:pt x="105" y="194"/>
                    </a:lnTo>
                    <a:lnTo>
                      <a:pt x="105" y="193"/>
                    </a:lnTo>
                    <a:lnTo>
                      <a:pt x="105" y="191"/>
                    </a:lnTo>
                    <a:lnTo>
                      <a:pt x="105" y="190"/>
                    </a:lnTo>
                    <a:lnTo>
                      <a:pt x="105" y="189"/>
                    </a:lnTo>
                    <a:lnTo>
                      <a:pt x="105" y="188"/>
                    </a:lnTo>
                    <a:lnTo>
                      <a:pt x="105" y="189"/>
                    </a:lnTo>
                    <a:lnTo>
                      <a:pt x="104" y="189"/>
                    </a:lnTo>
                    <a:lnTo>
                      <a:pt x="105" y="186"/>
                    </a:lnTo>
                    <a:lnTo>
                      <a:pt x="107" y="186"/>
                    </a:lnTo>
                    <a:lnTo>
                      <a:pt x="108" y="186"/>
                    </a:lnTo>
                    <a:lnTo>
                      <a:pt x="108" y="185"/>
                    </a:lnTo>
                    <a:lnTo>
                      <a:pt x="109" y="185"/>
                    </a:lnTo>
                    <a:lnTo>
                      <a:pt x="109" y="184"/>
                    </a:lnTo>
                    <a:lnTo>
                      <a:pt x="110" y="184"/>
                    </a:lnTo>
                    <a:lnTo>
                      <a:pt x="110" y="183"/>
                    </a:lnTo>
                    <a:lnTo>
                      <a:pt x="112" y="183"/>
                    </a:lnTo>
                    <a:lnTo>
                      <a:pt x="112" y="182"/>
                    </a:lnTo>
                    <a:lnTo>
                      <a:pt x="112" y="180"/>
                    </a:lnTo>
                    <a:lnTo>
                      <a:pt x="113" y="180"/>
                    </a:lnTo>
                    <a:lnTo>
                      <a:pt x="113" y="179"/>
                    </a:lnTo>
                    <a:lnTo>
                      <a:pt x="114" y="179"/>
                    </a:lnTo>
                    <a:lnTo>
                      <a:pt x="115" y="179"/>
                    </a:lnTo>
                    <a:lnTo>
                      <a:pt x="115" y="178"/>
                    </a:lnTo>
                    <a:lnTo>
                      <a:pt x="116" y="178"/>
                    </a:lnTo>
                    <a:lnTo>
                      <a:pt x="118" y="179"/>
                    </a:lnTo>
                    <a:lnTo>
                      <a:pt x="119" y="179"/>
                    </a:lnTo>
                    <a:lnTo>
                      <a:pt x="120" y="179"/>
                    </a:lnTo>
                    <a:lnTo>
                      <a:pt x="123" y="180"/>
                    </a:lnTo>
                    <a:lnTo>
                      <a:pt x="124" y="180"/>
                    </a:lnTo>
                    <a:lnTo>
                      <a:pt x="126" y="180"/>
                    </a:lnTo>
                    <a:lnTo>
                      <a:pt x="128" y="180"/>
                    </a:lnTo>
                    <a:lnTo>
                      <a:pt x="128" y="177"/>
                    </a:lnTo>
                    <a:lnTo>
                      <a:pt x="129" y="174"/>
                    </a:lnTo>
                    <a:lnTo>
                      <a:pt x="129" y="173"/>
                    </a:lnTo>
                    <a:lnTo>
                      <a:pt x="130" y="170"/>
                    </a:lnTo>
                    <a:lnTo>
                      <a:pt x="130" y="168"/>
                    </a:lnTo>
                    <a:lnTo>
                      <a:pt x="131" y="165"/>
                    </a:lnTo>
                    <a:lnTo>
                      <a:pt x="133" y="163"/>
                    </a:lnTo>
                    <a:lnTo>
                      <a:pt x="133" y="162"/>
                    </a:lnTo>
                    <a:lnTo>
                      <a:pt x="134" y="160"/>
                    </a:lnTo>
                    <a:lnTo>
                      <a:pt x="134" y="159"/>
                    </a:lnTo>
                    <a:lnTo>
                      <a:pt x="135" y="158"/>
                    </a:lnTo>
                    <a:lnTo>
                      <a:pt x="134" y="157"/>
                    </a:lnTo>
                    <a:lnTo>
                      <a:pt x="134" y="156"/>
                    </a:lnTo>
                    <a:lnTo>
                      <a:pt x="135" y="156"/>
                    </a:lnTo>
                    <a:lnTo>
                      <a:pt x="135" y="154"/>
                    </a:lnTo>
                    <a:lnTo>
                      <a:pt x="135" y="153"/>
                    </a:lnTo>
                    <a:lnTo>
                      <a:pt x="135" y="152"/>
                    </a:lnTo>
                    <a:lnTo>
                      <a:pt x="136" y="152"/>
                    </a:lnTo>
                    <a:lnTo>
                      <a:pt x="138" y="152"/>
                    </a:lnTo>
                    <a:lnTo>
                      <a:pt x="139" y="152"/>
                    </a:lnTo>
                    <a:lnTo>
                      <a:pt x="140" y="152"/>
                    </a:lnTo>
                    <a:lnTo>
                      <a:pt x="140" y="153"/>
                    </a:lnTo>
                    <a:lnTo>
                      <a:pt x="141" y="153"/>
                    </a:lnTo>
                    <a:lnTo>
                      <a:pt x="142" y="156"/>
                    </a:lnTo>
                    <a:lnTo>
                      <a:pt x="141" y="157"/>
                    </a:lnTo>
                    <a:lnTo>
                      <a:pt x="141" y="158"/>
                    </a:lnTo>
                    <a:lnTo>
                      <a:pt x="141" y="159"/>
                    </a:lnTo>
                    <a:lnTo>
                      <a:pt x="142" y="159"/>
                    </a:lnTo>
                    <a:lnTo>
                      <a:pt x="144" y="158"/>
                    </a:lnTo>
                    <a:lnTo>
                      <a:pt x="145" y="158"/>
                    </a:lnTo>
                    <a:lnTo>
                      <a:pt x="146" y="158"/>
                    </a:lnTo>
                    <a:lnTo>
                      <a:pt x="146" y="157"/>
                    </a:lnTo>
                    <a:lnTo>
                      <a:pt x="147" y="157"/>
                    </a:lnTo>
                    <a:lnTo>
                      <a:pt x="147" y="156"/>
                    </a:lnTo>
                    <a:lnTo>
                      <a:pt x="149" y="156"/>
                    </a:lnTo>
                    <a:lnTo>
                      <a:pt x="150" y="156"/>
                    </a:lnTo>
                    <a:lnTo>
                      <a:pt x="150" y="157"/>
                    </a:lnTo>
                    <a:lnTo>
                      <a:pt x="150" y="158"/>
                    </a:lnTo>
                    <a:lnTo>
                      <a:pt x="150" y="159"/>
                    </a:lnTo>
                    <a:lnTo>
                      <a:pt x="149" y="160"/>
                    </a:lnTo>
                    <a:lnTo>
                      <a:pt x="149" y="163"/>
                    </a:lnTo>
                    <a:lnTo>
                      <a:pt x="149" y="164"/>
                    </a:lnTo>
                    <a:lnTo>
                      <a:pt x="147" y="164"/>
                    </a:lnTo>
                    <a:lnTo>
                      <a:pt x="147" y="165"/>
                    </a:lnTo>
                    <a:lnTo>
                      <a:pt x="149" y="165"/>
                    </a:lnTo>
                    <a:lnTo>
                      <a:pt x="149" y="167"/>
                    </a:lnTo>
                    <a:lnTo>
                      <a:pt x="150" y="167"/>
                    </a:lnTo>
                    <a:lnTo>
                      <a:pt x="151" y="167"/>
                    </a:lnTo>
                    <a:lnTo>
                      <a:pt x="152" y="167"/>
                    </a:lnTo>
                    <a:lnTo>
                      <a:pt x="154" y="168"/>
                    </a:lnTo>
                    <a:lnTo>
                      <a:pt x="155" y="168"/>
                    </a:lnTo>
                    <a:lnTo>
                      <a:pt x="155" y="169"/>
                    </a:lnTo>
                    <a:lnTo>
                      <a:pt x="155" y="170"/>
                    </a:lnTo>
                    <a:lnTo>
                      <a:pt x="159" y="172"/>
                    </a:lnTo>
                    <a:lnTo>
                      <a:pt x="160" y="172"/>
                    </a:lnTo>
                    <a:lnTo>
                      <a:pt x="161" y="173"/>
                    </a:lnTo>
                    <a:lnTo>
                      <a:pt x="162" y="174"/>
                    </a:lnTo>
                    <a:lnTo>
                      <a:pt x="164" y="174"/>
                    </a:lnTo>
                    <a:lnTo>
                      <a:pt x="165" y="174"/>
                    </a:lnTo>
                    <a:lnTo>
                      <a:pt x="165" y="175"/>
                    </a:lnTo>
                    <a:lnTo>
                      <a:pt x="166" y="175"/>
                    </a:lnTo>
                    <a:lnTo>
                      <a:pt x="167" y="175"/>
                    </a:lnTo>
                    <a:lnTo>
                      <a:pt x="167" y="177"/>
                    </a:lnTo>
                    <a:lnTo>
                      <a:pt x="169" y="177"/>
                    </a:lnTo>
                    <a:lnTo>
                      <a:pt x="169" y="178"/>
                    </a:lnTo>
                    <a:lnTo>
                      <a:pt x="170" y="178"/>
                    </a:lnTo>
                    <a:lnTo>
                      <a:pt x="170" y="179"/>
                    </a:lnTo>
                    <a:lnTo>
                      <a:pt x="171" y="180"/>
                    </a:lnTo>
                    <a:lnTo>
                      <a:pt x="172" y="182"/>
                    </a:lnTo>
                    <a:lnTo>
                      <a:pt x="173" y="184"/>
                    </a:lnTo>
                    <a:lnTo>
                      <a:pt x="175" y="184"/>
                    </a:lnTo>
                    <a:lnTo>
                      <a:pt x="176" y="185"/>
                    </a:lnTo>
                    <a:lnTo>
                      <a:pt x="177" y="185"/>
                    </a:lnTo>
                    <a:lnTo>
                      <a:pt x="180" y="185"/>
                    </a:lnTo>
                    <a:lnTo>
                      <a:pt x="181" y="185"/>
                    </a:lnTo>
                    <a:lnTo>
                      <a:pt x="183" y="185"/>
                    </a:lnTo>
                    <a:lnTo>
                      <a:pt x="183" y="186"/>
                    </a:lnTo>
                    <a:lnTo>
                      <a:pt x="183" y="188"/>
                    </a:lnTo>
                    <a:lnTo>
                      <a:pt x="185" y="188"/>
                    </a:lnTo>
                    <a:lnTo>
                      <a:pt x="186" y="188"/>
                    </a:lnTo>
                    <a:lnTo>
                      <a:pt x="187" y="188"/>
                    </a:lnTo>
                    <a:lnTo>
                      <a:pt x="187" y="186"/>
                    </a:lnTo>
                    <a:lnTo>
                      <a:pt x="187" y="188"/>
                    </a:lnTo>
                    <a:lnTo>
                      <a:pt x="188" y="188"/>
                    </a:lnTo>
                    <a:lnTo>
                      <a:pt x="188" y="189"/>
                    </a:lnTo>
                    <a:lnTo>
                      <a:pt x="188" y="190"/>
                    </a:lnTo>
                    <a:lnTo>
                      <a:pt x="188" y="191"/>
                    </a:lnTo>
                    <a:lnTo>
                      <a:pt x="190" y="191"/>
                    </a:lnTo>
                    <a:lnTo>
                      <a:pt x="193" y="200"/>
                    </a:lnTo>
                    <a:lnTo>
                      <a:pt x="195" y="201"/>
                    </a:lnTo>
                    <a:lnTo>
                      <a:pt x="196" y="204"/>
                    </a:lnTo>
                    <a:lnTo>
                      <a:pt x="198" y="209"/>
                    </a:lnTo>
                    <a:lnTo>
                      <a:pt x="199" y="211"/>
                    </a:lnTo>
                    <a:lnTo>
                      <a:pt x="201" y="214"/>
                    </a:lnTo>
                    <a:lnTo>
                      <a:pt x="198" y="216"/>
                    </a:lnTo>
                    <a:lnTo>
                      <a:pt x="195" y="220"/>
                    </a:lnTo>
                    <a:lnTo>
                      <a:pt x="193" y="221"/>
                    </a:lnTo>
                    <a:lnTo>
                      <a:pt x="193" y="222"/>
                    </a:lnTo>
                    <a:lnTo>
                      <a:pt x="192" y="222"/>
                    </a:lnTo>
                    <a:lnTo>
                      <a:pt x="192" y="224"/>
                    </a:lnTo>
                    <a:lnTo>
                      <a:pt x="191" y="224"/>
                    </a:lnTo>
                    <a:lnTo>
                      <a:pt x="191" y="225"/>
                    </a:lnTo>
                    <a:lnTo>
                      <a:pt x="190" y="226"/>
                    </a:lnTo>
                    <a:lnTo>
                      <a:pt x="186" y="222"/>
                    </a:lnTo>
                    <a:lnTo>
                      <a:pt x="183" y="221"/>
                    </a:lnTo>
                    <a:lnTo>
                      <a:pt x="180" y="217"/>
                    </a:lnTo>
                    <a:lnTo>
                      <a:pt x="177" y="215"/>
                    </a:lnTo>
                    <a:lnTo>
                      <a:pt x="175" y="215"/>
                    </a:lnTo>
                    <a:lnTo>
                      <a:pt x="172" y="216"/>
                    </a:lnTo>
                    <a:lnTo>
                      <a:pt x="169" y="216"/>
                    </a:lnTo>
                    <a:lnTo>
                      <a:pt x="166" y="216"/>
                    </a:lnTo>
                    <a:lnTo>
                      <a:pt x="164" y="216"/>
                    </a:lnTo>
                    <a:lnTo>
                      <a:pt x="164" y="217"/>
                    </a:lnTo>
                    <a:lnTo>
                      <a:pt x="164" y="219"/>
                    </a:lnTo>
                    <a:lnTo>
                      <a:pt x="164" y="220"/>
                    </a:lnTo>
                    <a:lnTo>
                      <a:pt x="164" y="221"/>
                    </a:lnTo>
                    <a:lnTo>
                      <a:pt x="167" y="220"/>
                    </a:lnTo>
                    <a:lnTo>
                      <a:pt x="170" y="220"/>
                    </a:lnTo>
                    <a:lnTo>
                      <a:pt x="171" y="224"/>
                    </a:lnTo>
                    <a:lnTo>
                      <a:pt x="172" y="224"/>
                    </a:lnTo>
                    <a:lnTo>
                      <a:pt x="173" y="226"/>
                    </a:lnTo>
                    <a:lnTo>
                      <a:pt x="176" y="229"/>
                    </a:lnTo>
                    <a:lnTo>
                      <a:pt x="177" y="230"/>
                    </a:lnTo>
                    <a:lnTo>
                      <a:pt x="177" y="231"/>
                    </a:lnTo>
                    <a:lnTo>
                      <a:pt x="180" y="233"/>
                    </a:lnTo>
                    <a:lnTo>
                      <a:pt x="181" y="235"/>
                    </a:lnTo>
                    <a:lnTo>
                      <a:pt x="182" y="237"/>
                    </a:lnTo>
                    <a:lnTo>
                      <a:pt x="182" y="238"/>
                    </a:lnTo>
                    <a:lnTo>
                      <a:pt x="182" y="240"/>
                    </a:lnTo>
                    <a:lnTo>
                      <a:pt x="183" y="241"/>
                    </a:lnTo>
                    <a:lnTo>
                      <a:pt x="188" y="243"/>
                    </a:lnTo>
                    <a:lnTo>
                      <a:pt x="188" y="242"/>
                    </a:lnTo>
                    <a:lnTo>
                      <a:pt x="190" y="242"/>
                    </a:lnTo>
                    <a:lnTo>
                      <a:pt x="190" y="241"/>
                    </a:lnTo>
                    <a:lnTo>
                      <a:pt x="192" y="240"/>
                    </a:lnTo>
                    <a:lnTo>
                      <a:pt x="193" y="240"/>
                    </a:lnTo>
                    <a:lnTo>
                      <a:pt x="193" y="238"/>
                    </a:lnTo>
                    <a:lnTo>
                      <a:pt x="195" y="238"/>
                    </a:lnTo>
                    <a:lnTo>
                      <a:pt x="195" y="237"/>
                    </a:lnTo>
                    <a:lnTo>
                      <a:pt x="196" y="237"/>
                    </a:lnTo>
                    <a:lnTo>
                      <a:pt x="197" y="236"/>
                    </a:lnTo>
                    <a:lnTo>
                      <a:pt x="198" y="235"/>
                    </a:lnTo>
                    <a:lnTo>
                      <a:pt x="199" y="233"/>
                    </a:lnTo>
                    <a:lnTo>
                      <a:pt x="201" y="233"/>
                    </a:lnTo>
                    <a:lnTo>
                      <a:pt x="202" y="232"/>
                    </a:lnTo>
                    <a:lnTo>
                      <a:pt x="204" y="230"/>
                    </a:lnTo>
                    <a:lnTo>
                      <a:pt x="207" y="229"/>
                    </a:lnTo>
                    <a:lnTo>
                      <a:pt x="211" y="225"/>
                    </a:lnTo>
                    <a:lnTo>
                      <a:pt x="212" y="226"/>
                    </a:lnTo>
                    <a:lnTo>
                      <a:pt x="214" y="229"/>
                    </a:lnTo>
                    <a:lnTo>
                      <a:pt x="216" y="229"/>
                    </a:lnTo>
                    <a:lnTo>
                      <a:pt x="216" y="230"/>
                    </a:lnTo>
                    <a:lnTo>
                      <a:pt x="217" y="230"/>
                    </a:lnTo>
                    <a:lnTo>
                      <a:pt x="217" y="231"/>
                    </a:lnTo>
                    <a:lnTo>
                      <a:pt x="221" y="229"/>
                    </a:lnTo>
                    <a:lnTo>
                      <a:pt x="223" y="226"/>
                    </a:lnTo>
                    <a:lnTo>
                      <a:pt x="224" y="226"/>
                    </a:lnTo>
                    <a:lnTo>
                      <a:pt x="225" y="225"/>
                    </a:lnTo>
                    <a:lnTo>
                      <a:pt x="229" y="222"/>
                    </a:lnTo>
                    <a:lnTo>
                      <a:pt x="233" y="221"/>
                    </a:lnTo>
                    <a:lnTo>
                      <a:pt x="237" y="219"/>
                    </a:lnTo>
                    <a:lnTo>
                      <a:pt x="238" y="219"/>
                    </a:lnTo>
                    <a:lnTo>
                      <a:pt x="239" y="219"/>
                    </a:lnTo>
                    <a:lnTo>
                      <a:pt x="239" y="217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2" y="219"/>
                    </a:lnTo>
                    <a:lnTo>
                      <a:pt x="242" y="221"/>
                    </a:lnTo>
                    <a:lnTo>
                      <a:pt x="242" y="224"/>
                    </a:lnTo>
                    <a:lnTo>
                      <a:pt x="242" y="229"/>
                    </a:lnTo>
                    <a:lnTo>
                      <a:pt x="242" y="230"/>
                    </a:lnTo>
                    <a:lnTo>
                      <a:pt x="256" y="243"/>
                    </a:lnTo>
                    <a:lnTo>
                      <a:pt x="258" y="243"/>
                    </a:lnTo>
                    <a:lnTo>
                      <a:pt x="258" y="242"/>
                    </a:lnTo>
                    <a:lnTo>
                      <a:pt x="259" y="242"/>
                    </a:lnTo>
                    <a:lnTo>
                      <a:pt x="260" y="242"/>
                    </a:lnTo>
                    <a:lnTo>
                      <a:pt x="260" y="243"/>
                    </a:lnTo>
                    <a:lnTo>
                      <a:pt x="261" y="243"/>
                    </a:lnTo>
                    <a:lnTo>
                      <a:pt x="261" y="245"/>
                    </a:lnTo>
                    <a:lnTo>
                      <a:pt x="261" y="246"/>
                    </a:lnTo>
                    <a:lnTo>
                      <a:pt x="261" y="247"/>
                    </a:lnTo>
                    <a:lnTo>
                      <a:pt x="261" y="248"/>
                    </a:lnTo>
                    <a:lnTo>
                      <a:pt x="263" y="248"/>
                    </a:lnTo>
                    <a:lnTo>
                      <a:pt x="263" y="250"/>
                    </a:lnTo>
                    <a:lnTo>
                      <a:pt x="264" y="250"/>
                    </a:lnTo>
                    <a:lnTo>
                      <a:pt x="264" y="251"/>
                    </a:lnTo>
                    <a:lnTo>
                      <a:pt x="263" y="251"/>
                    </a:lnTo>
                    <a:lnTo>
                      <a:pt x="264" y="251"/>
                    </a:lnTo>
                    <a:lnTo>
                      <a:pt x="264" y="252"/>
                    </a:lnTo>
                    <a:lnTo>
                      <a:pt x="263" y="252"/>
                    </a:lnTo>
                    <a:lnTo>
                      <a:pt x="264" y="252"/>
                    </a:lnTo>
                    <a:lnTo>
                      <a:pt x="263" y="252"/>
                    </a:lnTo>
                    <a:lnTo>
                      <a:pt x="263" y="253"/>
                    </a:lnTo>
                    <a:lnTo>
                      <a:pt x="264" y="253"/>
                    </a:lnTo>
                    <a:lnTo>
                      <a:pt x="264" y="255"/>
                    </a:lnTo>
                    <a:lnTo>
                      <a:pt x="265" y="255"/>
                    </a:lnTo>
                    <a:lnTo>
                      <a:pt x="266" y="255"/>
                    </a:lnTo>
                    <a:lnTo>
                      <a:pt x="266" y="256"/>
                    </a:lnTo>
                    <a:lnTo>
                      <a:pt x="268" y="256"/>
                    </a:lnTo>
                    <a:lnTo>
                      <a:pt x="268" y="257"/>
                    </a:lnTo>
                    <a:lnTo>
                      <a:pt x="269" y="257"/>
                    </a:lnTo>
                    <a:lnTo>
                      <a:pt x="269" y="258"/>
                    </a:lnTo>
                    <a:lnTo>
                      <a:pt x="270" y="258"/>
                    </a:lnTo>
                    <a:lnTo>
                      <a:pt x="271" y="258"/>
                    </a:lnTo>
                    <a:lnTo>
                      <a:pt x="271" y="259"/>
                    </a:lnTo>
                    <a:lnTo>
                      <a:pt x="273" y="259"/>
                    </a:lnTo>
                    <a:lnTo>
                      <a:pt x="273" y="261"/>
                    </a:lnTo>
                    <a:lnTo>
                      <a:pt x="274" y="261"/>
                    </a:lnTo>
                    <a:lnTo>
                      <a:pt x="275" y="261"/>
                    </a:lnTo>
                    <a:lnTo>
                      <a:pt x="275" y="262"/>
                    </a:lnTo>
                    <a:lnTo>
                      <a:pt x="271" y="266"/>
                    </a:lnTo>
                    <a:lnTo>
                      <a:pt x="275" y="268"/>
                    </a:lnTo>
                    <a:lnTo>
                      <a:pt x="274" y="268"/>
                    </a:lnTo>
                    <a:lnTo>
                      <a:pt x="274" y="269"/>
                    </a:lnTo>
                    <a:lnTo>
                      <a:pt x="274" y="274"/>
                    </a:lnTo>
                    <a:lnTo>
                      <a:pt x="273" y="276"/>
                    </a:lnTo>
                    <a:lnTo>
                      <a:pt x="273" y="277"/>
                    </a:lnTo>
                    <a:lnTo>
                      <a:pt x="271" y="277"/>
                    </a:lnTo>
                    <a:lnTo>
                      <a:pt x="270" y="279"/>
                    </a:lnTo>
                    <a:lnTo>
                      <a:pt x="269" y="279"/>
                    </a:lnTo>
                    <a:lnTo>
                      <a:pt x="269" y="281"/>
                    </a:lnTo>
                    <a:lnTo>
                      <a:pt x="266" y="283"/>
                    </a:lnTo>
                    <a:lnTo>
                      <a:pt x="263" y="285"/>
                    </a:lnTo>
                    <a:lnTo>
                      <a:pt x="263" y="287"/>
                    </a:lnTo>
                    <a:lnTo>
                      <a:pt x="264" y="288"/>
                    </a:lnTo>
                    <a:lnTo>
                      <a:pt x="264" y="290"/>
                    </a:lnTo>
                    <a:lnTo>
                      <a:pt x="265" y="294"/>
                    </a:lnTo>
                    <a:lnTo>
                      <a:pt x="266" y="298"/>
                    </a:lnTo>
                    <a:lnTo>
                      <a:pt x="268" y="299"/>
                    </a:lnTo>
                    <a:lnTo>
                      <a:pt x="268" y="300"/>
                    </a:lnTo>
                    <a:lnTo>
                      <a:pt x="270" y="304"/>
                    </a:lnTo>
                    <a:lnTo>
                      <a:pt x="270" y="305"/>
                    </a:lnTo>
                    <a:lnTo>
                      <a:pt x="271" y="305"/>
                    </a:lnTo>
                    <a:lnTo>
                      <a:pt x="271" y="308"/>
                    </a:lnTo>
                    <a:lnTo>
                      <a:pt x="273" y="309"/>
                    </a:lnTo>
                    <a:lnTo>
                      <a:pt x="274" y="311"/>
                    </a:lnTo>
                    <a:lnTo>
                      <a:pt x="274" y="313"/>
                    </a:lnTo>
                    <a:lnTo>
                      <a:pt x="273" y="314"/>
                    </a:lnTo>
                    <a:lnTo>
                      <a:pt x="275" y="314"/>
                    </a:lnTo>
                    <a:lnTo>
                      <a:pt x="276" y="314"/>
                    </a:lnTo>
                    <a:lnTo>
                      <a:pt x="276" y="315"/>
                    </a:lnTo>
                    <a:lnTo>
                      <a:pt x="277" y="316"/>
                    </a:lnTo>
                    <a:lnTo>
                      <a:pt x="277" y="318"/>
                    </a:lnTo>
                    <a:lnTo>
                      <a:pt x="279" y="318"/>
                    </a:lnTo>
                    <a:lnTo>
                      <a:pt x="279" y="319"/>
                    </a:lnTo>
                    <a:lnTo>
                      <a:pt x="280" y="320"/>
                    </a:lnTo>
                    <a:lnTo>
                      <a:pt x="281" y="320"/>
                    </a:lnTo>
                    <a:lnTo>
                      <a:pt x="282" y="320"/>
                    </a:lnTo>
                    <a:lnTo>
                      <a:pt x="284" y="319"/>
                    </a:lnTo>
                    <a:lnTo>
                      <a:pt x="285" y="319"/>
                    </a:lnTo>
                    <a:lnTo>
                      <a:pt x="287" y="318"/>
                    </a:lnTo>
                    <a:lnTo>
                      <a:pt x="289" y="318"/>
                    </a:lnTo>
                    <a:lnTo>
                      <a:pt x="291" y="316"/>
                    </a:lnTo>
                    <a:lnTo>
                      <a:pt x="295" y="315"/>
                    </a:lnTo>
                    <a:lnTo>
                      <a:pt x="296" y="315"/>
                    </a:lnTo>
                    <a:lnTo>
                      <a:pt x="299" y="314"/>
                    </a:lnTo>
                    <a:lnTo>
                      <a:pt x="300" y="314"/>
                    </a:lnTo>
                    <a:lnTo>
                      <a:pt x="303" y="320"/>
                    </a:lnTo>
                    <a:lnTo>
                      <a:pt x="305" y="323"/>
                    </a:lnTo>
                    <a:lnTo>
                      <a:pt x="306" y="324"/>
                    </a:lnTo>
                    <a:lnTo>
                      <a:pt x="306" y="325"/>
                    </a:lnTo>
                    <a:lnTo>
                      <a:pt x="310" y="331"/>
                    </a:lnTo>
                    <a:lnTo>
                      <a:pt x="311" y="334"/>
                    </a:lnTo>
                    <a:lnTo>
                      <a:pt x="312" y="335"/>
                    </a:lnTo>
                    <a:lnTo>
                      <a:pt x="312" y="336"/>
                    </a:lnTo>
                    <a:lnTo>
                      <a:pt x="313" y="337"/>
                    </a:lnTo>
                    <a:lnTo>
                      <a:pt x="313" y="339"/>
                    </a:lnTo>
                    <a:lnTo>
                      <a:pt x="315" y="340"/>
                    </a:lnTo>
                    <a:lnTo>
                      <a:pt x="315" y="341"/>
                    </a:lnTo>
                    <a:lnTo>
                      <a:pt x="316" y="342"/>
                    </a:lnTo>
                    <a:lnTo>
                      <a:pt x="317" y="345"/>
                    </a:lnTo>
                    <a:lnTo>
                      <a:pt x="317" y="346"/>
                    </a:lnTo>
                    <a:lnTo>
                      <a:pt x="318" y="347"/>
                    </a:lnTo>
                    <a:lnTo>
                      <a:pt x="320" y="349"/>
                    </a:lnTo>
                    <a:lnTo>
                      <a:pt x="321" y="351"/>
                    </a:lnTo>
                    <a:lnTo>
                      <a:pt x="321" y="352"/>
                    </a:lnTo>
                    <a:lnTo>
                      <a:pt x="322" y="354"/>
                    </a:lnTo>
                    <a:lnTo>
                      <a:pt x="322" y="355"/>
                    </a:lnTo>
                    <a:lnTo>
                      <a:pt x="323" y="355"/>
                    </a:lnTo>
                    <a:lnTo>
                      <a:pt x="322" y="355"/>
                    </a:lnTo>
                    <a:lnTo>
                      <a:pt x="323" y="355"/>
                    </a:lnTo>
                    <a:lnTo>
                      <a:pt x="323" y="356"/>
                    </a:lnTo>
                    <a:lnTo>
                      <a:pt x="323" y="357"/>
                    </a:lnTo>
                    <a:lnTo>
                      <a:pt x="325" y="357"/>
                    </a:lnTo>
                    <a:lnTo>
                      <a:pt x="325" y="359"/>
                    </a:lnTo>
                    <a:lnTo>
                      <a:pt x="325" y="360"/>
                    </a:lnTo>
                    <a:lnTo>
                      <a:pt x="326" y="360"/>
                    </a:lnTo>
                    <a:lnTo>
                      <a:pt x="326" y="361"/>
                    </a:lnTo>
                    <a:lnTo>
                      <a:pt x="326" y="365"/>
                    </a:lnTo>
                    <a:lnTo>
                      <a:pt x="327" y="377"/>
                    </a:lnTo>
                    <a:lnTo>
                      <a:pt x="328" y="383"/>
                    </a:lnTo>
                    <a:lnTo>
                      <a:pt x="328" y="387"/>
                    </a:lnTo>
                    <a:lnTo>
                      <a:pt x="329" y="398"/>
                    </a:lnTo>
                    <a:lnTo>
                      <a:pt x="329" y="399"/>
                    </a:lnTo>
                    <a:lnTo>
                      <a:pt x="329" y="406"/>
                    </a:lnTo>
                    <a:lnTo>
                      <a:pt x="329" y="407"/>
                    </a:lnTo>
                    <a:lnTo>
                      <a:pt x="327" y="409"/>
                    </a:lnTo>
                    <a:lnTo>
                      <a:pt x="325" y="412"/>
                    </a:lnTo>
                    <a:lnTo>
                      <a:pt x="321" y="417"/>
                    </a:lnTo>
                    <a:lnTo>
                      <a:pt x="312" y="424"/>
                    </a:lnTo>
                    <a:lnTo>
                      <a:pt x="310" y="428"/>
                    </a:lnTo>
                    <a:lnTo>
                      <a:pt x="308" y="428"/>
                    </a:lnTo>
                    <a:lnTo>
                      <a:pt x="308" y="429"/>
                    </a:lnTo>
                    <a:lnTo>
                      <a:pt x="305" y="433"/>
                    </a:lnTo>
                    <a:lnTo>
                      <a:pt x="300" y="438"/>
                    </a:lnTo>
                    <a:lnTo>
                      <a:pt x="277" y="461"/>
                    </a:lnTo>
                    <a:lnTo>
                      <a:pt x="277" y="463"/>
                    </a:lnTo>
                    <a:lnTo>
                      <a:pt x="271" y="469"/>
                    </a:lnTo>
                    <a:lnTo>
                      <a:pt x="263" y="479"/>
                    </a:lnTo>
                    <a:lnTo>
                      <a:pt x="261" y="480"/>
                    </a:lnTo>
                    <a:lnTo>
                      <a:pt x="260" y="480"/>
                    </a:lnTo>
                    <a:lnTo>
                      <a:pt x="250" y="491"/>
                    </a:lnTo>
                    <a:lnTo>
                      <a:pt x="249" y="491"/>
                    </a:lnTo>
                    <a:lnTo>
                      <a:pt x="242" y="500"/>
                    </a:lnTo>
                    <a:lnTo>
                      <a:pt x="232" y="510"/>
                    </a:lnTo>
                    <a:lnTo>
                      <a:pt x="229" y="513"/>
                    </a:lnTo>
                    <a:lnTo>
                      <a:pt x="224" y="518"/>
                    </a:lnTo>
                    <a:lnTo>
                      <a:pt x="228" y="519"/>
                    </a:lnTo>
                    <a:lnTo>
                      <a:pt x="228" y="521"/>
                    </a:lnTo>
                    <a:lnTo>
                      <a:pt x="228" y="522"/>
                    </a:lnTo>
                    <a:lnTo>
                      <a:pt x="228" y="523"/>
                    </a:lnTo>
                    <a:lnTo>
                      <a:pt x="229" y="524"/>
                    </a:lnTo>
                    <a:lnTo>
                      <a:pt x="229" y="526"/>
                    </a:lnTo>
                    <a:lnTo>
                      <a:pt x="230" y="527"/>
                    </a:lnTo>
                    <a:lnTo>
                      <a:pt x="230" y="528"/>
                    </a:lnTo>
                    <a:lnTo>
                      <a:pt x="232" y="532"/>
                    </a:lnTo>
                    <a:lnTo>
                      <a:pt x="232" y="533"/>
                    </a:lnTo>
                    <a:lnTo>
                      <a:pt x="233" y="537"/>
                    </a:lnTo>
                    <a:lnTo>
                      <a:pt x="234" y="537"/>
                    </a:lnTo>
                    <a:lnTo>
                      <a:pt x="234" y="538"/>
                    </a:lnTo>
                    <a:lnTo>
                      <a:pt x="234" y="539"/>
                    </a:lnTo>
                    <a:lnTo>
                      <a:pt x="235" y="539"/>
                    </a:lnTo>
                    <a:lnTo>
                      <a:pt x="235" y="541"/>
                    </a:lnTo>
                    <a:lnTo>
                      <a:pt x="237" y="542"/>
                    </a:lnTo>
                    <a:lnTo>
                      <a:pt x="237" y="543"/>
                    </a:lnTo>
                    <a:lnTo>
                      <a:pt x="237" y="544"/>
                    </a:lnTo>
                    <a:lnTo>
                      <a:pt x="237" y="545"/>
                    </a:lnTo>
                    <a:lnTo>
                      <a:pt x="237" y="547"/>
                    </a:lnTo>
                    <a:lnTo>
                      <a:pt x="237" y="548"/>
                    </a:lnTo>
                    <a:lnTo>
                      <a:pt x="237" y="549"/>
                    </a:lnTo>
                    <a:lnTo>
                      <a:pt x="235" y="549"/>
                    </a:lnTo>
                    <a:lnTo>
                      <a:pt x="235" y="550"/>
                    </a:lnTo>
                    <a:lnTo>
                      <a:pt x="235" y="552"/>
                    </a:lnTo>
                    <a:lnTo>
                      <a:pt x="235" y="553"/>
                    </a:lnTo>
                    <a:lnTo>
                      <a:pt x="234" y="554"/>
                    </a:lnTo>
                    <a:lnTo>
                      <a:pt x="234" y="553"/>
                    </a:lnTo>
                    <a:lnTo>
                      <a:pt x="233" y="553"/>
                    </a:lnTo>
                    <a:lnTo>
                      <a:pt x="233" y="554"/>
                    </a:lnTo>
                    <a:lnTo>
                      <a:pt x="232" y="554"/>
                    </a:lnTo>
                    <a:lnTo>
                      <a:pt x="232" y="555"/>
                    </a:lnTo>
                    <a:lnTo>
                      <a:pt x="232" y="557"/>
                    </a:lnTo>
                    <a:lnTo>
                      <a:pt x="230" y="558"/>
                    </a:lnTo>
                    <a:lnTo>
                      <a:pt x="230" y="559"/>
                    </a:lnTo>
                    <a:lnTo>
                      <a:pt x="229" y="559"/>
                    </a:lnTo>
                    <a:lnTo>
                      <a:pt x="229" y="560"/>
                    </a:lnTo>
                    <a:lnTo>
                      <a:pt x="229" y="562"/>
                    </a:lnTo>
                    <a:lnTo>
                      <a:pt x="228" y="562"/>
                    </a:lnTo>
                    <a:lnTo>
                      <a:pt x="227" y="562"/>
                    </a:lnTo>
                    <a:lnTo>
                      <a:pt x="227" y="563"/>
                    </a:lnTo>
                    <a:lnTo>
                      <a:pt x="228" y="563"/>
                    </a:lnTo>
                    <a:lnTo>
                      <a:pt x="228" y="564"/>
                    </a:lnTo>
                    <a:lnTo>
                      <a:pt x="227" y="564"/>
                    </a:lnTo>
                    <a:lnTo>
                      <a:pt x="227" y="565"/>
                    </a:lnTo>
                    <a:lnTo>
                      <a:pt x="227" y="567"/>
                    </a:lnTo>
                    <a:lnTo>
                      <a:pt x="227" y="568"/>
                    </a:lnTo>
                    <a:lnTo>
                      <a:pt x="225" y="568"/>
                    </a:lnTo>
                    <a:lnTo>
                      <a:pt x="225" y="569"/>
                    </a:lnTo>
                    <a:lnTo>
                      <a:pt x="225" y="570"/>
                    </a:lnTo>
                    <a:lnTo>
                      <a:pt x="224" y="570"/>
                    </a:lnTo>
                    <a:lnTo>
                      <a:pt x="224" y="571"/>
                    </a:lnTo>
                    <a:lnTo>
                      <a:pt x="225" y="571"/>
                    </a:lnTo>
                    <a:lnTo>
                      <a:pt x="225" y="573"/>
                    </a:lnTo>
                    <a:lnTo>
                      <a:pt x="224" y="573"/>
                    </a:lnTo>
                    <a:lnTo>
                      <a:pt x="223" y="573"/>
                    </a:lnTo>
                    <a:lnTo>
                      <a:pt x="223" y="574"/>
                    </a:lnTo>
                    <a:lnTo>
                      <a:pt x="224" y="574"/>
                    </a:lnTo>
                    <a:lnTo>
                      <a:pt x="223" y="575"/>
                    </a:lnTo>
                    <a:lnTo>
                      <a:pt x="224" y="575"/>
                    </a:lnTo>
                    <a:lnTo>
                      <a:pt x="224" y="576"/>
                    </a:lnTo>
                    <a:lnTo>
                      <a:pt x="225" y="576"/>
                    </a:lnTo>
                    <a:lnTo>
                      <a:pt x="225" y="578"/>
                    </a:lnTo>
                    <a:lnTo>
                      <a:pt x="225" y="579"/>
                    </a:lnTo>
                    <a:lnTo>
                      <a:pt x="225" y="580"/>
                    </a:lnTo>
                    <a:lnTo>
                      <a:pt x="227" y="580"/>
                    </a:lnTo>
                    <a:lnTo>
                      <a:pt x="227" y="581"/>
                    </a:lnTo>
                    <a:lnTo>
                      <a:pt x="227" y="583"/>
                    </a:lnTo>
                    <a:lnTo>
                      <a:pt x="227" y="584"/>
                    </a:lnTo>
                    <a:lnTo>
                      <a:pt x="225" y="584"/>
                    </a:lnTo>
                    <a:lnTo>
                      <a:pt x="227" y="584"/>
                    </a:lnTo>
                    <a:lnTo>
                      <a:pt x="228" y="585"/>
                    </a:lnTo>
                    <a:lnTo>
                      <a:pt x="227" y="585"/>
                    </a:lnTo>
                    <a:lnTo>
                      <a:pt x="227" y="586"/>
                    </a:lnTo>
                    <a:lnTo>
                      <a:pt x="228" y="588"/>
                    </a:lnTo>
                    <a:lnTo>
                      <a:pt x="229" y="588"/>
                    </a:lnTo>
                    <a:lnTo>
                      <a:pt x="229" y="589"/>
                    </a:lnTo>
                    <a:lnTo>
                      <a:pt x="229" y="590"/>
                    </a:lnTo>
                    <a:lnTo>
                      <a:pt x="229" y="591"/>
                    </a:lnTo>
                    <a:lnTo>
                      <a:pt x="228" y="591"/>
                    </a:lnTo>
                    <a:lnTo>
                      <a:pt x="227" y="593"/>
                    </a:lnTo>
                    <a:lnTo>
                      <a:pt x="227" y="594"/>
                    </a:lnTo>
                    <a:lnTo>
                      <a:pt x="227" y="595"/>
                    </a:lnTo>
                    <a:lnTo>
                      <a:pt x="225" y="595"/>
                    </a:lnTo>
                    <a:lnTo>
                      <a:pt x="225" y="594"/>
                    </a:lnTo>
                    <a:lnTo>
                      <a:pt x="224" y="594"/>
                    </a:lnTo>
                    <a:lnTo>
                      <a:pt x="224" y="593"/>
                    </a:lnTo>
                    <a:lnTo>
                      <a:pt x="223" y="593"/>
                    </a:lnTo>
                    <a:lnTo>
                      <a:pt x="223" y="594"/>
                    </a:lnTo>
                    <a:lnTo>
                      <a:pt x="223" y="595"/>
                    </a:lnTo>
                    <a:lnTo>
                      <a:pt x="222" y="595"/>
                    </a:lnTo>
                    <a:lnTo>
                      <a:pt x="222" y="596"/>
                    </a:lnTo>
                    <a:lnTo>
                      <a:pt x="222" y="597"/>
                    </a:lnTo>
                    <a:lnTo>
                      <a:pt x="223" y="597"/>
                    </a:lnTo>
                    <a:lnTo>
                      <a:pt x="223" y="599"/>
                    </a:lnTo>
                    <a:lnTo>
                      <a:pt x="223" y="600"/>
                    </a:lnTo>
                    <a:lnTo>
                      <a:pt x="224" y="601"/>
                    </a:lnTo>
                    <a:lnTo>
                      <a:pt x="224" y="602"/>
                    </a:lnTo>
                    <a:lnTo>
                      <a:pt x="223" y="602"/>
                    </a:lnTo>
                    <a:lnTo>
                      <a:pt x="223" y="604"/>
                    </a:lnTo>
                    <a:lnTo>
                      <a:pt x="223" y="602"/>
                    </a:lnTo>
                    <a:lnTo>
                      <a:pt x="222" y="602"/>
                    </a:lnTo>
                    <a:lnTo>
                      <a:pt x="222" y="604"/>
                    </a:lnTo>
                    <a:lnTo>
                      <a:pt x="222" y="605"/>
                    </a:lnTo>
                    <a:lnTo>
                      <a:pt x="221" y="605"/>
                    </a:lnTo>
                    <a:lnTo>
                      <a:pt x="221" y="606"/>
                    </a:lnTo>
                    <a:lnTo>
                      <a:pt x="219" y="606"/>
                    </a:lnTo>
                    <a:lnTo>
                      <a:pt x="219" y="607"/>
                    </a:lnTo>
                    <a:lnTo>
                      <a:pt x="219" y="609"/>
                    </a:lnTo>
                    <a:lnTo>
                      <a:pt x="219" y="610"/>
                    </a:lnTo>
                    <a:lnTo>
                      <a:pt x="218" y="610"/>
                    </a:lnTo>
                    <a:lnTo>
                      <a:pt x="218" y="611"/>
                    </a:lnTo>
                    <a:lnTo>
                      <a:pt x="219" y="611"/>
                    </a:lnTo>
                    <a:lnTo>
                      <a:pt x="219" y="612"/>
                    </a:lnTo>
                    <a:lnTo>
                      <a:pt x="219" y="614"/>
                    </a:lnTo>
                    <a:lnTo>
                      <a:pt x="218" y="612"/>
                    </a:lnTo>
                    <a:lnTo>
                      <a:pt x="218" y="614"/>
                    </a:lnTo>
                    <a:lnTo>
                      <a:pt x="218" y="615"/>
                    </a:lnTo>
                    <a:lnTo>
                      <a:pt x="218" y="616"/>
                    </a:lnTo>
                    <a:lnTo>
                      <a:pt x="217" y="616"/>
                    </a:lnTo>
                    <a:lnTo>
                      <a:pt x="216" y="617"/>
                    </a:lnTo>
                    <a:lnTo>
                      <a:pt x="214" y="617"/>
                    </a:lnTo>
                    <a:lnTo>
                      <a:pt x="214" y="619"/>
                    </a:lnTo>
                    <a:lnTo>
                      <a:pt x="216" y="620"/>
                    </a:lnTo>
                    <a:lnTo>
                      <a:pt x="217" y="620"/>
                    </a:lnTo>
                    <a:lnTo>
                      <a:pt x="218" y="620"/>
                    </a:lnTo>
                    <a:lnTo>
                      <a:pt x="217" y="620"/>
                    </a:lnTo>
                    <a:lnTo>
                      <a:pt x="217" y="621"/>
                    </a:lnTo>
                    <a:lnTo>
                      <a:pt x="217" y="622"/>
                    </a:lnTo>
                    <a:lnTo>
                      <a:pt x="217" y="623"/>
                    </a:lnTo>
                    <a:lnTo>
                      <a:pt x="216" y="623"/>
                    </a:lnTo>
                    <a:lnTo>
                      <a:pt x="214" y="623"/>
                    </a:lnTo>
                    <a:lnTo>
                      <a:pt x="214" y="625"/>
                    </a:lnTo>
                    <a:lnTo>
                      <a:pt x="216" y="625"/>
                    </a:lnTo>
                    <a:lnTo>
                      <a:pt x="217" y="625"/>
                    </a:lnTo>
                    <a:lnTo>
                      <a:pt x="216" y="625"/>
                    </a:lnTo>
                    <a:lnTo>
                      <a:pt x="216" y="626"/>
                    </a:lnTo>
                    <a:lnTo>
                      <a:pt x="214" y="626"/>
                    </a:lnTo>
                    <a:lnTo>
                      <a:pt x="214" y="627"/>
                    </a:lnTo>
                    <a:lnTo>
                      <a:pt x="213" y="627"/>
                    </a:lnTo>
                    <a:lnTo>
                      <a:pt x="213" y="628"/>
                    </a:lnTo>
                    <a:lnTo>
                      <a:pt x="213" y="630"/>
                    </a:lnTo>
                    <a:lnTo>
                      <a:pt x="214" y="628"/>
                    </a:lnTo>
                    <a:lnTo>
                      <a:pt x="216" y="628"/>
                    </a:lnTo>
                    <a:lnTo>
                      <a:pt x="216" y="630"/>
                    </a:lnTo>
                    <a:lnTo>
                      <a:pt x="217" y="630"/>
                    </a:lnTo>
                    <a:lnTo>
                      <a:pt x="217" y="631"/>
                    </a:lnTo>
                    <a:lnTo>
                      <a:pt x="217" y="632"/>
                    </a:lnTo>
                    <a:lnTo>
                      <a:pt x="217" y="633"/>
                    </a:lnTo>
                    <a:lnTo>
                      <a:pt x="218" y="635"/>
                    </a:lnTo>
                    <a:lnTo>
                      <a:pt x="217" y="635"/>
                    </a:lnTo>
                    <a:lnTo>
                      <a:pt x="217" y="636"/>
                    </a:lnTo>
                    <a:lnTo>
                      <a:pt x="218" y="636"/>
                    </a:lnTo>
                    <a:lnTo>
                      <a:pt x="218" y="635"/>
                    </a:lnTo>
                    <a:lnTo>
                      <a:pt x="219" y="635"/>
                    </a:lnTo>
                    <a:lnTo>
                      <a:pt x="219" y="633"/>
                    </a:lnTo>
                  </a:path>
                </a:pathLst>
              </a:custGeom>
              <a:noFill/>
              <a:ln w="3175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1277" name="Freeform 18"/>
              <p:cNvSpPr>
                <a:spLocks noEditPoints="1"/>
              </p:cNvSpPr>
              <p:nvPr/>
            </p:nvSpPr>
            <p:spPr bwMode="auto">
              <a:xfrm>
                <a:off x="2330450" y="3736975"/>
                <a:ext cx="803275" cy="1274763"/>
              </a:xfrm>
              <a:custGeom>
                <a:avLst/>
                <a:gdLst>
                  <a:gd name="T0" fmla="*/ 2147483647 w 506"/>
                  <a:gd name="T1" fmla="*/ 2147483647 h 803"/>
                  <a:gd name="T2" fmla="*/ 2147483647 w 506"/>
                  <a:gd name="T3" fmla="*/ 2147483647 h 803"/>
                  <a:gd name="T4" fmla="*/ 2147483647 w 506"/>
                  <a:gd name="T5" fmla="*/ 2147483647 h 803"/>
                  <a:gd name="T6" fmla="*/ 2147483647 w 506"/>
                  <a:gd name="T7" fmla="*/ 2147483647 h 803"/>
                  <a:gd name="T8" fmla="*/ 2147483647 w 506"/>
                  <a:gd name="T9" fmla="*/ 2147483647 h 803"/>
                  <a:gd name="T10" fmla="*/ 2147483647 w 506"/>
                  <a:gd name="T11" fmla="*/ 2147483647 h 803"/>
                  <a:gd name="T12" fmla="*/ 2147483647 w 506"/>
                  <a:gd name="T13" fmla="*/ 2147483647 h 803"/>
                  <a:gd name="T14" fmla="*/ 2147483647 w 506"/>
                  <a:gd name="T15" fmla="*/ 2147483647 h 803"/>
                  <a:gd name="T16" fmla="*/ 2147483647 w 506"/>
                  <a:gd name="T17" fmla="*/ 2147483647 h 803"/>
                  <a:gd name="T18" fmla="*/ 2147483647 w 506"/>
                  <a:gd name="T19" fmla="*/ 2147483647 h 803"/>
                  <a:gd name="T20" fmla="*/ 2147483647 w 506"/>
                  <a:gd name="T21" fmla="*/ 2147483647 h 803"/>
                  <a:gd name="T22" fmla="*/ 2147483647 w 506"/>
                  <a:gd name="T23" fmla="*/ 2147483647 h 803"/>
                  <a:gd name="T24" fmla="*/ 2147483647 w 506"/>
                  <a:gd name="T25" fmla="*/ 2147483647 h 803"/>
                  <a:gd name="T26" fmla="*/ 2147483647 w 506"/>
                  <a:gd name="T27" fmla="*/ 2147483647 h 803"/>
                  <a:gd name="T28" fmla="*/ 2147483647 w 506"/>
                  <a:gd name="T29" fmla="*/ 2147483647 h 803"/>
                  <a:gd name="T30" fmla="*/ 2147483647 w 506"/>
                  <a:gd name="T31" fmla="*/ 2147483647 h 803"/>
                  <a:gd name="T32" fmla="*/ 2147483647 w 506"/>
                  <a:gd name="T33" fmla="*/ 2147483647 h 803"/>
                  <a:gd name="T34" fmla="*/ 2147483647 w 506"/>
                  <a:gd name="T35" fmla="*/ 2147483647 h 803"/>
                  <a:gd name="T36" fmla="*/ 2147483647 w 506"/>
                  <a:gd name="T37" fmla="*/ 2147483647 h 803"/>
                  <a:gd name="T38" fmla="*/ 2147483647 w 506"/>
                  <a:gd name="T39" fmla="*/ 2147483647 h 803"/>
                  <a:gd name="T40" fmla="*/ 2147483647 w 506"/>
                  <a:gd name="T41" fmla="*/ 2147483647 h 803"/>
                  <a:gd name="T42" fmla="*/ 2147483647 w 506"/>
                  <a:gd name="T43" fmla="*/ 2147483647 h 803"/>
                  <a:gd name="T44" fmla="*/ 2147483647 w 506"/>
                  <a:gd name="T45" fmla="*/ 2147483647 h 803"/>
                  <a:gd name="T46" fmla="*/ 2147483647 w 506"/>
                  <a:gd name="T47" fmla="*/ 2147483647 h 803"/>
                  <a:gd name="T48" fmla="*/ 2147483647 w 506"/>
                  <a:gd name="T49" fmla="*/ 2147483647 h 803"/>
                  <a:gd name="T50" fmla="*/ 2147483647 w 506"/>
                  <a:gd name="T51" fmla="*/ 2147483647 h 803"/>
                  <a:gd name="T52" fmla="*/ 2147483647 w 506"/>
                  <a:gd name="T53" fmla="*/ 2147483647 h 803"/>
                  <a:gd name="T54" fmla="*/ 2147483647 w 506"/>
                  <a:gd name="T55" fmla="*/ 2147483647 h 803"/>
                  <a:gd name="T56" fmla="*/ 2147483647 w 506"/>
                  <a:gd name="T57" fmla="*/ 2147483647 h 803"/>
                  <a:gd name="T58" fmla="*/ 2147483647 w 506"/>
                  <a:gd name="T59" fmla="*/ 2147483647 h 803"/>
                  <a:gd name="T60" fmla="*/ 2147483647 w 506"/>
                  <a:gd name="T61" fmla="*/ 2147483647 h 803"/>
                  <a:gd name="T62" fmla="*/ 2147483647 w 506"/>
                  <a:gd name="T63" fmla="*/ 2147483647 h 803"/>
                  <a:gd name="T64" fmla="*/ 2147483647 w 506"/>
                  <a:gd name="T65" fmla="*/ 2147483647 h 803"/>
                  <a:gd name="T66" fmla="*/ 2147483647 w 506"/>
                  <a:gd name="T67" fmla="*/ 2147483647 h 803"/>
                  <a:gd name="T68" fmla="*/ 2147483647 w 506"/>
                  <a:gd name="T69" fmla="*/ 2147483647 h 803"/>
                  <a:gd name="T70" fmla="*/ 2147483647 w 506"/>
                  <a:gd name="T71" fmla="*/ 2147483647 h 803"/>
                  <a:gd name="T72" fmla="*/ 2147483647 w 506"/>
                  <a:gd name="T73" fmla="*/ 2147483647 h 803"/>
                  <a:gd name="T74" fmla="*/ 2147483647 w 506"/>
                  <a:gd name="T75" fmla="*/ 2147483647 h 803"/>
                  <a:gd name="T76" fmla="*/ 2147483647 w 506"/>
                  <a:gd name="T77" fmla="*/ 2147483647 h 803"/>
                  <a:gd name="T78" fmla="*/ 2147483647 w 506"/>
                  <a:gd name="T79" fmla="*/ 2147483647 h 803"/>
                  <a:gd name="T80" fmla="*/ 2147483647 w 506"/>
                  <a:gd name="T81" fmla="*/ 2147483647 h 803"/>
                  <a:gd name="T82" fmla="*/ 2147483647 w 506"/>
                  <a:gd name="T83" fmla="*/ 2147483647 h 803"/>
                  <a:gd name="T84" fmla="*/ 2147483647 w 506"/>
                  <a:gd name="T85" fmla="*/ 2147483647 h 803"/>
                  <a:gd name="T86" fmla="*/ 2147483647 w 506"/>
                  <a:gd name="T87" fmla="*/ 2147483647 h 803"/>
                  <a:gd name="T88" fmla="*/ 2147483647 w 506"/>
                  <a:gd name="T89" fmla="*/ 2147483647 h 803"/>
                  <a:gd name="T90" fmla="*/ 2147483647 w 506"/>
                  <a:gd name="T91" fmla="*/ 2147483647 h 803"/>
                  <a:gd name="T92" fmla="*/ 2147483647 w 506"/>
                  <a:gd name="T93" fmla="*/ 2147483647 h 803"/>
                  <a:gd name="T94" fmla="*/ 2147483647 w 506"/>
                  <a:gd name="T95" fmla="*/ 2147483647 h 803"/>
                  <a:gd name="T96" fmla="*/ 2147483647 w 506"/>
                  <a:gd name="T97" fmla="*/ 2147483647 h 803"/>
                  <a:gd name="T98" fmla="*/ 2147483647 w 506"/>
                  <a:gd name="T99" fmla="*/ 2147483647 h 803"/>
                  <a:gd name="T100" fmla="*/ 2147483647 w 506"/>
                  <a:gd name="T101" fmla="*/ 2147483647 h 803"/>
                  <a:gd name="T102" fmla="*/ 2147483647 w 506"/>
                  <a:gd name="T103" fmla="*/ 2147483647 h 803"/>
                  <a:gd name="T104" fmla="*/ 2147483647 w 506"/>
                  <a:gd name="T105" fmla="*/ 2147483647 h 803"/>
                  <a:gd name="T106" fmla="*/ 2147483647 w 506"/>
                  <a:gd name="T107" fmla="*/ 2147483647 h 803"/>
                  <a:gd name="T108" fmla="*/ 2147483647 w 506"/>
                  <a:gd name="T109" fmla="*/ 2147483647 h 803"/>
                  <a:gd name="T110" fmla="*/ 2147483647 w 506"/>
                  <a:gd name="T111" fmla="*/ 2147483647 h 803"/>
                  <a:gd name="T112" fmla="*/ 2147483647 w 506"/>
                  <a:gd name="T113" fmla="*/ 2147483647 h 803"/>
                  <a:gd name="T114" fmla="*/ 2147483647 w 506"/>
                  <a:gd name="T115" fmla="*/ 2147483647 h 803"/>
                  <a:gd name="T116" fmla="*/ 2147483647 w 506"/>
                  <a:gd name="T117" fmla="*/ 2147483647 h 803"/>
                  <a:gd name="T118" fmla="*/ 2147483647 w 506"/>
                  <a:gd name="T119" fmla="*/ 2147483647 h 803"/>
                  <a:gd name="T120" fmla="*/ 2147483647 w 506"/>
                  <a:gd name="T121" fmla="*/ 2147483647 h 803"/>
                  <a:gd name="T122" fmla="*/ 2147483647 w 506"/>
                  <a:gd name="T123" fmla="*/ 2147483647 h 803"/>
                  <a:gd name="T124" fmla="*/ 2147483647 w 506"/>
                  <a:gd name="T125" fmla="*/ 2147483647 h 80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06" h="803">
                    <a:moveTo>
                      <a:pt x="51" y="677"/>
                    </a:moveTo>
                    <a:lnTo>
                      <a:pt x="51" y="678"/>
                    </a:lnTo>
                    <a:lnTo>
                      <a:pt x="51" y="677"/>
                    </a:lnTo>
                    <a:close/>
                    <a:moveTo>
                      <a:pt x="52" y="677"/>
                    </a:moveTo>
                    <a:lnTo>
                      <a:pt x="51" y="677"/>
                    </a:lnTo>
                    <a:lnTo>
                      <a:pt x="52" y="677"/>
                    </a:lnTo>
                    <a:close/>
                    <a:moveTo>
                      <a:pt x="45" y="669"/>
                    </a:moveTo>
                    <a:lnTo>
                      <a:pt x="46" y="668"/>
                    </a:lnTo>
                    <a:lnTo>
                      <a:pt x="46" y="669"/>
                    </a:lnTo>
                    <a:lnTo>
                      <a:pt x="45" y="669"/>
                    </a:lnTo>
                    <a:close/>
                    <a:moveTo>
                      <a:pt x="11" y="627"/>
                    </a:moveTo>
                    <a:lnTo>
                      <a:pt x="10" y="627"/>
                    </a:lnTo>
                    <a:lnTo>
                      <a:pt x="10" y="626"/>
                    </a:lnTo>
                    <a:lnTo>
                      <a:pt x="11" y="626"/>
                    </a:lnTo>
                    <a:lnTo>
                      <a:pt x="11" y="627"/>
                    </a:lnTo>
                    <a:close/>
                    <a:moveTo>
                      <a:pt x="43" y="577"/>
                    </a:moveTo>
                    <a:lnTo>
                      <a:pt x="43" y="578"/>
                    </a:lnTo>
                    <a:lnTo>
                      <a:pt x="43" y="579"/>
                    </a:lnTo>
                    <a:lnTo>
                      <a:pt x="43" y="580"/>
                    </a:lnTo>
                    <a:lnTo>
                      <a:pt x="42" y="580"/>
                    </a:lnTo>
                    <a:lnTo>
                      <a:pt x="42" y="581"/>
                    </a:lnTo>
                    <a:lnTo>
                      <a:pt x="41" y="581"/>
                    </a:lnTo>
                    <a:lnTo>
                      <a:pt x="40" y="580"/>
                    </a:lnTo>
                    <a:lnTo>
                      <a:pt x="41" y="580"/>
                    </a:lnTo>
                    <a:lnTo>
                      <a:pt x="41" y="579"/>
                    </a:lnTo>
                    <a:lnTo>
                      <a:pt x="42" y="579"/>
                    </a:lnTo>
                    <a:lnTo>
                      <a:pt x="41" y="579"/>
                    </a:lnTo>
                    <a:lnTo>
                      <a:pt x="41" y="578"/>
                    </a:lnTo>
                    <a:lnTo>
                      <a:pt x="41" y="577"/>
                    </a:lnTo>
                    <a:lnTo>
                      <a:pt x="42" y="577"/>
                    </a:lnTo>
                    <a:lnTo>
                      <a:pt x="43" y="577"/>
                    </a:lnTo>
                    <a:lnTo>
                      <a:pt x="43" y="575"/>
                    </a:lnTo>
                    <a:lnTo>
                      <a:pt x="45" y="575"/>
                    </a:lnTo>
                    <a:lnTo>
                      <a:pt x="45" y="577"/>
                    </a:lnTo>
                    <a:lnTo>
                      <a:pt x="43" y="577"/>
                    </a:lnTo>
                    <a:close/>
                    <a:moveTo>
                      <a:pt x="63" y="496"/>
                    </a:moveTo>
                    <a:lnTo>
                      <a:pt x="64" y="497"/>
                    </a:lnTo>
                    <a:lnTo>
                      <a:pt x="64" y="499"/>
                    </a:lnTo>
                    <a:lnTo>
                      <a:pt x="66" y="499"/>
                    </a:lnTo>
                    <a:lnTo>
                      <a:pt x="66" y="500"/>
                    </a:lnTo>
                    <a:lnTo>
                      <a:pt x="64" y="500"/>
                    </a:lnTo>
                    <a:lnTo>
                      <a:pt x="64" y="501"/>
                    </a:lnTo>
                    <a:lnTo>
                      <a:pt x="63" y="501"/>
                    </a:lnTo>
                    <a:lnTo>
                      <a:pt x="62" y="501"/>
                    </a:lnTo>
                    <a:lnTo>
                      <a:pt x="62" y="500"/>
                    </a:lnTo>
                    <a:lnTo>
                      <a:pt x="61" y="499"/>
                    </a:lnTo>
                    <a:lnTo>
                      <a:pt x="62" y="499"/>
                    </a:lnTo>
                    <a:lnTo>
                      <a:pt x="62" y="497"/>
                    </a:lnTo>
                    <a:lnTo>
                      <a:pt x="61" y="497"/>
                    </a:lnTo>
                    <a:lnTo>
                      <a:pt x="61" y="496"/>
                    </a:lnTo>
                    <a:lnTo>
                      <a:pt x="62" y="496"/>
                    </a:lnTo>
                    <a:lnTo>
                      <a:pt x="63" y="496"/>
                    </a:lnTo>
                    <a:close/>
                    <a:moveTo>
                      <a:pt x="14" y="485"/>
                    </a:moveTo>
                    <a:lnTo>
                      <a:pt x="12" y="485"/>
                    </a:lnTo>
                    <a:lnTo>
                      <a:pt x="12" y="484"/>
                    </a:lnTo>
                    <a:lnTo>
                      <a:pt x="14" y="484"/>
                    </a:lnTo>
                    <a:lnTo>
                      <a:pt x="14" y="485"/>
                    </a:lnTo>
                    <a:close/>
                    <a:moveTo>
                      <a:pt x="66" y="479"/>
                    </a:moveTo>
                    <a:lnTo>
                      <a:pt x="67" y="479"/>
                    </a:lnTo>
                    <a:lnTo>
                      <a:pt x="66" y="479"/>
                    </a:lnTo>
                    <a:lnTo>
                      <a:pt x="66" y="480"/>
                    </a:lnTo>
                    <a:lnTo>
                      <a:pt x="64" y="480"/>
                    </a:lnTo>
                    <a:lnTo>
                      <a:pt x="64" y="481"/>
                    </a:lnTo>
                    <a:lnTo>
                      <a:pt x="63" y="481"/>
                    </a:lnTo>
                    <a:lnTo>
                      <a:pt x="63" y="482"/>
                    </a:lnTo>
                    <a:lnTo>
                      <a:pt x="62" y="482"/>
                    </a:lnTo>
                    <a:lnTo>
                      <a:pt x="62" y="484"/>
                    </a:lnTo>
                    <a:lnTo>
                      <a:pt x="61" y="484"/>
                    </a:lnTo>
                    <a:lnTo>
                      <a:pt x="59" y="484"/>
                    </a:lnTo>
                    <a:lnTo>
                      <a:pt x="58" y="484"/>
                    </a:lnTo>
                    <a:lnTo>
                      <a:pt x="59" y="484"/>
                    </a:lnTo>
                    <a:lnTo>
                      <a:pt x="59" y="482"/>
                    </a:lnTo>
                    <a:lnTo>
                      <a:pt x="61" y="482"/>
                    </a:lnTo>
                    <a:lnTo>
                      <a:pt x="61" y="481"/>
                    </a:lnTo>
                    <a:lnTo>
                      <a:pt x="61" y="480"/>
                    </a:lnTo>
                    <a:lnTo>
                      <a:pt x="62" y="479"/>
                    </a:lnTo>
                    <a:lnTo>
                      <a:pt x="63" y="479"/>
                    </a:lnTo>
                    <a:lnTo>
                      <a:pt x="64" y="479"/>
                    </a:lnTo>
                    <a:lnTo>
                      <a:pt x="66" y="478"/>
                    </a:lnTo>
                    <a:lnTo>
                      <a:pt x="66" y="479"/>
                    </a:lnTo>
                    <a:close/>
                    <a:moveTo>
                      <a:pt x="7" y="474"/>
                    </a:moveTo>
                    <a:lnTo>
                      <a:pt x="9" y="474"/>
                    </a:lnTo>
                    <a:lnTo>
                      <a:pt x="7" y="475"/>
                    </a:lnTo>
                    <a:lnTo>
                      <a:pt x="6" y="475"/>
                    </a:lnTo>
                    <a:lnTo>
                      <a:pt x="6" y="474"/>
                    </a:lnTo>
                    <a:lnTo>
                      <a:pt x="7" y="474"/>
                    </a:lnTo>
                    <a:lnTo>
                      <a:pt x="6" y="474"/>
                    </a:lnTo>
                    <a:lnTo>
                      <a:pt x="7" y="474"/>
                    </a:lnTo>
                    <a:close/>
                    <a:moveTo>
                      <a:pt x="163" y="468"/>
                    </a:moveTo>
                    <a:lnTo>
                      <a:pt x="162" y="468"/>
                    </a:lnTo>
                    <a:lnTo>
                      <a:pt x="163" y="466"/>
                    </a:lnTo>
                    <a:lnTo>
                      <a:pt x="163" y="468"/>
                    </a:lnTo>
                    <a:close/>
                    <a:moveTo>
                      <a:pt x="42" y="461"/>
                    </a:moveTo>
                    <a:lnTo>
                      <a:pt x="42" y="463"/>
                    </a:lnTo>
                    <a:lnTo>
                      <a:pt x="42" y="461"/>
                    </a:lnTo>
                    <a:lnTo>
                      <a:pt x="42" y="463"/>
                    </a:lnTo>
                    <a:lnTo>
                      <a:pt x="43" y="463"/>
                    </a:lnTo>
                    <a:lnTo>
                      <a:pt x="43" y="464"/>
                    </a:lnTo>
                    <a:lnTo>
                      <a:pt x="45" y="464"/>
                    </a:lnTo>
                    <a:lnTo>
                      <a:pt x="45" y="465"/>
                    </a:lnTo>
                    <a:lnTo>
                      <a:pt x="46" y="466"/>
                    </a:lnTo>
                    <a:lnTo>
                      <a:pt x="46" y="468"/>
                    </a:lnTo>
                    <a:lnTo>
                      <a:pt x="47" y="468"/>
                    </a:lnTo>
                    <a:lnTo>
                      <a:pt x="47" y="469"/>
                    </a:lnTo>
                    <a:lnTo>
                      <a:pt x="48" y="469"/>
                    </a:lnTo>
                    <a:lnTo>
                      <a:pt x="48" y="470"/>
                    </a:lnTo>
                    <a:lnTo>
                      <a:pt x="49" y="470"/>
                    </a:lnTo>
                    <a:lnTo>
                      <a:pt x="51" y="471"/>
                    </a:lnTo>
                    <a:lnTo>
                      <a:pt x="52" y="471"/>
                    </a:lnTo>
                    <a:lnTo>
                      <a:pt x="52" y="473"/>
                    </a:lnTo>
                    <a:lnTo>
                      <a:pt x="52" y="474"/>
                    </a:lnTo>
                    <a:lnTo>
                      <a:pt x="53" y="474"/>
                    </a:lnTo>
                    <a:lnTo>
                      <a:pt x="53" y="475"/>
                    </a:lnTo>
                    <a:lnTo>
                      <a:pt x="53" y="476"/>
                    </a:lnTo>
                    <a:lnTo>
                      <a:pt x="53" y="478"/>
                    </a:lnTo>
                    <a:lnTo>
                      <a:pt x="54" y="478"/>
                    </a:lnTo>
                    <a:lnTo>
                      <a:pt x="54" y="479"/>
                    </a:lnTo>
                    <a:lnTo>
                      <a:pt x="56" y="479"/>
                    </a:lnTo>
                    <a:lnTo>
                      <a:pt x="56" y="480"/>
                    </a:lnTo>
                    <a:lnTo>
                      <a:pt x="56" y="481"/>
                    </a:lnTo>
                    <a:lnTo>
                      <a:pt x="54" y="481"/>
                    </a:lnTo>
                    <a:lnTo>
                      <a:pt x="54" y="482"/>
                    </a:lnTo>
                    <a:lnTo>
                      <a:pt x="53" y="482"/>
                    </a:lnTo>
                    <a:lnTo>
                      <a:pt x="53" y="484"/>
                    </a:lnTo>
                    <a:lnTo>
                      <a:pt x="52" y="484"/>
                    </a:lnTo>
                    <a:lnTo>
                      <a:pt x="51" y="484"/>
                    </a:lnTo>
                    <a:lnTo>
                      <a:pt x="49" y="484"/>
                    </a:lnTo>
                    <a:lnTo>
                      <a:pt x="49" y="485"/>
                    </a:lnTo>
                    <a:lnTo>
                      <a:pt x="48" y="485"/>
                    </a:lnTo>
                    <a:lnTo>
                      <a:pt x="47" y="485"/>
                    </a:lnTo>
                    <a:lnTo>
                      <a:pt x="47" y="486"/>
                    </a:lnTo>
                    <a:lnTo>
                      <a:pt x="46" y="486"/>
                    </a:lnTo>
                    <a:lnTo>
                      <a:pt x="45" y="486"/>
                    </a:lnTo>
                    <a:lnTo>
                      <a:pt x="43" y="486"/>
                    </a:lnTo>
                    <a:lnTo>
                      <a:pt x="43" y="487"/>
                    </a:lnTo>
                    <a:lnTo>
                      <a:pt x="42" y="487"/>
                    </a:lnTo>
                    <a:lnTo>
                      <a:pt x="41" y="487"/>
                    </a:lnTo>
                    <a:lnTo>
                      <a:pt x="40" y="487"/>
                    </a:lnTo>
                    <a:lnTo>
                      <a:pt x="38" y="487"/>
                    </a:lnTo>
                    <a:lnTo>
                      <a:pt x="37" y="487"/>
                    </a:lnTo>
                    <a:lnTo>
                      <a:pt x="36" y="487"/>
                    </a:lnTo>
                    <a:lnTo>
                      <a:pt x="36" y="489"/>
                    </a:lnTo>
                    <a:lnTo>
                      <a:pt x="35" y="489"/>
                    </a:lnTo>
                    <a:lnTo>
                      <a:pt x="35" y="487"/>
                    </a:lnTo>
                    <a:lnTo>
                      <a:pt x="33" y="487"/>
                    </a:lnTo>
                    <a:lnTo>
                      <a:pt x="32" y="487"/>
                    </a:lnTo>
                    <a:lnTo>
                      <a:pt x="31" y="487"/>
                    </a:lnTo>
                    <a:lnTo>
                      <a:pt x="30" y="487"/>
                    </a:lnTo>
                    <a:lnTo>
                      <a:pt x="30" y="486"/>
                    </a:lnTo>
                    <a:lnTo>
                      <a:pt x="28" y="485"/>
                    </a:lnTo>
                    <a:lnTo>
                      <a:pt x="28" y="484"/>
                    </a:lnTo>
                    <a:lnTo>
                      <a:pt x="27" y="484"/>
                    </a:lnTo>
                    <a:lnTo>
                      <a:pt x="27" y="482"/>
                    </a:lnTo>
                    <a:lnTo>
                      <a:pt x="26" y="482"/>
                    </a:lnTo>
                    <a:lnTo>
                      <a:pt x="25" y="482"/>
                    </a:lnTo>
                    <a:lnTo>
                      <a:pt x="23" y="482"/>
                    </a:lnTo>
                    <a:lnTo>
                      <a:pt x="22" y="482"/>
                    </a:lnTo>
                    <a:lnTo>
                      <a:pt x="21" y="482"/>
                    </a:lnTo>
                    <a:lnTo>
                      <a:pt x="22" y="482"/>
                    </a:lnTo>
                    <a:lnTo>
                      <a:pt x="22" y="481"/>
                    </a:lnTo>
                    <a:lnTo>
                      <a:pt x="21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7" y="481"/>
                    </a:lnTo>
                    <a:lnTo>
                      <a:pt x="19" y="481"/>
                    </a:lnTo>
                    <a:lnTo>
                      <a:pt x="19" y="480"/>
                    </a:lnTo>
                    <a:lnTo>
                      <a:pt x="17" y="480"/>
                    </a:lnTo>
                    <a:lnTo>
                      <a:pt x="17" y="479"/>
                    </a:lnTo>
                    <a:lnTo>
                      <a:pt x="17" y="480"/>
                    </a:lnTo>
                    <a:lnTo>
                      <a:pt x="16" y="480"/>
                    </a:lnTo>
                    <a:lnTo>
                      <a:pt x="15" y="480"/>
                    </a:lnTo>
                    <a:lnTo>
                      <a:pt x="14" y="480"/>
                    </a:lnTo>
                    <a:lnTo>
                      <a:pt x="12" y="480"/>
                    </a:lnTo>
                    <a:lnTo>
                      <a:pt x="12" y="479"/>
                    </a:lnTo>
                    <a:lnTo>
                      <a:pt x="14" y="479"/>
                    </a:lnTo>
                    <a:lnTo>
                      <a:pt x="15" y="478"/>
                    </a:lnTo>
                    <a:lnTo>
                      <a:pt x="16" y="478"/>
                    </a:lnTo>
                    <a:lnTo>
                      <a:pt x="16" y="476"/>
                    </a:lnTo>
                    <a:lnTo>
                      <a:pt x="16" y="475"/>
                    </a:lnTo>
                    <a:lnTo>
                      <a:pt x="15" y="475"/>
                    </a:lnTo>
                    <a:lnTo>
                      <a:pt x="15" y="474"/>
                    </a:lnTo>
                    <a:lnTo>
                      <a:pt x="16" y="474"/>
                    </a:lnTo>
                    <a:lnTo>
                      <a:pt x="15" y="474"/>
                    </a:lnTo>
                    <a:lnTo>
                      <a:pt x="15" y="473"/>
                    </a:lnTo>
                    <a:lnTo>
                      <a:pt x="14" y="473"/>
                    </a:lnTo>
                    <a:lnTo>
                      <a:pt x="15" y="473"/>
                    </a:lnTo>
                    <a:lnTo>
                      <a:pt x="15" y="471"/>
                    </a:lnTo>
                    <a:lnTo>
                      <a:pt x="16" y="471"/>
                    </a:lnTo>
                    <a:lnTo>
                      <a:pt x="16" y="473"/>
                    </a:lnTo>
                    <a:lnTo>
                      <a:pt x="17" y="473"/>
                    </a:lnTo>
                    <a:lnTo>
                      <a:pt x="19" y="473"/>
                    </a:lnTo>
                    <a:lnTo>
                      <a:pt x="19" y="471"/>
                    </a:lnTo>
                    <a:lnTo>
                      <a:pt x="17" y="471"/>
                    </a:lnTo>
                    <a:lnTo>
                      <a:pt x="17" y="470"/>
                    </a:lnTo>
                    <a:lnTo>
                      <a:pt x="19" y="470"/>
                    </a:lnTo>
                    <a:lnTo>
                      <a:pt x="19" y="469"/>
                    </a:lnTo>
                    <a:lnTo>
                      <a:pt x="20" y="469"/>
                    </a:lnTo>
                    <a:lnTo>
                      <a:pt x="20" y="468"/>
                    </a:lnTo>
                    <a:lnTo>
                      <a:pt x="21" y="469"/>
                    </a:lnTo>
                    <a:lnTo>
                      <a:pt x="22" y="469"/>
                    </a:lnTo>
                    <a:lnTo>
                      <a:pt x="22" y="470"/>
                    </a:lnTo>
                    <a:lnTo>
                      <a:pt x="22" y="471"/>
                    </a:lnTo>
                    <a:lnTo>
                      <a:pt x="23" y="471"/>
                    </a:lnTo>
                    <a:lnTo>
                      <a:pt x="25" y="471"/>
                    </a:lnTo>
                    <a:lnTo>
                      <a:pt x="26" y="471"/>
                    </a:lnTo>
                    <a:lnTo>
                      <a:pt x="27" y="471"/>
                    </a:lnTo>
                    <a:lnTo>
                      <a:pt x="27" y="470"/>
                    </a:lnTo>
                    <a:lnTo>
                      <a:pt x="27" y="469"/>
                    </a:lnTo>
                    <a:lnTo>
                      <a:pt x="28" y="469"/>
                    </a:lnTo>
                    <a:lnTo>
                      <a:pt x="30" y="469"/>
                    </a:lnTo>
                    <a:lnTo>
                      <a:pt x="31" y="468"/>
                    </a:lnTo>
                    <a:lnTo>
                      <a:pt x="32" y="468"/>
                    </a:lnTo>
                    <a:lnTo>
                      <a:pt x="33" y="468"/>
                    </a:lnTo>
                    <a:lnTo>
                      <a:pt x="35" y="468"/>
                    </a:lnTo>
                    <a:lnTo>
                      <a:pt x="35" y="466"/>
                    </a:lnTo>
                    <a:lnTo>
                      <a:pt x="35" y="468"/>
                    </a:lnTo>
                    <a:lnTo>
                      <a:pt x="36" y="468"/>
                    </a:lnTo>
                    <a:lnTo>
                      <a:pt x="36" y="466"/>
                    </a:lnTo>
                    <a:lnTo>
                      <a:pt x="37" y="466"/>
                    </a:lnTo>
                    <a:lnTo>
                      <a:pt x="38" y="465"/>
                    </a:lnTo>
                    <a:lnTo>
                      <a:pt x="38" y="464"/>
                    </a:lnTo>
                    <a:lnTo>
                      <a:pt x="40" y="464"/>
                    </a:lnTo>
                    <a:lnTo>
                      <a:pt x="40" y="463"/>
                    </a:lnTo>
                    <a:lnTo>
                      <a:pt x="41" y="463"/>
                    </a:lnTo>
                    <a:lnTo>
                      <a:pt x="41" y="461"/>
                    </a:lnTo>
                    <a:lnTo>
                      <a:pt x="42" y="461"/>
                    </a:lnTo>
                    <a:close/>
                    <a:moveTo>
                      <a:pt x="123" y="437"/>
                    </a:moveTo>
                    <a:lnTo>
                      <a:pt x="121" y="437"/>
                    </a:lnTo>
                    <a:lnTo>
                      <a:pt x="121" y="438"/>
                    </a:lnTo>
                    <a:lnTo>
                      <a:pt x="120" y="438"/>
                    </a:lnTo>
                    <a:lnTo>
                      <a:pt x="120" y="437"/>
                    </a:lnTo>
                    <a:lnTo>
                      <a:pt x="121" y="437"/>
                    </a:lnTo>
                    <a:lnTo>
                      <a:pt x="123" y="437"/>
                    </a:lnTo>
                    <a:close/>
                    <a:moveTo>
                      <a:pt x="99" y="435"/>
                    </a:moveTo>
                    <a:lnTo>
                      <a:pt x="99" y="437"/>
                    </a:lnTo>
                    <a:lnTo>
                      <a:pt x="100" y="438"/>
                    </a:lnTo>
                    <a:lnTo>
                      <a:pt x="99" y="438"/>
                    </a:lnTo>
                    <a:lnTo>
                      <a:pt x="99" y="439"/>
                    </a:lnTo>
                    <a:lnTo>
                      <a:pt x="99" y="440"/>
                    </a:lnTo>
                    <a:lnTo>
                      <a:pt x="98" y="440"/>
                    </a:lnTo>
                    <a:lnTo>
                      <a:pt x="97" y="440"/>
                    </a:lnTo>
                    <a:lnTo>
                      <a:pt x="97" y="439"/>
                    </a:lnTo>
                    <a:lnTo>
                      <a:pt x="98" y="438"/>
                    </a:lnTo>
                    <a:lnTo>
                      <a:pt x="98" y="437"/>
                    </a:lnTo>
                    <a:lnTo>
                      <a:pt x="98" y="435"/>
                    </a:lnTo>
                    <a:lnTo>
                      <a:pt x="99" y="435"/>
                    </a:lnTo>
                    <a:close/>
                    <a:moveTo>
                      <a:pt x="125" y="435"/>
                    </a:moveTo>
                    <a:lnTo>
                      <a:pt x="124" y="437"/>
                    </a:lnTo>
                    <a:lnTo>
                      <a:pt x="123" y="437"/>
                    </a:lnTo>
                    <a:lnTo>
                      <a:pt x="123" y="435"/>
                    </a:lnTo>
                    <a:lnTo>
                      <a:pt x="124" y="435"/>
                    </a:lnTo>
                    <a:lnTo>
                      <a:pt x="124" y="434"/>
                    </a:lnTo>
                    <a:lnTo>
                      <a:pt x="125" y="434"/>
                    </a:lnTo>
                    <a:lnTo>
                      <a:pt x="125" y="435"/>
                    </a:lnTo>
                    <a:close/>
                    <a:moveTo>
                      <a:pt x="79" y="400"/>
                    </a:moveTo>
                    <a:lnTo>
                      <a:pt x="79" y="398"/>
                    </a:lnTo>
                    <a:lnTo>
                      <a:pt x="80" y="398"/>
                    </a:lnTo>
                    <a:lnTo>
                      <a:pt x="79" y="398"/>
                    </a:lnTo>
                    <a:lnTo>
                      <a:pt x="79" y="400"/>
                    </a:lnTo>
                    <a:close/>
                    <a:moveTo>
                      <a:pt x="83" y="393"/>
                    </a:moveTo>
                    <a:lnTo>
                      <a:pt x="84" y="393"/>
                    </a:lnTo>
                    <a:lnTo>
                      <a:pt x="84" y="395"/>
                    </a:lnTo>
                    <a:lnTo>
                      <a:pt x="84" y="396"/>
                    </a:lnTo>
                    <a:lnTo>
                      <a:pt x="83" y="396"/>
                    </a:lnTo>
                    <a:lnTo>
                      <a:pt x="83" y="397"/>
                    </a:lnTo>
                    <a:lnTo>
                      <a:pt x="83" y="398"/>
                    </a:lnTo>
                    <a:lnTo>
                      <a:pt x="82" y="398"/>
                    </a:lnTo>
                    <a:lnTo>
                      <a:pt x="83" y="398"/>
                    </a:lnTo>
                    <a:lnTo>
                      <a:pt x="83" y="400"/>
                    </a:lnTo>
                    <a:lnTo>
                      <a:pt x="82" y="400"/>
                    </a:lnTo>
                    <a:lnTo>
                      <a:pt x="82" y="398"/>
                    </a:lnTo>
                    <a:lnTo>
                      <a:pt x="82" y="397"/>
                    </a:lnTo>
                    <a:lnTo>
                      <a:pt x="83" y="397"/>
                    </a:lnTo>
                    <a:lnTo>
                      <a:pt x="83" y="396"/>
                    </a:lnTo>
                    <a:lnTo>
                      <a:pt x="82" y="396"/>
                    </a:lnTo>
                    <a:lnTo>
                      <a:pt x="82" y="395"/>
                    </a:lnTo>
                    <a:lnTo>
                      <a:pt x="80" y="395"/>
                    </a:lnTo>
                    <a:lnTo>
                      <a:pt x="79" y="395"/>
                    </a:lnTo>
                    <a:lnTo>
                      <a:pt x="79" y="393"/>
                    </a:lnTo>
                    <a:lnTo>
                      <a:pt x="80" y="393"/>
                    </a:lnTo>
                    <a:lnTo>
                      <a:pt x="80" y="395"/>
                    </a:lnTo>
                    <a:lnTo>
                      <a:pt x="80" y="393"/>
                    </a:lnTo>
                    <a:lnTo>
                      <a:pt x="82" y="393"/>
                    </a:lnTo>
                    <a:lnTo>
                      <a:pt x="82" y="392"/>
                    </a:lnTo>
                    <a:lnTo>
                      <a:pt x="83" y="392"/>
                    </a:lnTo>
                    <a:lnTo>
                      <a:pt x="83" y="393"/>
                    </a:lnTo>
                    <a:close/>
                    <a:moveTo>
                      <a:pt x="72" y="388"/>
                    </a:moveTo>
                    <a:lnTo>
                      <a:pt x="73" y="388"/>
                    </a:lnTo>
                    <a:lnTo>
                      <a:pt x="73" y="390"/>
                    </a:lnTo>
                    <a:lnTo>
                      <a:pt x="72" y="390"/>
                    </a:lnTo>
                    <a:lnTo>
                      <a:pt x="73" y="391"/>
                    </a:lnTo>
                    <a:lnTo>
                      <a:pt x="73" y="392"/>
                    </a:lnTo>
                    <a:lnTo>
                      <a:pt x="72" y="392"/>
                    </a:lnTo>
                    <a:lnTo>
                      <a:pt x="72" y="391"/>
                    </a:lnTo>
                    <a:lnTo>
                      <a:pt x="71" y="391"/>
                    </a:lnTo>
                    <a:lnTo>
                      <a:pt x="71" y="390"/>
                    </a:lnTo>
                    <a:lnTo>
                      <a:pt x="72" y="390"/>
                    </a:lnTo>
                    <a:lnTo>
                      <a:pt x="71" y="390"/>
                    </a:lnTo>
                    <a:lnTo>
                      <a:pt x="71" y="388"/>
                    </a:lnTo>
                    <a:lnTo>
                      <a:pt x="72" y="388"/>
                    </a:lnTo>
                    <a:close/>
                    <a:moveTo>
                      <a:pt x="162" y="382"/>
                    </a:moveTo>
                    <a:lnTo>
                      <a:pt x="162" y="381"/>
                    </a:lnTo>
                    <a:lnTo>
                      <a:pt x="162" y="382"/>
                    </a:lnTo>
                    <a:close/>
                    <a:moveTo>
                      <a:pt x="165" y="381"/>
                    </a:moveTo>
                    <a:lnTo>
                      <a:pt x="163" y="381"/>
                    </a:lnTo>
                    <a:lnTo>
                      <a:pt x="165" y="381"/>
                    </a:lnTo>
                    <a:close/>
                    <a:moveTo>
                      <a:pt x="246" y="370"/>
                    </a:moveTo>
                    <a:lnTo>
                      <a:pt x="248" y="370"/>
                    </a:lnTo>
                    <a:lnTo>
                      <a:pt x="249" y="369"/>
                    </a:lnTo>
                    <a:lnTo>
                      <a:pt x="249" y="370"/>
                    </a:lnTo>
                    <a:lnTo>
                      <a:pt x="248" y="370"/>
                    </a:lnTo>
                    <a:lnTo>
                      <a:pt x="248" y="371"/>
                    </a:lnTo>
                    <a:lnTo>
                      <a:pt x="246" y="371"/>
                    </a:lnTo>
                    <a:lnTo>
                      <a:pt x="246" y="372"/>
                    </a:lnTo>
                    <a:lnTo>
                      <a:pt x="245" y="372"/>
                    </a:lnTo>
                    <a:lnTo>
                      <a:pt x="245" y="371"/>
                    </a:lnTo>
                    <a:lnTo>
                      <a:pt x="245" y="370"/>
                    </a:lnTo>
                    <a:lnTo>
                      <a:pt x="244" y="370"/>
                    </a:lnTo>
                    <a:lnTo>
                      <a:pt x="244" y="369"/>
                    </a:lnTo>
                    <a:lnTo>
                      <a:pt x="245" y="369"/>
                    </a:lnTo>
                    <a:lnTo>
                      <a:pt x="245" y="370"/>
                    </a:lnTo>
                    <a:lnTo>
                      <a:pt x="246" y="370"/>
                    </a:lnTo>
                    <a:close/>
                    <a:moveTo>
                      <a:pt x="49" y="359"/>
                    </a:moveTo>
                    <a:lnTo>
                      <a:pt x="49" y="360"/>
                    </a:lnTo>
                    <a:lnTo>
                      <a:pt x="48" y="360"/>
                    </a:lnTo>
                    <a:lnTo>
                      <a:pt x="47" y="360"/>
                    </a:lnTo>
                    <a:lnTo>
                      <a:pt x="47" y="359"/>
                    </a:lnTo>
                    <a:lnTo>
                      <a:pt x="48" y="359"/>
                    </a:lnTo>
                    <a:lnTo>
                      <a:pt x="49" y="359"/>
                    </a:lnTo>
                    <a:close/>
                    <a:moveTo>
                      <a:pt x="33" y="356"/>
                    </a:moveTo>
                    <a:lnTo>
                      <a:pt x="35" y="356"/>
                    </a:lnTo>
                    <a:lnTo>
                      <a:pt x="36" y="357"/>
                    </a:lnTo>
                    <a:lnTo>
                      <a:pt x="37" y="359"/>
                    </a:lnTo>
                    <a:lnTo>
                      <a:pt x="37" y="357"/>
                    </a:lnTo>
                    <a:lnTo>
                      <a:pt x="38" y="357"/>
                    </a:lnTo>
                    <a:lnTo>
                      <a:pt x="38" y="359"/>
                    </a:lnTo>
                    <a:lnTo>
                      <a:pt x="40" y="359"/>
                    </a:lnTo>
                    <a:lnTo>
                      <a:pt x="40" y="360"/>
                    </a:lnTo>
                    <a:lnTo>
                      <a:pt x="41" y="360"/>
                    </a:lnTo>
                    <a:lnTo>
                      <a:pt x="42" y="360"/>
                    </a:lnTo>
                    <a:lnTo>
                      <a:pt x="42" y="359"/>
                    </a:lnTo>
                    <a:lnTo>
                      <a:pt x="43" y="359"/>
                    </a:lnTo>
                    <a:lnTo>
                      <a:pt x="45" y="357"/>
                    </a:lnTo>
                    <a:lnTo>
                      <a:pt x="46" y="357"/>
                    </a:lnTo>
                    <a:lnTo>
                      <a:pt x="47" y="357"/>
                    </a:lnTo>
                    <a:lnTo>
                      <a:pt x="46" y="357"/>
                    </a:lnTo>
                    <a:lnTo>
                      <a:pt x="46" y="359"/>
                    </a:lnTo>
                    <a:lnTo>
                      <a:pt x="45" y="359"/>
                    </a:lnTo>
                    <a:lnTo>
                      <a:pt x="45" y="360"/>
                    </a:lnTo>
                    <a:lnTo>
                      <a:pt x="43" y="360"/>
                    </a:lnTo>
                    <a:lnTo>
                      <a:pt x="42" y="360"/>
                    </a:lnTo>
                    <a:lnTo>
                      <a:pt x="41" y="361"/>
                    </a:lnTo>
                    <a:lnTo>
                      <a:pt x="42" y="361"/>
                    </a:lnTo>
                    <a:lnTo>
                      <a:pt x="42" y="362"/>
                    </a:lnTo>
                    <a:lnTo>
                      <a:pt x="42" y="364"/>
                    </a:lnTo>
                    <a:lnTo>
                      <a:pt x="41" y="364"/>
                    </a:lnTo>
                    <a:lnTo>
                      <a:pt x="41" y="362"/>
                    </a:lnTo>
                    <a:lnTo>
                      <a:pt x="40" y="362"/>
                    </a:lnTo>
                    <a:lnTo>
                      <a:pt x="38" y="362"/>
                    </a:lnTo>
                    <a:lnTo>
                      <a:pt x="38" y="364"/>
                    </a:lnTo>
                    <a:lnTo>
                      <a:pt x="38" y="362"/>
                    </a:lnTo>
                    <a:lnTo>
                      <a:pt x="37" y="362"/>
                    </a:lnTo>
                    <a:lnTo>
                      <a:pt x="36" y="362"/>
                    </a:lnTo>
                    <a:lnTo>
                      <a:pt x="35" y="362"/>
                    </a:lnTo>
                    <a:lnTo>
                      <a:pt x="35" y="361"/>
                    </a:lnTo>
                    <a:lnTo>
                      <a:pt x="33" y="361"/>
                    </a:lnTo>
                    <a:lnTo>
                      <a:pt x="33" y="362"/>
                    </a:lnTo>
                    <a:lnTo>
                      <a:pt x="32" y="362"/>
                    </a:lnTo>
                    <a:lnTo>
                      <a:pt x="32" y="361"/>
                    </a:lnTo>
                    <a:lnTo>
                      <a:pt x="31" y="361"/>
                    </a:lnTo>
                    <a:lnTo>
                      <a:pt x="31" y="360"/>
                    </a:lnTo>
                    <a:lnTo>
                      <a:pt x="30" y="360"/>
                    </a:lnTo>
                    <a:lnTo>
                      <a:pt x="30" y="361"/>
                    </a:lnTo>
                    <a:lnTo>
                      <a:pt x="30" y="360"/>
                    </a:lnTo>
                    <a:lnTo>
                      <a:pt x="28" y="360"/>
                    </a:lnTo>
                    <a:lnTo>
                      <a:pt x="28" y="361"/>
                    </a:lnTo>
                    <a:lnTo>
                      <a:pt x="27" y="361"/>
                    </a:lnTo>
                    <a:lnTo>
                      <a:pt x="27" y="362"/>
                    </a:lnTo>
                    <a:lnTo>
                      <a:pt x="26" y="362"/>
                    </a:lnTo>
                    <a:lnTo>
                      <a:pt x="26" y="361"/>
                    </a:lnTo>
                    <a:lnTo>
                      <a:pt x="26" y="360"/>
                    </a:lnTo>
                    <a:lnTo>
                      <a:pt x="26" y="359"/>
                    </a:lnTo>
                    <a:lnTo>
                      <a:pt x="27" y="359"/>
                    </a:lnTo>
                    <a:lnTo>
                      <a:pt x="28" y="359"/>
                    </a:lnTo>
                    <a:lnTo>
                      <a:pt x="28" y="357"/>
                    </a:lnTo>
                    <a:lnTo>
                      <a:pt x="30" y="357"/>
                    </a:lnTo>
                    <a:lnTo>
                      <a:pt x="31" y="356"/>
                    </a:lnTo>
                    <a:lnTo>
                      <a:pt x="32" y="356"/>
                    </a:lnTo>
                    <a:lnTo>
                      <a:pt x="33" y="356"/>
                    </a:lnTo>
                    <a:close/>
                    <a:moveTo>
                      <a:pt x="66" y="356"/>
                    </a:moveTo>
                    <a:lnTo>
                      <a:pt x="67" y="356"/>
                    </a:lnTo>
                    <a:lnTo>
                      <a:pt x="67" y="357"/>
                    </a:lnTo>
                    <a:lnTo>
                      <a:pt x="68" y="357"/>
                    </a:lnTo>
                    <a:lnTo>
                      <a:pt x="68" y="359"/>
                    </a:lnTo>
                    <a:lnTo>
                      <a:pt x="67" y="359"/>
                    </a:lnTo>
                    <a:lnTo>
                      <a:pt x="67" y="360"/>
                    </a:lnTo>
                    <a:lnTo>
                      <a:pt x="68" y="360"/>
                    </a:lnTo>
                    <a:lnTo>
                      <a:pt x="68" y="361"/>
                    </a:lnTo>
                    <a:lnTo>
                      <a:pt x="67" y="361"/>
                    </a:lnTo>
                    <a:lnTo>
                      <a:pt x="66" y="361"/>
                    </a:lnTo>
                    <a:lnTo>
                      <a:pt x="66" y="360"/>
                    </a:lnTo>
                    <a:lnTo>
                      <a:pt x="64" y="360"/>
                    </a:lnTo>
                    <a:lnTo>
                      <a:pt x="66" y="359"/>
                    </a:lnTo>
                    <a:lnTo>
                      <a:pt x="64" y="359"/>
                    </a:lnTo>
                    <a:lnTo>
                      <a:pt x="66" y="359"/>
                    </a:lnTo>
                    <a:lnTo>
                      <a:pt x="64" y="359"/>
                    </a:lnTo>
                    <a:lnTo>
                      <a:pt x="64" y="357"/>
                    </a:lnTo>
                    <a:lnTo>
                      <a:pt x="63" y="357"/>
                    </a:lnTo>
                    <a:lnTo>
                      <a:pt x="64" y="356"/>
                    </a:lnTo>
                    <a:lnTo>
                      <a:pt x="66" y="355"/>
                    </a:lnTo>
                    <a:lnTo>
                      <a:pt x="66" y="356"/>
                    </a:lnTo>
                    <a:close/>
                    <a:moveTo>
                      <a:pt x="57" y="354"/>
                    </a:moveTo>
                    <a:lnTo>
                      <a:pt x="56" y="354"/>
                    </a:lnTo>
                    <a:lnTo>
                      <a:pt x="57" y="354"/>
                    </a:lnTo>
                    <a:close/>
                    <a:moveTo>
                      <a:pt x="45" y="338"/>
                    </a:moveTo>
                    <a:lnTo>
                      <a:pt x="45" y="339"/>
                    </a:lnTo>
                    <a:lnTo>
                      <a:pt x="43" y="339"/>
                    </a:lnTo>
                    <a:lnTo>
                      <a:pt x="43" y="338"/>
                    </a:lnTo>
                    <a:lnTo>
                      <a:pt x="45" y="338"/>
                    </a:lnTo>
                    <a:lnTo>
                      <a:pt x="43" y="338"/>
                    </a:lnTo>
                    <a:lnTo>
                      <a:pt x="45" y="338"/>
                    </a:lnTo>
                    <a:close/>
                    <a:moveTo>
                      <a:pt x="41" y="338"/>
                    </a:moveTo>
                    <a:lnTo>
                      <a:pt x="41" y="336"/>
                    </a:lnTo>
                    <a:lnTo>
                      <a:pt x="42" y="336"/>
                    </a:lnTo>
                    <a:lnTo>
                      <a:pt x="41" y="336"/>
                    </a:lnTo>
                    <a:lnTo>
                      <a:pt x="41" y="338"/>
                    </a:lnTo>
                    <a:close/>
                    <a:moveTo>
                      <a:pt x="0" y="278"/>
                    </a:moveTo>
                    <a:lnTo>
                      <a:pt x="0" y="277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0" y="277"/>
                    </a:lnTo>
                    <a:lnTo>
                      <a:pt x="0" y="278"/>
                    </a:lnTo>
                    <a:close/>
                    <a:moveTo>
                      <a:pt x="249" y="621"/>
                    </a:moveTo>
                    <a:lnTo>
                      <a:pt x="250" y="621"/>
                    </a:lnTo>
                    <a:lnTo>
                      <a:pt x="249" y="621"/>
                    </a:lnTo>
                    <a:lnTo>
                      <a:pt x="249" y="622"/>
                    </a:lnTo>
                    <a:lnTo>
                      <a:pt x="249" y="624"/>
                    </a:lnTo>
                    <a:lnTo>
                      <a:pt x="249" y="625"/>
                    </a:lnTo>
                    <a:lnTo>
                      <a:pt x="249" y="626"/>
                    </a:lnTo>
                    <a:lnTo>
                      <a:pt x="249" y="627"/>
                    </a:lnTo>
                    <a:lnTo>
                      <a:pt x="249" y="629"/>
                    </a:lnTo>
                    <a:lnTo>
                      <a:pt x="250" y="629"/>
                    </a:lnTo>
                    <a:lnTo>
                      <a:pt x="250" y="630"/>
                    </a:lnTo>
                    <a:lnTo>
                      <a:pt x="250" y="631"/>
                    </a:lnTo>
                    <a:lnTo>
                      <a:pt x="250" y="632"/>
                    </a:lnTo>
                    <a:lnTo>
                      <a:pt x="250" y="633"/>
                    </a:lnTo>
                    <a:lnTo>
                      <a:pt x="250" y="635"/>
                    </a:lnTo>
                    <a:lnTo>
                      <a:pt x="250" y="636"/>
                    </a:lnTo>
                    <a:lnTo>
                      <a:pt x="250" y="637"/>
                    </a:lnTo>
                    <a:lnTo>
                      <a:pt x="251" y="637"/>
                    </a:lnTo>
                    <a:lnTo>
                      <a:pt x="251" y="638"/>
                    </a:lnTo>
                    <a:lnTo>
                      <a:pt x="251" y="640"/>
                    </a:lnTo>
                    <a:lnTo>
                      <a:pt x="251" y="641"/>
                    </a:lnTo>
                    <a:lnTo>
                      <a:pt x="251" y="642"/>
                    </a:lnTo>
                    <a:lnTo>
                      <a:pt x="253" y="643"/>
                    </a:lnTo>
                    <a:lnTo>
                      <a:pt x="253" y="645"/>
                    </a:lnTo>
                    <a:lnTo>
                      <a:pt x="253" y="647"/>
                    </a:lnTo>
                    <a:lnTo>
                      <a:pt x="254" y="648"/>
                    </a:lnTo>
                    <a:lnTo>
                      <a:pt x="253" y="650"/>
                    </a:lnTo>
                    <a:lnTo>
                      <a:pt x="253" y="651"/>
                    </a:lnTo>
                    <a:lnTo>
                      <a:pt x="254" y="652"/>
                    </a:lnTo>
                    <a:lnTo>
                      <a:pt x="254" y="655"/>
                    </a:lnTo>
                    <a:lnTo>
                      <a:pt x="255" y="655"/>
                    </a:lnTo>
                    <a:lnTo>
                      <a:pt x="255" y="653"/>
                    </a:lnTo>
                    <a:lnTo>
                      <a:pt x="255" y="655"/>
                    </a:lnTo>
                    <a:lnTo>
                      <a:pt x="255" y="653"/>
                    </a:lnTo>
                    <a:lnTo>
                      <a:pt x="256" y="653"/>
                    </a:lnTo>
                    <a:lnTo>
                      <a:pt x="256" y="655"/>
                    </a:lnTo>
                    <a:lnTo>
                      <a:pt x="257" y="655"/>
                    </a:lnTo>
                    <a:lnTo>
                      <a:pt x="257" y="656"/>
                    </a:lnTo>
                    <a:lnTo>
                      <a:pt x="256" y="657"/>
                    </a:lnTo>
                    <a:lnTo>
                      <a:pt x="255" y="658"/>
                    </a:lnTo>
                    <a:lnTo>
                      <a:pt x="254" y="658"/>
                    </a:lnTo>
                    <a:lnTo>
                      <a:pt x="253" y="661"/>
                    </a:lnTo>
                    <a:lnTo>
                      <a:pt x="251" y="662"/>
                    </a:lnTo>
                    <a:lnTo>
                      <a:pt x="250" y="662"/>
                    </a:lnTo>
                    <a:lnTo>
                      <a:pt x="250" y="663"/>
                    </a:lnTo>
                    <a:lnTo>
                      <a:pt x="249" y="664"/>
                    </a:lnTo>
                    <a:lnTo>
                      <a:pt x="248" y="664"/>
                    </a:lnTo>
                    <a:lnTo>
                      <a:pt x="248" y="666"/>
                    </a:lnTo>
                    <a:lnTo>
                      <a:pt x="246" y="666"/>
                    </a:lnTo>
                    <a:lnTo>
                      <a:pt x="246" y="667"/>
                    </a:lnTo>
                    <a:lnTo>
                      <a:pt x="245" y="668"/>
                    </a:lnTo>
                    <a:lnTo>
                      <a:pt x="244" y="668"/>
                    </a:lnTo>
                    <a:lnTo>
                      <a:pt x="243" y="669"/>
                    </a:lnTo>
                    <a:lnTo>
                      <a:pt x="241" y="671"/>
                    </a:lnTo>
                    <a:lnTo>
                      <a:pt x="240" y="673"/>
                    </a:lnTo>
                    <a:lnTo>
                      <a:pt x="240" y="677"/>
                    </a:lnTo>
                    <a:lnTo>
                      <a:pt x="240" y="678"/>
                    </a:lnTo>
                    <a:lnTo>
                      <a:pt x="240" y="679"/>
                    </a:lnTo>
                    <a:lnTo>
                      <a:pt x="241" y="682"/>
                    </a:lnTo>
                    <a:lnTo>
                      <a:pt x="241" y="683"/>
                    </a:lnTo>
                    <a:lnTo>
                      <a:pt x="241" y="684"/>
                    </a:lnTo>
                    <a:lnTo>
                      <a:pt x="243" y="684"/>
                    </a:lnTo>
                    <a:lnTo>
                      <a:pt x="243" y="685"/>
                    </a:lnTo>
                    <a:lnTo>
                      <a:pt x="244" y="687"/>
                    </a:lnTo>
                    <a:lnTo>
                      <a:pt x="244" y="688"/>
                    </a:lnTo>
                    <a:lnTo>
                      <a:pt x="245" y="688"/>
                    </a:lnTo>
                    <a:lnTo>
                      <a:pt x="245" y="689"/>
                    </a:lnTo>
                    <a:lnTo>
                      <a:pt x="246" y="689"/>
                    </a:lnTo>
                    <a:lnTo>
                      <a:pt x="246" y="690"/>
                    </a:lnTo>
                    <a:lnTo>
                      <a:pt x="248" y="690"/>
                    </a:lnTo>
                    <a:lnTo>
                      <a:pt x="248" y="692"/>
                    </a:lnTo>
                    <a:lnTo>
                      <a:pt x="249" y="692"/>
                    </a:lnTo>
                    <a:lnTo>
                      <a:pt x="249" y="693"/>
                    </a:lnTo>
                    <a:lnTo>
                      <a:pt x="250" y="693"/>
                    </a:lnTo>
                    <a:lnTo>
                      <a:pt x="250" y="694"/>
                    </a:lnTo>
                    <a:lnTo>
                      <a:pt x="249" y="695"/>
                    </a:lnTo>
                    <a:lnTo>
                      <a:pt x="249" y="697"/>
                    </a:lnTo>
                    <a:lnTo>
                      <a:pt x="249" y="698"/>
                    </a:lnTo>
                    <a:lnTo>
                      <a:pt x="249" y="699"/>
                    </a:lnTo>
                    <a:lnTo>
                      <a:pt x="250" y="700"/>
                    </a:lnTo>
                    <a:lnTo>
                      <a:pt x="250" y="702"/>
                    </a:lnTo>
                    <a:lnTo>
                      <a:pt x="250" y="703"/>
                    </a:lnTo>
                    <a:lnTo>
                      <a:pt x="251" y="703"/>
                    </a:lnTo>
                    <a:lnTo>
                      <a:pt x="251" y="704"/>
                    </a:lnTo>
                    <a:lnTo>
                      <a:pt x="251" y="705"/>
                    </a:lnTo>
                    <a:lnTo>
                      <a:pt x="251" y="707"/>
                    </a:lnTo>
                    <a:lnTo>
                      <a:pt x="253" y="708"/>
                    </a:lnTo>
                    <a:lnTo>
                      <a:pt x="253" y="709"/>
                    </a:lnTo>
                    <a:lnTo>
                      <a:pt x="254" y="709"/>
                    </a:lnTo>
                    <a:lnTo>
                      <a:pt x="254" y="710"/>
                    </a:lnTo>
                    <a:lnTo>
                      <a:pt x="254" y="711"/>
                    </a:lnTo>
                    <a:lnTo>
                      <a:pt x="254" y="713"/>
                    </a:lnTo>
                    <a:lnTo>
                      <a:pt x="254" y="714"/>
                    </a:lnTo>
                    <a:lnTo>
                      <a:pt x="255" y="714"/>
                    </a:lnTo>
                    <a:lnTo>
                      <a:pt x="255" y="715"/>
                    </a:lnTo>
                    <a:lnTo>
                      <a:pt x="254" y="715"/>
                    </a:lnTo>
                    <a:lnTo>
                      <a:pt x="254" y="716"/>
                    </a:lnTo>
                    <a:lnTo>
                      <a:pt x="254" y="718"/>
                    </a:lnTo>
                    <a:lnTo>
                      <a:pt x="254" y="719"/>
                    </a:lnTo>
                    <a:lnTo>
                      <a:pt x="253" y="719"/>
                    </a:lnTo>
                    <a:lnTo>
                      <a:pt x="253" y="720"/>
                    </a:lnTo>
                    <a:lnTo>
                      <a:pt x="253" y="721"/>
                    </a:lnTo>
                    <a:lnTo>
                      <a:pt x="253" y="723"/>
                    </a:lnTo>
                    <a:lnTo>
                      <a:pt x="254" y="723"/>
                    </a:lnTo>
                    <a:lnTo>
                      <a:pt x="254" y="724"/>
                    </a:lnTo>
                    <a:lnTo>
                      <a:pt x="255" y="724"/>
                    </a:lnTo>
                    <a:lnTo>
                      <a:pt x="256" y="724"/>
                    </a:lnTo>
                    <a:lnTo>
                      <a:pt x="257" y="724"/>
                    </a:lnTo>
                    <a:lnTo>
                      <a:pt x="257" y="725"/>
                    </a:lnTo>
                    <a:lnTo>
                      <a:pt x="259" y="725"/>
                    </a:lnTo>
                    <a:lnTo>
                      <a:pt x="259" y="726"/>
                    </a:lnTo>
                    <a:lnTo>
                      <a:pt x="260" y="726"/>
                    </a:lnTo>
                    <a:lnTo>
                      <a:pt x="260" y="728"/>
                    </a:lnTo>
                    <a:lnTo>
                      <a:pt x="261" y="728"/>
                    </a:lnTo>
                    <a:lnTo>
                      <a:pt x="261" y="729"/>
                    </a:lnTo>
                    <a:lnTo>
                      <a:pt x="262" y="729"/>
                    </a:lnTo>
                    <a:lnTo>
                      <a:pt x="262" y="730"/>
                    </a:lnTo>
                    <a:lnTo>
                      <a:pt x="262" y="731"/>
                    </a:lnTo>
                    <a:lnTo>
                      <a:pt x="262" y="733"/>
                    </a:lnTo>
                    <a:lnTo>
                      <a:pt x="264" y="733"/>
                    </a:lnTo>
                    <a:lnTo>
                      <a:pt x="264" y="734"/>
                    </a:lnTo>
                    <a:lnTo>
                      <a:pt x="265" y="734"/>
                    </a:lnTo>
                    <a:lnTo>
                      <a:pt x="265" y="735"/>
                    </a:lnTo>
                    <a:lnTo>
                      <a:pt x="266" y="735"/>
                    </a:lnTo>
                    <a:lnTo>
                      <a:pt x="267" y="736"/>
                    </a:lnTo>
                    <a:lnTo>
                      <a:pt x="269" y="736"/>
                    </a:lnTo>
                    <a:lnTo>
                      <a:pt x="269" y="737"/>
                    </a:lnTo>
                    <a:lnTo>
                      <a:pt x="269" y="739"/>
                    </a:lnTo>
                    <a:lnTo>
                      <a:pt x="269" y="740"/>
                    </a:lnTo>
                    <a:lnTo>
                      <a:pt x="269" y="741"/>
                    </a:lnTo>
                    <a:lnTo>
                      <a:pt x="270" y="741"/>
                    </a:lnTo>
                    <a:lnTo>
                      <a:pt x="271" y="741"/>
                    </a:lnTo>
                    <a:lnTo>
                      <a:pt x="271" y="742"/>
                    </a:lnTo>
                    <a:lnTo>
                      <a:pt x="271" y="741"/>
                    </a:lnTo>
                    <a:lnTo>
                      <a:pt x="272" y="741"/>
                    </a:lnTo>
                    <a:lnTo>
                      <a:pt x="274" y="741"/>
                    </a:lnTo>
                    <a:lnTo>
                      <a:pt x="275" y="741"/>
                    </a:lnTo>
                    <a:lnTo>
                      <a:pt x="274" y="741"/>
                    </a:lnTo>
                    <a:lnTo>
                      <a:pt x="274" y="742"/>
                    </a:lnTo>
                    <a:lnTo>
                      <a:pt x="275" y="742"/>
                    </a:lnTo>
                    <a:lnTo>
                      <a:pt x="275" y="744"/>
                    </a:lnTo>
                    <a:lnTo>
                      <a:pt x="275" y="745"/>
                    </a:lnTo>
                    <a:lnTo>
                      <a:pt x="275" y="746"/>
                    </a:lnTo>
                    <a:lnTo>
                      <a:pt x="275" y="747"/>
                    </a:lnTo>
                    <a:lnTo>
                      <a:pt x="276" y="749"/>
                    </a:lnTo>
                    <a:lnTo>
                      <a:pt x="276" y="750"/>
                    </a:lnTo>
                    <a:lnTo>
                      <a:pt x="276" y="751"/>
                    </a:lnTo>
                    <a:lnTo>
                      <a:pt x="276" y="752"/>
                    </a:lnTo>
                    <a:lnTo>
                      <a:pt x="276" y="754"/>
                    </a:lnTo>
                    <a:lnTo>
                      <a:pt x="277" y="754"/>
                    </a:lnTo>
                    <a:lnTo>
                      <a:pt x="277" y="755"/>
                    </a:lnTo>
                    <a:lnTo>
                      <a:pt x="277" y="756"/>
                    </a:lnTo>
                    <a:lnTo>
                      <a:pt x="277" y="757"/>
                    </a:lnTo>
                    <a:lnTo>
                      <a:pt x="279" y="757"/>
                    </a:lnTo>
                    <a:lnTo>
                      <a:pt x="279" y="759"/>
                    </a:lnTo>
                    <a:lnTo>
                      <a:pt x="277" y="759"/>
                    </a:lnTo>
                    <a:lnTo>
                      <a:pt x="277" y="760"/>
                    </a:lnTo>
                    <a:lnTo>
                      <a:pt x="279" y="760"/>
                    </a:lnTo>
                    <a:lnTo>
                      <a:pt x="279" y="761"/>
                    </a:lnTo>
                    <a:lnTo>
                      <a:pt x="279" y="762"/>
                    </a:lnTo>
                    <a:lnTo>
                      <a:pt x="280" y="762"/>
                    </a:lnTo>
                    <a:lnTo>
                      <a:pt x="280" y="763"/>
                    </a:lnTo>
                    <a:lnTo>
                      <a:pt x="280" y="765"/>
                    </a:lnTo>
                    <a:lnTo>
                      <a:pt x="280" y="766"/>
                    </a:lnTo>
                    <a:lnTo>
                      <a:pt x="280" y="767"/>
                    </a:lnTo>
                    <a:lnTo>
                      <a:pt x="280" y="768"/>
                    </a:lnTo>
                    <a:lnTo>
                      <a:pt x="281" y="768"/>
                    </a:lnTo>
                    <a:lnTo>
                      <a:pt x="281" y="770"/>
                    </a:lnTo>
                    <a:lnTo>
                      <a:pt x="281" y="771"/>
                    </a:lnTo>
                    <a:lnTo>
                      <a:pt x="281" y="772"/>
                    </a:lnTo>
                    <a:lnTo>
                      <a:pt x="281" y="773"/>
                    </a:lnTo>
                    <a:lnTo>
                      <a:pt x="281" y="775"/>
                    </a:lnTo>
                    <a:lnTo>
                      <a:pt x="281" y="776"/>
                    </a:lnTo>
                    <a:lnTo>
                      <a:pt x="282" y="777"/>
                    </a:lnTo>
                    <a:lnTo>
                      <a:pt x="282" y="778"/>
                    </a:lnTo>
                    <a:lnTo>
                      <a:pt x="282" y="780"/>
                    </a:lnTo>
                    <a:lnTo>
                      <a:pt x="283" y="781"/>
                    </a:lnTo>
                    <a:lnTo>
                      <a:pt x="283" y="782"/>
                    </a:lnTo>
                    <a:lnTo>
                      <a:pt x="283" y="783"/>
                    </a:lnTo>
                    <a:lnTo>
                      <a:pt x="283" y="785"/>
                    </a:lnTo>
                    <a:lnTo>
                      <a:pt x="283" y="786"/>
                    </a:lnTo>
                    <a:lnTo>
                      <a:pt x="285" y="787"/>
                    </a:lnTo>
                    <a:lnTo>
                      <a:pt x="285" y="788"/>
                    </a:lnTo>
                    <a:lnTo>
                      <a:pt x="285" y="789"/>
                    </a:lnTo>
                    <a:lnTo>
                      <a:pt x="286" y="791"/>
                    </a:lnTo>
                    <a:lnTo>
                      <a:pt x="286" y="792"/>
                    </a:lnTo>
                    <a:lnTo>
                      <a:pt x="287" y="796"/>
                    </a:lnTo>
                    <a:lnTo>
                      <a:pt x="287" y="797"/>
                    </a:lnTo>
                    <a:lnTo>
                      <a:pt x="288" y="798"/>
                    </a:lnTo>
                    <a:lnTo>
                      <a:pt x="288" y="801"/>
                    </a:lnTo>
                    <a:lnTo>
                      <a:pt x="290" y="803"/>
                    </a:lnTo>
                    <a:lnTo>
                      <a:pt x="286" y="802"/>
                    </a:lnTo>
                    <a:lnTo>
                      <a:pt x="283" y="801"/>
                    </a:lnTo>
                    <a:lnTo>
                      <a:pt x="283" y="799"/>
                    </a:lnTo>
                    <a:lnTo>
                      <a:pt x="280" y="798"/>
                    </a:lnTo>
                    <a:lnTo>
                      <a:pt x="279" y="797"/>
                    </a:lnTo>
                    <a:lnTo>
                      <a:pt x="276" y="796"/>
                    </a:lnTo>
                    <a:lnTo>
                      <a:pt x="271" y="793"/>
                    </a:lnTo>
                    <a:lnTo>
                      <a:pt x="269" y="792"/>
                    </a:lnTo>
                    <a:lnTo>
                      <a:pt x="267" y="791"/>
                    </a:lnTo>
                    <a:lnTo>
                      <a:pt x="265" y="789"/>
                    </a:lnTo>
                    <a:lnTo>
                      <a:pt x="262" y="788"/>
                    </a:lnTo>
                    <a:lnTo>
                      <a:pt x="261" y="787"/>
                    </a:lnTo>
                    <a:lnTo>
                      <a:pt x="257" y="785"/>
                    </a:lnTo>
                    <a:lnTo>
                      <a:pt x="256" y="785"/>
                    </a:lnTo>
                    <a:lnTo>
                      <a:pt x="251" y="782"/>
                    </a:lnTo>
                    <a:lnTo>
                      <a:pt x="250" y="782"/>
                    </a:lnTo>
                    <a:lnTo>
                      <a:pt x="246" y="780"/>
                    </a:lnTo>
                    <a:lnTo>
                      <a:pt x="243" y="777"/>
                    </a:lnTo>
                    <a:lnTo>
                      <a:pt x="240" y="776"/>
                    </a:lnTo>
                    <a:lnTo>
                      <a:pt x="236" y="773"/>
                    </a:lnTo>
                    <a:lnTo>
                      <a:pt x="235" y="772"/>
                    </a:lnTo>
                    <a:lnTo>
                      <a:pt x="234" y="772"/>
                    </a:lnTo>
                    <a:lnTo>
                      <a:pt x="233" y="772"/>
                    </a:lnTo>
                    <a:lnTo>
                      <a:pt x="231" y="771"/>
                    </a:lnTo>
                    <a:lnTo>
                      <a:pt x="229" y="770"/>
                    </a:lnTo>
                    <a:lnTo>
                      <a:pt x="228" y="768"/>
                    </a:lnTo>
                    <a:lnTo>
                      <a:pt x="227" y="768"/>
                    </a:lnTo>
                    <a:lnTo>
                      <a:pt x="223" y="766"/>
                    </a:lnTo>
                    <a:lnTo>
                      <a:pt x="218" y="763"/>
                    </a:lnTo>
                    <a:lnTo>
                      <a:pt x="215" y="762"/>
                    </a:lnTo>
                    <a:lnTo>
                      <a:pt x="215" y="761"/>
                    </a:lnTo>
                    <a:lnTo>
                      <a:pt x="213" y="760"/>
                    </a:lnTo>
                    <a:lnTo>
                      <a:pt x="212" y="760"/>
                    </a:lnTo>
                    <a:lnTo>
                      <a:pt x="210" y="759"/>
                    </a:lnTo>
                    <a:lnTo>
                      <a:pt x="208" y="757"/>
                    </a:lnTo>
                    <a:lnTo>
                      <a:pt x="204" y="755"/>
                    </a:lnTo>
                    <a:lnTo>
                      <a:pt x="203" y="755"/>
                    </a:lnTo>
                    <a:lnTo>
                      <a:pt x="201" y="754"/>
                    </a:lnTo>
                    <a:lnTo>
                      <a:pt x="199" y="752"/>
                    </a:lnTo>
                    <a:lnTo>
                      <a:pt x="198" y="751"/>
                    </a:lnTo>
                    <a:lnTo>
                      <a:pt x="197" y="751"/>
                    </a:lnTo>
                    <a:lnTo>
                      <a:pt x="193" y="749"/>
                    </a:lnTo>
                    <a:lnTo>
                      <a:pt x="191" y="749"/>
                    </a:lnTo>
                    <a:lnTo>
                      <a:pt x="189" y="747"/>
                    </a:lnTo>
                    <a:lnTo>
                      <a:pt x="187" y="746"/>
                    </a:lnTo>
                    <a:lnTo>
                      <a:pt x="184" y="745"/>
                    </a:lnTo>
                    <a:lnTo>
                      <a:pt x="183" y="744"/>
                    </a:lnTo>
                    <a:lnTo>
                      <a:pt x="182" y="742"/>
                    </a:lnTo>
                    <a:lnTo>
                      <a:pt x="181" y="742"/>
                    </a:lnTo>
                    <a:lnTo>
                      <a:pt x="179" y="741"/>
                    </a:lnTo>
                    <a:lnTo>
                      <a:pt x="178" y="741"/>
                    </a:lnTo>
                    <a:lnTo>
                      <a:pt x="172" y="737"/>
                    </a:lnTo>
                    <a:lnTo>
                      <a:pt x="170" y="736"/>
                    </a:lnTo>
                    <a:lnTo>
                      <a:pt x="165" y="733"/>
                    </a:lnTo>
                    <a:lnTo>
                      <a:pt x="163" y="733"/>
                    </a:lnTo>
                    <a:lnTo>
                      <a:pt x="161" y="731"/>
                    </a:lnTo>
                    <a:lnTo>
                      <a:pt x="158" y="730"/>
                    </a:lnTo>
                    <a:lnTo>
                      <a:pt x="156" y="729"/>
                    </a:lnTo>
                    <a:lnTo>
                      <a:pt x="155" y="728"/>
                    </a:lnTo>
                    <a:lnTo>
                      <a:pt x="153" y="726"/>
                    </a:lnTo>
                    <a:lnTo>
                      <a:pt x="151" y="725"/>
                    </a:lnTo>
                    <a:lnTo>
                      <a:pt x="150" y="725"/>
                    </a:lnTo>
                    <a:lnTo>
                      <a:pt x="147" y="724"/>
                    </a:lnTo>
                    <a:lnTo>
                      <a:pt x="145" y="723"/>
                    </a:lnTo>
                    <a:lnTo>
                      <a:pt x="144" y="721"/>
                    </a:lnTo>
                    <a:lnTo>
                      <a:pt x="142" y="720"/>
                    </a:lnTo>
                    <a:lnTo>
                      <a:pt x="141" y="719"/>
                    </a:lnTo>
                    <a:lnTo>
                      <a:pt x="136" y="718"/>
                    </a:lnTo>
                    <a:lnTo>
                      <a:pt x="134" y="715"/>
                    </a:lnTo>
                    <a:lnTo>
                      <a:pt x="132" y="715"/>
                    </a:lnTo>
                    <a:lnTo>
                      <a:pt x="130" y="713"/>
                    </a:lnTo>
                    <a:lnTo>
                      <a:pt x="129" y="713"/>
                    </a:lnTo>
                    <a:lnTo>
                      <a:pt x="127" y="711"/>
                    </a:lnTo>
                    <a:lnTo>
                      <a:pt x="125" y="710"/>
                    </a:lnTo>
                    <a:lnTo>
                      <a:pt x="123" y="709"/>
                    </a:lnTo>
                    <a:lnTo>
                      <a:pt x="118" y="707"/>
                    </a:lnTo>
                    <a:lnTo>
                      <a:pt x="115" y="705"/>
                    </a:lnTo>
                    <a:lnTo>
                      <a:pt x="114" y="704"/>
                    </a:lnTo>
                    <a:lnTo>
                      <a:pt x="111" y="703"/>
                    </a:lnTo>
                    <a:lnTo>
                      <a:pt x="110" y="703"/>
                    </a:lnTo>
                    <a:lnTo>
                      <a:pt x="109" y="702"/>
                    </a:lnTo>
                    <a:lnTo>
                      <a:pt x="106" y="700"/>
                    </a:lnTo>
                    <a:lnTo>
                      <a:pt x="105" y="699"/>
                    </a:lnTo>
                    <a:lnTo>
                      <a:pt x="104" y="699"/>
                    </a:lnTo>
                    <a:lnTo>
                      <a:pt x="103" y="698"/>
                    </a:lnTo>
                    <a:lnTo>
                      <a:pt x="101" y="697"/>
                    </a:lnTo>
                    <a:lnTo>
                      <a:pt x="99" y="697"/>
                    </a:lnTo>
                    <a:lnTo>
                      <a:pt x="98" y="695"/>
                    </a:lnTo>
                    <a:lnTo>
                      <a:pt x="97" y="694"/>
                    </a:lnTo>
                    <a:lnTo>
                      <a:pt x="95" y="694"/>
                    </a:lnTo>
                    <a:lnTo>
                      <a:pt x="94" y="693"/>
                    </a:lnTo>
                    <a:lnTo>
                      <a:pt x="89" y="690"/>
                    </a:lnTo>
                    <a:lnTo>
                      <a:pt x="88" y="689"/>
                    </a:lnTo>
                    <a:lnTo>
                      <a:pt x="87" y="689"/>
                    </a:lnTo>
                    <a:lnTo>
                      <a:pt x="84" y="688"/>
                    </a:lnTo>
                    <a:lnTo>
                      <a:pt x="83" y="687"/>
                    </a:lnTo>
                    <a:lnTo>
                      <a:pt x="82" y="687"/>
                    </a:lnTo>
                    <a:lnTo>
                      <a:pt x="80" y="685"/>
                    </a:lnTo>
                    <a:lnTo>
                      <a:pt x="79" y="684"/>
                    </a:lnTo>
                    <a:lnTo>
                      <a:pt x="78" y="684"/>
                    </a:lnTo>
                    <a:lnTo>
                      <a:pt x="77" y="684"/>
                    </a:lnTo>
                    <a:lnTo>
                      <a:pt x="75" y="683"/>
                    </a:lnTo>
                    <a:lnTo>
                      <a:pt x="74" y="682"/>
                    </a:lnTo>
                    <a:lnTo>
                      <a:pt x="73" y="682"/>
                    </a:lnTo>
                    <a:lnTo>
                      <a:pt x="72" y="681"/>
                    </a:lnTo>
                    <a:lnTo>
                      <a:pt x="71" y="679"/>
                    </a:lnTo>
                    <a:lnTo>
                      <a:pt x="69" y="679"/>
                    </a:lnTo>
                    <a:lnTo>
                      <a:pt x="68" y="679"/>
                    </a:lnTo>
                    <a:lnTo>
                      <a:pt x="68" y="678"/>
                    </a:lnTo>
                    <a:lnTo>
                      <a:pt x="67" y="678"/>
                    </a:lnTo>
                    <a:lnTo>
                      <a:pt x="66" y="677"/>
                    </a:lnTo>
                    <a:lnTo>
                      <a:pt x="64" y="677"/>
                    </a:lnTo>
                    <a:lnTo>
                      <a:pt x="64" y="676"/>
                    </a:lnTo>
                    <a:lnTo>
                      <a:pt x="66" y="676"/>
                    </a:lnTo>
                    <a:lnTo>
                      <a:pt x="67" y="676"/>
                    </a:lnTo>
                    <a:lnTo>
                      <a:pt x="68" y="676"/>
                    </a:lnTo>
                    <a:lnTo>
                      <a:pt x="68" y="674"/>
                    </a:lnTo>
                    <a:lnTo>
                      <a:pt x="69" y="674"/>
                    </a:lnTo>
                    <a:lnTo>
                      <a:pt x="69" y="673"/>
                    </a:lnTo>
                    <a:lnTo>
                      <a:pt x="69" y="672"/>
                    </a:lnTo>
                    <a:lnTo>
                      <a:pt x="69" y="671"/>
                    </a:lnTo>
                    <a:lnTo>
                      <a:pt x="69" y="669"/>
                    </a:lnTo>
                    <a:lnTo>
                      <a:pt x="68" y="669"/>
                    </a:lnTo>
                    <a:lnTo>
                      <a:pt x="68" y="668"/>
                    </a:lnTo>
                    <a:lnTo>
                      <a:pt x="67" y="668"/>
                    </a:lnTo>
                    <a:lnTo>
                      <a:pt x="67" y="667"/>
                    </a:lnTo>
                    <a:lnTo>
                      <a:pt x="66" y="667"/>
                    </a:lnTo>
                    <a:lnTo>
                      <a:pt x="64" y="667"/>
                    </a:lnTo>
                    <a:lnTo>
                      <a:pt x="63" y="667"/>
                    </a:lnTo>
                    <a:lnTo>
                      <a:pt x="63" y="668"/>
                    </a:lnTo>
                    <a:lnTo>
                      <a:pt x="62" y="668"/>
                    </a:lnTo>
                    <a:lnTo>
                      <a:pt x="61" y="668"/>
                    </a:lnTo>
                    <a:lnTo>
                      <a:pt x="61" y="667"/>
                    </a:lnTo>
                    <a:lnTo>
                      <a:pt x="59" y="667"/>
                    </a:lnTo>
                    <a:lnTo>
                      <a:pt x="59" y="668"/>
                    </a:lnTo>
                    <a:lnTo>
                      <a:pt x="58" y="668"/>
                    </a:lnTo>
                    <a:lnTo>
                      <a:pt x="58" y="669"/>
                    </a:lnTo>
                    <a:lnTo>
                      <a:pt x="57" y="669"/>
                    </a:lnTo>
                    <a:lnTo>
                      <a:pt x="57" y="671"/>
                    </a:lnTo>
                    <a:lnTo>
                      <a:pt x="56" y="671"/>
                    </a:lnTo>
                    <a:lnTo>
                      <a:pt x="54" y="672"/>
                    </a:lnTo>
                    <a:lnTo>
                      <a:pt x="53" y="672"/>
                    </a:lnTo>
                    <a:lnTo>
                      <a:pt x="52" y="672"/>
                    </a:lnTo>
                    <a:lnTo>
                      <a:pt x="51" y="672"/>
                    </a:lnTo>
                    <a:lnTo>
                      <a:pt x="51" y="673"/>
                    </a:lnTo>
                    <a:lnTo>
                      <a:pt x="51" y="674"/>
                    </a:lnTo>
                    <a:lnTo>
                      <a:pt x="51" y="676"/>
                    </a:lnTo>
                    <a:lnTo>
                      <a:pt x="49" y="676"/>
                    </a:lnTo>
                    <a:lnTo>
                      <a:pt x="49" y="674"/>
                    </a:lnTo>
                    <a:lnTo>
                      <a:pt x="49" y="676"/>
                    </a:lnTo>
                    <a:lnTo>
                      <a:pt x="49" y="674"/>
                    </a:lnTo>
                    <a:lnTo>
                      <a:pt x="48" y="674"/>
                    </a:lnTo>
                    <a:lnTo>
                      <a:pt x="48" y="676"/>
                    </a:lnTo>
                    <a:lnTo>
                      <a:pt x="48" y="674"/>
                    </a:lnTo>
                    <a:lnTo>
                      <a:pt x="49" y="674"/>
                    </a:lnTo>
                    <a:lnTo>
                      <a:pt x="49" y="673"/>
                    </a:lnTo>
                    <a:lnTo>
                      <a:pt x="49" y="672"/>
                    </a:lnTo>
                    <a:lnTo>
                      <a:pt x="49" y="671"/>
                    </a:lnTo>
                    <a:lnTo>
                      <a:pt x="49" y="669"/>
                    </a:lnTo>
                    <a:lnTo>
                      <a:pt x="48" y="669"/>
                    </a:lnTo>
                    <a:lnTo>
                      <a:pt x="48" y="671"/>
                    </a:lnTo>
                    <a:lnTo>
                      <a:pt x="48" y="669"/>
                    </a:lnTo>
                    <a:lnTo>
                      <a:pt x="47" y="669"/>
                    </a:lnTo>
                    <a:lnTo>
                      <a:pt x="47" y="668"/>
                    </a:lnTo>
                    <a:lnTo>
                      <a:pt x="47" y="667"/>
                    </a:lnTo>
                    <a:lnTo>
                      <a:pt x="46" y="667"/>
                    </a:lnTo>
                    <a:lnTo>
                      <a:pt x="46" y="666"/>
                    </a:lnTo>
                    <a:lnTo>
                      <a:pt x="47" y="666"/>
                    </a:lnTo>
                    <a:lnTo>
                      <a:pt x="47" y="667"/>
                    </a:lnTo>
                    <a:lnTo>
                      <a:pt x="48" y="667"/>
                    </a:lnTo>
                    <a:lnTo>
                      <a:pt x="49" y="667"/>
                    </a:lnTo>
                    <a:lnTo>
                      <a:pt x="51" y="667"/>
                    </a:lnTo>
                    <a:lnTo>
                      <a:pt x="51" y="666"/>
                    </a:lnTo>
                    <a:lnTo>
                      <a:pt x="51" y="664"/>
                    </a:lnTo>
                    <a:lnTo>
                      <a:pt x="52" y="664"/>
                    </a:lnTo>
                    <a:lnTo>
                      <a:pt x="52" y="666"/>
                    </a:lnTo>
                    <a:lnTo>
                      <a:pt x="51" y="666"/>
                    </a:lnTo>
                    <a:lnTo>
                      <a:pt x="52" y="666"/>
                    </a:lnTo>
                    <a:lnTo>
                      <a:pt x="52" y="667"/>
                    </a:lnTo>
                    <a:lnTo>
                      <a:pt x="53" y="667"/>
                    </a:lnTo>
                    <a:lnTo>
                      <a:pt x="54" y="667"/>
                    </a:lnTo>
                    <a:lnTo>
                      <a:pt x="54" y="666"/>
                    </a:lnTo>
                    <a:lnTo>
                      <a:pt x="56" y="666"/>
                    </a:lnTo>
                    <a:lnTo>
                      <a:pt x="57" y="666"/>
                    </a:lnTo>
                    <a:lnTo>
                      <a:pt x="58" y="666"/>
                    </a:lnTo>
                    <a:lnTo>
                      <a:pt x="59" y="666"/>
                    </a:lnTo>
                    <a:lnTo>
                      <a:pt x="61" y="666"/>
                    </a:lnTo>
                    <a:lnTo>
                      <a:pt x="59" y="666"/>
                    </a:lnTo>
                    <a:lnTo>
                      <a:pt x="59" y="664"/>
                    </a:lnTo>
                    <a:lnTo>
                      <a:pt x="61" y="664"/>
                    </a:lnTo>
                    <a:lnTo>
                      <a:pt x="61" y="663"/>
                    </a:lnTo>
                    <a:lnTo>
                      <a:pt x="61" y="662"/>
                    </a:lnTo>
                    <a:lnTo>
                      <a:pt x="59" y="662"/>
                    </a:lnTo>
                    <a:lnTo>
                      <a:pt x="59" y="661"/>
                    </a:lnTo>
                    <a:lnTo>
                      <a:pt x="59" y="659"/>
                    </a:lnTo>
                    <a:lnTo>
                      <a:pt x="59" y="658"/>
                    </a:lnTo>
                    <a:lnTo>
                      <a:pt x="59" y="657"/>
                    </a:lnTo>
                    <a:lnTo>
                      <a:pt x="59" y="658"/>
                    </a:lnTo>
                    <a:lnTo>
                      <a:pt x="59" y="657"/>
                    </a:lnTo>
                    <a:lnTo>
                      <a:pt x="61" y="657"/>
                    </a:lnTo>
                    <a:lnTo>
                      <a:pt x="61" y="658"/>
                    </a:lnTo>
                    <a:lnTo>
                      <a:pt x="62" y="658"/>
                    </a:lnTo>
                    <a:lnTo>
                      <a:pt x="62" y="659"/>
                    </a:lnTo>
                    <a:lnTo>
                      <a:pt x="63" y="659"/>
                    </a:lnTo>
                    <a:lnTo>
                      <a:pt x="64" y="659"/>
                    </a:lnTo>
                    <a:lnTo>
                      <a:pt x="64" y="661"/>
                    </a:lnTo>
                    <a:lnTo>
                      <a:pt x="66" y="662"/>
                    </a:lnTo>
                    <a:lnTo>
                      <a:pt x="66" y="663"/>
                    </a:lnTo>
                    <a:lnTo>
                      <a:pt x="67" y="663"/>
                    </a:lnTo>
                    <a:lnTo>
                      <a:pt x="68" y="663"/>
                    </a:lnTo>
                    <a:lnTo>
                      <a:pt x="68" y="664"/>
                    </a:lnTo>
                    <a:lnTo>
                      <a:pt x="67" y="664"/>
                    </a:lnTo>
                    <a:lnTo>
                      <a:pt x="68" y="664"/>
                    </a:lnTo>
                    <a:lnTo>
                      <a:pt x="67" y="664"/>
                    </a:lnTo>
                    <a:lnTo>
                      <a:pt x="68" y="664"/>
                    </a:lnTo>
                    <a:lnTo>
                      <a:pt x="68" y="666"/>
                    </a:lnTo>
                    <a:lnTo>
                      <a:pt x="68" y="664"/>
                    </a:lnTo>
                    <a:lnTo>
                      <a:pt x="69" y="664"/>
                    </a:lnTo>
                    <a:lnTo>
                      <a:pt x="71" y="664"/>
                    </a:lnTo>
                    <a:lnTo>
                      <a:pt x="71" y="666"/>
                    </a:lnTo>
                    <a:lnTo>
                      <a:pt x="72" y="666"/>
                    </a:lnTo>
                    <a:lnTo>
                      <a:pt x="73" y="666"/>
                    </a:lnTo>
                    <a:lnTo>
                      <a:pt x="73" y="667"/>
                    </a:lnTo>
                    <a:lnTo>
                      <a:pt x="74" y="667"/>
                    </a:lnTo>
                    <a:lnTo>
                      <a:pt x="75" y="667"/>
                    </a:lnTo>
                    <a:lnTo>
                      <a:pt x="75" y="668"/>
                    </a:lnTo>
                    <a:lnTo>
                      <a:pt x="75" y="669"/>
                    </a:lnTo>
                    <a:lnTo>
                      <a:pt x="77" y="669"/>
                    </a:lnTo>
                    <a:lnTo>
                      <a:pt x="78" y="669"/>
                    </a:lnTo>
                    <a:lnTo>
                      <a:pt x="79" y="671"/>
                    </a:lnTo>
                    <a:lnTo>
                      <a:pt x="79" y="669"/>
                    </a:lnTo>
                    <a:lnTo>
                      <a:pt x="80" y="669"/>
                    </a:lnTo>
                    <a:lnTo>
                      <a:pt x="80" y="668"/>
                    </a:lnTo>
                    <a:lnTo>
                      <a:pt x="80" y="667"/>
                    </a:lnTo>
                    <a:lnTo>
                      <a:pt x="79" y="667"/>
                    </a:lnTo>
                    <a:lnTo>
                      <a:pt x="79" y="666"/>
                    </a:lnTo>
                    <a:lnTo>
                      <a:pt x="78" y="666"/>
                    </a:lnTo>
                    <a:lnTo>
                      <a:pt x="78" y="664"/>
                    </a:lnTo>
                    <a:lnTo>
                      <a:pt x="79" y="664"/>
                    </a:lnTo>
                    <a:lnTo>
                      <a:pt x="79" y="663"/>
                    </a:lnTo>
                    <a:lnTo>
                      <a:pt x="78" y="663"/>
                    </a:lnTo>
                    <a:lnTo>
                      <a:pt x="77" y="663"/>
                    </a:lnTo>
                    <a:lnTo>
                      <a:pt x="77" y="662"/>
                    </a:lnTo>
                    <a:lnTo>
                      <a:pt x="77" y="661"/>
                    </a:lnTo>
                    <a:lnTo>
                      <a:pt x="75" y="661"/>
                    </a:lnTo>
                    <a:lnTo>
                      <a:pt x="75" y="659"/>
                    </a:lnTo>
                    <a:lnTo>
                      <a:pt x="74" y="659"/>
                    </a:lnTo>
                    <a:lnTo>
                      <a:pt x="74" y="658"/>
                    </a:lnTo>
                    <a:lnTo>
                      <a:pt x="75" y="658"/>
                    </a:lnTo>
                    <a:lnTo>
                      <a:pt x="77" y="658"/>
                    </a:lnTo>
                    <a:lnTo>
                      <a:pt x="77" y="657"/>
                    </a:lnTo>
                    <a:lnTo>
                      <a:pt x="78" y="657"/>
                    </a:lnTo>
                    <a:lnTo>
                      <a:pt x="79" y="657"/>
                    </a:lnTo>
                    <a:lnTo>
                      <a:pt x="79" y="656"/>
                    </a:lnTo>
                    <a:lnTo>
                      <a:pt x="79" y="655"/>
                    </a:lnTo>
                    <a:lnTo>
                      <a:pt x="80" y="655"/>
                    </a:lnTo>
                    <a:lnTo>
                      <a:pt x="79" y="655"/>
                    </a:lnTo>
                    <a:lnTo>
                      <a:pt x="79" y="653"/>
                    </a:lnTo>
                    <a:lnTo>
                      <a:pt x="78" y="653"/>
                    </a:lnTo>
                    <a:lnTo>
                      <a:pt x="78" y="652"/>
                    </a:lnTo>
                    <a:lnTo>
                      <a:pt x="78" y="651"/>
                    </a:lnTo>
                    <a:lnTo>
                      <a:pt x="77" y="651"/>
                    </a:lnTo>
                    <a:lnTo>
                      <a:pt x="77" y="650"/>
                    </a:lnTo>
                    <a:lnTo>
                      <a:pt x="77" y="648"/>
                    </a:lnTo>
                    <a:lnTo>
                      <a:pt x="78" y="647"/>
                    </a:lnTo>
                    <a:lnTo>
                      <a:pt x="78" y="646"/>
                    </a:lnTo>
                    <a:lnTo>
                      <a:pt x="79" y="646"/>
                    </a:lnTo>
                    <a:lnTo>
                      <a:pt x="79" y="645"/>
                    </a:lnTo>
                    <a:lnTo>
                      <a:pt x="79" y="643"/>
                    </a:lnTo>
                    <a:lnTo>
                      <a:pt x="80" y="643"/>
                    </a:lnTo>
                    <a:lnTo>
                      <a:pt x="79" y="643"/>
                    </a:lnTo>
                    <a:lnTo>
                      <a:pt x="79" y="642"/>
                    </a:lnTo>
                    <a:lnTo>
                      <a:pt x="80" y="642"/>
                    </a:lnTo>
                    <a:lnTo>
                      <a:pt x="80" y="641"/>
                    </a:lnTo>
                    <a:lnTo>
                      <a:pt x="80" y="640"/>
                    </a:lnTo>
                    <a:lnTo>
                      <a:pt x="80" y="638"/>
                    </a:lnTo>
                    <a:lnTo>
                      <a:pt x="80" y="637"/>
                    </a:lnTo>
                    <a:lnTo>
                      <a:pt x="82" y="637"/>
                    </a:lnTo>
                    <a:lnTo>
                      <a:pt x="82" y="636"/>
                    </a:lnTo>
                    <a:lnTo>
                      <a:pt x="83" y="636"/>
                    </a:lnTo>
                    <a:lnTo>
                      <a:pt x="83" y="635"/>
                    </a:lnTo>
                    <a:lnTo>
                      <a:pt x="84" y="635"/>
                    </a:lnTo>
                    <a:lnTo>
                      <a:pt x="84" y="633"/>
                    </a:lnTo>
                    <a:lnTo>
                      <a:pt x="84" y="632"/>
                    </a:lnTo>
                    <a:lnTo>
                      <a:pt x="85" y="632"/>
                    </a:lnTo>
                    <a:lnTo>
                      <a:pt x="87" y="632"/>
                    </a:lnTo>
                    <a:lnTo>
                      <a:pt x="87" y="631"/>
                    </a:lnTo>
                    <a:lnTo>
                      <a:pt x="87" y="630"/>
                    </a:lnTo>
                    <a:lnTo>
                      <a:pt x="88" y="630"/>
                    </a:lnTo>
                    <a:lnTo>
                      <a:pt x="89" y="630"/>
                    </a:lnTo>
                    <a:lnTo>
                      <a:pt x="89" y="629"/>
                    </a:lnTo>
                    <a:lnTo>
                      <a:pt x="88" y="629"/>
                    </a:lnTo>
                    <a:lnTo>
                      <a:pt x="89" y="629"/>
                    </a:lnTo>
                    <a:lnTo>
                      <a:pt x="89" y="627"/>
                    </a:lnTo>
                    <a:lnTo>
                      <a:pt x="90" y="627"/>
                    </a:lnTo>
                    <a:lnTo>
                      <a:pt x="92" y="627"/>
                    </a:lnTo>
                    <a:lnTo>
                      <a:pt x="92" y="629"/>
                    </a:lnTo>
                    <a:lnTo>
                      <a:pt x="93" y="629"/>
                    </a:lnTo>
                    <a:lnTo>
                      <a:pt x="93" y="627"/>
                    </a:lnTo>
                    <a:lnTo>
                      <a:pt x="93" y="626"/>
                    </a:lnTo>
                    <a:lnTo>
                      <a:pt x="93" y="627"/>
                    </a:lnTo>
                    <a:lnTo>
                      <a:pt x="93" y="626"/>
                    </a:lnTo>
                    <a:lnTo>
                      <a:pt x="94" y="626"/>
                    </a:lnTo>
                    <a:lnTo>
                      <a:pt x="94" y="625"/>
                    </a:lnTo>
                    <a:lnTo>
                      <a:pt x="94" y="626"/>
                    </a:lnTo>
                    <a:lnTo>
                      <a:pt x="94" y="627"/>
                    </a:lnTo>
                    <a:lnTo>
                      <a:pt x="95" y="627"/>
                    </a:lnTo>
                    <a:lnTo>
                      <a:pt x="97" y="627"/>
                    </a:lnTo>
                    <a:lnTo>
                      <a:pt x="97" y="629"/>
                    </a:lnTo>
                    <a:lnTo>
                      <a:pt x="98" y="629"/>
                    </a:lnTo>
                    <a:lnTo>
                      <a:pt x="98" y="627"/>
                    </a:lnTo>
                    <a:lnTo>
                      <a:pt x="99" y="627"/>
                    </a:lnTo>
                    <a:lnTo>
                      <a:pt x="99" y="626"/>
                    </a:lnTo>
                    <a:lnTo>
                      <a:pt x="99" y="625"/>
                    </a:lnTo>
                    <a:lnTo>
                      <a:pt x="99" y="624"/>
                    </a:lnTo>
                    <a:lnTo>
                      <a:pt x="99" y="622"/>
                    </a:lnTo>
                    <a:lnTo>
                      <a:pt x="99" y="621"/>
                    </a:lnTo>
                    <a:lnTo>
                      <a:pt x="99" y="620"/>
                    </a:lnTo>
                    <a:lnTo>
                      <a:pt x="99" y="619"/>
                    </a:lnTo>
                    <a:lnTo>
                      <a:pt x="99" y="617"/>
                    </a:lnTo>
                    <a:lnTo>
                      <a:pt x="99" y="616"/>
                    </a:lnTo>
                    <a:lnTo>
                      <a:pt x="98" y="616"/>
                    </a:lnTo>
                    <a:lnTo>
                      <a:pt x="98" y="615"/>
                    </a:lnTo>
                    <a:lnTo>
                      <a:pt x="97" y="615"/>
                    </a:lnTo>
                    <a:lnTo>
                      <a:pt x="98" y="615"/>
                    </a:lnTo>
                    <a:lnTo>
                      <a:pt x="98" y="614"/>
                    </a:lnTo>
                    <a:lnTo>
                      <a:pt x="98" y="612"/>
                    </a:lnTo>
                    <a:lnTo>
                      <a:pt x="97" y="612"/>
                    </a:lnTo>
                    <a:lnTo>
                      <a:pt x="95" y="612"/>
                    </a:lnTo>
                    <a:lnTo>
                      <a:pt x="94" y="612"/>
                    </a:lnTo>
                    <a:lnTo>
                      <a:pt x="94" y="611"/>
                    </a:lnTo>
                    <a:lnTo>
                      <a:pt x="93" y="611"/>
                    </a:lnTo>
                    <a:lnTo>
                      <a:pt x="93" y="610"/>
                    </a:lnTo>
                    <a:lnTo>
                      <a:pt x="92" y="610"/>
                    </a:lnTo>
                    <a:lnTo>
                      <a:pt x="90" y="610"/>
                    </a:lnTo>
                    <a:lnTo>
                      <a:pt x="90" y="611"/>
                    </a:lnTo>
                    <a:lnTo>
                      <a:pt x="89" y="611"/>
                    </a:lnTo>
                    <a:lnTo>
                      <a:pt x="88" y="611"/>
                    </a:lnTo>
                    <a:lnTo>
                      <a:pt x="87" y="611"/>
                    </a:lnTo>
                    <a:lnTo>
                      <a:pt x="87" y="612"/>
                    </a:lnTo>
                    <a:lnTo>
                      <a:pt x="85" y="612"/>
                    </a:lnTo>
                    <a:lnTo>
                      <a:pt x="85" y="614"/>
                    </a:lnTo>
                    <a:lnTo>
                      <a:pt x="84" y="614"/>
                    </a:lnTo>
                    <a:lnTo>
                      <a:pt x="84" y="612"/>
                    </a:lnTo>
                    <a:lnTo>
                      <a:pt x="85" y="612"/>
                    </a:lnTo>
                    <a:lnTo>
                      <a:pt x="85" y="611"/>
                    </a:lnTo>
                    <a:lnTo>
                      <a:pt x="85" y="610"/>
                    </a:lnTo>
                    <a:lnTo>
                      <a:pt x="85" y="609"/>
                    </a:lnTo>
                    <a:lnTo>
                      <a:pt x="84" y="609"/>
                    </a:lnTo>
                    <a:lnTo>
                      <a:pt x="84" y="607"/>
                    </a:lnTo>
                    <a:lnTo>
                      <a:pt x="83" y="607"/>
                    </a:lnTo>
                    <a:lnTo>
                      <a:pt x="82" y="607"/>
                    </a:lnTo>
                    <a:lnTo>
                      <a:pt x="80" y="607"/>
                    </a:lnTo>
                    <a:lnTo>
                      <a:pt x="80" y="606"/>
                    </a:lnTo>
                    <a:lnTo>
                      <a:pt x="79" y="606"/>
                    </a:lnTo>
                    <a:lnTo>
                      <a:pt x="79" y="605"/>
                    </a:lnTo>
                    <a:lnTo>
                      <a:pt x="78" y="605"/>
                    </a:lnTo>
                    <a:lnTo>
                      <a:pt x="78" y="604"/>
                    </a:lnTo>
                    <a:lnTo>
                      <a:pt x="77" y="604"/>
                    </a:lnTo>
                    <a:lnTo>
                      <a:pt x="77" y="603"/>
                    </a:lnTo>
                    <a:lnTo>
                      <a:pt x="75" y="603"/>
                    </a:lnTo>
                    <a:lnTo>
                      <a:pt x="74" y="603"/>
                    </a:lnTo>
                    <a:lnTo>
                      <a:pt x="74" y="601"/>
                    </a:lnTo>
                    <a:lnTo>
                      <a:pt x="73" y="601"/>
                    </a:lnTo>
                    <a:lnTo>
                      <a:pt x="73" y="600"/>
                    </a:lnTo>
                    <a:lnTo>
                      <a:pt x="72" y="600"/>
                    </a:lnTo>
                    <a:lnTo>
                      <a:pt x="72" y="599"/>
                    </a:lnTo>
                    <a:lnTo>
                      <a:pt x="72" y="598"/>
                    </a:lnTo>
                    <a:lnTo>
                      <a:pt x="71" y="598"/>
                    </a:lnTo>
                    <a:lnTo>
                      <a:pt x="69" y="598"/>
                    </a:lnTo>
                    <a:lnTo>
                      <a:pt x="69" y="596"/>
                    </a:lnTo>
                    <a:lnTo>
                      <a:pt x="68" y="596"/>
                    </a:lnTo>
                    <a:lnTo>
                      <a:pt x="68" y="598"/>
                    </a:lnTo>
                    <a:lnTo>
                      <a:pt x="67" y="598"/>
                    </a:lnTo>
                    <a:lnTo>
                      <a:pt x="67" y="599"/>
                    </a:lnTo>
                    <a:lnTo>
                      <a:pt x="66" y="599"/>
                    </a:lnTo>
                    <a:lnTo>
                      <a:pt x="64" y="599"/>
                    </a:lnTo>
                    <a:lnTo>
                      <a:pt x="64" y="598"/>
                    </a:lnTo>
                    <a:lnTo>
                      <a:pt x="63" y="598"/>
                    </a:lnTo>
                    <a:lnTo>
                      <a:pt x="63" y="596"/>
                    </a:lnTo>
                    <a:lnTo>
                      <a:pt x="63" y="595"/>
                    </a:lnTo>
                    <a:lnTo>
                      <a:pt x="62" y="595"/>
                    </a:lnTo>
                    <a:lnTo>
                      <a:pt x="62" y="596"/>
                    </a:lnTo>
                    <a:lnTo>
                      <a:pt x="61" y="596"/>
                    </a:lnTo>
                    <a:lnTo>
                      <a:pt x="59" y="596"/>
                    </a:lnTo>
                    <a:lnTo>
                      <a:pt x="58" y="596"/>
                    </a:lnTo>
                    <a:lnTo>
                      <a:pt x="58" y="595"/>
                    </a:lnTo>
                    <a:lnTo>
                      <a:pt x="57" y="594"/>
                    </a:lnTo>
                    <a:lnTo>
                      <a:pt x="57" y="593"/>
                    </a:lnTo>
                    <a:lnTo>
                      <a:pt x="58" y="591"/>
                    </a:lnTo>
                    <a:lnTo>
                      <a:pt x="58" y="590"/>
                    </a:lnTo>
                    <a:lnTo>
                      <a:pt x="59" y="589"/>
                    </a:lnTo>
                    <a:lnTo>
                      <a:pt x="61" y="589"/>
                    </a:lnTo>
                    <a:lnTo>
                      <a:pt x="61" y="588"/>
                    </a:lnTo>
                    <a:lnTo>
                      <a:pt x="61" y="586"/>
                    </a:lnTo>
                    <a:lnTo>
                      <a:pt x="61" y="585"/>
                    </a:lnTo>
                    <a:lnTo>
                      <a:pt x="59" y="585"/>
                    </a:lnTo>
                    <a:lnTo>
                      <a:pt x="59" y="584"/>
                    </a:lnTo>
                    <a:lnTo>
                      <a:pt x="58" y="584"/>
                    </a:lnTo>
                    <a:lnTo>
                      <a:pt x="57" y="584"/>
                    </a:lnTo>
                    <a:lnTo>
                      <a:pt x="57" y="585"/>
                    </a:lnTo>
                    <a:lnTo>
                      <a:pt x="56" y="585"/>
                    </a:lnTo>
                    <a:lnTo>
                      <a:pt x="54" y="585"/>
                    </a:lnTo>
                    <a:lnTo>
                      <a:pt x="56" y="585"/>
                    </a:lnTo>
                    <a:lnTo>
                      <a:pt x="56" y="584"/>
                    </a:lnTo>
                    <a:lnTo>
                      <a:pt x="56" y="583"/>
                    </a:lnTo>
                    <a:lnTo>
                      <a:pt x="57" y="583"/>
                    </a:lnTo>
                    <a:lnTo>
                      <a:pt x="58" y="583"/>
                    </a:lnTo>
                    <a:lnTo>
                      <a:pt x="58" y="581"/>
                    </a:lnTo>
                    <a:lnTo>
                      <a:pt x="58" y="580"/>
                    </a:lnTo>
                    <a:lnTo>
                      <a:pt x="58" y="579"/>
                    </a:lnTo>
                    <a:lnTo>
                      <a:pt x="58" y="578"/>
                    </a:lnTo>
                    <a:lnTo>
                      <a:pt x="58" y="577"/>
                    </a:lnTo>
                    <a:lnTo>
                      <a:pt x="58" y="575"/>
                    </a:lnTo>
                    <a:lnTo>
                      <a:pt x="58" y="574"/>
                    </a:lnTo>
                    <a:lnTo>
                      <a:pt x="57" y="574"/>
                    </a:lnTo>
                    <a:lnTo>
                      <a:pt x="57" y="573"/>
                    </a:lnTo>
                    <a:lnTo>
                      <a:pt x="57" y="572"/>
                    </a:lnTo>
                    <a:lnTo>
                      <a:pt x="56" y="572"/>
                    </a:lnTo>
                    <a:lnTo>
                      <a:pt x="56" y="570"/>
                    </a:lnTo>
                    <a:lnTo>
                      <a:pt x="54" y="570"/>
                    </a:lnTo>
                    <a:lnTo>
                      <a:pt x="54" y="569"/>
                    </a:lnTo>
                    <a:lnTo>
                      <a:pt x="53" y="569"/>
                    </a:lnTo>
                    <a:lnTo>
                      <a:pt x="52" y="569"/>
                    </a:lnTo>
                    <a:lnTo>
                      <a:pt x="52" y="570"/>
                    </a:lnTo>
                    <a:lnTo>
                      <a:pt x="51" y="570"/>
                    </a:lnTo>
                    <a:lnTo>
                      <a:pt x="49" y="570"/>
                    </a:lnTo>
                    <a:lnTo>
                      <a:pt x="48" y="570"/>
                    </a:lnTo>
                    <a:lnTo>
                      <a:pt x="47" y="570"/>
                    </a:lnTo>
                    <a:lnTo>
                      <a:pt x="47" y="572"/>
                    </a:lnTo>
                    <a:lnTo>
                      <a:pt x="47" y="573"/>
                    </a:lnTo>
                    <a:lnTo>
                      <a:pt x="47" y="574"/>
                    </a:lnTo>
                    <a:lnTo>
                      <a:pt x="46" y="574"/>
                    </a:lnTo>
                    <a:lnTo>
                      <a:pt x="45" y="574"/>
                    </a:lnTo>
                    <a:lnTo>
                      <a:pt x="43" y="574"/>
                    </a:lnTo>
                    <a:lnTo>
                      <a:pt x="43" y="573"/>
                    </a:lnTo>
                    <a:lnTo>
                      <a:pt x="42" y="573"/>
                    </a:lnTo>
                    <a:lnTo>
                      <a:pt x="43" y="573"/>
                    </a:lnTo>
                    <a:lnTo>
                      <a:pt x="45" y="573"/>
                    </a:lnTo>
                    <a:lnTo>
                      <a:pt x="45" y="572"/>
                    </a:lnTo>
                    <a:lnTo>
                      <a:pt x="46" y="572"/>
                    </a:lnTo>
                    <a:lnTo>
                      <a:pt x="46" y="570"/>
                    </a:lnTo>
                    <a:lnTo>
                      <a:pt x="45" y="570"/>
                    </a:lnTo>
                    <a:lnTo>
                      <a:pt x="45" y="569"/>
                    </a:lnTo>
                    <a:lnTo>
                      <a:pt x="46" y="570"/>
                    </a:lnTo>
                    <a:lnTo>
                      <a:pt x="47" y="570"/>
                    </a:lnTo>
                    <a:lnTo>
                      <a:pt x="47" y="569"/>
                    </a:lnTo>
                    <a:lnTo>
                      <a:pt x="48" y="569"/>
                    </a:lnTo>
                    <a:lnTo>
                      <a:pt x="48" y="568"/>
                    </a:lnTo>
                    <a:lnTo>
                      <a:pt x="49" y="568"/>
                    </a:lnTo>
                    <a:lnTo>
                      <a:pt x="51" y="568"/>
                    </a:lnTo>
                    <a:lnTo>
                      <a:pt x="51" y="567"/>
                    </a:lnTo>
                    <a:lnTo>
                      <a:pt x="52" y="567"/>
                    </a:lnTo>
                    <a:lnTo>
                      <a:pt x="52" y="565"/>
                    </a:lnTo>
                    <a:lnTo>
                      <a:pt x="52" y="564"/>
                    </a:lnTo>
                    <a:lnTo>
                      <a:pt x="51" y="564"/>
                    </a:lnTo>
                    <a:lnTo>
                      <a:pt x="51" y="563"/>
                    </a:lnTo>
                    <a:lnTo>
                      <a:pt x="49" y="563"/>
                    </a:lnTo>
                    <a:lnTo>
                      <a:pt x="49" y="562"/>
                    </a:lnTo>
                    <a:lnTo>
                      <a:pt x="49" y="560"/>
                    </a:lnTo>
                    <a:lnTo>
                      <a:pt x="49" y="559"/>
                    </a:lnTo>
                    <a:lnTo>
                      <a:pt x="51" y="559"/>
                    </a:lnTo>
                    <a:lnTo>
                      <a:pt x="49" y="559"/>
                    </a:lnTo>
                    <a:lnTo>
                      <a:pt x="49" y="558"/>
                    </a:lnTo>
                    <a:lnTo>
                      <a:pt x="49" y="557"/>
                    </a:lnTo>
                    <a:lnTo>
                      <a:pt x="49" y="555"/>
                    </a:lnTo>
                    <a:lnTo>
                      <a:pt x="51" y="555"/>
                    </a:lnTo>
                    <a:lnTo>
                      <a:pt x="51" y="554"/>
                    </a:lnTo>
                    <a:lnTo>
                      <a:pt x="49" y="554"/>
                    </a:lnTo>
                    <a:lnTo>
                      <a:pt x="49" y="553"/>
                    </a:lnTo>
                    <a:lnTo>
                      <a:pt x="51" y="553"/>
                    </a:lnTo>
                    <a:lnTo>
                      <a:pt x="51" y="552"/>
                    </a:lnTo>
                    <a:lnTo>
                      <a:pt x="52" y="552"/>
                    </a:lnTo>
                    <a:lnTo>
                      <a:pt x="51" y="552"/>
                    </a:lnTo>
                    <a:lnTo>
                      <a:pt x="52" y="551"/>
                    </a:lnTo>
                    <a:lnTo>
                      <a:pt x="51" y="551"/>
                    </a:lnTo>
                    <a:lnTo>
                      <a:pt x="51" y="549"/>
                    </a:lnTo>
                    <a:lnTo>
                      <a:pt x="51" y="548"/>
                    </a:lnTo>
                    <a:lnTo>
                      <a:pt x="49" y="548"/>
                    </a:lnTo>
                    <a:lnTo>
                      <a:pt x="49" y="547"/>
                    </a:lnTo>
                    <a:lnTo>
                      <a:pt x="49" y="546"/>
                    </a:lnTo>
                    <a:lnTo>
                      <a:pt x="51" y="546"/>
                    </a:lnTo>
                    <a:lnTo>
                      <a:pt x="51" y="544"/>
                    </a:lnTo>
                    <a:lnTo>
                      <a:pt x="51" y="543"/>
                    </a:lnTo>
                    <a:lnTo>
                      <a:pt x="51" y="542"/>
                    </a:lnTo>
                    <a:lnTo>
                      <a:pt x="51" y="541"/>
                    </a:lnTo>
                    <a:lnTo>
                      <a:pt x="49" y="541"/>
                    </a:lnTo>
                    <a:lnTo>
                      <a:pt x="48" y="541"/>
                    </a:lnTo>
                    <a:lnTo>
                      <a:pt x="48" y="542"/>
                    </a:lnTo>
                    <a:lnTo>
                      <a:pt x="48" y="541"/>
                    </a:lnTo>
                    <a:lnTo>
                      <a:pt x="48" y="539"/>
                    </a:lnTo>
                    <a:lnTo>
                      <a:pt x="49" y="539"/>
                    </a:lnTo>
                    <a:lnTo>
                      <a:pt x="51" y="539"/>
                    </a:lnTo>
                    <a:lnTo>
                      <a:pt x="51" y="538"/>
                    </a:lnTo>
                    <a:lnTo>
                      <a:pt x="51" y="537"/>
                    </a:lnTo>
                    <a:lnTo>
                      <a:pt x="52" y="537"/>
                    </a:lnTo>
                    <a:lnTo>
                      <a:pt x="52" y="536"/>
                    </a:lnTo>
                    <a:lnTo>
                      <a:pt x="53" y="536"/>
                    </a:lnTo>
                    <a:lnTo>
                      <a:pt x="53" y="537"/>
                    </a:lnTo>
                    <a:lnTo>
                      <a:pt x="54" y="536"/>
                    </a:lnTo>
                    <a:lnTo>
                      <a:pt x="56" y="536"/>
                    </a:lnTo>
                    <a:lnTo>
                      <a:pt x="56" y="534"/>
                    </a:lnTo>
                    <a:lnTo>
                      <a:pt x="57" y="534"/>
                    </a:lnTo>
                    <a:lnTo>
                      <a:pt x="58" y="534"/>
                    </a:lnTo>
                    <a:lnTo>
                      <a:pt x="59" y="533"/>
                    </a:lnTo>
                    <a:lnTo>
                      <a:pt x="61" y="533"/>
                    </a:lnTo>
                    <a:lnTo>
                      <a:pt x="61" y="532"/>
                    </a:lnTo>
                    <a:lnTo>
                      <a:pt x="62" y="531"/>
                    </a:lnTo>
                    <a:lnTo>
                      <a:pt x="62" y="529"/>
                    </a:lnTo>
                    <a:lnTo>
                      <a:pt x="63" y="529"/>
                    </a:lnTo>
                    <a:lnTo>
                      <a:pt x="63" y="528"/>
                    </a:lnTo>
                    <a:lnTo>
                      <a:pt x="63" y="527"/>
                    </a:lnTo>
                    <a:lnTo>
                      <a:pt x="64" y="527"/>
                    </a:lnTo>
                    <a:lnTo>
                      <a:pt x="66" y="527"/>
                    </a:lnTo>
                    <a:lnTo>
                      <a:pt x="66" y="526"/>
                    </a:lnTo>
                    <a:lnTo>
                      <a:pt x="66" y="525"/>
                    </a:lnTo>
                    <a:lnTo>
                      <a:pt x="64" y="525"/>
                    </a:lnTo>
                    <a:lnTo>
                      <a:pt x="64" y="523"/>
                    </a:lnTo>
                    <a:lnTo>
                      <a:pt x="64" y="522"/>
                    </a:lnTo>
                    <a:lnTo>
                      <a:pt x="63" y="522"/>
                    </a:lnTo>
                    <a:lnTo>
                      <a:pt x="63" y="523"/>
                    </a:lnTo>
                    <a:lnTo>
                      <a:pt x="63" y="522"/>
                    </a:lnTo>
                    <a:lnTo>
                      <a:pt x="62" y="522"/>
                    </a:lnTo>
                    <a:lnTo>
                      <a:pt x="62" y="523"/>
                    </a:lnTo>
                    <a:lnTo>
                      <a:pt x="61" y="523"/>
                    </a:lnTo>
                    <a:lnTo>
                      <a:pt x="59" y="523"/>
                    </a:lnTo>
                    <a:lnTo>
                      <a:pt x="58" y="523"/>
                    </a:lnTo>
                    <a:lnTo>
                      <a:pt x="58" y="522"/>
                    </a:lnTo>
                    <a:lnTo>
                      <a:pt x="58" y="521"/>
                    </a:lnTo>
                    <a:lnTo>
                      <a:pt x="59" y="521"/>
                    </a:lnTo>
                    <a:lnTo>
                      <a:pt x="59" y="520"/>
                    </a:lnTo>
                    <a:lnTo>
                      <a:pt x="58" y="518"/>
                    </a:lnTo>
                    <a:lnTo>
                      <a:pt x="57" y="518"/>
                    </a:lnTo>
                    <a:lnTo>
                      <a:pt x="56" y="518"/>
                    </a:lnTo>
                    <a:lnTo>
                      <a:pt x="56" y="517"/>
                    </a:lnTo>
                    <a:lnTo>
                      <a:pt x="56" y="516"/>
                    </a:lnTo>
                    <a:lnTo>
                      <a:pt x="56" y="515"/>
                    </a:lnTo>
                    <a:lnTo>
                      <a:pt x="54" y="515"/>
                    </a:lnTo>
                    <a:lnTo>
                      <a:pt x="53" y="513"/>
                    </a:lnTo>
                    <a:lnTo>
                      <a:pt x="54" y="513"/>
                    </a:lnTo>
                    <a:lnTo>
                      <a:pt x="54" y="512"/>
                    </a:lnTo>
                    <a:lnTo>
                      <a:pt x="56" y="512"/>
                    </a:lnTo>
                    <a:lnTo>
                      <a:pt x="57" y="511"/>
                    </a:lnTo>
                    <a:lnTo>
                      <a:pt x="58" y="511"/>
                    </a:lnTo>
                    <a:lnTo>
                      <a:pt x="59" y="511"/>
                    </a:lnTo>
                    <a:lnTo>
                      <a:pt x="59" y="512"/>
                    </a:lnTo>
                    <a:lnTo>
                      <a:pt x="59" y="513"/>
                    </a:lnTo>
                    <a:lnTo>
                      <a:pt x="61" y="513"/>
                    </a:lnTo>
                    <a:lnTo>
                      <a:pt x="62" y="513"/>
                    </a:lnTo>
                    <a:lnTo>
                      <a:pt x="63" y="513"/>
                    </a:lnTo>
                    <a:lnTo>
                      <a:pt x="64" y="513"/>
                    </a:lnTo>
                    <a:lnTo>
                      <a:pt x="66" y="513"/>
                    </a:lnTo>
                    <a:lnTo>
                      <a:pt x="66" y="512"/>
                    </a:lnTo>
                    <a:lnTo>
                      <a:pt x="66" y="511"/>
                    </a:lnTo>
                    <a:lnTo>
                      <a:pt x="67" y="511"/>
                    </a:lnTo>
                    <a:lnTo>
                      <a:pt x="68" y="511"/>
                    </a:lnTo>
                    <a:lnTo>
                      <a:pt x="69" y="510"/>
                    </a:lnTo>
                    <a:lnTo>
                      <a:pt x="71" y="510"/>
                    </a:lnTo>
                    <a:lnTo>
                      <a:pt x="71" y="508"/>
                    </a:lnTo>
                    <a:lnTo>
                      <a:pt x="71" y="507"/>
                    </a:lnTo>
                    <a:lnTo>
                      <a:pt x="71" y="506"/>
                    </a:lnTo>
                    <a:lnTo>
                      <a:pt x="71" y="505"/>
                    </a:lnTo>
                    <a:lnTo>
                      <a:pt x="69" y="505"/>
                    </a:lnTo>
                    <a:lnTo>
                      <a:pt x="71" y="504"/>
                    </a:lnTo>
                    <a:lnTo>
                      <a:pt x="71" y="502"/>
                    </a:lnTo>
                    <a:lnTo>
                      <a:pt x="72" y="502"/>
                    </a:lnTo>
                    <a:lnTo>
                      <a:pt x="73" y="502"/>
                    </a:lnTo>
                    <a:lnTo>
                      <a:pt x="73" y="504"/>
                    </a:lnTo>
                    <a:lnTo>
                      <a:pt x="73" y="505"/>
                    </a:lnTo>
                    <a:lnTo>
                      <a:pt x="74" y="505"/>
                    </a:lnTo>
                    <a:lnTo>
                      <a:pt x="74" y="506"/>
                    </a:lnTo>
                    <a:lnTo>
                      <a:pt x="75" y="506"/>
                    </a:lnTo>
                    <a:lnTo>
                      <a:pt x="75" y="507"/>
                    </a:lnTo>
                    <a:lnTo>
                      <a:pt x="77" y="507"/>
                    </a:lnTo>
                    <a:lnTo>
                      <a:pt x="78" y="506"/>
                    </a:lnTo>
                    <a:lnTo>
                      <a:pt x="78" y="507"/>
                    </a:lnTo>
                    <a:lnTo>
                      <a:pt x="79" y="507"/>
                    </a:lnTo>
                    <a:lnTo>
                      <a:pt x="80" y="506"/>
                    </a:lnTo>
                    <a:lnTo>
                      <a:pt x="82" y="505"/>
                    </a:lnTo>
                    <a:lnTo>
                      <a:pt x="83" y="505"/>
                    </a:lnTo>
                    <a:lnTo>
                      <a:pt x="84" y="505"/>
                    </a:lnTo>
                    <a:lnTo>
                      <a:pt x="84" y="504"/>
                    </a:lnTo>
                    <a:lnTo>
                      <a:pt x="85" y="504"/>
                    </a:lnTo>
                    <a:lnTo>
                      <a:pt x="87" y="505"/>
                    </a:lnTo>
                    <a:lnTo>
                      <a:pt x="88" y="505"/>
                    </a:lnTo>
                    <a:lnTo>
                      <a:pt x="88" y="504"/>
                    </a:lnTo>
                    <a:lnTo>
                      <a:pt x="89" y="502"/>
                    </a:lnTo>
                    <a:lnTo>
                      <a:pt x="89" y="501"/>
                    </a:lnTo>
                    <a:lnTo>
                      <a:pt x="88" y="501"/>
                    </a:lnTo>
                    <a:lnTo>
                      <a:pt x="89" y="500"/>
                    </a:lnTo>
                    <a:lnTo>
                      <a:pt x="89" y="499"/>
                    </a:lnTo>
                    <a:lnTo>
                      <a:pt x="89" y="497"/>
                    </a:lnTo>
                    <a:lnTo>
                      <a:pt x="89" y="496"/>
                    </a:lnTo>
                    <a:lnTo>
                      <a:pt x="89" y="495"/>
                    </a:lnTo>
                    <a:lnTo>
                      <a:pt x="89" y="494"/>
                    </a:lnTo>
                    <a:lnTo>
                      <a:pt x="89" y="492"/>
                    </a:lnTo>
                    <a:lnTo>
                      <a:pt x="88" y="492"/>
                    </a:lnTo>
                    <a:lnTo>
                      <a:pt x="88" y="491"/>
                    </a:lnTo>
                    <a:lnTo>
                      <a:pt x="88" y="490"/>
                    </a:lnTo>
                    <a:lnTo>
                      <a:pt x="88" y="489"/>
                    </a:lnTo>
                    <a:lnTo>
                      <a:pt x="89" y="489"/>
                    </a:lnTo>
                    <a:lnTo>
                      <a:pt x="89" y="487"/>
                    </a:lnTo>
                    <a:lnTo>
                      <a:pt x="89" y="486"/>
                    </a:lnTo>
                    <a:lnTo>
                      <a:pt x="89" y="485"/>
                    </a:lnTo>
                    <a:lnTo>
                      <a:pt x="89" y="484"/>
                    </a:lnTo>
                    <a:lnTo>
                      <a:pt x="89" y="482"/>
                    </a:lnTo>
                    <a:lnTo>
                      <a:pt x="90" y="482"/>
                    </a:lnTo>
                    <a:lnTo>
                      <a:pt x="90" y="481"/>
                    </a:lnTo>
                    <a:lnTo>
                      <a:pt x="92" y="481"/>
                    </a:lnTo>
                    <a:lnTo>
                      <a:pt x="92" y="480"/>
                    </a:lnTo>
                    <a:lnTo>
                      <a:pt x="93" y="480"/>
                    </a:lnTo>
                    <a:lnTo>
                      <a:pt x="93" y="479"/>
                    </a:lnTo>
                    <a:lnTo>
                      <a:pt x="94" y="479"/>
                    </a:lnTo>
                    <a:lnTo>
                      <a:pt x="94" y="478"/>
                    </a:lnTo>
                    <a:lnTo>
                      <a:pt x="95" y="478"/>
                    </a:lnTo>
                    <a:lnTo>
                      <a:pt x="95" y="476"/>
                    </a:lnTo>
                    <a:lnTo>
                      <a:pt x="97" y="476"/>
                    </a:lnTo>
                    <a:lnTo>
                      <a:pt x="97" y="475"/>
                    </a:lnTo>
                    <a:lnTo>
                      <a:pt x="98" y="475"/>
                    </a:lnTo>
                    <a:lnTo>
                      <a:pt x="99" y="475"/>
                    </a:lnTo>
                    <a:lnTo>
                      <a:pt x="99" y="474"/>
                    </a:lnTo>
                    <a:lnTo>
                      <a:pt x="100" y="473"/>
                    </a:lnTo>
                    <a:lnTo>
                      <a:pt x="100" y="471"/>
                    </a:lnTo>
                    <a:lnTo>
                      <a:pt x="100" y="470"/>
                    </a:lnTo>
                    <a:lnTo>
                      <a:pt x="101" y="470"/>
                    </a:lnTo>
                    <a:lnTo>
                      <a:pt x="101" y="469"/>
                    </a:lnTo>
                    <a:lnTo>
                      <a:pt x="101" y="468"/>
                    </a:lnTo>
                    <a:lnTo>
                      <a:pt x="103" y="468"/>
                    </a:lnTo>
                    <a:lnTo>
                      <a:pt x="103" y="466"/>
                    </a:lnTo>
                    <a:lnTo>
                      <a:pt x="103" y="465"/>
                    </a:lnTo>
                    <a:lnTo>
                      <a:pt x="103" y="464"/>
                    </a:lnTo>
                    <a:lnTo>
                      <a:pt x="103" y="463"/>
                    </a:lnTo>
                    <a:lnTo>
                      <a:pt x="104" y="461"/>
                    </a:lnTo>
                    <a:lnTo>
                      <a:pt x="104" y="460"/>
                    </a:lnTo>
                    <a:lnTo>
                      <a:pt x="103" y="460"/>
                    </a:lnTo>
                    <a:lnTo>
                      <a:pt x="101" y="460"/>
                    </a:lnTo>
                    <a:lnTo>
                      <a:pt x="100" y="460"/>
                    </a:lnTo>
                    <a:lnTo>
                      <a:pt x="99" y="460"/>
                    </a:lnTo>
                    <a:lnTo>
                      <a:pt x="98" y="461"/>
                    </a:lnTo>
                    <a:lnTo>
                      <a:pt x="97" y="461"/>
                    </a:lnTo>
                    <a:lnTo>
                      <a:pt x="97" y="463"/>
                    </a:lnTo>
                    <a:lnTo>
                      <a:pt x="95" y="463"/>
                    </a:lnTo>
                    <a:lnTo>
                      <a:pt x="95" y="464"/>
                    </a:lnTo>
                    <a:lnTo>
                      <a:pt x="94" y="464"/>
                    </a:lnTo>
                    <a:lnTo>
                      <a:pt x="95" y="464"/>
                    </a:lnTo>
                    <a:lnTo>
                      <a:pt x="94" y="464"/>
                    </a:lnTo>
                    <a:lnTo>
                      <a:pt x="94" y="465"/>
                    </a:lnTo>
                    <a:lnTo>
                      <a:pt x="93" y="465"/>
                    </a:lnTo>
                    <a:lnTo>
                      <a:pt x="92" y="466"/>
                    </a:lnTo>
                    <a:lnTo>
                      <a:pt x="90" y="466"/>
                    </a:lnTo>
                    <a:lnTo>
                      <a:pt x="90" y="468"/>
                    </a:lnTo>
                    <a:lnTo>
                      <a:pt x="89" y="468"/>
                    </a:lnTo>
                    <a:lnTo>
                      <a:pt x="89" y="469"/>
                    </a:lnTo>
                    <a:lnTo>
                      <a:pt x="88" y="469"/>
                    </a:lnTo>
                    <a:lnTo>
                      <a:pt x="88" y="468"/>
                    </a:lnTo>
                    <a:lnTo>
                      <a:pt x="87" y="466"/>
                    </a:lnTo>
                    <a:lnTo>
                      <a:pt x="85" y="465"/>
                    </a:lnTo>
                    <a:lnTo>
                      <a:pt x="84" y="465"/>
                    </a:lnTo>
                    <a:lnTo>
                      <a:pt x="84" y="464"/>
                    </a:lnTo>
                    <a:lnTo>
                      <a:pt x="83" y="464"/>
                    </a:lnTo>
                    <a:lnTo>
                      <a:pt x="82" y="463"/>
                    </a:lnTo>
                    <a:lnTo>
                      <a:pt x="80" y="463"/>
                    </a:lnTo>
                    <a:lnTo>
                      <a:pt x="80" y="464"/>
                    </a:lnTo>
                    <a:lnTo>
                      <a:pt x="80" y="465"/>
                    </a:lnTo>
                    <a:lnTo>
                      <a:pt x="79" y="465"/>
                    </a:lnTo>
                    <a:lnTo>
                      <a:pt x="79" y="466"/>
                    </a:lnTo>
                    <a:lnTo>
                      <a:pt x="78" y="466"/>
                    </a:lnTo>
                    <a:lnTo>
                      <a:pt x="77" y="466"/>
                    </a:lnTo>
                    <a:lnTo>
                      <a:pt x="77" y="465"/>
                    </a:lnTo>
                    <a:lnTo>
                      <a:pt x="75" y="465"/>
                    </a:lnTo>
                    <a:lnTo>
                      <a:pt x="75" y="464"/>
                    </a:lnTo>
                    <a:lnTo>
                      <a:pt x="74" y="464"/>
                    </a:lnTo>
                    <a:lnTo>
                      <a:pt x="74" y="463"/>
                    </a:lnTo>
                    <a:lnTo>
                      <a:pt x="73" y="463"/>
                    </a:lnTo>
                    <a:lnTo>
                      <a:pt x="73" y="461"/>
                    </a:lnTo>
                    <a:lnTo>
                      <a:pt x="73" y="460"/>
                    </a:lnTo>
                    <a:lnTo>
                      <a:pt x="73" y="459"/>
                    </a:lnTo>
                    <a:lnTo>
                      <a:pt x="73" y="458"/>
                    </a:lnTo>
                    <a:lnTo>
                      <a:pt x="74" y="458"/>
                    </a:lnTo>
                    <a:lnTo>
                      <a:pt x="75" y="458"/>
                    </a:lnTo>
                    <a:lnTo>
                      <a:pt x="77" y="458"/>
                    </a:lnTo>
                    <a:lnTo>
                      <a:pt x="78" y="458"/>
                    </a:lnTo>
                    <a:lnTo>
                      <a:pt x="79" y="458"/>
                    </a:lnTo>
                    <a:lnTo>
                      <a:pt x="79" y="459"/>
                    </a:lnTo>
                    <a:lnTo>
                      <a:pt x="80" y="459"/>
                    </a:lnTo>
                    <a:lnTo>
                      <a:pt x="80" y="458"/>
                    </a:lnTo>
                    <a:lnTo>
                      <a:pt x="82" y="458"/>
                    </a:lnTo>
                    <a:lnTo>
                      <a:pt x="82" y="456"/>
                    </a:lnTo>
                    <a:lnTo>
                      <a:pt x="83" y="456"/>
                    </a:lnTo>
                    <a:lnTo>
                      <a:pt x="83" y="455"/>
                    </a:lnTo>
                    <a:lnTo>
                      <a:pt x="83" y="454"/>
                    </a:lnTo>
                    <a:lnTo>
                      <a:pt x="84" y="454"/>
                    </a:lnTo>
                    <a:lnTo>
                      <a:pt x="85" y="454"/>
                    </a:lnTo>
                    <a:lnTo>
                      <a:pt x="87" y="454"/>
                    </a:lnTo>
                    <a:lnTo>
                      <a:pt x="87" y="453"/>
                    </a:lnTo>
                    <a:lnTo>
                      <a:pt x="88" y="453"/>
                    </a:lnTo>
                    <a:lnTo>
                      <a:pt x="88" y="452"/>
                    </a:lnTo>
                    <a:lnTo>
                      <a:pt x="88" y="450"/>
                    </a:lnTo>
                    <a:lnTo>
                      <a:pt x="88" y="449"/>
                    </a:lnTo>
                    <a:lnTo>
                      <a:pt x="88" y="448"/>
                    </a:lnTo>
                    <a:lnTo>
                      <a:pt x="88" y="447"/>
                    </a:lnTo>
                    <a:lnTo>
                      <a:pt x="87" y="447"/>
                    </a:lnTo>
                    <a:lnTo>
                      <a:pt x="87" y="445"/>
                    </a:lnTo>
                    <a:lnTo>
                      <a:pt x="88" y="445"/>
                    </a:lnTo>
                    <a:lnTo>
                      <a:pt x="89" y="445"/>
                    </a:lnTo>
                    <a:lnTo>
                      <a:pt x="90" y="445"/>
                    </a:lnTo>
                    <a:lnTo>
                      <a:pt x="92" y="445"/>
                    </a:lnTo>
                    <a:lnTo>
                      <a:pt x="93" y="445"/>
                    </a:lnTo>
                    <a:lnTo>
                      <a:pt x="93" y="447"/>
                    </a:lnTo>
                    <a:lnTo>
                      <a:pt x="93" y="448"/>
                    </a:lnTo>
                    <a:lnTo>
                      <a:pt x="94" y="448"/>
                    </a:lnTo>
                    <a:lnTo>
                      <a:pt x="95" y="448"/>
                    </a:lnTo>
                    <a:lnTo>
                      <a:pt x="97" y="448"/>
                    </a:lnTo>
                    <a:lnTo>
                      <a:pt x="97" y="449"/>
                    </a:lnTo>
                    <a:lnTo>
                      <a:pt x="98" y="449"/>
                    </a:lnTo>
                    <a:lnTo>
                      <a:pt x="99" y="449"/>
                    </a:lnTo>
                    <a:lnTo>
                      <a:pt x="100" y="449"/>
                    </a:lnTo>
                    <a:lnTo>
                      <a:pt x="100" y="450"/>
                    </a:lnTo>
                    <a:lnTo>
                      <a:pt x="100" y="452"/>
                    </a:lnTo>
                    <a:lnTo>
                      <a:pt x="101" y="452"/>
                    </a:lnTo>
                    <a:lnTo>
                      <a:pt x="101" y="453"/>
                    </a:lnTo>
                    <a:lnTo>
                      <a:pt x="103" y="453"/>
                    </a:lnTo>
                    <a:lnTo>
                      <a:pt x="104" y="452"/>
                    </a:lnTo>
                    <a:lnTo>
                      <a:pt x="105" y="452"/>
                    </a:lnTo>
                    <a:lnTo>
                      <a:pt x="105" y="450"/>
                    </a:lnTo>
                    <a:lnTo>
                      <a:pt x="105" y="449"/>
                    </a:lnTo>
                    <a:lnTo>
                      <a:pt x="105" y="448"/>
                    </a:lnTo>
                    <a:lnTo>
                      <a:pt x="105" y="447"/>
                    </a:lnTo>
                    <a:lnTo>
                      <a:pt x="106" y="447"/>
                    </a:lnTo>
                    <a:lnTo>
                      <a:pt x="106" y="445"/>
                    </a:lnTo>
                    <a:lnTo>
                      <a:pt x="105" y="445"/>
                    </a:lnTo>
                    <a:lnTo>
                      <a:pt x="105" y="444"/>
                    </a:lnTo>
                    <a:lnTo>
                      <a:pt x="106" y="444"/>
                    </a:lnTo>
                    <a:lnTo>
                      <a:pt x="106" y="443"/>
                    </a:lnTo>
                    <a:lnTo>
                      <a:pt x="105" y="443"/>
                    </a:lnTo>
                    <a:lnTo>
                      <a:pt x="105" y="442"/>
                    </a:lnTo>
                    <a:lnTo>
                      <a:pt x="106" y="440"/>
                    </a:lnTo>
                    <a:lnTo>
                      <a:pt x="108" y="439"/>
                    </a:lnTo>
                    <a:lnTo>
                      <a:pt x="109" y="439"/>
                    </a:lnTo>
                    <a:lnTo>
                      <a:pt x="109" y="438"/>
                    </a:lnTo>
                    <a:lnTo>
                      <a:pt x="110" y="438"/>
                    </a:lnTo>
                    <a:lnTo>
                      <a:pt x="109" y="438"/>
                    </a:lnTo>
                    <a:lnTo>
                      <a:pt x="110" y="437"/>
                    </a:lnTo>
                    <a:lnTo>
                      <a:pt x="110" y="438"/>
                    </a:lnTo>
                    <a:lnTo>
                      <a:pt x="111" y="438"/>
                    </a:lnTo>
                    <a:lnTo>
                      <a:pt x="111" y="439"/>
                    </a:lnTo>
                    <a:lnTo>
                      <a:pt x="111" y="440"/>
                    </a:lnTo>
                    <a:lnTo>
                      <a:pt x="110" y="442"/>
                    </a:lnTo>
                    <a:lnTo>
                      <a:pt x="110" y="443"/>
                    </a:lnTo>
                    <a:lnTo>
                      <a:pt x="110" y="444"/>
                    </a:lnTo>
                    <a:lnTo>
                      <a:pt x="109" y="444"/>
                    </a:lnTo>
                    <a:lnTo>
                      <a:pt x="109" y="445"/>
                    </a:lnTo>
                    <a:lnTo>
                      <a:pt x="109" y="447"/>
                    </a:lnTo>
                    <a:lnTo>
                      <a:pt x="109" y="448"/>
                    </a:lnTo>
                    <a:lnTo>
                      <a:pt x="108" y="448"/>
                    </a:lnTo>
                    <a:lnTo>
                      <a:pt x="108" y="449"/>
                    </a:lnTo>
                    <a:lnTo>
                      <a:pt x="108" y="450"/>
                    </a:lnTo>
                    <a:lnTo>
                      <a:pt x="108" y="452"/>
                    </a:lnTo>
                    <a:lnTo>
                      <a:pt x="108" y="453"/>
                    </a:lnTo>
                    <a:lnTo>
                      <a:pt x="108" y="454"/>
                    </a:lnTo>
                    <a:lnTo>
                      <a:pt x="108" y="455"/>
                    </a:lnTo>
                    <a:lnTo>
                      <a:pt x="106" y="456"/>
                    </a:lnTo>
                    <a:lnTo>
                      <a:pt x="106" y="458"/>
                    </a:lnTo>
                    <a:lnTo>
                      <a:pt x="105" y="458"/>
                    </a:lnTo>
                    <a:lnTo>
                      <a:pt x="104" y="458"/>
                    </a:lnTo>
                    <a:lnTo>
                      <a:pt x="104" y="459"/>
                    </a:lnTo>
                    <a:lnTo>
                      <a:pt x="104" y="460"/>
                    </a:lnTo>
                    <a:lnTo>
                      <a:pt x="104" y="461"/>
                    </a:lnTo>
                    <a:lnTo>
                      <a:pt x="105" y="461"/>
                    </a:lnTo>
                    <a:lnTo>
                      <a:pt x="105" y="463"/>
                    </a:lnTo>
                    <a:lnTo>
                      <a:pt x="105" y="464"/>
                    </a:lnTo>
                    <a:lnTo>
                      <a:pt x="105" y="465"/>
                    </a:lnTo>
                    <a:lnTo>
                      <a:pt x="106" y="465"/>
                    </a:lnTo>
                    <a:lnTo>
                      <a:pt x="106" y="466"/>
                    </a:lnTo>
                    <a:lnTo>
                      <a:pt x="108" y="466"/>
                    </a:lnTo>
                    <a:lnTo>
                      <a:pt x="109" y="466"/>
                    </a:lnTo>
                    <a:lnTo>
                      <a:pt x="109" y="468"/>
                    </a:lnTo>
                    <a:lnTo>
                      <a:pt x="109" y="466"/>
                    </a:lnTo>
                    <a:lnTo>
                      <a:pt x="110" y="466"/>
                    </a:lnTo>
                    <a:lnTo>
                      <a:pt x="111" y="466"/>
                    </a:lnTo>
                    <a:lnTo>
                      <a:pt x="113" y="466"/>
                    </a:lnTo>
                    <a:lnTo>
                      <a:pt x="114" y="466"/>
                    </a:lnTo>
                    <a:lnTo>
                      <a:pt x="114" y="468"/>
                    </a:lnTo>
                    <a:lnTo>
                      <a:pt x="115" y="468"/>
                    </a:lnTo>
                    <a:lnTo>
                      <a:pt x="116" y="468"/>
                    </a:lnTo>
                    <a:lnTo>
                      <a:pt x="118" y="468"/>
                    </a:lnTo>
                    <a:lnTo>
                      <a:pt x="118" y="466"/>
                    </a:lnTo>
                    <a:lnTo>
                      <a:pt x="119" y="466"/>
                    </a:lnTo>
                    <a:lnTo>
                      <a:pt x="120" y="466"/>
                    </a:lnTo>
                    <a:lnTo>
                      <a:pt x="121" y="466"/>
                    </a:lnTo>
                    <a:lnTo>
                      <a:pt x="121" y="468"/>
                    </a:lnTo>
                    <a:lnTo>
                      <a:pt x="121" y="469"/>
                    </a:lnTo>
                    <a:lnTo>
                      <a:pt x="123" y="469"/>
                    </a:lnTo>
                    <a:lnTo>
                      <a:pt x="124" y="469"/>
                    </a:lnTo>
                    <a:lnTo>
                      <a:pt x="124" y="470"/>
                    </a:lnTo>
                    <a:lnTo>
                      <a:pt x="124" y="471"/>
                    </a:lnTo>
                    <a:lnTo>
                      <a:pt x="125" y="471"/>
                    </a:lnTo>
                    <a:lnTo>
                      <a:pt x="126" y="471"/>
                    </a:lnTo>
                    <a:lnTo>
                      <a:pt x="127" y="471"/>
                    </a:lnTo>
                    <a:lnTo>
                      <a:pt x="127" y="473"/>
                    </a:lnTo>
                    <a:lnTo>
                      <a:pt x="127" y="474"/>
                    </a:lnTo>
                    <a:lnTo>
                      <a:pt x="129" y="474"/>
                    </a:lnTo>
                    <a:lnTo>
                      <a:pt x="130" y="474"/>
                    </a:lnTo>
                    <a:lnTo>
                      <a:pt x="130" y="473"/>
                    </a:lnTo>
                    <a:lnTo>
                      <a:pt x="130" y="474"/>
                    </a:lnTo>
                    <a:lnTo>
                      <a:pt x="131" y="474"/>
                    </a:lnTo>
                    <a:lnTo>
                      <a:pt x="132" y="474"/>
                    </a:lnTo>
                    <a:lnTo>
                      <a:pt x="131" y="474"/>
                    </a:lnTo>
                    <a:lnTo>
                      <a:pt x="130" y="474"/>
                    </a:lnTo>
                    <a:lnTo>
                      <a:pt x="130" y="475"/>
                    </a:lnTo>
                    <a:lnTo>
                      <a:pt x="130" y="476"/>
                    </a:lnTo>
                    <a:lnTo>
                      <a:pt x="131" y="476"/>
                    </a:lnTo>
                    <a:lnTo>
                      <a:pt x="131" y="478"/>
                    </a:lnTo>
                    <a:lnTo>
                      <a:pt x="132" y="478"/>
                    </a:lnTo>
                    <a:lnTo>
                      <a:pt x="132" y="479"/>
                    </a:lnTo>
                    <a:lnTo>
                      <a:pt x="131" y="479"/>
                    </a:lnTo>
                    <a:lnTo>
                      <a:pt x="132" y="479"/>
                    </a:lnTo>
                    <a:lnTo>
                      <a:pt x="132" y="480"/>
                    </a:lnTo>
                    <a:lnTo>
                      <a:pt x="134" y="480"/>
                    </a:lnTo>
                    <a:lnTo>
                      <a:pt x="135" y="480"/>
                    </a:lnTo>
                    <a:lnTo>
                      <a:pt x="136" y="480"/>
                    </a:lnTo>
                    <a:lnTo>
                      <a:pt x="137" y="480"/>
                    </a:lnTo>
                    <a:lnTo>
                      <a:pt x="139" y="480"/>
                    </a:lnTo>
                    <a:lnTo>
                      <a:pt x="139" y="481"/>
                    </a:lnTo>
                    <a:lnTo>
                      <a:pt x="140" y="481"/>
                    </a:lnTo>
                    <a:lnTo>
                      <a:pt x="141" y="481"/>
                    </a:lnTo>
                    <a:lnTo>
                      <a:pt x="141" y="482"/>
                    </a:lnTo>
                    <a:lnTo>
                      <a:pt x="142" y="482"/>
                    </a:lnTo>
                    <a:lnTo>
                      <a:pt x="142" y="481"/>
                    </a:lnTo>
                    <a:lnTo>
                      <a:pt x="141" y="481"/>
                    </a:lnTo>
                    <a:lnTo>
                      <a:pt x="141" y="480"/>
                    </a:lnTo>
                    <a:lnTo>
                      <a:pt x="141" y="479"/>
                    </a:lnTo>
                    <a:lnTo>
                      <a:pt x="140" y="479"/>
                    </a:lnTo>
                    <a:lnTo>
                      <a:pt x="139" y="479"/>
                    </a:lnTo>
                    <a:lnTo>
                      <a:pt x="139" y="478"/>
                    </a:lnTo>
                    <a:lnTo>
                      <a:pt x="137" y="478"/>
                    </a:lnTo>
                    <a:lnTo>
                      <a:pt x="137" y="476"/>
                    </a:lnTo>
                    <a:lnTo>
                      <a:pt x="139" y="476"/>
                    </a:lnTo>
                    <a:lnTo>
                      <a:pt x="140" y="476"/>
                    </a:lnTo>
                    <a:lnTo>
                      <a:pt x="140" y="475"/>
                    </a:lnTo>
                    <a:lnTo>
                      <a:pt x="140" y="476"/>
                    </a:lnTo>
                    <a:lnTo>
                      <a:pt x="141" y="476"/>
                    </a:lnTo>
                    <a:lnTo>
                      <a:pt x="141" y="475"/>
                    </a:lnTo>
                    <a:lnTo>
                      <a:pt x="142" y="475"/>
                    </a:lnTo>
                    <a:lnTo>
                      <a:pt x="144" y="474"/>
                    </a:lnTo>
                    <a:lnTo>
                      <a:pt x="144" y="473"/>
                    </a:lnTo>
                    <a:lnTo>
                      <a:pt x="144" y="471"/>
                    </a:lnTo>
                    <a:lnTo>
                      <a:pt x="145" y="471"/>
                    </a:lnTo>
                    <a:lnTo>
                      <a:pt x="145" y="473"/>
                    </a:lnTo>
                    <a:lnTo>
                      <a:pt x="146" y="473"/>
                    </a:lnTo>
                    <a:lnTo>
                      <a:pt x="145" y="473"/>
                    </a:lnTo>
                    <a:lnTo>
                      <a:pt x="145" y="474"/>
                    </a:lnTo>
                    <a:lnTo>
                      <a:pt x="146" y="475"/>
                    </a:lnTo>
                    <a:lnTo>
                      <a:pt x="146" y="476"/>
                    </a:lnTo>
                    <a:lnTo>
                      <a:pt x="147" y="476"/>
                    </a:lnTo>
                    <a:lnTo>
                      <a:pt x="147" y="478"/>
                    </a:lnTo>
                    <a:lnTo>
                      <a:pt x="149" y="478"/>
                    </a:lnTo>
                    <a:lnTo>
                      <a:pt x="149" y="479"/>
                    </a:lnTo>
                    <a:lnTo>
                      <a:pt x="150" y="479"/>
                    </a:lnTo>
                    <a:lnTo>
                      <a:pt x="151" y="480"/>
                    </a:lnTo>
                    <a:lnTo>
                      <a:pt x="150" y="480"/>
                    </a:lnTo>
                    <a:lnTo>
                      <a:pt x="150" y="481"/>
                    </a:lnTo>
                    <a:lnTo>
                      <a:pt x="150" y="482"/>
                    </a:lnTo>
                    <a:lnTo>
                      <a:pt x="150" y="484"/>
                    </a:lnTo>
                    <a:lnTo>
                      <a:pt x="150" y="485"/>
                    </a:lnTo>
                    <a:lnTo>
                      <a:pt x="151" y="485"/>
                    </a:lnTo>
                    <a:lnTo>
                      <a:pt x="151" y="486"/>
                    </a:lnTo>
                    <a:lnTo>
                      <a:pt x="152" y="486"/>
                    </a:lnTo>
                    <a:lnTo>
                      <a:pt x="152" y="487"/>
                    </a:lnTo>
                    <a:lnTo>
                      <a:pt x="153" y="487"/>
                    </a:lnTo>
                    <a:lnTo>
                      <a:pt x="153" y="489"/>
                    </a:lnTo>
                    <a:lnTo>
                      <a:pt x="155" y="489"/>
                    </a:lnTo>
                    <a:lnTo>
                      <a:pt x="156" y="489"/>
                    </a:lnTo>
                    <a:lnTo>
                      <a:pt x="156" y="487"/>
                    </a:lnTo>
                    <a:lnTo>
                      <a:pt x="156" y="486"/>
                    </a:lnTo>
                    <a:lnTo>
                      <a:pt x="156" y="485"/>
                    </a:lnTo>
                    <a:lnTo>
                      <a:pt x="156" y="484"/>
                    </a:lnTo>
                    <a:lnTo>
                      <a:pt x="156" y="482"/>
                    </a:lnTo>
                    <a:lnTo>
                      <a:pt x="157" y="482"/>
                    </a:lnTo>
                    <a:lnTo>
                      <a:pt x="158" y="482"/>
                    </a:lnTo>
                    <a:lnTo>
                      <a:pt x="160" y="482"/>
                    </a:lnTo>
                    <a:lnTo>
                      <a:pt x="160" y="481"/>
                    </a:lnTo>
                    <a:lnTo>
                      <a:pt x="160" y="482"/>
                    </a:lnTo>
                    <a:lnTo>
                      <a:pt x="161" y="482"/>
                    </a:lnTo>
                    <a:lnTo>
                      <a:pt x="161" y="481"/>
                    </a:lnTo>
                    <a:lnTo>
                      <a:pt x="161" y="480"/>
                    </a:lnTo>
                    <a:lnTo>
                      <a:pt x="161" y="479"/>
                    </a:lnTo>
                    <a:lnTo>
                      <a:pt x="161" y="478"/>
                    </a:lnTo>
                    <a:lnTo>
                      <a:pt x="161" y="476"/>
                    </a:lnTo>
                    <a:lnTo>
                      <a:pt x="161" y="475"/>
                    </a:lnTo>
                    <a:lnTo>
                      <a:pt x="160" y="475"/>
                    </a:lnTo>
                    <a:lnTo>
                      <a:pt x="160" y="474"/>
                    </a:lnTo>
                    <a:lnTo>
                      <a:pt x="161" y="474"/>
                    </a:lnTo>
                    <a:lnTo>
                      <a:pt x="160" y="474"/>
                    </a:lnTo>
                    <a:lnTo>
                      <a:pt x="160" y="473"/>
                    </a:lnTo>
                    <a:lnTo>
                      <a:pt x="161" y="473"/>
                    </a:lnTo>
                    <a:lnTo>
                      <a:pt x="162" y="473"/>
                    </a:lnTo>
                    <a:lnTo>
                      <a:pt x="162" y="471"/>
                    </a:lnTo>
                    <a:lnTo>
                      <a:pt x="163" y="471"/>
                    </a:lnTo>
                    <a:lnTo>
                      <a:pt x="163" y="473"/>
                    </a:lnTo>
                    <a:lnTo>
                      <a:pt x="165" y="473"/>
                    </a:lnTo>
                    <a:lnTo>
                      <a:pt x="165" y="474"/>
                    </a:lnTo>
                    <a:lnTo>
                      <a:pt x="166" y="474"/>
                    </a:lnTo>
                    <a:lnTo>
                      <a:pt x="167" y="474"/>
                    </a:lnTo>
                    <a:lnTo>
                      <a:pt x="168" y="474"/>
                    </a:lnTo>
                    <a:lnTo>
                      <a:pt x="170" y="474"/>
                    </a:lnTo>
                    <a:lnTo>
                      <a:pt x="171" y="474"/>
                    </a:lnTo>
                    <a:lnTo>
                      <a:pt x="172" y="474"/>
                    </a:lnTo>
                    <a:lnTo>
                      <a:pt x="173" y="474"/>
                    </a:lnTo>
                    <a:lnTo>
                      <a:pt x="173" y="475"/>
                    </a:lnTo>
                    <a:lnTo>
                      <a:pt x="173" y="476"/>
                    </a:lnTo>
                    <a:lnTo>
                      <a:pt x="175" y="478"/>
                    </a:lnTo>
                    <a:lnTo>
                      <a:pt x="176" y="478"/>
                    </a:lnTo>
                    <a:lnTo>
                      <a:pt x="176" y="479"/>
                    </a:lnTo>
                    <a:lnTo>
                      <a:pt x="175" y="479"/>
                    </a:lnTo>
                    <a:lnTo>
                      <a:pt x="175" y="480"/>
                    </a:lnTo>
                    <a:lnTo>
                      <a:pt x="175" y="481"/>
                    </a:lnTo>
                    <a:lnTo>
                      <a:pt x="176" y="481"/>
                    </a:lnTo>
                    <a:lnTo>
                      <a:pt x="176" y="482"/>
                    </a:lnTo>
                    <a:lnTo>
                      <a:pt x="177" y="482"/>
                    </a:lnTo>
                    <a:lnTo>
                      <a:pt x="177" y="484"/>
                    </a:lnTo>
                    <a:lnTo>
                      <a:pt x="178" y="484"/>
                    </a:lnTo>
                    <a:lnTo>
                      <a:pt x="179" y="484"/>
                    </a:lnTo>
                    <a:lnTo>
                      <a:pt x="179" y="485"/>
                    </a:lnTo>
                    <a:lnTo>
                      <a:pt x="178" y="485"/>
                    </a:lnTo>
                    <a:lnTo>
                      <a:pt x="178" y="486"/>
                    </a:lnTo>
                    <a:lnTo>
                      <a:pt x="179" y="486"/>
                    </a:lnTo>
                    <a:lnTo>
                      <a:pt x="179" y="487"/>
                    </a:lnTo>
                    <a:lnTo>
                      <a:pt x="179" y="489"/>
                    </a:lnTo>
                    <a:lnTo>
                      <a:pt x="181" y="489"/>
                    </a:lnTo>
                    <a:lnTo>
                      <a:pt x="181" y="487"/>
                    </a:lnTo>
                    <a:lnTo>
                      <a:pt x="182" y="487"/>
                    </a:lnTo>
                    <a:lnTo>
                      <a:pt x="183" y="486"/>
                    </a:lnTo>
                    <a:lnTo>
                      <a:pt x="184" y="486"/>
                    </a:lnTo>
                    <a:lnTo>
                      <a:pt x="184" y="487"/>
                    </a:lnTo>
                    <a:lnTo>
                      <a:pt x="186" y="487"/>
                    </a:lnTo>
                    <a:lnTo>
                      <a:pt x="186" y="489"/>
                    </a:lnTo>
                    <a:lnTo>
                      <a:pt x="186" y="490"/>
                    </a:lnTo>
                    <a:lnTo>
                      <a:pt x="186" y="491"/>
                    </a:lnTo>
                    <a:lnTo>
                      <a:pt x="184" y="491"/>
                    </a:lnTo>
                    <a:lnTo>
                      <a:pt x="183" y="491"/>
                    </a:lnTo>
                    <a:lnTo>
                      <a:pt x="182" y="491"/>
                    </a:lnTo>
                    <a:lnTo>
                      <a:pt x="182" y="492"/>
                    </a:lnTo>
                    <a:lnTo>
                      <a:pt x="181" y="492"/>
                    </a:lnTo>
                    <a:lnTo>
                      <a:pt x="181" y="494"/>
                    </a:lnTo>
                    <a:lnTo>
                      <a:pt x="179" y="494"/>
                    </a:lnTo>
                    <a:lnTo>
                      <a:pt x="179" y="495"/>
                    </a:lnTo>
                    <a:lnTo>
                      <a:pt x="179" y="496"/>
                    </a:lnTo>
                    <a:lnTo>
                      <a:pt x="178" y="497"/>
                    </a:lnTo>
                    <a:lnTo>
                      <a:pt x="178" y="499"/>
                    </a:lnTo>
                    <a:lnTo>
                      <a:pt x="178" y="500"/>
                    </a:lnTo>
                    <a:lnTo>
                      <a:pt x="179" y="500"/>
                    </a:lnTo>
                    <a:lnTo>
                      <a:pt x="179" y="501"/>
                    </a:lnTo>
                    <a:lnTo>
                      <a:pt x="181" y="501"/>
                    </a:lnTo>
                    <a:lnTo>
                      <a:pt x="181" y="502"/>
                    </a:lnTo>
                    <a:lnTo>
                      <a:pt x="182" y="502"/>
                    </a:lnTo>
                    <a:lnTo>
                      <a:pt x="183" y="501"/>
                    </a:lnTo>
                    <a:lnTo>
                      <a:pt x="184" y="500"/>
                    </a:lnTo>
                    <a:lnTo>
                      <a:pt x="186" y="500"/>
                    </a:lnTo>
                    <a:lnTo>
                      <a:pt x="186" y="499"/>
                    </a:lnTo>
                    <a:lnTo>
                      <a:pt x="187" y="499"/>
                    </a:lnTo>
                    <a:lnTo>
                      <a:pt x="188" y="499"/>
                    </a:lnTo>
                    <a:lnTo>
                      <a:pt x="189" y="499"/>
                    </a:lnTo>
                    <a:lnTo>
                      <a:pt x="189" y="497"/>
                    </a:lnTo>
                    <a:lnTo>
                      <a:pt x="191" y="497"/>
                    </a:lnTo>
                    <a:lnTo>
                      <a:pt x="192" y="497"/>
                    </a:lnTo>
                    <a:lnTo>
                      <a:pt x="193" y="497"/>
                    </a:lnTo>
                    <a:lnTo>
                      <a:pt x="192" y="497"/>
                    </a:lnTo>
                    <a:lnTo>
                      <a:pt x="193" y="497"/>
                    </a:lnTo>
                    <a:lnTo>
                      <a:pt x="193" y="496"/>
                    </a:lnTo>
                    <a:lnTo>
                      <a:pt x="194" y="496"/>
                    </a:lnTo>
                    <a:lnTo>
                      <a:pt x="196" y="496"/>
                    </a:lnTo>
                    <a:lnTo>
                      <a:pt x="196" y="495"/>
                    </a:lnTo>
                    <a:lnTo>
                      <a:pt x="196" y="496"/>
                    </a:lnTo>
                    <a:lnTo>
                      <a:pt x="196" y="495"/>
                    </a:lnTo>
                    <a:lnTo>
                      <a:pt x="197" y="495"/>
                    </a:lnTo>
                    <a:lnTo>
                      <a:pt x="198" y="495"/>
                    </a:lnTo>
                    <a:lnTo>
                      <a:pt x="198" y="494"/>
                    </a:lnTo>
                    <a:lnTo>
                      <a:pt x="199" y="492"/>
                    </a:lnTo>
                    <a:lnTo>
                      <a:pt x="199" y="494"/>
                    </a:lnTo>
                    <a:lnTo>
                      <a:pt x="201" y="494"/>
                    </a:lnTo>
                    <a:lnTo>
                      <a:pt x="201" y="492"/>
                    </a:lnTo>
                    <a:lnTo>
                      <a:pt x="202" y="492"/>
                    </a:lnTo>
                    <a:lnTo>
                      <a:pt x="203" y="492"/>
                    </a:lnTo>
                    <a:lnTo>
                      <a:pt x="203" y="491"/>
                    </a:lnTo>
                    <a:lnTo>
                      <a:pt x="204" y="491"/>
                    </a:lnTo>
                    <a:lnTo>
                      <a:pt x="204" y="490"/>
                    </a:lnTo>
                    <a:lnTo>
                      <a:pt x="204" y="489"/>
                    </a:lnTo>
                    <a:lnTo>
                      <a:pt x="205" y="489"/>
                    </a:lnTo>
                    <a:lnTo>
                      <a:pt x="205" y="487"/>
                    </a:lnTo>
                    <a:lnTo>
                      <a:pt x="205" y="486"/>
                    </a:lnTo>
                    <a:lnTo>
                      <a:pt x="204" y="486"/>
                    </a:lnTo>
                    <a:lnTo>
                      <a:pt x="205" y="486"/>
                    </a:lnTo>
                    <a:lnTo>
                      <a:pt x="207" y="486"/>
                    </a:lnTo>
                    <a:lnTo>
                      <a:pt x="207" y="485"/>
                    </a:lnTo>
                    <a:lnTo>
                      <a:pt x="208" y="485"/>
                    </a:lnTo>
                    <a:lnTo>
                      <a:pt x="208" y="486"/>
                    </a:lnTo>
                    <a:lnTo>
                      <a:pt x="209" y="486"/>
                    </a:lnTo>
                    <a:lnTo>
                      <a:pt x="210" y="486"/>
                    </a:lnTo>
                    <a:lnTo>
                      <a:pt x="212" y="485"/>
                    </a:lnTo>
                    <a:lnTo>
                      <a:pt x="210" y="485"/>
                    </a:lnTo>
                    <a:lnTo>
                      <a:pt x="210" y="486"/>
                    </a:lnTo>
                    <a:lnTo>
                      <a:pt x="210" y="485"/>
                    </a:lnTo>
                    <a:lnTo>
                      <a:pt x="210" y="484"/>
                    </a:lnTo>
                    <a:lnTo>
                      <a:pt x="212" y="484"/>
                    </a:lnTo>
                    <a:lnTo>
                      <a:pt x="212" y="482"/>
                    </a:lnTo>
                    <a:lnTo>
                      <a:pt x="212" y="481"/>
                    </a:lnTo>
                    <a:lnTo>
                      <a:pt x="213" y="481"/>
                    </a:lnTo>
                    <a:lnTo>
                      <a:pt x="212" y="481"/>
                    </a:lnTo>
                    <a:lnTo>
                      <a:pt x="212" y="480"/>
                    </a:lnTo>
                    <a:lnTo>
                      <a:pt x="213" y="480"/>
                    </a:lnTo>
                    <a:lnTo>
                      <a:pt x="213" y="479"/>
                    </a:lnTo>
                    <a:lnTo>
                      <a:pt x="212" y="479"/>
                    </a:lnTo>
                    <a:lnTo>
                      <a:pt x="212" y="478"/>
                    </a:lnTo>
                    <a:lnTo>
                      <a:pt x="210" y="476"/>
                    </a:lnTo>
                    <a:lnTo>
                      <a:pt x="209" y="476"/>
                    </a:lnTo>
                    <a:lnTo>
                      <a:pt x="209" y="475"/>
                    </a:lnTo>
                    <a:lnTo>
                      <a:pt x="208" y="474"/>
                    </a:lnTo>
                    <a:lnTo>
                      <a:pt x="207" y="473"/>
                    </a:lnTo>
                    <a:lnTo>
                      <a:pt x="207" y="474"/>
                    </a:lnTo>
                    <a:lnTo>
                      <a:pt x="208" y="474"/>
                    </a:lnTo>
                    <a:lnTo>
                      <a:pt x="208" y="475"/>
                    </a:lnTo>
                    <a:lnTo>
                      <a:pt x="207" y="475"/>
                    </a:lnTo>
                    <a:lnTo>
                      <a:pt x="207" y="474"/>
                    </a:lnTo>
                    <a:lnTo>
                      <a:pt x="205" y="474"/>
                    </a:lnTo>
                    <a:lnTo>
                      <a:pt x="204" y="473"/>
                    </a:lnTo>
                    <a:lnTo>
                      <a:pt x="203" y="471"/>
                    </a:lnTo>
                    <a:lnTo>
                      <a:pt x="203" y="470"/>
                    </a:lnTo>
                    <a:lnTo>
                      <a:pt x="202" y="470"/>
                    </a:lnTo>
                    <a:lnTo>
                      <a:pt x="202" y="469"/>
                    </a:lnTo>
                    <a:lnTo>
                      <a:pt x="201" y="469"/>
                    </a:lnTo>
                    <a:lnTo>
                      <a:pt x="199" y="469"/>
                    </a:lnTo>
                    <a:lnTo>
                      <a:pt x="199" y="468"/>
                    </a:lnTo>
                    <a:lnTo>
                      <a:pt x="198" y="468"/>
                    </a:lnTo>
                    <a:lnTo>
                      <a:pt x="198" y="466"/>
                    </a:lnTo>
                    <a:lnTo>
                      <a:pt x="198" y="465"/>
                    </a:lnTo>
                    <a:lnTo>
                      <a:pt x="197" y="465"/>
                    </a:lnTo>
                    <a:lnTo>
                      <a:pt x="197" y="464"/>
                    </a:lnTo>
                    <a:lnTo>
                      <a:pt x="196" y="464"/>
                    </a:lnTo>
                    <a:lnTo>
                      <a:pt x="196" y="463"/>
                    </a:lnTo>
                    <a:lnTo>
                      <a:pt x="194" y="463"/>
                    </a:lnTo>
                    <a:lnTo>
                      <a:pt x="194" y="461"/>
                    </a:lnTo>
                    <a:lnTo>
                      <a:pt x="193" y="461"/>
                    </a:lnTo>
                    <a:lnTo>
                      <a:pt x="193" y="460"/>
                    </a:lnTo>
                    <a:lnTo>
                      <a:pt x="192" y="460"/>
                    </a:lnTo>
                    <a:lnTo>
                      <a:pt x="192" y="459"/>
                    </a:lnTo>
                    <a:lnTo>
                      <a:pt x="192" y="458"/>
                    </a:lnTo>
                    <a:lnTo>
                      <a:pt x="191" y="458"/>
                    </a:lnTo>
                    <a:lnTo>
                      <a:pt x="191" y="456"/>
                    </a:lnTo>
                    <a:lnTo>
                      <a:pt x="191" y="455"/>
                    </a:lnTo>
                    <a:lnTo>
                      <a:pt x="191" y="454"/>
                    </a:lnTo>
                    <a:lnTo>
                      <a:pt x="189" y="454"/>
                    </a:lnTo>
                    <a:lnTo>
                      <a:pt x="189" y="453"/>
                    </a:lnTo>
                    <a:lnTo>
                      <a:pt x="189" y="452"/>
                    </a:lnTo>
                    <a:lnTo>
                      <a:pt x="189" y="450"/>
                    </a:lnTo>
                    <a:lnTo>
                      <a:pt x="191" y="450"/>
                    </a:lnTo>
                    <a:lnTo>
                      <a:pt x="191" y="449"/>
                    </a:lnTo>
                    <a:lnTo>
                      <a:pt x="191" y="448"/>
                    </a:lnTo>
                    <a:lnTo>
                      <a:pt x="191" y="447"/>
                    </a:lnTo>
                    <a:lnTo>
                      <a:pt x="192" y="447"/>
                    </a:lnTo>
                    <a:lnTo>
                      <a:pt x="192" y="445"/>
                    </a:lnTo>
                    <a:lnTo>
                      <a:pt x="192" y="444"/>
                    </a:lnTo>
                    <a:lnTo>
                      <a:pt x="193" y="444"/>
                    </a:lnTo>
                    <a:lnTo>
                      <a:pt x="193" y="443"/>
                    </a:lnTo>
                    <a:lnTo>
                      <a:pt x="193" y="442"/>
                    </a:lnTo>
                    <a:lnTo>
                      <a:pt x="193" y="440"/>
                    </a:lnTo>
                    <a:lnTo>
                      <a:pt x="194" y="440"/>
                    </a:lnTo>
                    <a:lnTo>
                      <a:pt x="194" y="439"/>
                    </a:lnTo>
                    <a:lnTo>
                      <a:pt x="194" y="438"/>
                    </a:lnTo>
                    <a:lnTo>
                      <a:pt x="196" y="438"/>
                    </a:lnTo>
                    <a:lnTo>
                      <a:pt x="196" y="437"/>
                    </a:lnTo>
                    <a:lnTo>
                      <a:pt x="197" y="437"/>
                    </a:lnTo>
                    <a:lnTo>
                      <a:pt x="198" y="437"/>
                    </a:lnTo>
                    <a:lnTo>
                      <a:pt x="198" y="435"/>
                    </a:lnTo>
                    <a:lnTo>
                      <a:pt x="199" y="435"/>
                    </a:lnTo>
                    <a:lnTo>
                      <a:pt x="201" y="434"/>
                    </a:lnTo>
                    <a:lnTo>
                      <a:pt x="202" y="434"/>
                    </a:lnTo>
                    <a:lnTo>
                      <a:pt x="203" y="434"/>
                    </a:lnTo>
                    <a:lnTo>
                      <a:pt x="204" y="434"/>
                    </a:lnTo>
                    <a:lnTo>
                      <a:pt x="205" y="434"/>
                    </a:lnTo>
                    <a:lnTo>
                      <a:pt x="207" y="434"/>
                    </a:lnTo>
                    <a:lnTo>
                      <a:pt x="207" y="433"/>
                    </a:lnTo>
                    <a:lnTo>
                      <a:pt x="208" y="433"/>
                    </a:lnTo>
                    <a:lnTo>
                      <a:pt x="208" y="432"/>
                    </a:lnTo>
                    <a:lnTo>
                      <a:pt x="209" y="432"/>
                    </a:lnTo>
                    <a:lnTo>
                      <a:pt x="210" y="432"/>
                    </a:lnTo>
                    <a:lnTo>
                      <a:pt x="212" y="432"/>
                    </a:lnTo>
                    <a:lnTo>
                      <a:pt x="213" y="432"/>
                    </a:lnTo>
                    <a:lnTo>
                      <a:pt x="213" y="430"/>
                    </a:lnTo>
                    <a:lnTo>
                      <a:pt x="214" y="430"/>
                    </a:lnTo>
                    <a:lnTo>
                      <a:pt x="214" y="429"/>
                    </a:lnTo>
                    <a:lnTo>
                      <a:pt x="215" y="429"/>
                    </a:lnTo>
                    <a:lnTo>
                      <a:pt x="217" y="429"/>
                    </a:lnTo>
                    <a:lnTo>
                      <a:pt x="218" y="429"/>
                    </a:lnTo>
                    <a:lnTo>
                      <a:pt x="219" y="429"/>
                    </a:lnTo>
                    <a:lnTo>
                      <a:pt x="219" y="428"/>
                    </a:lnTo>
                    <a:lnTo>
                      <a:pt x="220" y="428"/>
                    </a:lnTo>
                    <a:lnTo>
                      <a:pt x="222" y="428"/>
                    </a:lnTo>
                    <a:lnTo>
                      <a:pt x="223" y="428"/>
                    </a:lnTo>
                    <a:lnTo>
                      <a:pt x="224" y="428"/>
                    </a:lnTo>
                    <a:lnTo>
                      <a:pt x="225" y="428"/>
                    </a:lnTo>
                    <a:lnTo>
                      <a:pt x="227" y="428"/>
                    </a:lnTo>
                    <a:lnTo>
                      <a:pt x="228" y="428"/>
                    </a:lnTo>
                    <a:lnTo>
                      <a:pt x="229" y="428"/>
                    </a:lnTo>
                    <a:lnTo>
                      <a:pt x="230" y="428"/>
                    </a:lnTo>
                    <a:lnTo>
                      <a:pt x="231" y="429"/>
                    </a:lnTo>
                    <a:lnTo>
                      <a:pt x="233" y="429"/>
                    </a:lnTo>
                    <a:lnTo>
                      <a:pt x="233" y="430"/>
                    </a:lnTo>
                    <a:lnTo>
                      <a:pt x="234" y="430"/>
                    </a:lnTo>
                    <a:lnTo>
                      <a:pt x="235" y="430"/>
                    </a:lnTo>
                    <a:lnTo>
                      <a:pt x="235" y="432"/>
                    </a:lnTo>
                    <a:lnTo>
                      <a:pt x="236" y="432"/>
                    </a:lnTo>
                    <a:lnTo>
                      <a:pt x="236" y="433"/>
                    </a:lnTo>
                    <a:lnTo>
                      <a:pt x="238" y="433"/>
                    </a:lnTo>
                    <a:lnTo>
                      <a:pt x="238" y="434"/>
                    </a:lnTo>
                    <a:lnTo>
                      <a:pt x="239" y="434"/>
                    </a:lnTo>
                    <a:lnTo>
                      <a:pt x="240" y="434"/>
                    </a:lnTo>
                    <a:lnTo>
                      <a:pt x="241" y="434"/>
                    </a:lnTo>
                    <a:lnTo>
                      <a:pt x="243" y="434"/>
                    </a:lnTo>
                    <a:lnTo>
                      <a:pt x="244" y="434"/>
                    </a:lnTo>
                    <a:lnTo>
                      <a:pt x="244" y="435"/>
                    </a:lnTo>
                    <a:lnTo>
                      <a:pt x="244" y="434"/>
                    </a:lnTo>
                    <a:lnTo>
                      <a:pt x="244" y="435"/>
                    </a:lnTo>
                    <a:lnTo>
                      <a:pt x="244" y="434"/>
                    </a:lnTo>
                    <a:lnTo>
                      <a:pt x="245" y="434"/>
                    </a:lnTo>
                    <a:lnTo>
                      <a:pt x="245" y="435"/>
                    </a:lnTo>
                    <a:lnTo>
                      <a:pt x="246" y="435"/>
                    </a:lnTo>
                    <a:lnTo>
                      <a:pt x="246" y="434"/>
                    </a:lnTo>
                    <a:lnTo>
                      <a:pt x="246" y="433"/>
                    </a:lnTo>
                    <a:lnTo>
                      <a:pt x="248" y="433"/>
                    </a:lnTo>
                    <a:lnTo>
                      <a:pt x="249" y="433"/>
                    </a:lnTo>
                    <a:lnTo>
                      <a:pt x="249" y="432"/>
                    </a:lnTo>
                    <a:lnTo>
                      <a:pt x="250" y="432"/>
                    </a:lnTo>
                    <a:lnTo>
                      <a:pt x="251" y="432"/>
                    </a:lnTo>
                    <a:lnTo>
                      <a:pt x="251" y="433"/>
                    </a:lnTo>
                    <a:lnTo>
                      <a:pt x="253" y="433"/>
                    </a:lnTo>
                    <a:lnTo>
                      <a:pt x="253" y="432"/>
                    </a:lnTo>
                    <a:lnTo>
                      <a:pt x="254" y="432"/>
                    </a:lnTo>
                    <a:lnTo>
                      <a:pt x="254" y="433"/>
                    </a:lnTo>
                    <a:lnTo>
                      <a:pt x="254" y="434"/>
                    </a:lnTo>
                    <a:lnTo>
                      <a:pt x="255" y="434"/>
                    </a:lnTo>
                    <a:lnTo>
                      <a:pt x="255" y="435"/>
                    </a:lnTo>
                    <a:lnTo>
                      <a:pt x="256" y="435"/>
                    </a:lnTo>
                    <a:lnTo>
                      <a:pt x="257" y="435"/>
                    </a:lnTo>
                    <a:lnTo>
                      <a:pt x="259" y="435"/>
                    </a:lnTo>
                    <a:lnTo>
                      <a:pt x="259" y="437"/>
                    </a:lnTo>
                    <a:lnTo>
                      <a:pt x="260" y="437"/>
                    </a:lnTo>
                    <a:lnTo>
                      <a:pt x="261" y="437"/>
                    </a:lnTo>
                    <a:lnTo>
                      <a:pt x="262" y="437"/>
                    </a:lnTo>
                    <a:lnTo>
                      <a:pt x="264" y="437"/>
                    </a:lnTo>
                    <a:lnTo>
                      <a:pt x="264" y="438"/>
                    </a:lnTo>
                    <a:lnTo>
                      <a:pt x="265" y="438"/>
                    </a:lnTo>
                    <a:lnTo>
                      <a:pt x="266" y="438"/>
                    </a:lnTo>
                    <a:lnTo>
                      <a:pt x="266" y="437"/>
                    </a:lnTo>
                    <a:lnTo>
                      <a:pt x="267" y="437"/>
                    </a:lnTo>
                    <a:lnTo>
                      <a:pt x="269" y="437"/>
                    </a:lnTo>
                    <a:lnTo>
                      <a:pt x="269" y="438"/>
                    </a:lnTo>
                    <a:lnTo>
                      <a:pt x="270" y="438"/>
                    </a:lnTo>
                    <a:lnTo>
                      <a:pt x="271" y="438"/>
                    </a:lnTo>
                    <a:lnTo>
                      <a:pt x="272" y="438"/>
                    </a:lnTo>
                    <a:lnTo>
                      <a:pt x="272" y="437"/>
                    </a:lnTo>
                    <a:lnTo>
                      <a:pt x="274" y="437"/>
                    </a:lnTo>
                    <a:lnTo>
                      <a:pt x="274" y="435"/>
                    </a:lnTo>
                    <a:lnTo>
                      <a:pt x="275" y="437"/>
                    </a:lnTo>
                    <a:lnTo>
                      <a:pt x="276" y="437"/>
                    </a:lnTo>
                    <a:lnTo>
                      <a:pt x="277" y="437"/>
                    </a:lnTo>
                    <a:lnTo>
                      <a:pt x="279" y="437"/>
                    </a:lnTo>
                    <a:lnTo>
                      <a:pt x="280" y="437"/>
                    </a:lnTo>
                    <a:lnTo>
                      <a:pt x="280" y="435"/>
                    </a:lnTo>
                    <a:lnTo>
                      <a:pt x="281" y="435"/>
                    </a:lnTo>
                    <a:lnTo>
                      <a:pt x="282" y="435"/>
                    </a:lnTo>
                    <a:lnTo>
                      <a:pt x="282" y="437"/>
                    </a:lnTo>
                    <a:lnTo>
                      <a:pt x="283" y="437"/>
                    </a:lnTo>
                    <a:lnTo>
                      <a:pt x="285" y="437"/>
                    </a:lnTo>
                    <a:lnTo>
                      <a:pt x="286" y="437"/>
                    </a:lnTo>
                    <a:lnTo>
                      <a:pt x="287" y="437"/>
                    </a:lnTo>
                    <a:lnTo>
                      <a:pt x="287" y="438"/>
                    </a:lnTo>
                    <a:lnTo>
                      <a:pt x="288" y="437"/>
                    </a:lnTo>
                    <a:lnTo>
                      <a:pt x="290" y="438"/>
                    </a:lnTo>
                    <a:lnTo>
                      <a:pt x="291" y="438"/>
                    </a:lnTo>
                    <a:lnTo>
                      <a:pt x="291" y="437"/>
                    </a:lnTo>
                    <a:lnTo>
                      <a:pt x="292" y="437"/>
                    </a:lnTo>
                    <a:lnTo>
                      <a:pt x="293" y="437"/>
                    </a:lnTo>
                    <a:lnTo>
                      <a:pt x="295" y="437"/>
                    </a:lnTo>
                    <a:lnTo>
                      <a:pt x="296" y="437"/>
                    </a:lnTo>
                    <a:lnTo>
                      <a:pt x="297" y="437"/>
                    </a:lnTo>
                    <a:lnTo>
                      <a:pt x="298" y="437"/>
                    </a:lnTo>
                    <a:lnTo>
                      <a:pt x="300" y="437"/>
                    </a:lnTo>
                    <a:lnTo>
                      <a:pt x="300" y="435"/>
                    </a:lnTo>
                    <a:lnTo>
                      <a:pt x="301" y="435"/>
                    </a:lnTo>
                    <a:lnTo>
                      <a:pt x="301" y="434"/>
                    </a:lnTo>
                    <a:lnTo>
                      <a:pt x="301" y="433"/>
                    </a:lnTo>
                    <a:lnTo>
                      <a:pt x="301" y="432"/>
                    </a:lnTo>
                    <a:lnTo>
                      <a:pt x="302" y="432"/>
                    </a:lnTo>
                    <a:lnTo>
                      <a:pt x="302" y="430"/>
                    </a:lnTo>
                    <a:lnTo>
                      <a:pt x="302" y="432"/>
                    </a:lnTo>
                    <a:lnTo>
                      <a:pt x="301" y="432"/>
                    </a:lnTo>
                    <a:lnTo>
                      <a:pt x="301" y="430"/>
                    </a:lnTo>
                    <a:lnTo>
                      <a:pt x="302" y="430"/>
                    </a:lnTo>
                    <a:lnTo>
                      <a:pt x="302" y="429"/>
                    </a:lnTo>
                    <a:lnTo>
                      <a:pt x="302" y="428"/>
                    </a:lnTo>
                    <a:lnTo>
                      <a:pt x="301" y="427"/>
                    </a:lnTo>
                    <a:lnTo>
                      <a:pt x="300" y="427"/>
                    </a:lnTo>
                    <a:lnTo>
                      <a:pt x="298" y="426"/>
                    </a:lnTo>
                    <a:lnTo>
                      <a:pt x="297" y="426"/>
                    </a:lnTo>
                    <a:lnTo>
                      <a:pt x="297" y="424"/>
                    </a:lnTo>
                    <a:lnTo>
                      <a:pt x="296" y="424"/>
                    </a:lnTo>
                    <a:lnTo>
                      <a:pt x="296" y="423"/>
                    </a:lnTo>
                    <a:lnTo>
                      <a:pt x="296" y="422"/>
                    </a:lnTo>
                    <a:lnTo>
                      <a:pt x="296" y="421"/>
                    </a:lnTo>
                    <a:lnTo>
                      <a:pt x="296" y="419"/>
                    </a:lnTo>
                    <a:lnTo>
                      <a:pt x="295" y="419"/>
                    </a:lnTo>
                    <a:lnTo>
                      <a:pt x="296" y="419"/>
                    </a:lnTo>
                    <a:lnTo>
                      <a:pt x="297" y="419"/>
                    </a:lnTo>
                    <a:lnTo>
                      <a:pt x="297" y="418"/>
                    </a:lnTo>
                    <a:lnTo>
                      <a:pt x="297" y="417"/>
                    </a:lnTo>
                    <a:lnTo>
                      <a:pt x="297" y="416"/>
                    </a:lnTo>
                    <a:lnTo>
                      <a:pt x="298" y="416"/>
                    </a:lnTo>
                    <a:lnTo>
                      <a:pt x="300" y="416"/>
                    </a:lnTo>
                    <a:lnTo>
                      <a:pt x="300" y="417"/>
                    </a:lnTo>
                    <a:lnTo>
                      <a:pt x="301" y="417"/>
                    </a:lnTo>
                    <a:lnTo>
                      <a:pt x="302" y="417"/>
                    </a:lnTo>
                    <a:lnTo>
                      <a:pt x="302" y="416"/>
                    </a:lnTo>
                    <a:lnTo>
                      <a:pt x="302" y="417"/>
                    </a:lnTo>
                    <a:lnTo>
                      <a:pt x="303" y="417"/>
                    </a:lnTo>
                    <a:lnTo>
                      <a:pt x="305" y="417"/>
                    </a:lnTo>
                    <a:lnTo>
                      <a:pt x="306" y="417"/>
                    </a:lnTo>
                    <a:lnTo>
                      <a:pt x="306" y="418"/>
                    </a:lnTo>
                    <a:lnTo>
                      <a:pt x="305" y="419"/>
                    </a:lnTo>
                    <a:lnTo>
                      <a:pt x="303" y="419"/>
                    </a:lnTo>
                    <a:lnTo>
                      <a:pt x="303" y="421"/>
                    </a:lnTo>
                    <a:lnTo>
                      <a:pt x="303" y="419"/>
                    </a:lnTo>
                    <a:lnTo>
                      <a:pt x="302" y="419"/>
                    </a:lnTo>
                    <a:lnTo>
                      <a:pt x="302" y="421"/>
                    </a:lnTo>
                    <a:lnTo>
                      <a:pt x="301" y="421"/>
                    </a:lnTo>
                    <a:lnTo>
                      <a:pt x="301" y="422"/>
                    </a:lnTo>
                    <a:lnTo>
                      <a:pt x="302" y="422"/>
                    </a:lnTo>
                    <a:lnTo>
                      <a:pt x="303" y="422"/>
                    </a:lnTo>
                    <a:lnTo>
                      <a:pt x="303" y="421"/>
                    </a:lnTo>
                    <a:lnTo>
                      <a:pt x="305" y="421"/>
                    </a:lnTo>
                    <a:lnTo>
                      <a:pt x="305" y="419"/>
                    </a:lnTo>
                    <a:lnTo>
                      <a:pt x="306" y="419"/>
                    </a:lnTo>
                    <a:lnTo>
                      <a:pt x="306" y="418"/>
                    </a:lnTo>
                    <a:lnTo>
                      <a:pt x="306" y="417"/>
                    </a:lnTo>
                    <a:lnTo>
                      <a:pt x="307" y="417"/>
                    </a:lnTo>
                    <a:lnTo>
                      <a:pt x="308" y="417"/>
                    </a:lnTo>
                    <a:lnTo>
                      <a:pt x="308" y="416"/>
                    </a:lnTo>
                    <a:lnTo>
                      <a:pt x="307" y="416"/>
                    </a:lnTo>
                    <a:lnTo>
                      <a:pt x="307" y="417"/>
                    </a:lnTo>
                    <a:lnTo>
                      <a:pt x="307" y="416"/>
                    </a:lnTo>
                    <a:lnTo>
                      <a:pt x="308" y="416"/>
                    </a:lnTo>
                    <a:lnTo>
                      <a:pt x="308" y="414"/>
                    </a:lnTo>
                    <a:lnTo>
                      <a:pt x="309" y="414"/>
                    </a:lnTo>
                    <a:lnTo>
                      <a:pt x="309" y="413"/>
                    </a:lnTo>
                    <a:lnTo>
                      <a:pt x="309" y="414"/>
                    </a:lnTo>
                    <a:lnTo>
                      <a:pt x="311" y="414"/>
                    </a:lnTo>
                    <a:lnTo>
                      <a:pt x="311" y="416"/>
                    </a:lnTo>
                    <a:lnTo>
                      <a:pt x="311" y="417"/>
                    </a:lnTo>
                    <a:lnTo>
                      <a:pt x="312" y="417"/>
                    </a:lnTo>
                    <a:lnTo>
                      <a:pt x="312" y="418"/>
                    </a:lnTo>
                    <a:lnTo>
                      <a:pt x="312" y="419"/>
                    </a:lnTo>
                    <a:lnTo>
                      <a:pt x="312" y="421"/>
                    </a:lnTo>
                    <a:lnTo>
                      <a:pt x="313" y="421"/>
                    </a:lnTo>
                    <a:lnTo>
                      <a:pt x="313" y="422"/>
                    </a:lnTo>
                    <a:lnTo>
                      <a:pt x="313" y="423"/>
                    </a:lnTo>
                    <a:lnTo>
                      <a:pt x="314" y="423"/>
                    </a:lnTo>
                    <a:lnTo>
                      <a:pt x="314" y="424"/>
                    </a:lnTo>
                    <a:lnTo>
                      <a:pt x="316" y="424"/>
                    </a:lnTo>
                    <a:lnTo>
                      <a:pt x="316" y="426"/>
                    </a:lnTo>
                    <a:lnTo>
                      <a:pt x="317" y="426"/>
                    </a:lnTo>
                    <a:lnTo>
                      <a:pt x="317" y="427"/>
                    </a:lnTo>
                    <a:lnTo>
                      <a:pt x="318" y="427"/>
                    </a:lnTo>
                    <a:lnTo>
                      <a:pt x="318" y="428"/>
                    </a:lnTo>
                    <a:lnTo>
                      <a:pt x="319" y="428"/>
                    </a:lnTo>
                    <a:lnTo>
                      <a:pt x="319" y="429"/>
                    </a:lnTo>
                    <a:lnTo>
                      <a:pt x="321" y="429"/>
                    </a:lnTo>
                    <a:lnTo>
                      <a:pt x="322" y="429"/>
                    </a:lnTo>
                    <a:lnTo>
                      <a:pt x="323" y="429"/>
                    </a:lnTo>
                    <a:lnTo>
                      <a:pt x="323" y="428"/>
                    </a:lnTo>
                    <a:lnTo>
                      <a:pt x="324" y="428"/>
                    </a:lnTo>
                    <a:lnTo>
                      <a:pt x="326" y="428"/>
                    </a:lnTo>
                    <a:lnTo>
                      <a:pt x="326" y="427"/>
                    </a:lnTo>
                    <a:lnTo>
                      <a:pt x="327" y="427"/>
                    </a:lnTo>
                    <a:lnTo>
                      <a:pt x="327" y="426"/>
                    </a:lnTo>
                    <a:lnTo>
                      <a:pt x="328" y="424"/>
                    </a:lnTo>
                    <a:lnTo>
                      <a:pt x="329" y="424"/>
                    </a:lnTo>
                    <a:lnTo>
                      <a:pt x="329" y="423"/>
                    </a:lnTo>
                    <a:lnTo>
                      <a:pt x="331" y="423"/>
                    </a:lnTo>
                    <a:lnTo>
                      <a:pt x="331" y="422"/>
                    </a:lnTo>
                    <a:lnTo>
                      <a:pt x="331" y="421"/>
                    </a:lnTo>
                    <a:lnTo>
                      <a:pt x="331" y="419"/>
                    </a:lnTo>
                    <a:lnTo>
                      <a:pt x="332" y="419"/>
                    </a:lnTo>
                    <a:lnTo>
                      <a:pt x="332" y="418"/>
                    </a:lnTo>
                    <a:lnTo>
                      <a:pt x="332" y="417"/>
                    </a:lnTo>
                    <a:lnTo>
                      <a:pt x="333" y="417"/>
                    </a:lnTo>
                    <a:lnTo>
                      <a:pt x="333" y="416"/>
                    </a:lnTo>
                    <a:lnTo>
                      <a:pt x="333" y="414"/>
                    </a:lnTo>
                    <a:lnTo>
                      <a:pt x="332" y="413"/>
                    </a:lnTo>
                    <a:lnTo>
                      <a:pt x="332" y="412"/>
                    </a:lnTo>
                    <a:lnTo>
                      <a:pt x="331" y="411"/>
                    </a:lnTo>
                    <a:lnTo>
                      <a:pt x="331" y="409"/>
                    </a:lnTo>
                    <a:lnTo>
                      <a:pt x="331" y="408"/>
                    </a:lnTo>
                    <a:lnTo>
                      <a:pt x="329" y="408"/>
                    </a:lnTo>
                    <a:lnTo>
                      <a:pt x="328" y="408"/>
                    </a:lnTo>
                    <a:lnTo>
                      <a:pt x="327" y="408"/>
                    </a:lnTo>
                    <a:lnTo>
                      <a:pt x="327" y="409"/>
                    </a:lnTo>
                    <a:lnTo>
                      <a:pt x="326" y="409"/>
                    </a:lnTo>
                    <a:lnTo>
                      <a:pt x="324" y="408"/>
                    </a:lnTo>
                    <a:lnTo>
                      <a:pt x="323" y="408"/>
                    </a:lnTo>
                    <a:lnTo>
                      <a:pt x="322" y="408"/>
                    </a:lnTo>
                    <a:lnTo>
                      <a:pt x="322" y="407"/>
                    </a:lnTo>
                    <a:lnTo>
                      <a:pt x="321" y="407"/>
                    </a:lnTo>
                    <a:lnTo>
                      <a:pt x="321" y="406"/>
                    </a:lnTo>
                    <a:lnTo>
                      <a:pt x="321" y="404"/>
                    </a:lnTo>
                    <a:lnTo>
                      <a:pt x="321" y="403"/>
                    </a:lnTo>
                    <a:lnTo>
                      <a:pt x="321" y="402"/>
                    </a:lnTo>
                    <a:lnTo>
                      <a:pt x="319" y="401"/>
                    </a:lnTo>
                    <a:lnTo>
                      <a:pt x="319" y="400"/>
                    </a:lnTo>
                    <a:lnTo>
                      <a:pt x="319" y="398"/>
                    </a:lnTo>
                    <a:lnTo>
                      <a:pt x="318" y="398"/>
                    </a:lnTo>
                    <a:lnTo>
                      <a:pt x="318" y="397"/>
                    </a:lnTo>
                    <a:lnTo>
                      <a:pt x="318" y="396"/>
                    </a:lnTo>
                    <a:lnTo>
                      <a:pt x="318" y="395"/>
                    </a:lnTo>
                    <a:lnTo>
                      <a:pt x="317" y="395"/>
                    </a:lnTo>
                    <a:lnTo>
                      <a:pt x="317" y="393"/>
                    </a:lnTo>
                    <a:lnTo>
                      <a:pt x="317" y="392"/>
                    </a:lnTo>
                    <a:lnTo>
                      <a:pt x="316" y="392"/>
                    </a:lnTo>
                    <a:lnTo>
                      <a:pt x="316" y="391"/>
                    </a:lnTo>
                    <a:lnTo>
                      <a:pt x="316" y="390"/>
                    </a:lnTo>
                    <a:lnTo>
                      <a:pt x="316" y="388"/>
                    </a:lnTo>
                    <a:lnTo>
                      <a:pt x="314" y="388"/>
                    </a:lnTo>
                    <a:lnTo>
                      <a:pt x="314" y="387"/>
                    </a:lnTo>
                    <a:lnTo>
                      <a:pt x="314" y="386"/>
                    </a:lnTo>
                    <a:lnTo>
                      <a:pt x="313" y="386"/>
                    </a:lnTo>
                    <a:lnTo>
                      <a:pt x="313" y="385"/>
                    </a:lnTo>
                    <a:lnTo>
                      <a:pt x="313" y="383"/>
                    </a:lnTo>
                    <a:lnTo>
                      <a:pt x="312" y="383"/>
                    </a:lnTo>
                    <a:lnTo>
                      <a:pt x="312" y="382"/>
                    </a:lnTo>
                    <a:lnTo>
                      <a:pt x="311" y="382"/>
                    </a:lnTo>
                    <a:lnTo>
                      <a:pt x="309" y="381"/>
                    </a:lnTo>
                    <a:lnTo>
                      <a:pt x="308" y="381"/>
                    </a:lnTo>
                    <a:lnTo>
                      <a:pt x="308" y="380"/>
                    </a:lnTo>
                    <a:lnTo>
                      <a:pt x="307" y="380"/>
                    </a:lnTo>
                    <a:lnTo>
                      <a:pt x="307" y="378"/>
                    </a:lnTo>
                    <a:lnTo>
                      <a:pt x="306" y="378"/>
                    </a:lnTo>
                    <a:lnTo>
                      <a:pt x="306" y="377"/>
                    </a:lnTo>
                    <a:lnTo>
                      <a:pt x="306" y="376"/>
                    </a:lnTo>
                    <a:lnTo>
                      <a:pt x="305" y="376"/>
                    </a:lnTo>
                    <a:lnTo>
                      <a:pt x="305" y="375"/>
                    </a:lnTo>
                    <a:lnTo>
                      <a:pt x="306" y="375"/>
                    </a:lnTo>
                    <a:lnTo>
                      <a:pt x="305" y="375"/>
                    </a:lnTo>
                    <a:lnTo>
                      <a:pt x="305" y="374"/>
                    </a:lnTo>
                    <a:lnTo>
                      <a:pt x="303" y="374"/>
                    </a:lnTo>
                    <a:lnTo>
                      <a:pt x="302" y="374"/>
                    </a:lnTo>
                    <a:lnTo>
                      <a:pt x="302" y="372"/>
                    </a:lnTo>
                    <a:lnTo>
                      <a:pt x="301" y="372"/>
                    </a:lnTo>
                    <a:lnTo>
                      <a:pt x="301" y="371"/>
                    </a:lnTo>
                    <a:lnTo>
                      <a:pt x="300" y="371"/>
                    </a:lnTo>
                    <a:lnTo>
                      <a:pt x="300" y="370"/>
                    </a:lnTo>
                    <a:lnTo>
                      <a:pt x="298" y="370"/>
                    </a:lnTo>
                    <a:lnTo>
                      <a:pt x="298" y="369"/>
                    </a:lnTo>
                    <a:lnTo>
                      <a:pt x="297" y="369"/>
                    </a:lnTo>
                    <a:lnTo>
                      <a:pt x="296" y="369"/>
                    </a:lnTo>
                    <a:lnTo>
                      <a:pt x="295" y="369"/>
                    </a:lnTo>
                    <a:lnTo>
                      <a:pt x="295" y="367"/>
                    </a:lnTo>
                    <a:lnTo>
                      <a:pt x="296" y="366"/>
                    </a:lnTo>
                    <a:lnTo>
                      <a:pt x="295" y="366"/>
                    </a:lnTo>
                    <a:lnTo>
                      <a:pt x="293" y="366"/>
                    </a:lnTo>
                    <a:lnTo>
                      <a:pt x="292" y="365"/>
                    </a:lnTo>
                    <a:lnTo>
                      <a:pt x="292" y="364"/>
                    </a:lnTo>
                    <a:lnTo>
                      <a:pt x="291" y="364"/>
                    </a:lnTo>
                    <a:lnTo>
                      <a:pt x="290" y="364"/>
                    </a:lnTo>
                    <a:lnTo>
                      <a:pt x="290" y="362"/>
                    </a:lnTo>
                    <a:lnTo>
                      <a:pt x="291" y="362"/>
                    </a:lnTo>
                    <a:lnTo>
                      <a:pt x="291" y="361"/>
                    </a:lnTo>
                    <a:lnTo>
                      <a:pt x="291" y="362"/>
                    </a:lnTo>
                    <a:lnTo>
                      <a:pt x="292" y="362"/>
                    </a:lnTo>
                    <a:lnTo>
                      <a:pt x="292" y="361"/>
                    </a:lnTo>
                    <a:lnTo>
                      <a:pt x="293" y="360"/>
                    </a:lnTo>
                    <a:lnTo>
                      <a:pt x="292" y="360"/>
                    </a:lnTo>
                    <a:lnTo>
                      <a:pt x="292" y="359"/>
                    </a:lnTo>
                    <a:lnTo>
                      <a:pt x="293" y="359"/>
                    </a:lnTo>
                    <a:lnTo>
                      <a:pt x="293" y="357"/>
                    </a:lnTo>
                    <a:lnTo>
                      <a:pt x="293" y="356"/>
                    </a:lnTo>
                    <a:lnTo>
                      <a:pt x="295" y="356"/>
                    </a:lnTo>
                    <a:lnTo>
                      <a:pt x="295" y="355"/>
                    </a:lnTo>
                    <a:lnTo>
                      <a:pt x="293" y="355"/>
                    </a:lnTo>
                    <a:lnTo>
                      <a:pt x="293" y="354"/>
                    </a:lnTo>
                    <a:lnTo>
                      <a:pt x="293" y="352"/>
                    </a:lnTo>
                    <a:lnTo>
                      <a:pt x="295" y="351"/>
                    </a:lnTo>
                    <a:lnTo>
                      <a:pt x="295" y="350"/>
                    </a:lnTo>
                    <a:lnTo>
                      <a:pt x="293" y="350"/>
                    </a:lnTo>
                    <a:lnTo>
                      <a:pt x="295" y="350"/>
                    </a:lnTo>
                    <a:lnTo>
                      <a:pt x="293" y="350"/>
                    </a:lnTo>
                    <a:lnTo>
                      <a:pt x="293" y="349"/>
                    </a:lnTo>
                    <a:lnTo>
                      <a:pt x="295" y="349"/>
                    </a:lnTo>
                    <a:lnTo>
                      <a:pt x="295" y="348"/>
                    </a:lnTo>
                    <a:lnTo>
                      <a:pt x="296" y="348"/>
                    </a:lnTo>
                    <a:lnTo>
                      <a:pt x="296" y="346"/>
                    </a:lnTo>
                    <a:lnTo>
                      <a:pt x="297" y="346"/>
                    </a:lnTo>
                    <a:lnTo>
                      <a:pt x="297" y="345"/>
                    </a:lnTo>
                    <a:lnTo>
                      <a:pt x="297" y="344"/>
                    </a:lnTo>
                    <a:lnTo>
                      <a:pt x="296" y="344"/>
                    </a:lnTo>
                    <a:lnTo>
                      <a:pt x="295" y="343"/>
                    </a:lnTo>
                    <a:lnTo>
                      <a:pt x="293" y="344"/>
                    </a:lnTo>
                    <a:lnTo>
                      <a:pt x="292" y="344"/>
                    </a:lnTo>
                    <a:lnTo>
                      <a:pt x="292" y="345"/>
                    </a:lnTo>
                    <a:lnTo>
                      <a:pt x="291" y="345"/>
                    </a:lnTo>
                    <a:lnTo>
                      <a:pt x="291" y="346"/>
                    </a:lnTo>
                    <a:lnTo>
                      <a:pt x="290" y="348"/>
                    </a:lnTo>
                    <a:lnTo>
                      <a:pt x="288" y="349"/>
                    </a:lnTo>
                    <a:lnTo>
                      <a:pt x="287" y="350"/>
                    </a:lnTo>
                    <a:lnTo>
                      <a:pt x="286" y="350"/>
                    </a:lnTo>
                    <a:lnTo>
                      <a:pt x="285" y="350"/>
                    </a:lnTo>
                    <a:lnTo>
                      <a:pt x="283" y="349"/>
                    </a:lnTo>
                    <a:lnTo>
                      <a:pt x="283" y="348"/>
                    </a:lnTo>
                    <a:lnTo>
                      <a:pt x="282" y="348"/>
                    </a:lnTo>
                    <a:lnTo>
                      <a:pt x="281" y="348"/>
                    </a:lnTo>
                    <a:lnTo>
                      <a:pt x="281" y="346"/>
                    </a:lnTo>
                    <a:lnTo>
                      <a:pt x="280" y="346"/>
                    </a:lnTo>
                    <a:lnTo>
                      <a:pt x="280" y="345"/>
                    </a:lnTo>
                    <a:lnTo>
                      <a:pt x="279" y="345"/>
                    </a:lnTo>
                    <a:lnTo>
                      <a:pt x="277" y="345"/>
                    </a:lnTo>
                    <a:lnTo>
                      <a:pt x="276" y="345"/>
                    </a:lnTo>
                    <a:lnTo>
                      <a:pt x="275" y="345"/>
                    </a:lnTo>
                    <a:lnTo>
                      <a:pt x="274" y="346"/>
                    </a:lnTo>
                    <a:lnTo>
                      <a:pt x="272" y="346"/>
                    </a:lnTo>
                    <a:lnTo>
                      <a:pt x="272" y="348"/>
                    </a:lnTo>
                    <a:lnTo>
                      <a:pt x="271" y="348"/>
                    </a:lnTo>
                    <a:lnTo>
                      <a:pt x="270" y="348"/>
                    </a:lnTo>
                    <a:lnTo>
                      <a:pt x="270" y="349"/>
                    </a:lnTo>
                    <a:lnTo>
                      <a:pt x="269" y="349"/>
                    </a:lnTo>
                    <a:lnTo>
                      <a:pt x="269" y="350"/>
                    </a:lnTo>
                    <a:lnTo>
                      <a:pt x="269" y="351"/>
                    </a:lnTo>
                    <a:lnTo>
                      <a:pt x="267" y="351"/>
                    </a:lnTo>
                    <a:lnTo>
                      <a:pt x="266" y="352"/>
                    </a:lnTo>
                    <a:lnTo>
                      <a:pt x="265" y="352"/>
                    </a:lnTo>
                    <a:lnTo>
                      <a:pt x="264" y="352"/>
                    </a:lnTo>
                    <a:lnTo>
                      <a:pt x="264" y="354"/>
                    </a:lnTo>
                    <a:lnTo>
                      <a:pt x="262" y="354"/>
                    </a:lnTo>
                    <a:lnTo>
                      <a:pt x="261" y="354"/>
                    </a:lnTo>
                    <a:lnTo>
                      <a:pt x="260" y="354"/>
                    </a:lnTo>
                    <a:lnTo>
                      <a:pt x="259" y="354"/>
                    </a:lnTo>
                    <a:lnTo>
                      <a:pt x="259" y="355"/>
                    </a:lnTo>
                    <a:lnTo>
                      <a:pt x="257" y="355"/>
                    </a:lnTo>
                    <a:lnTo>
                      <a:pt x="257" y="356"/>
                    </a:lnTo>
                    <a:lnTo>
                      <a:pt x="256" y="356"/>
                    </a:lnTo>
                    <a:lnTo>
                      <a:pt x="256" y="357"/>
                    </a:lnTo>
                    <a:lnTo>
                      <a:pt x="255" y="359"/>
                    </a:lnTo>
                    <a:lnTo>
                      <a:pt x="254" y="359"/>
                    </a:lnTo>
                    <a:lnTo>
                      <a:pt x="254" y="360"/>
                    </a:lnTo>
                    <a:lnTo>
                      <a:pt x="254" y="361"/>
                    </a:lnTo>
                    <a:lnTo>
                      <a:pt x="253" y="361"/>
                    </a:lnTo>
                    <a:lnTo>
                      <a:pt x="251" y="361"/>
                    </a:lnTo>
                    <a:lnTo>
                      <a:pt x="251" y="362"/>
                    </a:lnTo>
                    <a:lnTo>
                      <a:pt x="251" y="364"/>
                    </a:lnTo>
                    <a:lnTo>
                      <a:pt x="251" y="365"/>
                    </a:lnTo>
                    <a:lnTo>
                      <a:pt x="253" y="365"/>
                    </a:lnTo>
                    <a:lnTo>
                      <a:pt x="253" y="366"/>
                    </a:lnTo>
                    <a:lnTo>
                      <a:pt x="251" y="366"/>
                    </a:lnTo>
                    <a:lnTo>
                      <a:pt x="250" y="366"/>
                    </a:lnTo>
                    <a:lnTo>
                      <a:pt x="250" y="365"/>
                    </a:lnTo>
                    <a:lnTo>
                      <a:pt x="250" y="364"/>
                    </a:lnTo>
                    <a:lnTo>
                      <a:pt x="249" y="364"/>
                    </a:lnTo>
                    <a:lnTo>
                      <a:pt x="249" y="365"/>
                    </a:lnTo>
                    <a:lnTo>
                      <a:pt x="249" y="364"/>
                    </a:lnTo>
                    <a:lnTo>
                      <a:pt x="249" y="365"/>
                    </a:lnTo>
                    <a:lnTo>
                      <a:pt x="248" y="365"/>
                    </a:lnTo>
                    <a:lnTo>
                      <a:pt x="246" y="365"/>
                    </a:lnTo>
                    <a:lnTo>
                      <a:pt x="246" y="366"/>
                    </a:lnTo>
                    <a:lnTo>
                      <a:pt x="245" y="366"/>
                    </a:lnTo>
                    <a:lnTo>
                      <a:pt x="244" y="366"/>
                    </a:lnTo>
                    <a:lnTo>
                      <a:pt x="244" y="365"/>
                    </a:lnTo>
                    <a:lnTo>
                      <a:pt x="245" y="365"/>
                    </a:lnTo>
                    <a:lnTo>
                      <a:pt x="245" y="364"/>
                    </a:lnTo>
                    <a:lnTo>
                      <a:pt x="244" y="364"/>
                    </a:lnTo>
                    <a:lnTo>
                      <a:pt x="244" y="362"/>
                    </a:lnTo>
                    <a:lnTo>
                      <a:pt x="243" y="362"/>
                    </a:lnTo>
                    <a:lnTo>
                      <a:pt x="241" y="362"/>
                    </a:lnTo>
                    <a:lnTo>
                      <a:pt x="240" y="362"/>
                    </a:lnTo>
                    <a:lnTo>
                      <a:pt x="240" y="364"/>
                    </a:lnTo>
                    <a:lnTo>
                      <a:pt x="239" y="364"/>
                    </a:lnTo>
                    <a:lnTo>
                      <a:pt x="238" y="364"/>
                    </a:lnTo>
                    <a:lnTo>
                      <a:pt x="236" y="364"/>
                    </a:lnTo>
                    <a:lnTo>
                      <a:pt x="235" y="364"/>
                    </a:lnTo>
                    <a:lnTo>
                      <a:pt x="234" y="364"/>
                    </a:lnTo>
                    <a:lnTo>
                      <a:pt x="234" y="365"/>
                    </a:lnTo>
                    <a:lnTo>
                      <a:pt x="233" y="365"/>
                    </a:lnTo>
                    <a:lnTo>
                      <a:pt x="231" y="365"/>
                    </a:lnTo>
                    <a:lnTo>
                      <a:pt x="231" y="364"/>
                    </a:lnTo>
                    <a:lnTo>
                      <a:pt x="231" y="362"/>
                    </a:lnTo>
                    <a:lnTo>
                      <a:pt x="230" y="362"/>
                    </a:lnTo>
                    <a:lnTo>
                      <a:pt x="229" y="362"/>
                    </a:lnTo>
                    <a:lnTo>
                      <a:pt x="228" y="362"/>
                    </a:lnTo>
                    <a:lnTo>
                      <a:pt x="228" y="364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7" y="366"/>
                    </a:lnTo>
                    <a:lnTo>
                      <a:pt x="228" y="366"/>
                    </a:lnTo>
                    <a:lnTo>
                      <a:pt x="228" y="367"/>
                    </a:lnTo>
                    <a:lnTo>
                      <a:pt x="229" y="367"/>
                    </a:lnTo>
                    <a:lnTo>
                      <a:pt x="228" y="367"/>
                    </a:lnTo>
                    <a:lnTo>
                      <a:pt x="228" y="369"/>
                    </a:lnTo>
                    <a:lnTo>
                      <a:pt x="227" y="369"/>
                    </a:lnTo>
                    <a:lnTo>
                      <a:pt x="225" y="369"/>
                    </a:lnTo>
                    <a:lnTo>
                      <a:pt x="224" y="369"/>
                    </a:lnTo>
                    <a:lnTo>
                      <a:pt x="224" y="370"/>
                    </a:lnTo>
                    <a:lnTo>
                      <a:pt x="223" y="370"/>
                    </a:lnTo>
                    <a:lnTo>
                      <a:pt x="222" y="370"/>
                    </a:lnTo>
                    <a:lnTo>
                      <a:pt x="222" y="371"/>
                    </a:lnTo>
                    <a:lnTo>
                      <a:pt x="222" y="372"/>
                    </a:lnTo>
                    <a:lnTo>
                      <a:pt x="220" y="372"/>
                    </a:lnTo>
                    <a:lnTo>
                      <a:pt x="219" y="372"/>
                    </a:lnTo>
                    <a:lnTo>
                      <a:pt x="219" y="374"/>
                    </a:lnTo>
                    <a:lnTo>
                      <a:pt x="219" y="375"/>
                    </a:lnTo>
                    <a:lnTo>
                      <a:pt x="218" y="375"/>
                    </a:lnTo>
                    <a:lnTo>
                      <a:pt x="218" y="376"/>
                    </a:lnTo>
                    <a:lnTo>
                      <a:pt x="218" y="377"/>
                    </a:lnTo>
                    <a:lnTo>
                      <a:pt x="217" y="377"/>
                    </a:lnTo>
                    <a:lnTo>
                      <a:pt x="215" y="377"/>
                    </a:lnTo>
                    <a:lnTo>
                      <a:pt x="214" y="377"/>
                    </a:lnTo>
                    <a:lnTo>
                      <a:pt x="213" y="378"/>
                    </a:lnTo>
                    <a:lnTo>
                      <a:pt x="213" y="380"/>
                    </a:lnTo>
                    <a:lnTo>
                      <a:pt x="214" y="380"/>
                    </a:lnTo>
                    <a:lnTo>
                      <a:pt x="213" y="380"/>
                    </a:lnTo>
                    <a:lnTo>
                      <a:pt x="213" y="381"/>
                    </a:lnTo>
                    <a:lnTo>
                      <a:pt x="212" y="381"/>
                    </a:lnTo>
                    <a:lnTo>
                      <a:pt x="210" y="381"/>
                    </a:lnTo>
                    <a:lnTo>
                      <a:pt x="209" y="381"/>
                    </a:lnTo>
                    <a:lnTo>
                      <a:pt x="209" y="380"/>
                    </a:lnTo>
                    <a:lnTo>
                      <a:pt x="208" y="380"/>
                    </a:lnTo>
                    <a:lnTo>
                      <a:pt x="207" y="380"/>
                    </a:lnTo>
                    <a:lnTo>
                      <a:pt x="207" y="378"/>
                    </a:lnTo>
                    <a:lnTo>
                      <a:pt x="205" y="378"/>
                    </a:lnTo>
                    <a:lnTo>
                      <a:pt x="205" y="377"/>
                    </a:lnTo>
                    <a:lnTo>
                      <a:pt x="205" y="376"/>
                    </a:lnTo>
                    <a:lnTo>
                      <a:pt x="204" y="376"/>
                    </a:lnTo>
                    <a:lnTo>
                      <a:pt x="205" y="375"/>
                    </a:lnTo>
                    <a:lnTo>
                      <a:pt x="204" y="375"/>
                    </a:lnTo>
                    <a:lnTo>
                      <a:pt x="204" y="376"/>
                    </a:lnTo>
                    <a:lnTo>
                      <a:pt x="204" y="375"/>
                    </a:lnTo>
                    <a:lnTo>
                      <a:pt x="204" y="376"/>
                    </a:lnTo>
                    <a:lnTo>
                      <a:pt x="203" y="376"/>
                    </a:lnTo>
                    <a:lnTo>
                      <a:pt x="203" y="377"/>
                    </a:lnTo>
                    <a:lnTo>
                      <a:pt x="202" y="377"/>
                    </a:lnTo>
                    <a:lnTo>
                      <a:pt x="202" y="376"/>
                    </a:lnTo>
                    <a:lnTo>
                      <a:pt x="201" y="376"/>
                    </a:lnTo>
                    <a:lnTo>
                      <a:pt x="201" y="377"/>
                    </a:lnTo>
                    <a:lnTo>
                      <a:pt x="201" y="376"/>
                    </a:lnTo>
                    <a:lnTo>
                      <a:pt x="201" y="377"/>
                    </a:lnTo>
                    <a:lnTo>
                      <a:pt x="201" y="376"/>
                    </a:lnTo>
                    <a:lnTo>
                      <a:pt x="199" y="376"/>
                    </a:lnTo>
                    <a:lnTo>
                      <a:pt x="198" y="376"/>
                    </a:lnTo>
                    <a:lnTo>
                      <a:pt x="197" y="376"/>
                    </a:lnTo>
                    <a:lnTo>
                      <a:pt x="197" y="375"/>
                    </a:lnTo>
                    <a:lnTo>
                      <a:pt x="196" y="375"/>
                    </a:lnTo>
                    <a:lnTo>
                      <a:pt x="196" y="374"/>
                    </a:lnTo>
                    <a:lnTo>
                      <a:pt x="196" y="372"/>
                    </a:lnTo>
                    <a:lnTo>
                      <a:pt x="194" y="372"/>
                    </a:lnTo>
                    <a:lnTo>
                      <a:pt x="194" y="371"/>
                    </a:lnTo>
                    <a:lnTo>
                      <a:pt x="193" y="371"/>
                    </a:lnTo>
                    <a:lnTo>
                      <a:pt x="193" y="370"/>
                    </a:lnTo>
                    <a:lnTo>
                      <a:pt x="193" y="371"/>
                    </a:lnTo>
                    <a:lnTo>
                      <a:pt x="192" y="371"/>
                    </a:lnTo>
                    <a:lnTo>
                      <a:pt x="193" y="371"/>
                    </a:lnTo>
                    <a:lnTo>
                      <a:pt x="192" y="371"/>
                    </a:lnTo>
                    <a:lnTo>
                      <a:pt x="192" y="372"/>
                    </a:lnTo>
                    <a:lnTo>
                      <a:pt x="191" y="372"/>
                    </a:lnTo>
                    <a:lnTo>
                      <a:pt x="191" y="374"/>
                    </a:lnTo>
                    <a:lnTo>
                      <a:pt x="189" y="374"/>
                    </a:lnTo>
                    <a:lnTo>
                      <a:pt x="188" y="374"/>
                    </a:lnTo>
                    <a:lnTo>
                      <a:pt x="189" y="374"/>
                    </a:lnTo>
                    <a:lnTo>
                      <a:pt x="188" y="374"/>
                    </a:lnTo>
                    <a:lnTo>
                      <a:pt x="188" y="375"/>
                    </a:lnTo>
                    <a:lnTo>
                      <a:pt x="187" y="375"/>
                    </a:lnTo>
                    <a:lnTo>
                      <a:pt x="186" y="375"/>
                    </a:lnTo>
                    <a:lnTo>
                      <a:pt x="184" y="375"/>
                    </a:lnTo>
                    <a:lnTo>
                      <a:pt x="183" y="375"/>
                    </a:lnTo>
                    <a:lnTo>
                      <a:pt x="182" y="375"/>
                    </a:lnTo>
                    <a:lnTo>
                      <a:pt x="181" y="375"/>
                    </a:lnTo>
                    <a:lnTo>
                      <a:pt x="179" y="375"/>
                    </a:lnTo>
                    <a:lnTo>
                      <a:pt x="179" y="376"/>
                    </a:lnTo>
                    <a:lnTo>
                      <a:pt x="178" y="376"/>
                    </a:lnTo>
                    <a:lnTo>
                      <a:pt x="178" y="375"/>
                    </a:lnTo>
                    <a:lnTo>
                      <a:pt x="178" y="376"/>
                    </a:lnTo>
                    <a:lnTo>
                      <a:pt x="178" y="377"/>
                    </a:lnTo>
                    <a:lnTo>
                      <a:pt x="177" y="377"/>
                    </a:lnTo>
                    <a:lnTo>
                      <a:pt x="177" y="378"/>
                    </a:lnTo>
                    <a:lnTo>
                      <a:pt x="176" y="378"/>
                    </a:lnTo>
                    <a:lnTo>
                      <a:pt x="177" y="378"/>
                    </a:lnTo>
                    <a:lnTo>
                      <a:pt x="177" y="380"/>
                    </a:lnTo>
                    <a:lnTo>
                      <a:pt x="176" y="380"/>
                    </a:lnTo>
                    <a:lnTo>
                      <a:pt x="176" y="381"/>
                    </a:lnTo>
                    <a:lnTo>
                      <a:pt x="176" y="382"/>
                    </a:lnTo>
                    <a:lnTo>
                      <a:pt x="175" y="382"/>
                    </a:lnTo>
                    <a:lnTo>
                      <a:pt x="175" y="381"/>
                    </a:lnTo>
                    <a:lnTo>
                      <a:pt x="176" y="381"/>
                    </a:lnTo>
                    <a:lnTo>
                      <a:pt x="175" y="381"/>
                    </a:lnTo>
                    <a:lnTo>
                      <a:pt x="175" y="380"/>
                    </a:lnTo>
                    <a:lnTo>
                      <a:pt x="175" y="378"/>
                    </a:lnTo>
                    <a:lnTo>
                      <a:pt x="173" y="378"/>
                    </a:lnTo>
                    <a:lnTo>
                      <a:pt x="173" y="377"/>
                    </a:lnTo>
                    <a:lnTo>
                      <a:pt x="172" y="377"/>
                    </a:lnTo>
                    <a:lnTo>
                      <a:pt x="172" y="378"/>
                    </a:lnTo>
                    <a:lnTo>
                      <a:pt x="171" y="378"/>
                    </a:lnTo>
                    <a:lnTo>
                      <a:pt x="170" y="378"/>
                    </a:lnTo>
                    <a:lnTo>
                      <a:pt x="168" y="378"/>
                    </a:lnTo>
                    <a:lnTo>
                      <a:pt x="167" y="378"/>
                    </a:lnTo>
                    <a:lnTo>
                      <a:pt x="167" y="380"/>
                    </a:lnTo>
                    <a:lnTo>
                      <a:pt x="166" y="380"/>
                    </a:lnTo>
                    <a:lnTo>
                      <a:pt x="166" y="378"/>
                    </a:lnTo>
                    <a:lnTo>
                      <a:pt x="166" y="380"/>
                    </a:lnTo>
                    <a:lnTo>
                      <a:pt x="166" y="381"/>
                    </a:lnTo>
                    <a:lnTo>
                      <a:pt x="165" y="381"/>
                    </a:lnTo>
                    <a:lnTo>
                      <a:pt x="165" y="380"/>
                    </a:lnTo>
                    <a:lnTo>
                      <a:pt x="165" y="381"/>
                    </a:lnTo>
                    <a:lnTo>
                      <a:pt x="163" y="381"/>
                    </a:lnTo>
                    <a:lnTo>
                      <a:pt x="163" y="382"/>
                    </a:lnTo>
                    <a:lnTo>
                      <a:pt x="163" y="381"/>
                    </a:lnTo>
                    <a:lnTo>
                      <a:pt x="162" y="381"/>
                    </a:lnTo>
                    <a:lnTo>
                      <a:pt x="163" y="381"/>
                    </a:lnTo>
                    <a:lnTo>
                      <a:pt x="162" y="381"/>
                    </a:lnTo>
                    <a:lnTo>
                      <a:pt x="161" y="381"/>
                    </a:lnTo>
                    <a:lnTo>
                      <a:pt x="161" y="380"/>
                    </a:lnTo>
                    <a:lnTo>
                      <a:pt x="160" y="380"/>
                    </a:lnTo>
                    <a:lnTo>
                      <a:pt x="160" y="381"/>
                    </a:lnTo>
                    <a:lnTo>
                      <a:pt x="158" y="381"/>
                    </a:lnTo>
                    <a:lnTo>
                      <a:pt x="160" y="381"/>
                    </a:lnTo>
                    <a:lnTo>
                      <a:pt x="158" y="381"/>
                    </a:lnTo>
                    <a:lnTo>
                      <a:pt x="158" y="382"/>
                    </a:lnTo>
                    <a:lnTo>
                      <a:pt x="157" y="382"/>
                    </a:lnTo>
                    <a:lnTo>
                      <a:pt x="156" y="382"/>
                    </a:lnTo>
                    <a:lnTo>
                      <a:pt x="156" y="381"/>
                    </a:lnTo>
                    <a:lnTo>
                      <a:pt x="155" y="381"/>
                    </a:lnTo>
                    <a:lnTo>
                      <a:pt x="153" y="381"/>
                    </a:lnTo>
                    <a:lnTo>
                      <a:pt x="153" y="382"/>
                    </a:lnTo>
                    <a:lnTo>
                      <a:pt x="153" y="383"/>
                    </a:lnTo>
                    <a:lnTo>
                      <a:pt x="152" y="383"/>
                    </a:lnTo>
                    <a:lnTo>
                      <a:pt x="152" y="385"/>
                    </a:lnTo>
                    <a:lnTo>
                      <a:pt x="153" y="385"/>
                    </a:lnTo>
                    <a:lnTo>
                      <a:pt x="153" y="386"/>
                    </a:lnTo>
                    <a:lnTo>
                      <a:pt x="152" y="386"/>
                    </a:lnTo>
                    <a:lnTo>
                      <a:pt x="151" y="386"/>
                    </a:lnTo>
                    <a:lnTo>
                      <a:pt x="151" y="387"/>
                    </a:lnTo>
                    <a:lnTo>
                      <a:pt x="151" y="386"/>
                    </a:lnTo>
                    <a:lnTo>
                      <a:pt x="152" y="386"/>
                    </a:lnTo>
                    <a:lnTo>
                      <a:pt x="152" y="387"/>
                    </a:lnTo>
                    <a:lnTo>
                      <a:pt x="151" y="387"/>
                    </a:lnTo>
                    <a:lnTo>
                      <a:pt x="151" y="388"/>
                    </a:lnTo>
                    <a:lnTo>
                      <a:pt x="152" y="388"/>
                    </a:lnTo>
                    <a:lnTo>
                      <a:pt x="151" y="388"/>
                    </a:lnTo>
                    <a:lnTo>
                      <a:pt x="152" y="388"/>
                    </a:lnTo>
                    <a:lnTo>
                      <a:pt x="152" y="390"/>
                    </a:lnTo>
                    <a:lnTo>
                      <a:pt x="152" y="388"/>
                    </a:lnTo>
                    <a:lnTo>
                      <a:pt x="153" y="388"/>
                    </a:lnTo>
                    <a:lnTo>
                      <a:pt x="155" y="388"/>
                    </a:lnTo>
                    <a:lnTo>
                      <a:pt x="155" y="390"/>
                    </a:lnTo>
                    <a:lnTo>
                      <a:pt x="153" y="390"/>
                    </a:lnTo>
                    <a:lnTo>
                      <a:pt x="155" y="390"/>
                    </a:lnTo>
                    <a:lnTo>
                      <a:pt x="155" y="391"/>
                    </a:lnTo>
                    <a:lnTo>
                      <a:pt x="153" y="391"/>
                    </a:lnTo>
                    <a:lnTo>
                      <a:pt x="152" y="391"/>
                    </a:lnTo>
                    <a:lnTo>
                      <a:pt x="152" y="390"/>
                    </a:lnTo>
                    <a:lnTo>
                      <a:pt x="151" y="390"/>
                    </a:lnTo>
                    <a:lnTo>
                      <a:pt x="152" y="390"/>
                    </a:lnTo>
                    <a:lnTo>
                      <a:pt x="151" y="390"/>
                    </a:lnTo>
                    <a:lnTo>
                      <a:pt x="152" y="390"/>
                    </a:lnTo>
                    <a:lnTo>
                      <a:pt x="152" y="391"/>
                    </a:lnTo>
                    <a:lnTo>
                      <a:pt x="153" y="391"/>
                    </a:lnTo>
                    <a:lnTo>
                      <a:pt x="153" y="392"/>
                    </a:lnTo>
                    <a:lnTo>
                      <a:pt x="155" y="392"/>
                    </a:lnTo>
                    <a:lnTo>
                      <a:pt x="155" y="391"/>
                    </a:lnTo>
                    <a:lnTo>
                      <a:pt x="156" y="391"/>
                    </a:lnTo>
                    <a:lnTo>
                      <a:pt x="156" y="392"/>
                    </a:lnTo>
                    <a:lnTo>
                      <a:pt x="156" y="393"/>
                    </a:lnTo>
                    <a:lnTo>
                      <a:pt x="157" y="393"/>
                    </a:lnTo>
                    <a:lnTo>
                      <a:pt x="158" y="393"/>
                    </a:lnTo>
                    <a:lnTo>
                      <a:pt x="157" y="393"/>
                    </a:lnTo>
                    <a:lnTo>
                      <a:pt x="157" y="395"/>
                    </a:lnTo>
                    <a:lnTo>
                      <a:pt x="158" y="395"/>
                    </a:lnTo>
                    <a:lnTo>
                      <a:pt x="157" y="395"/>
                    </a:lnTo>
                    <a:lnTo>
                      <a:pt x="158" y="395"/>
                    </a:lnTo>
                    <a:lnTo>
                      <a:pt x="160" y="395"/>
                    </a:lnTo>
                    <a:lnTo>
                      <a:pt x="160" y="396"/>
                    </a:lnTo>
                    <a:lnTo>
                      <a:pt x="161" y="396"/>
                    </a:lnTo>
                    <a:lnTo>
                      <a:pt x="162" y="396"/>
                    </a:lnTo>
                    <a:lnTo>
                      <a:pt x="162" y="397"/>
                    </a:lnTo>
                    <a:lnTo>
                      <a:pt x="163" y="397"/>
                    </a:lnTo>
                    <a:lnTo>
                      <a:pt x="163" y="396"/>
                    </a:lnTo>
                    <a:lnTo>
                      <a:pt x="165" y="396"/>
                    </a:lnTo>
                    <a:lnTo>
                      <a:pt x="166" y="396"/>
                    </a:lnTo>
                    <a:lnTo>
                      <a:pt x="166" y="395"/>
                    </a:lnTo>
                    <a:lnTo>
                      <a:pt x="167" y="395"/>
                    </a:lnTo>
                    <a:lnTo>
                      <a:pt x="167" y="396"/>
                    </a:lnTo>
                    <a:lnTo>
                      <a:pt x="167" y="397"/>
                    </a:lnTo>
                    <a:lnTo>
                      <a:pt x="168" y="397"/>
                    </a:lnTo>
                    <a:lnTo>
                      <a:pt x="168" y="398"/>
                    </a:lnTo>
                    <a:lnTo>
                      <a:pt x="168" y="400"/>
                    </a:lnTo>
                    <a:lnTo>
                      <a:pt x="168" y="401"/>
                    </a:lnTo>
                    <a:lnTo>
                      <a:pt x="170" y="401"/>
                    </a:lnTo>
                    <a:lnTo>
                      <a:pt x="170" y="402"/>
                    </a:lnTo>
                    <a:lnTo>
                      <a:pt x="170" y="403"/>
                    </a:lnTo>
                    <a:lnTo>
                      <a:pt x="170" y="404"/>
                    </a:lnTo>
                    <a:lnTo>
                      <a:pt x="170" y="406"/>
                    </a:lnTo>
                    <a:lnTo>
                      <a:pt x="171" y="406"/>
                    </a:lnTo>
                    <a:lnTo>
                      <a:pt x="171" y="407"/>
                    </a:lnTo>
                    <a:lnTo>
                      <a:pt x="171" y="408"/>
                    </a:lnTo>
                    <a:lnTo>
                      <a:pt x="172" y="408"/>
                    </a:lnTo>
                    <a:lnTo>
                      <a:pt x="172" y="409"/>
                    </a:lnTo>
                    <a:lnTo>
                      <a:pt x="172" y="411"/>
                    </a:lnTo>
                    <a:lnTo>
                      <a:pt x="173" y="411"/>
                    </a:lnTo>
                    <a:lnTo>
                      <a:pt x="173" y="412"/>
                    </a:lnTo>
                    <a:lnTo>
                      <a:pt x="173" y="413"/>
                    </a:lnTo>
                    <a:lnTo>
                      <a:pt x="173" y="414"/>
                    </a:lnTo>
                    <a:lnTo>
                      <a:pt x="173" y="416"/>
                    </a:lnTo>
                    <a:lnTo>
                      <a:pt x="172" y="416"/>
                    </a:lnTo>
                    <a:lnTo>
                      <a:pt x="172" y="417"/>
                    </a:lnTo>
                    <a:lnTo>
                      <a:pt x="172" y="418"/>
                    </a:lnTo>
                    <a:lnTo>
                      <a:pt x="171" y="418"/>
                    </a:lnTo>
                    <a:lnTo>
                      <a:pt x="170" y="418"/>
                    </a:lnTo>
                    <a:lnTo>
                      <a:pt x="170" y="419"/>
                    </a:lnTo>
                    <a:lnTo>
                      <a:pt x="170" y="421"/>
                    </a:lnTo>
                    <a:lnTo>
                      <a:pt x="168" y="421"/>
                    </a:lnTo>
                    <a:lnTo>
                      <a:pt x="168" y="422"/>
                    </a:lnTo>
                    <a:lnTo>
                      <a:pt x="168" y="423"/>
                    </a:lnTo>
                    <a:lnTo>
                      <a:pt x="167" y="423"/>
                    </a:lnTo>
                    <a:lnTo>
                      <a:pt x="167" y="422"/>
                    </a:lnTo>
                    <a:lnTo>
                      <a:pt x="166" y="422"/>
                    </a:lnTo>
                    <a:lnTo>
                      <a:pt x="165" y="422"/>
                    </a:lnTo>
                    <a:lnTo>
                      <a:pt x="163" y="422"/>
                    </a:lnTo>
                    <a:lnTo>
                      <a:pt x="163" y="423"/>
                    </a:lnTo>
                    <a:lnTo>
                      <a:pt x="163" y="424"/>
                    </a:lnTo>
                    <a:lnTo>
                      <a:pt x="163" y="426"/>
                    </a:lnTo>
                    <a:lnTo>
                      <a:pt x="162" y="426"/>
                    </a:lnTo>
                    <a:lnTo>
                      <a:pt x="162" y="427"/>
                    </a:lnTo>
                    <a:lnTo>
                      <a:pt x="161" y="427"/>
                    </a:lnTo>
                    <a:lnTo>
                      <a:pt x="160" y="427"/>
                    </a:lnTo>
                    <a:lnTo>
                      <a:pt x="160" y="428"/>
                    </a:lnTo>
                    <a:lnTo>
                      <a:pt x="158" y="429"/>
                    </a:lnTo>
                    <a:lnTo>
                      <a:pt x="158" y="430"/>
                    </a:lnTo>
                    <a:lnTo>
                      <a:pt x="157" y="430"/>
                    </a:lnTo>
                    <a:lnTo>
                      <a:pt x="157" y="432"/>
                    </a:lnTo>
                    <a:lnTo>
                      <a:pt x="156" y="432"/>
                    </a:lnTo>
                    <a:lnTo>
                      <a:pt x="156" y="433"/>
                    </a:lnTo>
                    <a:lnTo>
                      <a:pt x="155" y="433"/>
                    </a:lnTo>
                    <a:lnTo>
                      <a:pt x="153" y="433"/>
                    </a:lnTo>
                    <a:lnTo>
                      <a:pt x="153" y="434"/>
                    </a:lnTo>
                    <a:lnTo>
                      <a:pt x="153" y="435"/>
                    </a:lnTo>
                    <a:lnTo>
                      <a:pt x="155" y="435"/>
                    </a:lnTo>
                    <a:lnTo>
                      <a:pt x="155" y="437"/>
                    </a:lnTo>
                    <a:lnTo>
                      <a:pt x="153" y="437"/>
                    </a:lnTo>
                    <a:lnTo>
                      <a:pt x="152" y="437"/>
                    </a:lnTo>
                    <a:lnTo>
                      <a:pt x="152" y="438"/>
                    </a:lnTo>
                    <a:lnTo>
                      <a:pt x="151" y="438"/>
                    </a:lnTo>
                    <a:lnTo>
                      <a:pt x="151" y="439"/>
                    </a:lnTo>
                    <a:lnTo>
                      <a:pt x="151" y="438"/>
                    </a:lnTo>
                    <a:lnTo>
                      <a:pt x="150" y="438"/>
                    </a:lnTo>
                    <a:lnTo>
                      <a:pt x="149" y="438"/>
                    </a:lnTo>
                    <a:lnTo>
                      <a:pt x="149" y="439"/>
                    </a:lnTo>
                    <a:lnTo>
                      <a:pt x="147" y="439"/>
                    </a:lnTo>
                    <a:lnTo>
                      <a:pt x="146" y="440"/>
                    </a:lnTo>
                    <a:lnTo>
                      <a:pt x="146" y="442"/>
                    </a:lnTo>
                    <a:lnTo>
                      <a:pt x="146" y="443"/>
                    </a:lnTo>
                    <a:lnTo>
                      <a:pt x="147" y="443"/>
                    </a:lnTo>
                    <a:lnTo>
                      <a:pt x="147" y="444"/>
                    </a:lnTo>
                    <a:lnTo>
                      <a:pt x="147" y="443"/>
                    </a:lnTo>
                    <a:lnTo>
                      <a:pt x="146" y="444"/>
                    </a:lnTo>
                    <a:lnTo>
                      <a:pt x="146" y="443"/>
                    </a:lnTo>
                    <a:lnTo>
                      <a:pt x="146" y="444"/>
                    </a:lnTo>
                    <a:lnTo>
                      <a:pt x="145" y="444"/>
                    </a:lnTo>
                    <a:lnTo>
                      <a:pt x="145" y="445"/>
                    </a:lnTo>
                    <a:lnTo>
                      <a:pt x="144" y="445"/>
                    </a:lnTo>
                    <a:lnTo>
                      <a:pt x="144" y="444"/>
                    </a:lnTo>
                    <a:lnTo>
                      <a:pt x="142" y="444"/>
                    </a:lnTo>
                    <a:lnTo>
                      <a:pt x="141" y="444"/>
                    </a:lnTo>
                    <a:lnTo>
                      <a:pt x="141" y="445"/>
                    </a:lnTo>
                    <a:lnTo>
                      <a:pt x="141" y="447"/>
                    </a:lnTo>
                    <a:lnTo>
                      <a:pt x="142" y="447"/>
                    </a:lnTo>
                    <a:lnTo>
                      <a:pt x="141" y="447"/>
                    </a:lnTo>
                    <a:lnTo>
                      <a:pt x="141" y="448"/>
                    </a:lnTo>
                    <a:lnTo>
                      <a:pt x="141" y="449"/>
                    </a:lnTo>
                    <a:lnTo>
                      <a:pt x="142" y="449"/>
                    </a:lnTo>
                    <a:lnTo>
                      <a:pt x="144" y="449"/>
                    </a:lnTo>
                    <a:lnTo>
                      <a:pt x="144" y="450"/>
                    </a:lnTo>
                    <a:lnTo>
                      <a:pt x="142" y="450"/>
                    </a:lnTo>
                    <a:lnTo>
                      <a:pt x="142" y="452"/>
                    </a:lnTo>
                    <a:lnTo>
                      <a:pt x="142" y="453"/>
                    </a:lnTo>
                    <a:lnTo>
                      <a:pt x="141" y="453"/>
                    </a:lnTo>
                    <a:lnTo>
                      <a:pt x="141" y="452"/>
                    </a:lnTo>
                    <a:lnTo>
                      <a:pt x="141" y="453"/>
                    </a:lnTo>
                    <a:lnTo>
                      <a:pt x="140" y="453"/>
                    </a:lnTo>
                    <a:lnTo>
                      <a:pt x="140" y="454"/>
                    </a:lnTo>
                    <a:lnTo>
                      <a:pt x="140" y="455"/>
                    </a:lnTo>
                    <a:lnTo>
                      <a:pt x="139" y="455"/>
                    </a:lnTo>
                    <a:lnTo>
                      <a:pt x="139" y="454"/>
                    </a:lnTo>
                    <a:lnTo>
                      <a:pt x="139" y="455"/>
                    </a:lnTo>
                    <a:lnTo>
                      <a:pt x="139" y="454"/>
                    </a:lnTo>
                    <a:lnTo>
                      <a:pt x="139" y="453"/>
                    </a:lnTo>
                    <a:lnTo>
                      <a:pt x="137" y="453"/>
                    </a:lnTo>
                    <a:lnTo>
                      <a:pt x="136" y="453"/>
                    </a:lnTo>
                    <a:lnTo>
                      <a:pt x="135" y="453"/>
                    </a:lnTo>
                    <a:lnTo>
                      <a:pt x="135" y="454"/>
                    </a:lnTo>
                    <a:lnTo>
                      <a:pt x="135" y="455"/>
                    </a:lnTo>
                    <a:lnTo>
                      <a:pt x="134" y="455"/>
                    </a:lnTo>
                    <a:lnTo>
                      <a:pt x="132" y="455"/>
                    </a:lnTo>
                    <a:lnTo>
                      <a:pt x="132" y="454"/>
                    </a:lnTo>
                    <a:lnTo>
                      <a:pt x="132" y="453"/>
                    </a:lnTo>
                    <a:lnTo>
                      <a:pt x="131" y="453"/>
                    </a:lnTo>
                    <a:lnTo>
                      <a:pt x="131" y="452"/>
                    </a:lnTo>
                    <a:lnTo>
                      <a:pt x="132" y="452"/>
                    </a:lnTo>
                    <a:lnTo>
                      <a:pt x="132" y="450"/>
                    </a:lnTo>
                    <a:lnTo>
                      <a:pt x="131" y="450"/>
                    </a:lnTo>
                    <a:lnTo>
                      <a:pt x="131" y="449"/>
                    </a:lnTo>
                    <a:lnTo>
                      <a:pt x="130" y="449"/>
                    </a:lnTo>
                    <a:lnTo>
                      <a:pt x="131" y="449"/>
                    </a:lnTo>
                    <a:lnTo>
                      <a:pt x="130" y="449"/>
                    </a:lnTo>
                    <a:lnTo>
                      <a:pt x="130" y="448"/>
                    </a:lnTo>
                    <a:lnTo>
                      <a:pt x="131" y="448"/>
                    </a:lnTo>
                    <a:lnTo>
                      <a:pt x="132" y="448"/>
                    </a:lnTo>
                    <a:lnTo>
                      <a:pt x="132" y="447"/>
                    </a:lnTo>
                    <a:lnTo>
                      <a:pt x="132" y="448"/>
                    </a:lnTo>
                    <a:lnTo>
                      <a:pt x="134" y="448"/>
                    </a:lnTo>
                    <a:lnTo>
                      <a:pt x="135" y="448"/>
                    </a:lnTo>
                    <a:lnTo>
                      <a:pt x="135" y="447"/>
                    </a:lnTo>
                    <a:lnTo>
                      <a:pt x="135" y="445"/>
                    </a:lnTo>
                    <a:lnTo>
                      <a:pt x="136" y="445"/>
                    </a:lnTo>
                    <a:lnTo>
                      <a:pt x="137" y="445"/>
                    </a:lnTo>
                    <a:lnTo>
                      <a:pt x="139" y="445"/>
                    </a:lnTo>
                    <a:lnTo>
                      <a:pt x="139" y="444"/>
                    </a:lnTo>
                    <a:lnTo>
                      <a:pt x="139" y="443"/>
                    </a:lnTo>
                    <a:lnTo>
                      <a:pt x="137" y="443"/>
                    </a:lnTo>
                    <a:lnTo>
                      <a:pt x="137" y="442"/>
                    </a:lnTo>
                    <a:lnTo>
                      <a:pt x="136" y="442"/>
                    </a:lnTo>
                    <a:lnTo>
                      <a:pt x="136" y="440"/>
                    </a:lnTo>
                    <a:lnTo>
                      <a:pt x="135" y="440"/>
                    </a:lnTo>
                    <a:lnTo>
                      <a:pt x="135" y="439"/>
                    </a:lnTo>
                    <a:lnTo>
                      <a:pt x="136" y="439"/>
                    </a:lnTo>
                    <a:lnTo>
                      <a:pt x="136" y="438"/>
                    </a:lnTo>
                    <a:lnTo>
                      <a:pt x="135" y="438"/>
                    </a:lnTo>
                    <a:lnTo>
                      <a:pt x="135" y="437"/>
                    </a:lnTo>
                    <a:lnTo>
                      <a:pt x="135" y="435"/>
                    </a:lnTo>
                    <a:lnTo>
                      <a:pt x="134" y="435"/>
                    </a:lnTo>
                    <a:lnTo>
                      <a:pt x="132" y="435"/>
                    </a:lnTo>
                    <a:lnTo>
                      <a:pt x="132" y="434"/>
                    </a:lnTo>
                    <a:lnTo>
                      <a:pt x="131" y="434"/>
                    </a:lnTo>
                    <a:lnTo>
                      <a:pt x="131" y="435"/>
                    </a:lnTo>
                    <a:lnTo>
                      <a:pt x="131" y="437"/>
                    </a:lnTo>
                    <a:lnTo>
                      <a:pt x="130" y="437"/>
                    </a:lnTo>
                    <a:lnTo>
                      <a:pt x="129" y="437"/>
                    </a:lnTo>
                    <a:lnTo>
                      <a:pt x="127" y="437"/>
                    </a:lnTo>
                    <a:lnTo>
                      <a:pt x="127" y="435"/>
                    </a:lnTo>
                    <a:lnTo>
                      <a:pt x="127" y="434"/>
                    </a:lnTo>
                    <a:lnTo>
                      <a:pt x="127" y="433"/>
                    </a:lnTo>
                    <a:lnTo>
                      <a:pt x="127" y="432"/>
                    </a:lnTo>
                    <a:lnTo>
                      <a:pt x="127" y="430"/>
                    </a:lnTo>
                    <a:lnTo>
                      <a:pt x="127" y="429"/>
                    </a:lnTo>
                    <a:lnTo>
                      <a:pt x="126" y="429"/>
                    </a:lnTo>
                    <a:lnTo>
                      <a:pt x="125" y="429"/>
                    </a:lnTo>
                    <a:lnTo>
                      <a:pt x="124" y="429"/>
                    </a:lnTo>
                    <a:lnTo>
                      <a:pt x="123" y="429"/>
                    </a:lnTo>
                    <a:lnTo>
                      <a:pt x="121" y="428"/>
                    </a:lnTo>
                    <a:lnTo>
                      <a:pt x="123" y="428"/>
                    </a:lnTo>
                    <a:lnTo>
                      <a:pt x="124" y="428"/>
                    </a:lnTo>
                    <a:lnTo>
                      <a:pt x="125" y="428"/>
                    </a:lnTo>
                    <a:lnTo>
                      <a:pt x="125" y="427"/>
                    </a:lnTo>
                    <a:lnTo>
                      <a:pt x="125" y="426"/>
                    </a:lnTo>
                    <a:lnTo>
                      <a:pt x="125" y="424"/>
                    </a:lnTo>
                    <a:lnTo>
                      <a:pt x="124" y="424"/>
                    </a:lnTo>
                    <a:lnTo>
                      <a:pt x="123" y="424"/>
                    </a:lnTo>
                    <a:lnTo>
                      <a:pt x="123" y="423"/>
                    </a:lnTo>
                    <a:lnTo>
                      <a:pt x="124" y="423"/>
                    </a:lnTo>
                    <a:lnTo>
                      <a:pt x="124" y="422"/>
                    </a:lnTo>
                    <a:lnTo>
                      <a:pt x="125" y="422"/>
                    </a:lnTo>
                    <a:lnTo>
                      <a:pt x="126" y="422"/>
                    </a:lnTo>
                    <a:lnTo>
                      <a:pt x="126" y="421"/>
                    </a:lnTo>
                    <a:lnTo>
                      <a:pt x="125" y="421"/>
                    </a:lnTo>
                    <a:lnTo>
                      <a:pt x="125" y="419"/>
                    </a:lnTo>
                    <a:lnTo>
                      <a:pt x="124" y="419"/>
                    </a:lnTo>
                    <a:lnTo>
                      <a:pt x="124" y="421"/>
                    </a:lnTo>
                    <a:lnTo>
                      <a:pt x="123" y="421"/>
                    </a:lnTo>
                    <a:lnTo>
                      <a:pt x="121" y="421"/>
                    </a:lnTo>
                    <a:lnTo>
                      <a:pt x="120" y="421"/>
                    </a:lnTo>
                    <a:lnTo>
                      <a:pt x="119" y="421"/>
                    </a:lnTo>
                    <a:lnTo>
                      <a:pt x="119" y="419"/>
                    </a:lnTo>
                    <a:lnTo>
                      <a:pt x="119" y="418"/>
                    </a:lnTo>
                    <a:lnTo>
                      <a:pt x="120" y="418"/>
                    </a:lnTo>
                    <a:lnTo>
                      <a:pt x="120" y="417"/>
                    </a:lnTo>
                    <a:lnTo>
                      <a:pt x="120" y="416"/>
                    </a:lnTo>
                    <a:lnTo>
                      <a:pt x="120" y="414"/>
                    </a:lnTo>
                    <a:lnTo>
                      <a:pt x="119" y="414"/>
                    </a:lnTo>
                    <a:lnTo>
                      <a:pt x="119" y="413"/>
                    </a:lnTo>
                    <a:lnTo>
                      <a:pt x="120" y="413"/>
                    </a:lnTo>
                    <a:lnTo>
                      <a:pt x="121" y="413"/>
                    </a:lnTo>
                    <a:lnTo>
                      <a:pt x="123" y="413"/>
                    </a:lnTo>
                    <a:lnTo>
                      <a:pt x="123" y="412"/>
                    </a:lnTo>
                    <a:lnTo>
                      <a:pt x="123" y="411"/>
                    </a:lnTo>
                    <a:lnTo>
                      <a:pt x="123" y="409"/>
                    </a:lnTo>
                    <a:lnTo>
                      <a:pt x="124" y="409"/>
                    </a:lnTo>
                    <a:lnTo>
                      <a:pt x="124" y="408"/>
                    </a:lnTo>
                    <a:lnTo>
                      <a:pt x="125" y="408"/>
                    </a:lnTo>
                    <a:lnTo>
                      <a:pt x="125" y="407"/>
                    </a:lnTo>
                    <a:lnTo>
                      <a:pt x="126" y="407"/>
                    </a:lnTo>
                    <a:lnTo>
                      <a:pt x="126" y="406"/>
                    </a:lnTo>
                    <a:lnTo>
                      <a:pt x="126" y="404"/>
                    </a:lnTo>
                    <a:lnTo>
                      <a:pt x="126" y="403"/>
                    </a:lnTo>
                    <a:lnTo>
                      <a:pt x="125" y="403"/>
                    </a:lnTo>
                    <a:lnTo>
                      <a:pt x="124" y="403"/>
                    </a:lnTo>
                    <a:lnTo>
                      <a:pt x="124" y="404"/>
                    </a:lnTo>
                    <a:lnTo>
                      <a:pt x="123" y="404"/>
                    </a:lnTo>
                    <a:lnTo>
                      <a:pt x="123" y="403"/>
                    </a:lnTo>
                    <a:lnTo>
                      <a:pt x="123" y="402"/>
                    </a:lnTo>
                    <a:lnTo>
                      <a:pt x="121" y="402"/>
                    </a:lnTo>
                    <a:lnTo>
                      <a:pt x="121" y="401"/>
                    </a:lnTo>
                    <a:lnTo>
                      <a:pt x="120" y="400"/>
                    </a:lnTo>
                    <a:lnTo>
                      <a:pt x="120" y="398"/>
                    </a:lnTo>
                    <a:lnTo>
                      <a:pt x="119" y="397"/>
                    </a:lnTo>
                    <a:lnTo>
                      <a:pt x="118" y="396"/>
                    </a:lnTo>
                    <a:lnTo>
                      <a:pt x="118" y="397"/>
                    </a:lnTo>
                    <a:lnTo>
                      <a:pt x="116" y="397"/>
                    </a:lnTo>
                    <a:lnTo>
                      <a:pt x="115" y="397"/>
                    </a:lnTo>
                    <a:lnTo>
                      <a:pt x="114" y="397"/>
                    </a:lnTo>
                    <a:lnTo>
                      <a:pt x="114" y="396"/>
                    </a:lnTo>
                    <a:lnTo>
                      <a:pt x="113" y="396"/>
                    </a:lnTo>
                    <a:lnTo>
                      <a:pt x="111" y="396"/>
                    </a:lnTo>
                    <a:lnTo>
                      <a:pt x="110" y="396"/>
                    </a:lnTo>
                    <a:lnTo>
                      <a:pt x="109" y="396"/>
                    </a:lnTo>
                    <a:lnTo>
                      <a:pt x="109" y="397"/>
                    </a:lnTo>
                    <a:lnTo>
                      <a:pt x="109" y="398"/>
                    </a:lnTo>
                    <a:lnTo>
                      <a:pt x="109" y="400"/>
                    </a:lnTo>
                    <a:lnTo>
                      <a:pt x="108" y="400"/>
                    </a:lnTo>
                    <a:lnTo>
                      <a:pt x="108" y="398"/>
                    </a:lnTo>
                    <a:lnTo>
                      <a:pt x="106" y="398"/>
                    </a:lnTo>
                    <a:lnTo>
                      <a:pt x="105" y="398"/>
                    </a:lnTo>
                    <a:lnTo>
                      <a:pt x="105" y="397"/>
                    </a:lnTo>
                    <a:lnTo>
                      <a:pt x="104" y="397"/>
                    </a:lnTo>
                    <a:lnTo>
                      <a:pt x="104" y="396"/>
                    </a:lnTo>
                    <a:lnTo>
                      <a:pt x="104" y="395"/>
                    </a:lnTo>
                    <a:lnTo>
                      <a:pt x="104" y="393"/>
                    </a:lnTo>
                    <a:lnTo>
                      <a:pt x="103" y="393"/>
                    </a:lnTo>
                    <a:lnTo>
                      <a:pt x="103" y="392"/>
                    </a:lnTo>
                    <a:lnTo>
                      <a:pt x="101" y="392"/>
                    </a:lnTo>
                    <a:lnTo>
                      <a:pt x="101" y="391"/>
                    </a:lnTo>
                    <a:lnTo>
                      <a:pt x="100" y="391"/>
                    </a:lnTo>
                    <a:lnTo>
                      <a:pt x="101" y="391"/>
                    </a:lnTo>
                    <a:lnTo>
                      <a:pt x="101" y="390"/>
                    </a:lnTo>
                    <a:lnTo>
                      <a:pt x="103" y="390"/>
                    </a:lnTo>
                    <a:lnTo>
                      <a:pt x="103" y="388"/>
                    </a:lnTo>
                    <a:lnTo>
                      <a:pt x="101" y="388"/>
                    </a:lnTo>
                    <a:lnTo>
                      <a:pt x="101" y="387"/>
                    </a:lnTo>
                    <a:lnTo>
                      <a:pt x="100" y="387"/>
                    </a:lnTo>
                    <a:lnTo>
                      <a:pt x="100" y="386"/>
                    </a:lnTo>
                    <a:lnTo>
                      <a:pt x="100" y="387"/>
                    </a:lnTo>
                    <a:lnTo>
                      <a:pt x="99" y="387"/>
                    </a:lnTo>
                    <a:lnTo>
                      <a:pt x="98" y="387"/>
                    </a:lnTo>
                    <a:lnTo>
                      <a:pt x="97" y="387"/>
                    </a:lnTo>
                    <a:lnTo>
                      <a:pt x="97" y="386"/>
                    </a:lnTo>
                    <a:lnTo>
                      <a:pt x="97" y="385"/>
                    </a:lnTo>
                    <a:lnTo>
                      <a:pt x="98" y="385"/>
                    </a:lnTo>
                    <a:lnTo>
                      <a:pt x="98" y="383"/>
                    </a:lnTo>
                    <a:lnTo>
                      <a:pt x="99" y="383"/>
                    </a:lnTo>
                    <a:lnTo>
                      <a:pt x="99" y="382"/>
                    </a:lnTo>
                    <a:lnTo>
                      <a:pt x="99" y="381"/>
                    </a:lnTo>
                    <a:lnTo>
                      <a:pt x="100" y="381"/>
                    </a:lnTo>
                    <a:lnTo>
                      <a:pt x="101" y="381"/>
                    </a:lnTo>
                    <a:lnTo>
                      <a:pt x="100" y="381"/>
                    </a:lnTo>
                    <a:lnTo>
                      <a:pt x="100" y="380"/>
                    </a:lnTo>
                    <a:lnTo>
                      <a:pt x="100" y="378"/>
                    </a:lnTo>
                    <a:lnTo>
                      <a:pt x="99" y="378"/>
                    </a:lnTo>
                    <a:lnTo>
                      <a:pt x="99" y="380"/>
                    </a:lnTo>
                    <a:lnTo>
                      <a:pt x="98" y="380"/>
                    </a:lnTo>
                    <a:lnTo>
                      <a:pt x="97" y="380"/>
                    </a:lnTo>
                    <a:lnTo>
                      <a:pt x="95" y="380"/>
                    </a:lnTo>
                    <a:lnTo>
                      <a:pt x="95" y="381"/>
                    </a:lnTo>
                    <a:lnTo>
                      <a:pt x="95" y="382"/>
                    </a:lnTo>
                    <a:lnTo>
                      <a:pt x="94" y="382"/>
                    </a:lnTo>
                    <a:lnTo>
                      <a:pt x="93" y="382"/>
                    </a:lnTo>
                    <a:lnTo>
                      <a:pt x="92" y="382"/>
                    </a:lnTo>
                    <a:lnTo>
                      <a:pt x="92" y="383"/>
                    </a:lnTo>
                    <a:lnTo>
                      <a:pt x="90" y="383"/>
                    </a:lnTo>
                    <a:lnTo>
                      <a:pt x="89" y="383"/>
                    </a:lnTo>
                    <a:lnTo>
                      <a:pt x="89" y="382"/>
                    </a:lnTo>
                    <a:lnTo>
                      <a:pt x="88" y="382"/>
                    </a:lnTo>
                    <a:lnTo>
                      <a:pt x="87" y="382"/>
                    </a:lnTo>
                    <a:lnTo>
                      <a:pt x="85" y="382"/>
                    </a:lnTo>
                    <a:lnTo>
                      <a:pt x="85" y="383"/>
                    </a:lnTo>
                    <a:lnTo>
                      <a:pt x="85" y="385"/>
                    </a:lnTo>
                    <a:lnTo>
                      <a:pt x="84" y="385"/>
                    </a:lnTo>
                    <a:lnTo>
                      <a:pt x="84" y="386"/>
                    </a:lnTo>
                    <a:lnTo>
                      <a:pt x="85" y="386"/>
                    </a:lnTo>
                    <a:lnTo>
                      <a:pt x="84" y="386"/>
                    </a:lnTo>
                    <a:lnTo>
                      <a:pt x="83" y="386"/>
                    </a:lnTo>
                    <a:lnTo>
                      <a:pt x="83" y="385"/>
                    </a:lnTo>
                    <a:lnTo>
                      <a:pt x="82" y="385"/>
                    </a:lnTo>
                    <a:lnTo>
                      <a:pt x="82" y="383"/>
                    </a:lnTo>
                    <a:lnTo>
                      <a:pt x="80" y="382"/>
                    </a:lnTo>
                    <a:lnTo>
                      <a:pt x="80" y="381"/>
                    </a:lnTo>
                    <a:lnTo>
                      <a:pt x="79" y="381"/>
                    </a:lnTo>
                    <a:lnTo>
                      <a:pt x="78" y="381"/>
                    </a:lnTo>
                    <a:lnTo>
                      <a:pt x="78" y="380"/>
                    </a:lnTo>
                    <a:lnTo>
                      <a:pt x="78" y="378"/>
                    </a:lnTo>
                    <a:lnTo>
                      <a:pt x="78" y="377"/>
                    </a:lnTo>
                    <a:lnTo>
                      <a:pt x="77" y="377"/>
                    </a:lnTo>
                    <a:lnTo>
                      <a:pt x="77" y="378"/>
                    </a:lnTo>
                    <a:lnTo>
                      <a:pt x="75" y="378"/>
                    </a:lnTo>
                    <a:lnTo>
                      <a:pt x="75" y="380"/>
                    </a:lnTo>
                    <a:lnTo>
                      <a:pt x="74" y="380"/>
                    </a:lnTo>
                    <a:lnTo>
                      <a:pt x="74" y="378"/>
                    </a:lnTo>
                    <a:lnTo>
                      <a:pt x="73" y="378"/>
                    </a:lnTo>
                    <a:lnTo>
                      <a:pt x="72" y="378"/>
                    </a:lnTo>
                    <a:lnTo>
                      <a:pt x="72" y="377"/>
                    </a:lnTo>
                    <a:lnTo>
                      <a:pt x="73" y="377"/>
                    </a:lnTo>
                    <a:lnTo>
                      <a:pt x="74" y="377"/>
                    </a:lnTo>
                    <a:lnTo>
                      <a:pt x="74" y="376"/>
                    </a:lnTo>
                    <a:lnTo>
                      <a:pt x="74" y="375"/>
                    </a:lnTo>
                    <a:lnTo>
                      <a:pt x="74" y="374"/>
                    </a:lnTo>
                    <a:lnTo>
                      <a:pt x="73" y="374"/>
                    </a:lnTo>
                    <a:lnTo>
                      <a:pt x="73" y="372"/>
                    </a:lnTo>
                    <a:lnTo>
                      <a:pt x="72" y="372"/>
                    </a:lnTo>
                    <a:lnTo>
                      <a:pt x="72" y="371"/>
                    </a:lnTo>
                    <a:lnTo>
                      <a:pt x="71" y="371"/>
                    </a:lnTo>
                    <a:lnTo>
                      <a:pt x="71" y="372"/>
                    </a:lnTo>
                    <a:lnTo>
                      <a:pt x="69" y="372"/>
                    </a:lnTo>
                    <a:lnTo>
                      <a:pt x="69" y="371"/>
                    </a:lnTo>
                    <a:lnTo>
                      <a:pt x="68" y="371"/>
                    </a:lnTo>
                    <a:lnTo>
                      <a:pt x="68" y="370"/>
                    </a:lnTo>
                    <a:lnTo>
                      <a:pt x="67" y="370"/>
                    </a:lnTo>
                    <a:lnTo>
                      <a:pt x="67" y="369"/>
                    </a:lnTo>
                    <a:lnTo>
                      <a:pt x="66" y="369"/>
                    </a:lnTo>
                    <a:lnTo>
                      <a:pt x="67" y="367"/>
                    </a:lnTo>
                    <a:lnTo>
                      <a:pt x="66" y="367"/>
                    </a:lnTo>
                    <a:lnTo>
                      <a:pt x="66" y="366"/>
                    </a:lnTo>
                    <a:lnTo>
                      <a:pt x="64" y="366"/>
                    </a:lnTo>
                    <a:lnTo>
                      <a:pt x="64" y="365"/>
                    </a:lnTo>
                    <a:lnTo>
                      <a:pt x="63" y="365"/>
                    </a:lnTo>
                    <a:lnTo>
                      <a:pt x="63" y="364"/>
                    </a:lnTo>
                    <a:lnTo>
                      <a:pt x="64" y="364"/>
                    </a:lnTo>
                    <a:lnTo>
                      <a:pt x="66" y="364"/>
                    </a:lnTo>
                    <a:lnTo>
                      <a:pt x="67" y="364"/>
                    </a:lnTo>
                    <a:lnTo>
                      <a:pt x="68" y="364"/>
                    </a:lnTo>
                    <a:lnTo>
                      <a:pt x="68" y="362"/>
                    </a:lnTo>
                    <a:lnTo>
                      <a:pt x="69" y="362"/>
                    </a:lnTo>
                    <a:lnTo>
                      <a:pt x="69" y="361"/>
                    </a:lnTo>
                    <a:lnTo>
                      <a:pt x="71" y="361"/>
                    </a:lnTo>
                    <a:lnTo>
                      <a:pt x="72" y="361"/>
                    </a:lnTo>
                    <a:lnTo>
                      <a:pt x="72" y="360"/>
                    </a:lnTo>
                    <a:lnTo>
                      <a:pt x="72" y="359"/>
                    </a:lnTo>
                    <a:lnTo>
                      <a:pt x="71" y="359"/>
                    </a:lnTo>
                    <a:lnTo>
                      <a:pt x="71" y="357"/>
                    </a:lnTo>
                    <a:lnTo>
                      <a:pt x="72" y="357"/>
                    </a:lnTo>
                    <a:lnTo>
                      <a:pt x="72" y="356"/>
                    </a:lnTo>
                    <a:lnTo>
                      <a:pt x="72" y="355"/>
                    </a:lnTo>
                    <a:lnTo>
                      <a:pt x="73" y="355"/>
                    </a:lnTo>
                    <a:lnTo>
                      <a:pt x="73" y="354"/>
                    </a:lnTo>
                    <a:lnTo>
                      <a:pt x="74" y="354"/>
                    </a:lnTo>
                    <a:lnTo>
                      <a:pt x="73" y="355"/>
                    </a:lnTo>
                    <a:lnTo>
                      <a:pt x="74" y="355"/>
                    </a:lnTo>
                    <a:lnTo>
                      <a:pt x="74" y="356"/>
                    </a:lnTo>
                    <a:lnTo>
                      <a:pt x="75" y="356"/>
                    </a:lnTo>
                    <a:lnTo>
                      <a:pt x="74" y="356"/>
                    </a:lnTo>
                    <a:lnTo>
                      <a:pt x="75" y="357"/>
                    </a:lnTo>
                    <a:lnTo>
                      <a:pt x="77" y="357"/>
                    </a:lnTo>
                    <a:lnTo>
                      <a:pt x="78" y="357"/>
                    </a:lnTo>
                    <a:lnTo>
                      <a:pt x="78" y="359"/>
                    </a:lnTo>
                    <a:lnTo>
                      <a:pt x="78" y="357"/>
                    </a:lnTo>
                    <a:lnTo>
                      <a:pt x="79" y="357"/>
                    </a:lnTo>
                    <a:lnTo>
                      <a:pt x="79" y="359"/>
                    </a:lnTo>
                    <a:lnTo>
                      <a:pt x="79" y="357"/>
                    </a:lnTo>
                    <a:lnTo>
                      <a:pt x="80" y="357"/>
                    </a:lnTo>
                    <a:lnTo>
                      <a:pt x="82" y="357"/>
                    </a:lnTo>
                    <a:lnTo>
                      <a:pt x="82" y="356"/>
                    </a:lnTo>
                    <a:lnTo>
                      <a:pt x="83" y="356"/>
                    </a:lnTo>
                    <a:lnTo>
                      <a:pt x="83" y="355"/>
                    </a:lnTo>
                    <a:lnTo>
                      <a:pt x="84" y="355"/>
                    </a:lnTo>
                    <a:lnTo>
                      <a:pt x="85" y="355"/>
                    </a:lnTo>
                    <a:lnTo>
                      <a:pt x="85" y="354"/>
                    </a:lnTo>
                    <a:lnTo>
                      <a:pt x="84" y="354"/>
                    </a:lnTo>
                    <a:lnTo>
                      <a:pt x="84" y="352"/>
                    </a:lnTo>
                    <a:lnTo>
                      <a:pt x="83" y="352"/>
                    </a:lnTo>
                    <a:lnTo>
                      <a:pt x="82" y="352"/>
                    </a:lnTo>
                    <a:lnTo>
                      <a:pt x="80" y="352"/>
                    </a:lnTo>
                    <a:lnTo>
                      <a:pt x="79" y="352"/>
                    </a:lnTo>
                    <a:lnTo>
                      <a:pt x="78" y="352"/>
                    </a:lnTo>
                    <a:lnTo>
                      <a:pt x="77" y="352"/>
                    </a:lnTo>
                    <a:lnTo>
                      <a:pt x="75" y="352"/>
                    </a:lnTo>
                    <a:lnTo>
                      <a:pt x="74" y="352"/>
                    </a:lnTo>
                    <a:lnTo>
                      <a:pt x="73" y="352"/>
                    </a:lnTo>
                    <a:lnTo>
                      <a:pt x="72" y="352"/>
                    </a:lnTo>
                    <a:lnTo>
                      <a:pt x="72" y="351"/>
                    </a:lnTo>
                    <a:lnTo>
                      <a:pt x="72" y="350"/>
                    </a:lnTo>
                    <a:lnTo>
                      <a:pt x="73" y="349"/>
                    </a:lnTo>
                    <a:lnTo>
                      <a:pt x="74" y="349"/>
                    </a:lnTo>
                    <a:lnTo>
                      <a:pt x="74" y="348"/>
                    </a:lnTo>
                    <a:lnTo>
                      <a:pt x="75" y="348"/>
                    </a:lnTo>
                    <a:lnTo>
                      <a:pt x="77" y="348"/>
                    </a:lnTo>
                    <a:lnTo>
                      <a:pt x="78" y="349"/>
                    </a:lnTo>
                    <a:lnTo>
                      <a:pt x="78" y="348"/>
                    </a:lnTo>
                    <a:lnTo>
                      <a:pt x="79" y="348"/>
                    </a:lnTo>
                    <a:lnTo>
                      <a:pt x="80" y="348"/>
                    </a:lnTo>
                    <a:lnTo>
                      <a:pt x="80" y="346"/>
                    </a:lnTo>
                    <a:lnTo>
                      <a:pt x="82" y="346"/>
                    </a:lnTo>
                    <a:lnTo>
                      <a:pt x="82" y="345"/>
                    </a:lnTo>
                    <a:lnTo>
                      <a:pt x="82" y="344"/>
                    </a:lnTo>
                    <a:lnTo>
                      <a:pt x="83" y="344"/>
                    </a:lnTo>
                    <a:lnTo>
                      <a:pt x="83" y="343"/>
                    </a:lnTo>
                    <a:lnTo>
                      <a:pt x="83" y="341"/>
                    </a:lnTo>
                    <a:lnTo>
                      <a:pt x="82" y="341"/>
                    </a:lnTo>
                    <a:lnTo>
                      <a:pt x="80" y="341"/>
                    </a:lnTo>
                    <a:lnTo>
                      <a:pt x="79" y="341"/>
                    </a:lnTo>
                    <a:lnTo>
                      <a:pt x="79" y="340"/>
                    </a:lnTo>
                    <a:lnTo>
                      <a:pt x="78" y="340"/>
                    </a:lnTo>
                    <a:lnTo>
                      <a:pt x="79" y="340"/>
                    </a:lnTo>
                    <a:lnTo>
                      <a:pt x="79" y="339"/>
                    </a:lnTo>
                    <a:lnTo>
                      <a:pt x="79" y="338"/>
                    </a:lnTo>
                    <a:lnTo>
                      <a:pt x="78" y="338"/>
                    </a:lnTo>
                    <a:lnTo>
                      <a:pt x="79" y="338"/>
                    </a:lnTo>
                    <a:lnTo>
                      <a:pt x="79" y="336"/>
                    </a:lnTo>
                    <a:lnTo>
                      <a:pt x="80" y="336"/>
                    </a:lnTo>
                    <a:lnTo>
                      <a:pt x="80" y="335"/>
                    </a:lnTo>
                    <a:lnTo>
                      <a:pt x="82" y="335"/>
                    </a:lnTo>
                    <a:lnTo>
                      <a:pt x="82" y="334"/>
                    </a:lnTo>
                    <a:lnTo>
                      <a:pt x="82" y="333"/>
                    </a:lnTo>
                    <a:lnTo>
                      <a:pt x="80" y="331"/>
                    </a:lnTo>
                    <a:lnTo>
                      <a:pt x="80" y="333"/>
                    </a:lnTo>
                    <a:lnTo>
                      <a:pt x="79" y="333"/>
                    </a:lnTo>
                    <a:lnTo>
                      <a:pt x="79" y="334"/>
                    </a:lnTo>
                    <a:lnTo>
                      <a:pt x="78" y="334"/>
                    </a:lnTo>
                    <a:lnTo>
                      <a:pt x="78" y="335"/>
                    </a:lnTo>
                    <a:lnTo>
                      <a:pt x="77" y="335"/>
                    </a:lnTo>
                    <a:lnTo>
                      <a:pt x="77" y="336"/>
                    </a:lnTo>
                    <a:lnTo>
                      <a:pt x="75" y="336"/>
                    </a:lnTo>
                    <a:lnTo>
                      <a:pt x="74" y="336"/>
                    </a:lnTo>
                    <a:lnTo>
                      <a:pt x="74" y="338"/>
                    </a:lnTo>
                    <a:lnTo>
                      <a:pt x="73" y="338"/>
                    </a:lnTo>
                    <a:lnTo>
                      <a:pt x="72" y="338"/>
                    </a:lnTo>
                    <a:lnTo>
                      <a:pt x="72" y="339"/>
                    </a:lnTo>
                    <a:lnTo>
                      <a:pt x="71" y="339"/>
                    </a:lnTo>
                    <a:lnTo>
                      <a:pt x="69" y="339"/>
                    </a:lnTo>
                    <a:lnTo>
                      <a:pt x="69" y="338"/>
                    </a:lnTo>
                    <a:lnTo>
                      <a:pt x="69" y="336"/>
                    </a:lnTo>
                    <a:lnTo>
                      <a:pt x="68" y="336"/>
                    </a:lnTo>
                    <a:lnTo>
                      <a:pt x="68" y="335"/>
                    </a:lnTo>
                    <a:lnTo>
                      <a:pt x="67" y="335"/>
                    </a:lnTo>
                    <a:lnTo>
                      <a:pt x="66" y="335"/>
                    </a:lnTo>
                    <a:lnTo>
                      <a:pt x="64" y="336"/>
                    </a:lnTo>
                    <a:lnTo>
                      <a:pt x="63" y="336"/>
                    </a:lnTo>
                    <a:lnTo>
                      <a:pt x="62" y="336"/>
                    </a:lnTo>
                    <a:lnTo>
                      <a:pt x="61" y="336"/>
                    </a:lnTo>
                    <a:lnTo>
                      <a:pt x="61" y="338"/>
                    </a:lnTo>
                    <a:lnTo>
                      <a:pt x="59" y="338"/>
                    </a:lnTo>
                    <a:lnTo>
                      <a:pt x="58" y="338"/>
                    </a:lnTo>
                    <a:lnTo>
                      <a:pt x="58" y="339"/>
                    </a:lnTo>
                    <a:lnTo>
                      <a:pt x="59" y="339"/>
                    </a:lnTo>
                    <a:lnTo>
                      <a:pt x="59" y="340"/>
                    </a:lnTo>
                    <a:lnTo>
                      <a:pt x="61" y="340"/>
                    </a:lnTo>
                    <a:lnTo>
                      <a:pt x="61" y="341"/>
                    </a:lnTo>
                    <a:lnTo>
                      <a:pt x="62" y="341"/>
                    </a:lnTo>
                    <a:lnTo>
                      <a:pt x="63" y="341"/>
                    </a:lnTo>
                    <a:lnTo>
                      <a:pt x="64" y="341"/>
                    </a:lnTo>
                    <a:lnTo>
                      <a:pt x="64" y="343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4" y="344"/>
                    </a:lnTo>
                    <a:lnTo>
                      <a:pt x="64" y="343"/>
                    </a:lnTo>
                    <a:lnTo>
                      <a:pt x="63" y="343"/>
                    </a:lnTo>
                    <a:lnTo>
                      <a:pt x="62" y="343"/>
                    </a:lnTo>
                    <a:lnTo>
                      <a:pt x="62" y="344"/>
                    </a:lnTo>
                    <a:lnTo>
                      <a:pt x="62" y="345"/>
                    </a:lnTo>
                    <a:lnTo>
                      <a:pt x="61" y="345"/>
                    </a:lnTo>
                    <a:lnTo>
                      <a:pt x="59" y="345"/>
                    </a:lnTo>
                    <a:lnTo>
                      <a:pt x="59" y="346"/>
                    </a:lnTo>
                    <a:lnTo>
                      <a:pt x="58" y="346"/>
                    </a:lnTo>
                    <a:lnTo>
                      <a:pt x="57" y="346"/>
                    </a:lnTo>
                    <a:lnTo>
                      <a:pt x="57" y="348"/>
                    </a:lnTo>
                    <a:lnTo>
                      <a:pt x="57" y="349"/>
                    </a:lnTo>
                    <a:lnTo>
                      <a:pt x="58" y="349"/>
                    </a:lnTo>
                    <a:lnTo>
                      <a:pt x="59" y="349"/>
                    </a:lnTo>
                    <a:lnTo>
                      <a:pt x="61" y="349"/>
                    </a:lnTo>
                    <a:lnTo>
                      <a:pt x="61" y="350"/>
                    </a:lnTo>
                    <a:lnTo>
                      <a:pt x="61" y="351"/>
                    </a:lnTo>
                    <a:lnTo>
                      <a:pt x="59" y="351"/>
                    </a:lnTo>
                    <a:lnTo>
                      <a:pt x="58" y="351"/>
                    </a:lnTo>
                    <a:lnTo>
                      <a:pt x="57" y="351"/>
                    </a:lnTo>
                    <a:lnTo>
                      <a:pt x="56" y="351"/>
                    </a:lnTo>
                    <a:lnTo>
                      <a:pt x="56" y="352"/>
                    </a:lnTo>
                    <a:lnTo>
                      <a:pt x="56" y="354"/>
                    </a:lnTo>
                    <a:lnTo>
                      <a:pt x="56" y="352"/>
                    </a:lnTo>
                    <a:lnTo>
                      <a:pt x="54" y="352"/>
                    </a:lnTo>
                    <a:lnTo>
                      <a:pt x="53" y="352"/>
                    </a:lnTo>
                    <a:lnTo>
                      <a:pt x="53" y="351"/>
                    </a:lnTo>
                    <a:lnTo>
                      <a:pt x="54" y="351"/>
                    </a:lnTo>
                    <a:lnTo>
                      <a:pt x="54" y="350"/>
                    </a:lnTo>
                    <a:lnTo>
                      <a:pt x="53" y="350"/>
                    </a:lnTo>
                    <a:lnTo>
                      <a:pt x="53" y="349"/>
                    </a:lnTo>
                    <a:lnTo>
                      <a:pt x="52" y="349"/>
                    </a:lnTo>
                    <a:lnTo>
                      <a:pt x="52" y="348"/>
                    </a:lnTo>
                    <a:lnTo>
                      <a:pt x="53" y="348"/>
                    </a:lnTo>
                    <a:lnTo>
                      <a:pt x="53" y="346"/>
                    </a:lnTo>
                    <a:lnTo>
                      <a:pt x="54" y="346"/>
                    </a:lnTo>
                    <a:lnTo>
                      <a:pt x="53" y="346"/>
                    </a:lnTo>
                    <a:lnTo>
                      <a:pt x="54" y="345"/>
                    </a:lnTo>
                    <a:lnTo>
                      <a:pt x="56" y="345"/>
                    </a:lnTo>
                    <a:lnTo>
                      <a:pt x="57" y="344"/>
                    </a:lnTo>
                    <a:lnTo>
                      <a:pt x="57" y="343"/>
                    </a:lnTo>
                    <a:lnTo>
                      <a:pt x="56" y="343"/>
                    </a:lnTo>
                    <a:lnTo>
                      <a:pt x="56" y="341"/>
                    </a:lnTo>
                    <a:lnTo>
                      <a:pt x="56" y="340"/>
                    </a:lnTo>
                    <a:lnTo>
                      <a:pt x="56" y="339"/>
                    </a:lnTo>
                    <a:lnTo>
                      <a:pt x="54" y="339"/>
                    </a:lnTo>
                    <a:lnTo>
                      <a:pt x="54" y="338"/>
                    </a:lnTo>
                    <a:lnTo>
                      <a:pt x="53" y="338"/>
                    </a:lnTo>
                    <a:lnTo>
                      <a:pt x="53" y="339"/>
                    </a:lnTo>
                    <a:lnTo>
                      <a:pt x="52" y="339"/>
                    </a:lnTo>
                    <a:lnTo>
                      <a:pt x="52" y="338"/>
                    </a:lnTo>
                    <a:lnTo>
                      <a:pt x="52" y="339"/>
                    </a:lnTo>
                    <a:lnTo>
                      <a:pt x="51" y="339"/>
                    </a:lnTo>
                    <a:lnTo>
                      <a:pt x="51" y="340"/>
                    </a:lnTo>
                    <a:lnTo>
                      <a:pt x="49" y="340"/>
                    </a:lnTo>
                    <a:lnTo>
                      <a:pt x="48" y="340"/>
                    </a:lnTo>
                    <a:lnTo>
                      <a:pt x="48" y="341"/>
                    </a:lnTo>
                    <a:lnTo>
                      <a:pt x="47" y="341"/>
                    </a:lnTo>
                    <a:lnTo>
                      <a:pt x="46" y="341"/>
                    </a:lnTo>
                    <a:lnTo>
                      <a:pt x="46" y="340"/>
                    </a:lnTo>
                    <a:lnTo>
                      <a:pt x="45" y="341"/>
                    </a:lnTo>
                    <a:lnTo>
                      <a:pt x="43" y="341"/>
                    </a:lnTo>
                    <a:lnTo>
                      <a:pt x="43" y="340"/>
                    </a:lnTo>
                    <a:lnTo>
                      <a:pt x="43" y="339"/>
                    </a:lnTo>
                    <a:lnTo>
                      <a:pt x="43" y="338"/>
                    </a:lnTo>
                    <a:lnTo>
                      <a:pt x="42" y="338"/>
                    </a:lnTo>
                    <a:lnTo>
                      <a:pt x="42" y="336"/>
                    </a:lnTo>
                    <a:lnTo>
                      <a:pt x="42" y="338"/>
                    </a:lnTo>
                    <a:lnTo>
                      <a:pt x="43" y="338"/>
                    </a:lnTo>
                    <a:lnTo>
                      <a:pt x="43" y="336"/>
                    </a:lnTo>
                    <a:lnTo>
                      <a:pt x="43" y="338"/>
                    </a:lnTo>
                    <a:lnTo>
                      <a:pt x="43" y="339"/>
                    </a:lnTo>
                    <a:lnTo>
                      <a:pt x="43" y="340"/>
                    </a:lnTo>
                    <a:lnTo>
                      <a:pt x="45" y="340"/>
                    </a:lnTo>
                    <a:lnTo>
                      <a:pt x="43" y="340"/>
                    </a:lnTo>
                    <a:lnTo>
                      <a:pt x="45" y="340"/>
                    </a:lnTo>
                    <a:lnTo>
                      <a:pt x="45" y="339"/>
                    </a:lnTo>
                    <a:lnTo>
                      <a:pt x="46" y="339"/>
                    </a:lnTo>
                    <a:lnTo>
                      <a:pt x="45" y="339"/>
                    </a:lnTo>
                    <a:lnTo>
                      <a:pt x="46" y="339"/>
                    </a:lnTo>
                    <a:lnTo>
                      <a:pt x="46" y="338"/>
                    </a:lnTo>
                    <a:lnTo>
                      <a:pt x="45" y="338"/>
                    </a:lnTo>
                    <a:lnTo>
                      <a:pt x="46" y="338"/>
                    </a:lnTo>
                    <a:lnTo>
                      <a:pt x="46" y="336"/>
                    </a:lnTo>
                    <a:lnTo>
                      <a:pt x="46" y="335"/>
                    </a:lnTo>
                    <a:lnTo>
                      <a:pt x="46" y="334"/>
                    </a:lnTo>
                    <a:lnTo>
                      <a:pt x="46" y="333"/>
                    </a:lnTo>
                    <a:lnTo>
                      <a:pt x="46" y="331"/>
                    </a:lnTo>
                    <a:lnTo>
                      <a:pt x="45" y="331"/>
                    </a:lnTo>
                    <a:lnTo>
                      <a:pt x="45" y="330"/>
                    </a:lnTo>
                    <a:lnTo>
                      <a:pt x="45" y="329"/>
                    </a:lnTo>
                    <a:lnTo>
                      <a:pt x="43" y="329"/>
                    </a:lnTo>
                    <a:lnTo>
                      <a:pt x="43" y="328"/>
                    </a:lnTo>
                    <a:lnTo>
                      <a:pt x="42" y="328"/>
                    </a:lnTo>
                    <a:lnTo>
                      <a:pt x="41" y="328"/>
                    </a:lnTo>
                    <a:lnTo>
                      <a:pt x="40" y="328"/>
                    </a:lnTo>
                    <a:lnTo>
                      <a:pt x="40" y="329"/>
                    </a:lnTo>
                    <a:lnTo>
                      <a:pt x="38" y="329"/>
                    </a:lnTo>
                    <a:lnTo>
                      <a:pt x="37" y="329"/>
                    </a:lnTo>
                    <a:lnTo>
                      <a:pt x="37" y="328"/>
                    </a:lnTo>
                    <a:lnTo>
                      <a:pt x="36" y="328"/>
                    </a:lnTo>
                    <a:lnTo>
                      <a:pt x="36" y="329"/>
                    </a:lnTo>
                    <a:lnTo>
                      <a:pt x="35" y="329"/>
                    </a:lnTo>
                    <a:lnTo>
                      <a:pt x="35" y="328"/>
                    </a:lnTo>
                    <a:lnTo>
                      <a:pt x="35" y="326"/>
                    </a:lnTo>
                    <a:lnTo>
                      <a:pt x="36" y="326"/>
                    </a:lnTo>
                    <a:lnTo>
                      <a:pt x="35" y="326"/>
                    </a:lnTo>
                    <a:lnTo>
                      <a:pt x="36" y="326"/>
                    </a:lnTo>
                    <a:lnTo>
                      <a:pt x="36" y="325"/>
                    </a:lnTo>
                    <a:lnTo>
                      <a:pt x="35" y="325"/>
                    </a:lnTo>
                    <a:lnTo>
                      <a:pt x="33" y="324"/>
                    </a:lnTo>
                    <a:lnTo>
                      <a:pt x="35" y="324"/>
                    </a:lnTo>
                    <a:lnTo>
                      <a:pt x="35" y="323"/>
                    </a:lnTo>
                    <a:lnTo>
                      <a:pt x="35" y="322"/>
                    </a:lnTo>
                    <a:lnTo>
                      <a:pt x="35" y="320"/>
                    </a:lnTo>
                    <a:lnTo>
                      <a:pt x="35" y="319"/>
                    </a:lnTo>
                    <a:lnTo>
                      <a:pt x="35" y="318"/>
                    </a:lnTo>
                    <a:lnTo>
                      <a:pt x="33" y="318"/>
                    </a:lnTo>
                    <a:lnTo>
                      <a:pt x="33" y="317"/>
                    </a:lnTo>
                    <a:lnTo>
                      <a:pt x="35" y="317"/>
                    </a:lnTo>
                    <a:lnTo>
                      <a:pt x="33" y="315"/>
                    </a:lnTo>
                    <a:lnTo>
                      <a:pt x="33" y="314"/>
                    </a:lnTo>
                    <a:lnTo>
                      <a:pt x="32" y="314"/>
                    </a:lnTo>
                    <a:lnTo>
                      <a:pt x="31" y="314"/>
                    </a:lnTo>
                    <a:lnTo>
                      <a:pt x="31" y="313"/>
                    </a:lnTo>
                    <a:lnTo>
                      <a:pt x="30" y="313"/>
                    </a:lnTo>
                    <a:lnTo>
                      <a:pt x="30" y="312"/>
                    </a:lnTo>
                    <a:lnTo>
                      <a:pt x="28" y="310"/>
                    </a:lnTo>
                    <a:lnTo>
                      <a:pt x="28" y="309"/>
                    </a:lnTo>
                    <a:lnTo>
                      <a:pt x="27" y="309"/>
                    </a:lnTo>
                    <a:lnTo>
                      <a:pt x="27" y="308"/>
                    </a:lnTo>
                    <a:lnTo>
                      <a:pt x="27" y="307"/>
                    </a:lnTo>
                    <a:lnTo>
                      <a:pt x="27" y="305"/>
                    </a:lnTo>
                    <a:lnTo>
                      <a:pt x="26" y="304"/>
                    </a:lnTo>
                    <a:lnTo>
                      <a:pt x="26" y="303"/>
                    </a:lnTo>
                    <a:lnTo>
                      <a:pt x="26" y="302"/>
                    </a:lnTo>
                    <a:lnTo>
                      <a:pt x="26" y="300"/>
                    </a:lnTo>
                    <a:lnTo>
                      <a:pt x="26" y="299"/>
                    </a:lnTo>
                    <a:lnTo>
                      <a:pt x="25" y="299"/>
                    </a:lnTo>
                    <a:lnTo>
                      <a:pt x="25" y="298"/>
                    </a:lnTo>
                    <a:lnTo>
                      <a:pt x="23" y="297"/>
                    </a:lnTo>
                    <a:lnTo>
                      <a:pt x="23" y="296"/>
                    </a:lnTo>
                    <a:lnTo>
                      <a:pt x="22" y="296"/>
                    </a:lnTo>
                    <a:lnTo>
                      <a:pt x="21" y="294"/>
                    </a:lnTo>
                    <a:lnTo>
                      <a:pt x="20" y="293"/>
                    </a:lnTo>
                    <a:lnTo>
                      <a:pt x="19" y="293"/>
                    </a:lnTo>
                    <a:lnTo>
                      <a:pt x="19" y="294"/>
                    </a:lnTo>
                    <a:lnTo>
                      <a:pt x="17" y="294"/>
                    </a:lnTo>
                    <a:lnTo>
                      <a:pt x="16" y="294"/>
                    </a:lnTo>
                    <a:lnTo>
                      <a:pt x="15" y="294"/>
                    </a:lnTo>
                    <a:lnTo>
                      <a:pt x="15" y="293"/>
                    </a:lnTo>
                    <a:lnTo>
                      <a:pt x="15" y="292"/>
                    </a:lnTo>
                    <a:lnTo>
                      <a:pt x="15" y="291"/>
                    </a:lnTo>
                    <a:lnTo>
                      <a:pt x="15" y="289"/>
                    </a:lnTo>
                    <a:lnTo>
                      <a:pt x="16" y="289"/>
                    </a:lnTo>
                    <a:lnTo>
                      <a:pt x="16" y="288"/>
                    </a:lnTo>
                    <a:lnTo>
                      <a:pt x="15" y="288"/>
                    </a:lnTo>
                    <a:lnTo>
                      <a:pt x="15" y="287"/>
                    </a:lnTo>
                    <a:lnTo>
                      <a:pt x="15" y="286"/>
                    </a:lnTo>
                    <a:lnTo>
                      <a:pt x="14" y="286"/>
                    </a:lnTo>
                    <a:lnTo>
                      <a:pt x="14" y="284"/>
                    </a:lnTo>
                    <a:lnTo>
                      <a:pt x="12" y="283"/>
                    </a:lnTo>
                    <a:lnTo>
                      <a:pt x="11" y="282"/>
                    </a:lnTo>
                    <a:lnTo>
                      <a:pt x="12" y="282"/>
                    </a:lnTo>
                    <a:lnTo>
                      <a:pt x="14" y="281"/>
                    </a:lnTo>
                    <a:lnTo>
                      <a:pt x="15" y="281"/>
                    </a:lnTo>
                    <a:lnTo>
                      <a:pt x="16" y="279"/>
                    </a:lnTo>
                    <a:lnTo>
                      <a:pt x="15" y="279"/>
                    </a:lnTo>
                    <a:lnTo>
                      <a:pt x="14" y="279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5" y="278"/>
                    </a:lnTo>
                    <a:lnTo>
                      <a:pt x="16" y="278"/>
                    </a:lnTo>
                    <a:lnTo>
                      <a:pt x="17" y="278"/>
                    </a:lnTo>
                    <a:lnTo>
                      <a:pt x="19" y="278"/>
                    </a:lnTo>
                    <a:lnTo>
                      <a:pt x="20" y="278"/>
                    </a:lnTo>
                    <a:lnTo>
                      <a:pt x="20" y="277"/>
                    </a:lnTo>
                    <a:lnTo>
                      <a:pt x="21" y="277"/>
                    </a:lnTo>
                    <a:lnTo>
                      <a:pt x="22" y="277"/>
                    </a:lnTo>
                    <a:lnTo>
                      <a:pt x="23" y="277"/>
                    </a:lnTo>
                    <a:lnTo>
                      <a:pt x="23" y="276"/>
                    </a:lnTo>
                    <a:lnTo>
                      <a:pt x="25" y="276"/>
                    </a:lnTo>
                    <a:lnTo>
                      <a:pt x="23" y="276"/>
                    </a:lnTo>
                    <a:lnTo>
                      <a:pt x="25" y="276"/>
                    </a:lnTo>
                    <a:lnTo>
                      <a:pt x="26" y="274"/>
                    </a:lnTo>
                    <a:lnTo>
                      <a:pt x="26" y="273"/>
                    </a:lnTo>
                    <a:lnTo>
                      <a:pt x="26" y="272"/>
                    </a:lnTo>
                    <a:lnTo>
                      <a:pt x="27" y="271"/>
                    </a:lnTo>
                    <a:lnTo>
                      <a:pt x="26" y="271"/>
                    </a:lnTo>
                    <a:lnTo>
                      <a:pt x="25" y="271"/>
                    </a:lnTo>
                    <a:lnTo>
                      <a:pt x="25" y="270"/>
                    </a:lnTo>
                    <a:lnTo>
                      <a:pt x="25" y="268"/>
                    </a:lnTo>
                    <a:lnTo>
                      <a:pt x="26" y="268"/>
                    </a:lnTo>
                    <a:lnTo>
                      <a:pt x="26" y="267"/>
                    </a:lnTo>
                    <a:lnTo>
                      <a:pt x="25" y="267"/>
                    </a:lnTo>
                    <a:lnTo>
                      <a:pt x="26" y="266"/>
                    </a:lnTo>
                    <a:lnTo>
                      <a:pt x="26" y="265"/>
                    </a:lnTo>
                    <a:lnTo>
                      <a:pt x="27" y="265"/>
                    </a:lnTo>
                    <a:lnTo>
                      <a:pt x="28" y="265"/>
                    </a:lnTo>
                    <a:lnTo>
                      <a:pt x="30" y="263"/>
                    </a:lnTo>
                    <a:lnTo>
                      <a:pt x="30" y="262"/>
                    </a:lnTo>
                    <a:lnTo>
                      <a:pt x="30" y="261"/>
                    </a:lnTo>
                    <a:lnTo>
                      <a:pt x="30" y="260"/>
                    </a:lnTo>
                    <a:lnTo>
                      <a:pt x="30" y="258"/>
                    </a:lnTo>
                    <a:lnTo>
                      <a:pt x="28" y="258"/>
                    </a:lnTo>
                    <a:lnTo>
                      <a:pt x="27" y="258"/>
                    </a:lnTo>
                    <a:lnTo>
                      <a:pt x="26" y="258"/>
                    </a:lnTo>
                    <a:lnTo>
                      <a:pt x="25" y="258"/>
                    </a:lnTo>
                    <a:lnTo>
                      <a:pt x="26" y="257"/>
                    </a:lnTo>
                    <a:lnTo>
                      <a:pt x="26" y="256"/>
                    </a:lnTo>
                    <a:lnTo>
                      <a:pt x="27" y="256"/>
                    </a:lnTo>
                    <a:lnTo>
                      <a:pt x="28" y="255"/>
                    </a:lnTo>
                    <a:lnTo>
                      <a:pt x="28" y="253"/>
                    </a:lnTo>
                    <a:lnTo>
                      <a:pt x="28" y="252"/>
                    </a:lnTo>
                    <a:lnTo>
                      <a:pt x="28" y="251"/>
                    </a:lnTo>
                    <a:lnTo>
                      <a:pt x="30" y="251"/>
                    </a:lnTo>
                    <a:lnTo>
                      <a:pt x="30" y="250"/>
                    </a:lnTo>
                    <a:lnTo>
                      <a:pt x="30" y="248"/>
                    </a:lnTo>
                    <a:lnTo>
                      <a:pt x="30" y="247"/>
                    </a:lnTo>
                    <a:lnTo>
                      <a:pt x="31" y="247"/>
                    </a:lnTo>
                    <a:lnTo>
                      <a:pt x="31" y="246"/>
                    </a:lnTo>
                    <a:lnTo>
                      <a:pt x="32" y="245"/>
                    </a:lnTo>
                    <a:lnTo>
                      <a:pt x="31" y="245"/>
                    </a:lnTo>
                    <a:lnTo>
                      <a:pt x="32" y="244"/>
                    </a:lnTo>
                    <a:lnTo>
                      <a:pt x="31" y="245"/>
                    </a:lnTo>
                    <a:lnTo>
                      <a:pt x="31" y="244"/>
                    </a:lnTo>
                    <a:lnTo>
                      <a:pt x="30" y="244"/>
                    </a:lnTo>
                    <a:lnTo>
                      <a:pt x="30" y="242"/>
                    </a:lnTo>
                    <a:lnTo>
                      <a:pt x="30" y="241"/>
                    </a:lnTo>
                    <a:lnTo>
                      <a:pt x="31" y="241"/>
                    </a:lnTo>
                    <a:lnTo>
                      <a:pt x="31" y="240"/>
                    </a:lnTo>
                    <a:lnTo>
                      <a:pt x="31" y="239"/>
                    </a:lnTo>
                    <a:lnTo>
                      <a:pt x="32" y="239"/>
                    </a:lnTo>
                    <a:lnTo>
                      <a:pt x="31" y="239"/>
                    </a:lnTo>
                    <a:lnTo>
                      <a:pt x="32" y="239"/>
                    </a:lnTo>
                    <a:lnTo>
                      <a:pt x="32" y="237"/>
                    </a:lnTo>
                    <a:lnTo>
                      <a:pt x="32" y="236"/>
                    </a:lnTo>
                    <a:lnTo>
                      <a:pt x="33" y="236"/>
                    </a:lnTo>
                    <a:lnTo>
                      <a:pt x="33" y="235"/>
                    </a:lnTo>
                    <a:lnTo>
                      <a:pt x="35" y="235"/>
                    </a:lnTo>
                    <a:lnTo>
                      <a:pt x="35" y="234"/>
                    </a:lnTo>
                    <a:lnTo>
                      <a:pt x="35" y="235"/>
                    </a:lnTo>
                    <a:lnTo>
                      <a:pt x="36" y="235"/>
                    </a:lnTo>
                    <a:lnTo>
                      <a:pt x="36" y="234"/>
                    </a:lnTo>
                    <a:lnTo>
                      <a:pt x="36" y="232"/>
                    </a:lnTo>
                    <a:lnTo>
                      <a:pt x="36" y="231"/>
                    </a:lnTo>
                    <a:lnTo>
                      <a:pt x="35" y="231"/>
                    </a:lnTo>
                    <a:lnTo>
                      <a:pt x="33" y="231"/>
                    </a:lnTo>
                    <a:lnTo>
                      <a:pt x="33" y="230"/>
                    </a:lnTo>
                    <a:lnTo>
                      <a:pt x="35" y="229"/>
                    </a:lnTo>
                    <a:lnTo>
                      <a:pt x="35" y="227"/>
                    </a:lnTo>
                    <a:lnTo>
                      <a:pt x="36" y="227"/>
                    </a:lnTo>
                    <a:lnTo>
                      <a:pt x="35" y="227"/>
                    </a:lnTo>
                    <a:lnTo>
                      <a:pt x="36" y="226"/>
                    </a:lnTo>
                    <a:lnTo>
                      <a:pt x="36" y="225"/>
                    </a:lnTo>
                    <a:lnTo>
                      <a:pt x="37" y="225"/>
                    </a:lnTo>
                    <a:lnTo>
                      <a:pt x="37" y="224"/>
                    </a:lnTo>
                    <a:lnTo>
                      <a:pt x="38" y="224"/>
                    </a:lnTo>
                    <a:lnTo>
                      <a:pt x="40" y="222"/>
                    </a:lnTo>
                    <a:lnTo>
                      <a:pt x="38" y="222"/>
                    </a:lnTo>
                    <a:lnTo>
                      <a:pt x="40" y="222"/>
                    </a:lnTo>
                    <a:lnTo>
                      <a:pt x="38" y="222"/>
                    </a:lnTo>
                    <a:lnTo>
                      <a:pt x="38" y="221"/>
                    </a:lnTo>
                    <a:lnTo>
                      <a:pt x="40" y="221"/>
                    </a:lnTo>
                    <a:lnTo>
                      <a:pt x="40" y="220"/>
                    </a:lnTo>
                    <a:lnTo>
                      <a:pt x="40" y="219"/>
                    </a:lnTo>
                    <a:lnTo>
                      <a:pt x="41" y="219"/>
                    </a:lnTo>
                    <a:lnTo>
                      <a:pt x="40" y="219"/>
                    </a:lnTo>
                    <a:lnTo>
                      <a:pt x="40" y="218"/>
                    </a:lnTo>
                    <a:lnTo>
                      <a:pt x="41" y="218"/>
                    </a:lnTo>
                    <a:lnTo>
                      <a:pt x="41" y="219"/>
                    </a:lnTo>
                    <a:lnTo>
                      <a:pt x="41" y="218"/>
                    </a:lnTo>
                    <a:lnTo>
                      <a:pt x="41" y="219"/>
                    </a:lnTo>
                    <a:lnTo>
                      <a:pt x="42" y="219"/>
                    </a:lnTo>
                    <a:lnTo>
                      <a:pt x="42" y="218"/>
                    </a:lnTo>
                    <a:lnTo>
                      <a:pt x="43" y="218"/>
                    </a:lnTo>
                    <a:lnTo>
                      <a:pt x="45" y="218"/>
                    </a:lnTo>
                    <a:lnTo>
                      <a:pt x="45" y="216"/>
                    </a:lnTo>
                    <a:lnTo>
                      <a:pt x="46" y="216"/>
                    </a:lnTo>
                    <a:lnTo>
                      <a:pt x="45" y="216"/>
                    </a:lnTo>
                    <a:lnTo>
                      <a:pt x="46" y="216"/>
                    </a:lnTo>
                    <a:lnTo>
                      <a:pt x="46" y="215"/>
                    </a:lnTo>
                    <a:lnTo>
                      <a:pt x="46" y="214"/>
                    </a:lnTo>
                    <a:lnTo>
                      <a:pt x="45" y="214"/>
                    </a:lnTo>
                    <a:lnTo>
                      <a:pt x="46" y="214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6" y="213"/>
                    </a:lnTo>
                    <a:lnTo>
                      <a:pt x="45" y="213"/>
                    </a:lnTo>
                    <a:lnTo>
                      <a:pt x="46" y="213"/>
                    </a:lnTo>
                    <a:lnTo>
                      <a:pt x="46" y="211"/>
                    </a:lnTo>
                    <a:lnTo>
                      <a:pt x="45" y="211"/>
                    </a:lnTo>
                    <a:lnTo>
                      <a:pt x="45" y="210"/>
                    </a:lnTo>
                    <a:lnTo>
                      <a:pt x="46" y="210"/>
                    </a:lnTo>
                    <a:lnTo>
                      <a:pt x="46" y="211"/>
                    </a:lnTo>
                    <a:lnTo>
                      <a:pt x="46" y="210"/>
                    </a:lnTo>
                    <a:lnTo>
                      <a:pt x="46" y="209"/>
                    </a:lnTo>
                    <a:lnTo>
                      <a:pt x="46" y="210"/>
                    </a:lnTo>
                    <a:lnTo>
                      <a:pt x="47" y="210"/>
                    </a:lnTo>
                    <a:lnTo>
                      <a:pt x="48" y="210"/>
                    </a:lnTo>
                    <a:lnTo>
                      <a:pt x="48" y="209"/>
                    </a:lnTo>
                    <a:lnTo>
                      <a:pt x="48" y="210"/>
                    </a:lnTo>
                    <a:lnTo>
                      <a:pt x="48" y="209"/>
                    </a:lnTo>
                    <a:lnTo>
                      <a:pt x="49" y="209"/>
                    </a:lnTo>
                    <a:lnTo>
                      <a:pt x="49" y="208"/>
                    </a:lnTo>
                    <a:lnTo>
                      <a:pt x="48" y="208"/>
                    </a:lnTo>
                    <a:lnTo>
                      <a:pt x="49" y="208"/>
                    </a:lnTo>
                    <a:lnTo>
                      <a:pt x="48" y="208"/>
                    </a:lnTo>
                    <a:lnTo>
                      <a:pt x="48" y="206"/>
                    </a:lnTo>
                    <a:lnTo>
                      <a:pt x="48" y="205"/>
                    </a:lnTo>
                    <a:lnTo>
                      <a:pt x="48" y="206"/>
                    </a:lnTo>
                    <a:lnTo>
                      <a:pt x="49" y="206"/>
                    </a:lnTo>
                    <a:lnTo>
                      <a:pt x="49" y="205"/>
                    </a:lnTo>
                    <a:lnTo>
                      <a:pt x="48" y="205"/>
                    </a:lnTo>
                    <a:lnTo>
                      <a:pt x="49" y="205"/>
                    </a:lnTo>
                    <a:lnTo>
                      <a:pt x="49" y="204"/>
                    </a:lnTo>
                    <a:lnTo>
                      <a:pt x="49" y="205"/>
                    </a:lnTo>
                    <a:lnTo>
                      <a:pt x="49" y="204"/>
                    </a:lnTo>
                    <a:lnTo>
                      <a:pt x="51" y="204"/>
                    </a:lnTo>
                    <a:lnTo>
                      <a:pt x="52" y="204"/>
                    </a:lnTo>
                    <a:lnTo>
                      <a:pt x="52" y="203"/>
                    </a:lnTo>
                    <a:lnTo>
                      <a:pt x="53" y="203"/>
                    </a:lnTo>
                    <a:lnTo>
                      <a:pt x="52" y="203"/>
                    </a:lnTo>
                    <a:lnTo>
                      <a:pt x="52" y="201"/>
                    </a:lnTo>
                    <a:lnTo>
                      <a:pt x="52" y="200"/>
                    </a:lnTo>
                    <a:lnTo>
                      <a:pt x="52" y="199"/>
                    </a:lnTo>
                    <a:lnTo>
                      <a:pt x="51" y="199"/>
                    </a:lnTo>
                    <a:lnTo>
                      <a:pt x="52" y="199"/>
                    </a:lnTo>
                    <a:lnTo>
                      <a:pt x="53" y="199"/>
                    </a:lnTo>
                    <a:lnTo>
                      <a:pt x="54" y="199"/>
                    </a:lnTo>
                    <a:lnTo>
                      <a:pt x="54" y="198"/>
                    </a:lnTo>
                    <a:lnTo>
                      <a:pt x="54" y="199"/>
                    </a:lnTo>
                    <a:lnTo>
                      <a:pt x="56" y="199"/>
                    </a:lnTo>
                    <a:lnTo>
                      <a:pt x="57" y="199"/>
                    </a:lnTo>
                    <a:lnTo>
                      <a:pt x="57" y="198"/>
                    </a:lnTo>
                    <a:lnTo>
                      <a:pt x="58" y="198"/>
                    </a:lnTo>
                    <a:lnTo>
                      <a:pt x="57" y="198"/>
                    </a:lnTo>
                    <a:lnTo>
                      <a:pt x="57" y="196"/>
                    </a:lnTo>
                    <a:lnTo>
                      <a:pt x="58" y="196"/>
                    </a:lnTo>
                    <a:lnTo>
                      <a:pt x="58" y="198"/>
                    </a:lnTo>
                    <a:lnTo>
                      <a:pt x="58" y="196"/>
                    </a:lnTo>
                    <a:lnTo>
                      <a:pt x="58" y="198"/>
                    </a:lnTo>
                    <a:lnTo>
                      <a:pt x="58" y="196"/>
                    </a:lnTo>
                    <a:lnTo>
                      <a:pt x="59" y="196"/>
                    </a:lnTo>
                    <a:lnTo>
                      <a:pt x="61" y="196"/>
                    </a:lnTo>
                    <a:lnTo>
                      <a:pt x="61" y="195"/>
                    </a:lnTo>
                    <a:lnTo>
                      <a:pt x="59" y="195"/>
                    </a:lnTo>
                    <a:lnTo>
                      <a:pt x="61" y="195"/>
                    </a:lnTo>
                    <a:lnTo>
                      <a:pt x="59" y="195"/>
                    </a:lnTo>
                    <a:lnTo>
                      <a:pt x="59" y="194"/>
                    </a:lnTo>
                    <a:lnTo>
                      <a:pt x="61" y="194"/>
                    </a:lnTo>
                    <a:lnTo>
                      <a:pt x="61" y="195"/>
                    </a:lnTo>
                    <a:lnTo>
                      <a:pt x="61" y="194"/>
                    </a:lnTo>
                    <a:lnTo>
                      <a:pt x="62" y="194"/>
                    </a:lnTo>
                    <a:lnTo>
                      <a:pt x="62" y="193"/>
                    </a:lnTo>
                    <a:lnTo>
                      <a:pt x="63" y="193"/>
                    </a:lnTo>
                    <a:lnTo>
                      <a:pt x="63" y="192"/>
                    </a:lnTo>
                    <a:lnTo>
                      <a:pt x="64" y="192"/>
                    </a:lnTo>
                    <a:lnTo>
                      <a:pt x="64" y="190"/>
                    </a:lnTo>
                    <a:lnTo>
                      <a:pt x="64" y="192"/>
                    </a:lnTo>
                    <a:lnTo>
                      <a:pt x="66" y="192"/>
                    </a:lnTo>
                    <a:lnTo>
                      <a:pt x="66" y="190"/>
                    </a:lnTo>
                    <a:lnTo>
                      <a:pt x="67" y="190"/>
                    </a:lnTo>
                    <a:lnTo>
                      <a:pt x="66" y="190"/>
                    </a:lnTo>
                    <a:lnTo>
                      <a:pt x="67" y="189"/>
                    </a:lnTo>
                    <a:lnTo>
                      <a:pt x="66" y="189"/>
                    </a:lnTo>
                    <a:lnTo>
                      <a:pt x="66" y="188"/>
                    </a:lnTo>
                    <a:lnTo>
                      <a:pt x="67" y="188"/>
                    </a:lnTo>
                    <a:lnTo>
                      <a:pt x="66" y="188"/>
                    </a:lnTo>
                    <a:lnTo>
                      <a:pt x="67" y="188"/>
                    </a:lnTo>
                    <a:lnTo>
                      <a:pt x="66" y="188"/>
                    </a:lnTo>
                    <a:lnTo>
                      <a:pt x="67" y="188"/>
                    </a:lnTo>
                    <a:lnTo>
                      <a:pt x="66" y="188"/>
                    </a:lnTo>
                    <a:lnTo>
                      <a:pt x="67" y="187"/>
                    </a:lnTo>
                    <a:lnTo>
                      <a:pt x="67" y="185"/>
                    </a:lnTo>
                    <a:lnTo>
                      <a:pt x="68" y="185"/>
                    </a:lnTo>
                    <a:lnTo>
                      <a:pt x="67" y="185"/>
                    </a:lnTo>
                    <a:lnTo>
                      <a:pt x="68" y="185"/>
                    </a:lnTo>
                    <a:lnTo>
                      <a:pt x="68" y="184"/>
                    </a:lnTo>
                    <a:lnTo>
                      <a:pt x="69" y="184"/>
                    </a:lnTo>
                    <a:lnTo>
                      <a:pt x="69" y="183"/>
                    </a:lnTo>
                    <a:lnTo>
                      <a:pt x="69" y="182"/>
                    </a:lnTo>
                    <a:lnTo>
                      <a:pt x="69" y="180"/>
                    </a:lnTo>
                    <a:lnTo>
                      <a:pt x="69" y="179"/>
                    </a:lnTo>
                    <a:lnTo>
                      <a:pt x="69" y="178"/>
                    </a:lnTo>
                    <a:lnTo>
                      <a:pt x="69" y="177"/>
                    </a:lnTo>
                    <a:lnTo>
                      <a:pt x="68" y="175"/>
                    </a:lnTo>
                    <a:lnTo>
                      <a:pt x="68" y="174"/>
                    </a:lnTo>
                    <a:lnTo>
                      <a:pt x="68" y="173"/>
                    </a:lnTo>
                    <a:lnTo>
                      <a:pt x="68" y="172"/>
                    </a:lnTo>
                    <a:lnTo>
                      <a:pt x="67" y="172"/>
                    </a:lnTo>
                    <a:lnTo>
                      <a:pt x="67" y="170"/>
                    </a:lnTo>
                    <a:lnTo>
                      <a:pt x="67" y="169"/>
                    </a:lnTo>
                    <a:lnTo>
                      <a:pt x="67" y="168"/>
                    </a:lnTo>
                    <a:lnTo>
                      <a:pt x="67" y="167"/>
                    </a:lnTo>
                    <a:lnTo>
                      <a:pt x="66" y="167"/>
                    </a:lnTo>
                    <a:lnTo>
                      <a:pt x="66" y="166"/>
                    </a:lnTo>
                    <a:lnTo>
                      <a:pt x="64" y="166"/>
                    </a:lnTo>
                    <a:lnTo>
                      <a:pt x="64" y="164"/>
                    </a:lnTo>
                    <a:lnTo>
                      <a:pt x="63" y="164"/>
                    </a:lnTo>
                    <a:lnTo>
                      <a:pt x="63" y="163"/>
                    </a:lnTo>
                    <a:lnTo>
                      <a:pt x="63" y="162"/>
                    </a:lnTo>
                    <a:lnTo>
                      <a:pt x="63" y="161"/>
                    </a:lnTo>
                    <a:lnTo>
                      <a:pt x="63" y="159"/>
                    </a:lnTo>
                    <a:lnTo>
                      <a:pt x="63" y="158"/>
                    </a:lnTo>
                    <a:lnTo>
                      <a:pt x="63" y="157"/>
                    </a:lnTo>
                    <a:lnTo>
                      <a:pt x="63" y="156"/>
                    </a:lnTo>
                    <a:lnTo>
                      <a:pt x="63" y="154"/>
                    </a:lnTo>
                    <a:lnTo>
                      <a:pt x="63" y="153"/>
                    </a:lnTo>
                    <a:lnTo>
                      <a:pt x="63" y="152"/>
                    </a:lnTo>
                    <a:lnTo>
                      <a:pt x="63" y="151"/>
                    </a:lnTo>
                    <a:lnTo>
                      <a:pt x="64" y="151"/>
                    </a:lnTo>
                    <a:lnTo>
                      <a:pt x="64" y="149"/>
                    </a:lnTo>
                    <a:lnTo>
                      <a:pt x="66" y="149"/>
                    </a:lnTo>
                    <a:lnTo>
                      <a:pt x="66" y="148"/>
                    </a:lnTo>
                    <a:lnTo>
                      <a:pt x="67" y="147"/>
                    </a:lnTo>
                    <a:lnTo>
                      <a:pt x="68" y="147"/>
                    </a:lnTo>
                    <a:lnTo>
                      <a:pt x="71" y="144"/>
                    </a:lnTo>
                    <a:lnTo>
                      <a:pt x="72" y="143"/>
                    </a:lnTo>
                    <a:lnTo>
                      <a:pt x="73" y="143"/>
                    </a:lnTo>
                    <a:lnTo>
                      <a:pt x="73" y="142"/>
                    </a:lnTo>
                    <a:lnTo>
                      <a:pt x="73" y="141"/>
                    </a:lnTo>
                    <a:lnTo>
                      <a:pt x="73" y="140"/>
                    </a:lnTo>
                    <a:lnTo>
                      <a:pt x="73" y="138"/>
                    </a:lnTo>
                    <a:lnTo>
                      <a:pt x="73" y="137"/>
                    </a:lnTo>
                    <a:lnTo>
                      <a:pt x="73" y="136"/>
                    </a:lnTo>
                    <a:lnTo>
                      <a:pt x="73" y="135"/>
                    </a:lnTo>
                    <a:lnTo>
                      <a:pt x="73" y="133"/>
                    </a:lnTo>
                    <a:lnTo>
                      <a:pt x="73" y="132"/>
                    </a:lnTo>
                    <a:lnTo>
                      <a:pt x="74" y="132"/>
                    </a:lnTo>
                    <a:lnTo>
                      <a:pt x="74" y="131"/>
                    </a:lnTo>
                    <a:lnTo>
                      <a:pt x="74" y="130"/>
                    </a:lnTo>
                    <a:lnTo>
                      <a:pt x="73" y="130"/>
                    </a:lnTo>
                    <a:lnTo>
                      <a:pt x="73" y="128"/>
                    </a:lnTo>
                    <a:lnTo>
                      <a:pt x="72" y="128"/>
                    </a:lnTo>
                    <a:lnTo>
                      <a:pt x="73" y="128"/>
                    </a:lnTo>
                    <a:lnTo>
                      <a:pt x="73" y="127"/>
                    </a:lnTo>
                    <a:lnTo>
                      <a:pt x="73" y="126"/>
                    </a:lnTo>
                    <a:lnTo>
                      <a:pt x="74" y="126"/>
                    </a:lnTo>
                    <a:lnTo>
                      <a:pt x="74" y="125"/>
                    </a:lnTo>
                    <a:lnTo>
                      <a:pt x="75" y="125"/>
                    </a:lnTo>
                    <a:lnTo>
                      <a:pt x="75" y="123"/>
                    </a:lnTo>
                    <a:lnTo>
                      <a:pt x="75" y="122"/>
                    </a:lnTo>
                    <a:lnTo>
                      <a:pt x="75" y="121"/>
                    </a:lnTo>
                    <a:lnTo>
                      <a:pt x="75" y="120"/>
                    </a:lnTo>
                    <a:lnTo>
                      <a:pt x="77" y="120"/>
                    </a:lnTo>
                    <a:lnTo>
                      <a:pt x="77" y="118"/>
                    </a:lnTo>
                    <a:lnTo>
                      <a:pt x="77" y="117"/>
                    </a:lnTo>
                    <a:lnTo>
                      <a:pt x="77" y="116"/>
                    </a:lnTo>
                    <a:lnTo>
                      <a:pt x="77" y="115"/>
                    </a:lnTo>
                    <a:lnTo>
                      <a:pt x="77" y="114"/>
                    </a:lnTo>
                    <a:lnTo>
                      <a:pt x="78" y="112"/>
                    </a:lnTo>
                    <a:lnTo>
                      <a:pt x="78" y="111"/>
                    </a:lnTo>
                    <a:lnTo>
                      <a:pt x="78" y="110"/>
                    </a:lnTo>
                    <a:lnTo>
                      <a:pt x="79" y="110"/>
                    </a:lnTo>
                    <a:lnTo>
                      <a:pt x="79" y="109"/>
                    </a:lnTo>
                    <a:lnTo>
                      <a:pt x="79" y="107"/>
                    </a:lnTo>
                    <a:lnTo>
                      <a:pt x="79" y="106"/>
                    </a:lnTo>
                    <a:lnTo>
                      <a:pt x="80" y="106"/>
                    </a:lnTo>
                    <a:lnTo>
                      <a:pt x="80" y="107"/>
                    </a:lnTo>
                    <a:lnTo>
                      <a:pt x="82" y="107"/>
                    </a:lnTo>
                    <a:lnTo>
                      <a:pt x="82" y="106"/>
                    </a:lnTo>
                    <a:lnTo>
                      <a:pt x="83" y="106"/>
                    </a:lnTo>
                    <a:lnTo>
                      <a:pt x="83" y="107"/>
                    </a:lnTo>
                    <a:lnTo>
                      <a:pt x="83" y="106"/>
                    </a:lnTo>
                    <a:lnTo>
                      <a:pt x="84" y="106"/>
                    </a:lnTo>
                    <a:lnTo>
                      <a:pt x="85" y="106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87" y="104"/>
                    </a:lnTo>
                    <a:lnTo>
                      <a:pt x="88" y="104"/>
                    </a:lnTo>
                    <a:lnTo>
                      <a:pt x="87" y="104"/>
                    </a:lnTo>
                    <a:lnTo>
                      <a:pt x="88" y="104"/>
                    </a:lnTo>
                    <a:lnTo>
                      <a:pt x="88" y="102"/>
                    </a:lnTo>
                    <a:lnTo>
                      <a:pt x="89" y="102"/>
                    </a:lnTo>
                    <a:lnTo>
                      <a:pt x="89" y="101"/>
                    </a:lnTo>
                    <a:lnTo>
                      <a:pt x="90" y="101"/>
                    </a:lnTo>
                    <a:lnTo>
                      <a:pt x="92" y="101"/>
                    </a:lnTo>
                    <a:lnTo>
                      <a:pt x="92" y="100"/>
                    </a:lnTo>
                    <a:lnTo>
                      <a:pt x="93" y="100"/>
                    </a:lnTo>
                    <a:lnTo>
                      <a:pt x="93" y="99"/>
                    </a:lnTo>
                    <a:lnTo>
                      <a:pt x="94" y="99"/>
                    </a:lnTo>
                    <a:lnTo>
                      <a:pt x="95" y="99"/>
                    </a:lnTo>
                    <a:lnTo>
                      <a:pt x="97" y="99"/>
                    </a:lnTo>
                    <a:lnTo>
                      <a:pt x="98" y="99"/>
                    </a:lnTo>
                    <a:lnTo>
                      <a:pt x="97" y="99"/>
                    </a:lnTo>
                    <a:lnTo>
                      <a:pt x="97" y="97"/>
                    </a:lnTo>
                    <a:lnTo>
                      <a:pt x="98" y="97"/>
                    </a:lnTo>
                    <a:lnTo>
                      <a:pt x="98" y="96"/>
                    </a:lnTo>
                    <a:lnTo>
                      <a:pt x="99" y="96"/>
                    </a:lnTo>
                    <a:lnTo>
                      <a:pt x="99" y="95"/>
                    </a:lnTo>
                    <a:lnTo>
                      <a:pt x="98" y="95"/>
                    </a:lnTo>
                    <a:lnTo>
                      <a:pt x="99" y="95"/>
                    </a:lnTo>
                    <a:lnTo>
                      <a:pt x="99" y="94"/>
                    </a:lnTo>
                    <a:lnTo>
                      <a:pt x="100" y="95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1" y="92"/>
                    </a:lnTo>
                    <a:lnTo>
                      <a:pt x="101" y="91"/>
                    </a:lnTo>
                    <a:lnTo>
                      <a:pt x="101" y="92"/>
                    </a:lnTo>
                    <a:lnTo>
                      <a:pt x="103" y="92"/>
                    </a:lnTo>
                    <a:lnTo>
                      <a:pt x="103" y="91"/>
                    </a:lnTo>
                    <a:lnTo>
                      <a:pt x="103" y="92"/>
                    </a:lnTo>
                    <a:lnTo>
                      <a:pt x="104" y="92"/>
                    </a:lnTo>
                    <a:lnTo>
                      <a:pt x="104" y="91"/>
                    </a:lnTo>
                    <a:lnTo>
                      <a:pt x="105" y="91"/>
                    </a:lnTo>
                    <a:lnTo>
                      <a:pt x="104" y="91"/>
                    </a:lnTo>
                    <a:lnTo>
                      <a:pt x="105" y="92"/>
                    </a:lnTo>
                    <a:lnTo>
                      <a:pt x="105" y="91"/>
                    </a:lnTo>
                    <a:lnTo>
                      <a:pt x="105" y="92"/>
                    </a:lnTo>
                    <a:lnTo>
                      <a:pt x="106" y="92"/>
                    </a:lnTo>
                    <a:lnTo>
                      <a:pt x="108" y="92"/>
                    </a:lnTo>
                    <a:lnTo>
                      <a:pt x="108" y="91"/>
                    </a:lnTo>
                    <a:lnTo>
                      <a:pt x="109" y="91"/>
                    </a:lnTo>
                    <a:lnTo>
                      <a:pt x="109" y="90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1" y="91"/>
                    </a:lnTo>
                    <a:lnTo>
                      <a:pt x="113" y="91"/>
                    </a:lnTo>
                    <a:lnTo>
                      <a:pt x="114" y="91"/>
                    </a:lnTo>
                    <a:lnTo>
                      <a:pt x="115" y="91"/>
                    </a:lnTo>
                    <a:lnTo>
                      <a:pt x="116" y="91"/>
                    </a:lnTo>
                    <a:lnTo>
                      <a:pt x="116" y="90"/>
                    </a:lnTo>
                    <a:lnTo>
                      <a:pt x="116" y="89"/>
                    </a:lnTo>
                    <a:lnTo>
                      <a:pt x="118" y="89"/>
                    </a:lnTo>
                    <a:lnTo>
                      <a:pt x="118" y="90"/>
                    </a:lnTo>
                    <a:lnTo>
                      <a:pt x="119" y="90"/>
                    </a:lnTo>
                    <a:lnTo>
                      <a:pt x="120" y="90"/>
                    </a:lnTo>
                    <a:lnTo>
                      <a:pt x="121" y="90"/>
                    </a:lnTo>
                    <a:lnTo>
                      <a:pt x="121" y="89"/>
                    </a:lnTo>
                    <a:lnTo>
                      <a:pt x="123" y="89"/>
                    </a:lnTo>
                    <a:lnTo>
                      <a:pt x="124" y="89"/>
                    </a:lnTo>
                    <a:lnTo>
                      <a:pt x="124" y="88"/>
                    </a:lnTo>
                    <a:lnTo>
                      <a:pt x="125" y="88"/>
                    </a:lnTo>
                    <a:lnTo>
                      <a:pt x="126" y="88"/>
                    </a:lnTo>
                    <a:lnTo>
                      <a:pt x="126" y="86"/>
                    </a:lnTo>
                    <a:lnTo>
                      <a:pt x="126" y="88"/>
                    </a:lnTo>
                    <a:lnTo>
                      <a:pt x="127" y="88"/>
                    </a:lnTo>
                    <a:lnTo>
                      <a:pt x="127" y="86"/>
                    </a:lnTo>
                    <a:lnTo>
                      <a:pt x="126" y="86"/>
                    </a:lnTo>
                    <a:lnTo>
                      <a:pt x="127" y="86"/>
                    </a:lnTo>
                    <a:lnTo>
                      <a:pt x="127" y="88"/>
                    </a:lnTo>
                    <a:lnTo>
                      <a:pt x="127" y="86"/>
                    </a:lnTo>
                    <a:lnTo>
                      <a:pt x="129" y="86"/>
                    </a:lnTo>
                    <a:lnTo>
                      <a:pt x="129" y="85"/>
                    </a:lnTo>
                    <a:lnTo>
                      <a:pt x="129" y="86"/>
                    </a:lnTo>
                    <a:lnTo>
                      <a:pt x="129" y="85"/>
                    </a:lnTo>
                    <a:lnTo>
                      <a:pt x="130" y="85"/>
                    </a:lnTo>
                    <a:lnTo>
                      <a:pt x="129" y="85"/>
                    </a:lnTo>
                    <a:lnTo>
                      <a:pt x="130" y="85"/>
                    </a:lnTo>
                    <a:lnTo>
                      <a:pt x="130" y="84"/>
                    </a:lnTo>
                    <a:lnTo>
                      <a:pt x="130" y="83"/>
                    </a:lnTo>
                    <a:lnTo>
                      <a:pt x="130" y="81"/>
                    </a:lnTo>
                    <a:lnTo>
                      <a:pt x="129" y="81"/>
                    </a:lnTo>
                    <a:lnTo>
                      <a:pt x="129" y="80"/>
                    </a:lnTo>
                    <a:lnTo>
                      <a:pt x="130" y="80"/>
                    </a:lnTo>
                    <a:lnTo>
                      <a:pt x="130" y="79"/>
                    </a:lnTo>
                    <a:lnTo>
                      <a:pt x="130" y="78"/>
                    </a:lnTo>
                    <a:lnTo>
                      <a:pt x="130" y="76"/>
                    </a:lnTo>
                    <a:lnTo>
                      <a:pt x="130" y="75"/>
                    </a:lnTo>
                    <a:lnTo>
                      <a:pt x="129" y="75"/>
                    </a:lnTo>
                    <a:lnTo>
                      <a:pt x="129" y="74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1" y="73"/>
                    </a:lnTo>
                    <a:lnTo>
                      <a:pt x="131" y="71"/>
                    </a:lnTo>
                    <a:lnTo>
                      <a:pt x="131" y="73"/>
                    </a:lnTo>
                    <a:lnTo>
                      <a:pt x="132" y="73"/>
                    </a:lnTo>
                    <a:lnTo>
                      <a:pt x="132" y="71"/>
                    </a:lnTo>
                    <a:lnTo>
                      <a:pt x="134" y="71"/>
                    </a:lnTo>
                    <a:lnTo>
                      <a:pt x="135" y="71"/>
                    </a:lnTo>
                    <a:lnTo>
                      <a:pt x="135" y="70"/>
                    </a:lnTo>
                    <a:lnTo>
                      <a:pt x="135" y="69"/>
                    </a:lnTo>
                    <a:lnTo>
                      <a:pt x="136" y="69"/>
                    </a:lnTo>
                    <a:lnTo>
                      <a:pt x="137" y="69"/>
                    </a:lnTo>
                    <a:lnTo>
                      <a:pt x="139" y="69"/>
                    </a:lnTo>
                    <a:lnTo>
                      <a:pt x="139" y="68"/>
                    </a:lnTo>
                    <a:lnTo>
                      <a:pt x="140" y="68"/>
                    </a:lnTo>
                    <a:lnTo>
                      <a:pt x="141" y="68"/>
                    </a:lnTo>
                    <a:lnTo>
                      <a:pt x="141" y="66"/>
                    </a:lnTo>
                    <a:lnTo>
                      <a:pt x="142" y="66"/>
                    </a:lnTo>
                    <a:lnTo>
                      <a:pt x="141" y="65"/>
                    </a:lnTo>
                    <a:lnTo>
                      <a:pt x="141" y="64"/>
                    </a:lnTo>
                    <a:lnTo>
                      <a:pt x="141" y="63"/>
                    </a:lnTo>
                    <a:lnTo>
                      <a:pt x="140" y="63"/>
                    </a:lnTo>
                    <a:lnTo>
                      <a:pt x="140" y="62"/>
                    </a:lnTo>
                    <a:lnTo>
                      <a:pt x="141" y="62"/>
                    </a:lnTo>
                    <a:lnTo>
                      <a:pt x="141" y="60"/>
                    </a:lnTo>
                    <a:lnTo>
                      <a:pt x="140" y="60"/>
                    </a:lnTo>
                    <a:lnTo>
                      <a:pt x="140" y="59"/>
                    </a:lnTo>
                    <a:lnTo>
                      <a:pt x="140" y="58"/>
                    </a:lnTo>
                    <a:lnTo>
                      <a:pt x="140" y="57"/>
                    </a:lnTo>
                    <a:lnTo>
                      <a:pt x="141" y="57"/>
                    </a:lnTo>
                    <a:lnTo>
                      <a:pt x="141" y="55"/>
                    </a:lnTo>
                    <a:lnTo>
                      <a:pt x="140" y="55"/>
                    </a:lnTo>
                    <a:lnTo>
                      <a:pt x="140" y="54"/>
                    </a:lnTo>
                    <a:lnTo>
                      <a:pt x="140" y="53"/>
                    </a:lnTo>
                    <a:lnTo>
                      <a:pt x="140" y="52"/>
                    </a:lnTo>
                    <a:lnTo>
                      <a:pt x="141" y="52"/>
                    </a:lnTo>
                    <a:lnTo>
                      <a:pt x="140" y="52"/>
                    </a:lnTo>
                    <a:lnTo>
                      <a:pt x="141" y="52"/>
                    </a:lnTo>
                    <a:lnTo>
                      <a:pt x="140" y="52"/>
                    </a:lnTo>
                    <a:lnTo>
                      <a:pt x="141" y="52"/>
                    </a:lnTo>
                    <a:lnTo>
                      <a:pt x="141" y="50"/>
                    </a:lnTo>
                    <a:lnTo>
                      <a:pt x="141" y="49"/>
                    </a:lnTo>
                    <a:lnTo>
                      <a:pt x="141" y="48"/>
                    </a:lnTo>
                    <a:lnTo>
                      <a:pt x="141" y="47"/>
                    </a:lnTo>
                    <a:lnTo>
                      <a:pt x="142" y="47"/>
                    </a:lnTo>
                    <a:lnTo>
                      <a:pt x="142" y="45"/>
                    </a:lnTo>
                    <a:lnTo>
                      <a:pt x="142" y="44"/>
                    </a:lnTo>
                    <a:lnTo>
                      <a:pt x="142" y="43"/>
                    </a:lnTo>
                    <a:lnTo>
                      <a:pt x="144" y="43"/>
                    </a:lnTo>
                    <a:lnTo>
                      <a:pt x="145" y="43"/>
                    </a:lnTo>
                    <a:lnTo>
                      <a:pt x="145" y="42"/>
                    </a:lnTo>
                    <a:lnTo>
                      <a:pt x="145" y="43"/>
                    </a:lnTo>
                    <a:lnTo>
                      <a:pt x="145" y="42"/>
                    </a:lnTo>
                    <a:lnTo>
                      <a:pt x="146" y="42"/>
                    </a:lnTo>
                    <a:lnTo>
                      <a:pt x="147" y="42"/>
                    </a:lnTo>
                    <a:lnTo>
                      <a:pt x="149" y="42"/>
                    </a:lnTo>
                    <a:lnTo>
                      <a:pt x="150" y="42"/>
                    </a:lnTo>
                    <a:lnTo>
                      <a:pt x="151" y="42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51" y="40"/>
                    </a:lnTo>
                    <a:lnTo>
                      <a:pt x="152" y="40"/>
                    </a:lnTo>
                    <a:lnTo>
                      <a:pt x="153" y="40"/>
                    </a:lnTo>
                    <a:lnTo>
                      <a:pt x="155" y="40"/>
                    </a:lnTo>
                    <a:lnTo>
                      <a:pt x="155" y="39"/>
                    </a:lnTo>
                    <a:lnTo>
                      <a:pt x="155" y="40"/>
                    </a:lnTo>
                    <a:lnTo>
                      <a:pt x="156" y="40"/>
                    </a:lnTo>
                    <a:lnTo>
                      <a:pt x="156" y="39"/>
                    </a:lnTo>
                    <a:lnTo>
                      <a:pt x="157" y="39"/>
                    </a:lnTo>
                    <a:lnTo>
                      <a:pt x="158" y="38"/>
                    </a:lnTo>
                    <a:lnTo>
                      <a:pt x="158" y="39"/>
                    </a:lnTo>
                    <a:lnTo>
                      <a:pt x="160" y="39"/>
                    </a:lnTo>
                    <a:lnTo>
                      <a:pt x="160" y="38"/>
                    </a:lnTo>
                    <a:lnTo>
                      <a:pt x="160" y="37"/>
                    </a:lnTo>
                    <a:lnTo>
                      <a:pt x="161" y="37"/>
                    </a:lnTo>
                    <a:lnTo>
                      <a:pt x="161" y="38"/>
                    </a:lnTo>
                    <a:lnTo>
                      <a:pt x="161" y="37"/>
                    </a:lnTo>
                    <a:lnTo>
                      <a:pt x="162" y="37"/>
                    </a:lnTo>
                    <a:lnTo>
                      <a:pt x="162" y="36"/>
                    </a:lnTo>
                    <a:lnTo>
                      <a:pt x="163" y="36"/>
                    </a:lnTo>
                    <a:lnTo>
                      <a:pt x="163" y="34"/>
                    </a:lnTo>
                    <a:lnTo>
                      <a:pt x="162" y="34"/>
                    </a:lnTo>
                    <a:lnTo>
                      <a:pt x="163" y="34"/>
                    </a:lnTo>
                    <a:lnTo>
                      <a:pt x="163" y="33"/>
                    </a:lnTo>
                    <a:lnTo>
                      <a:pt x="165" y="33"/>
                    </a:lnTo>
                    <a:lnTo>
                      <a:pt x="165" y="32"/>
                    </a:lnTo>
                    <a:lnTo>
                      <a:pt x="166" y="32"/>
                    </a:lnTo>
                    <a:lnTo>
                      <a:pt x="166" y="33"/>
                    </a:lnTo>
                    <a:lnTo>
                      <a:pt x="167" y="33"/>
                    </a:lnTo>
                    <a:lnTo>
                      <a:pt x="167" y="32"/>
                    </a:lnTo>
                    <a:lnTo>
                      <a:pt x="167" y="31"/>
                    </a:lnTo>
                    <a:lnTo>
                      <a:pt x="167" y="29"/>
                    </a:lnTo>
                    <a:lnTo>
                      <a:pt x="168" y="29"/>
                    </a:lnTo>
                    <a:lnTo>
                      <a:pt x="170" y="29"/>
                    </a:lnTo>
                    <a:lnTo>
                      <a:pt x="171" y="29"/>
                    </a:lnTo>
                    <a:lnTo>
                      <a:pt x="171" y="31"/>
                    </a:lnTo>
                    <a:lnTo>
                      <a:pt x="171" y="29"/>
                    </a:lnTo>
                    <a:lnTo>
                      <a:pt x="172" y="29"/>
                    </a:lnTo>
                    <a:lnTo>
                      <a:pt x="173" y="29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6" y="28"/>
                    </a:lnTo>
                    <a:lnTo>
                      <a:pt x="177" y="28"/>
                    </a:lnTo>
                    <a:lnTo>
                      <a:pt x="177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1" y="27"/>
                    </a:lnTo>
                    <a:lnTo>
                      <a:pt x="181" y="26"/>
                    </a:lnTo>
                    <a:lnTo>
                      <a:pt x="181" y="27"/>
                    </a:lnTo>
                    <a:lnTo>
                      <a:pt x="182" y="27"/>
                    </a:lnTo>
                    <a:lnTo>
                      <a:pt x="183" y="27"/>
                    </a:lnTo>
                    <a:lnTo>
                      <a:pt x="184" y="27"/>
                    </a:lnTo>
                    <a:lnTo>
                      <a:pt x="186" y="27"/>
                    </a:lnTo>
                    <a:lnTo>
                      <a:pt x="187" y="27"/>
                    </a:lnTo>
                    <a:lnTo>
                      <a:pt x="188" y="27"/>
                    </a:lnTo>
                    <a:lnTo>
                      <a:pt x="188" y="28"/>
                    </a:lnTo>
                    <a:lnTo>
                      <a:pt x="189" y="28"/>
                    </a:lnTo>
                    <a:lnTo>
                      <a:pt x="191" y="29"/>
                    </a:lnTo>
                    <a:lnTo>
                      <a:pt x="192" y="29"/>
                    </a:lnTo>
                    <a:lnTo>
                      <a:pt x="192" y="31"/>
                    </a:lnTo>
                    <a:lnTo>
                      <a:pt x="193" y="31"/>
                    </a:lnTo>
                    <a:lnTo>
                      <a:pt x="194" y="31"/>
                    </a:lnTo>
                    <a:lnTo>
                      <a:pt x="194" y="32"/>
                    </a:lnTo>
                    <a:lnTo>
                      <a:pt x="194" y="31"/>
                    </a:lnTo>
                    <a:lnTo>
                      <a:pt x="196" y="31"/>
                    </a:lnTo>
                    <a:lnTo>
                      <a:pt x="196" y="32"/>
                    </a:lnTo>
                    <a:lnTo>
                      <a:pt x="197" y="32"/>
                    </a:lnTo>
                    <a:lnTo>
                      <a:pt x="197" y="33"/>
                    </a:lnTo>
                    <a:lnTo>
                      <a:pt x="197" y="34"/>
                    </a:lnTo>
                    <a:lnTo>
                      <a:pt x="198" y="34"/>
                    </a:lnTo>
                    <a:lnTo>
                      <a:pt x="199" y="34"/>
                    </a:lnTo>
                    <a:lnTo>
                      <a:pt x="201" y="34"/>
                    </a:lnTo>
                    <a:lnTo>
                      <a:pt x="202" y="34"/>
                    </a:lnTo>
                    <a:lnTo>
                      <a:pt x="203" y="36"/>
                    </a:lnTo>
                    <a:lnTo>
                      <a:pt x="204" y="36"/>
                    </a:lnTo>
                    <a:lnTo>
                      <a:pt x="205" y="37"/>
                    </a:lnTo>
                    <a:lnTo>
                      <a:pt x="205" y="38"/>
                    </a:lnTo>
                    <a:lnTo>
                      <a:pt x="207" y="38"/>
                    </a:lnTo>
                    <a:lnTo>
                      <a:pt x="208" y="38"/>
                    </a:lnTo>
                    <a:lnTo>
                      <a:pt x="209" y="38"/>
                    </a:lnTo>
                    <a:lnTo>
                      <a:pt x="210" y="39"/>
                    </a:lnTo>
                    <a:lnTo>
                      <a:pt x="212" y="39"/>
                    </a:lnTo>
                    <a:lnTo>
                      <a:pt x="213" y="39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5" y="38"/>
                    </a:lnTo>
                    <a:lnTo>
                      <a:pt x="215" y="37"/>
                    </a:lnTo>
                    <a:lnTo>
                      <a:pt x="215" y="36"/>
                    </a:lnTo>
                    <a:lnTo>
                      <a:pt x="215" y="34"/>
                    </a:lnTo>
                    <a:lnTo>
                      <a:pt x="217" y="34"/>
                    </a:lnTo>
                    <a:lnTo>
                      <a:pt x="217" y="33"/>
                    </a:lnTo>
                    <a:lnTo>
                      <a:pt x="215" y="33"/>
                    </a:lnTo>
                    <a:lnTo>
                      <a:pt x="215" y="32"/>
                    </a:lnTo>
                    <a:lnTo>
                      <a:pt x="217" y="32"/>
                    </a:lnTo>
                    <a:lnTo>
                      <a:pt x="217" y="31"/>
                    </a:lnTo>
                    <a:lnTo>
                      <a:pt x="218" y="31"/>
                    </a:lnTo>
                    <a:lnTo>
                      <a:pt x="219" y="31"/>
                    </a:lnTo>
                    <a:lnTo>
                      <a:pt x="222" y="29"/>
                    </a:lnTo>
                    <a:lnTo>
                      <a:pt x="222" y="31"/>
                    </a:lnTo>
                    <a:lnTo>
                      <a:pt x="223" y="31"/>
                    </a:lnTo>
                    <a:lnTo>
                      <a:pt x="223" y="32"/>
                    </a:lnTo>
                    <a:lnTo>
                      <a:pt x="224" y="32"/>
                    </a:lnTo>
                    <a:lnTo>
                      <a:pt x="227" y="32"/>
                    </a:lnTo>
                    <a:lnTo>
                      <a:pt x="228" y="32"/>
                    </a:lnTo>
                    <a:lnTo>
                      <a:pt x="229" y="32"/>
                    </a:lnTo>
                    <a:lnTo>
                      <a:pt x="229" y="33"/>
                    </a:lnTo>
                    <a:lnTo>
                      <a:pt x="230" y="33"/>
                    </a:lnTo>
                    <a:lnTo>
                      <a:pt x="231" y="33"/>
                    </a:lnTo>
                    <a:lnTo>
                      <a:pt x="233" y="33"/>
                    </a:lnTo>
                    <a:lnTo>
                      <a:pt x="234" y="33"/>
                    </a:lnTo>
                    <a:lnTo>
                      <a:pt x="235" y="33"/>
                    </a:lnTo>
                    <a:lnTo>
                      <a:pt x="236" y="33"/>
                    </a:lnTo>
                    <a:lnTo>
                      <a:pt x="238" y="33"/>
                    </a:lnTo>
                    <a:lnTo>
                      <a:pt x="238" y="34"/>
                    </a:lnTo>
                    <a:lnTo>
                      <a:pt x="239" y="34"/>
                    </a:lnTo>
                    <a:lnTo>
                      <a:pt x="240" y="34"/>
                    </a:lnTo>
                    <a:lnTo>
                      <a:pt x="241" y="33"/>
                    </a:lnTo>
                    <a:lnTo>
                      <a:pt x="243" y="33"/>
                    </a:lnTo>
                    <a:lnTo>
                      <a:pt x="243" y="32"/>
                    </a:lnTo>
                    <a:lnTo>
                      <a:pt x="244" y="32"/>
                    </a:lnTo>
                    <a:lnTo>
                      <a:pt x="245" y="32"/>
                    </a:lnTo>
                    <a:lnTo>
                      <a:pt x="246" y="32"/>
                    </a:lnTo>
                    <a:lnTo>
                      <a:pt x="248" y="32"/>
                    </a:lnTo>
                    <a:lnTo>
                      <a:pt x="249" y="32"/>
                    </a:lnTo>
                    <a:lnTo>
                      <a:pt x="249" y="31"/>
                    </a:lnTo>
                    <a:lnTo>
                      <a:pt x="250" y="31"/>
                    </a:lnTo>
                    <a:lnTo>
                      <a:pt x="251" y="31"/>
                    </a:lnTo>
                    <a:lnTo>
                      <a:pt x="253" y="31"/>
                    </a:lnTo>
                    <a:lnTo>
                      <a:pt x="253" y="29"/>
                    </a:lnTo>
                    <a:lnTo>
                      <a:pt x="254" y="29"/>
                    </a:lnTo>
                    <a:lnTo>
                      <a:pt x="255" y="29"/>
                    </a:lnTo>
                    <a:lnTo>
                      <a:pt x="256" y="29"/>
                    </a:lnTo>
                    <a:lnTo>
                      <a:pt x="255" y="29"/>
                    </a:lnTo>
                    <a:lnTo>
                      <a:pt x="256" y="29"/>
                    </a:lnTo>
                    <a:lnTo>
                      <a:pt x="256" y="31"/>
                    </a:lnTo>
                    <a:lnTo>
                      <a:pt x="257" y="31"/>
                    </a:lnTo>
                    <a:lnTo>
                      <a:pt x="257" y="32"/>
                    </a:lnTo>
                    <a:lnTo>
                      <a:pt x="257" y="31"/>
                    </a:lnTo>
                    <a:lnTo>
                      <a:pt x="259" y="31"/>
                    </a:lnTo>
                    <a:lnTo>
                      <a:pt x="257" y="32"/>
                    </a:lnTo>
                    <a:lnTo>
                      <a:pt x="259" y="32"/>
                    </a:lnTo>
                    <a:lnTo>
                      <a:pt x="259" y="31"/>
                    </a:lnTo>
                    <a:lnTo>
                      <a:pt x="259" y="29"/>
                    </a:lnTo>
                    <a:lnTo>
                      <a:pt x="259" y="28"/>
                    </a:lnTo>
                    <a:lnTo>
                      <a:pt x="257" y="27"/>
                    </a:lnTo>
                    <a:lnTo>
                      <a:pt x="259" y="26"/>
                    </a:lnTo>
                    <a:lnTo>
                      <a:pt x="259" y="24"/>
                    </a:lnTo>
                    <a:lnTo>
                      <a:pt x="259" y="23"/>
                    </a:lnTo>
                    <a:lnTo>
                      <a:pt x="260" y="23"/>
                    </a:lnTo>
                    <a:lnTo>
                      <a:pt x="260" y="22"/>
                    </a:lnTo>
                    <a:lnTo>
                      <a:pt x="260" y="23"/>
                    </a:lnTo>
                    <a:lnTo>
                      <a:pt x="260" y="24"/>
                    </a:lnTo>
                    <a:lnTo>
                      <a:pt x="261" y="24"/>
                    </a:lnTo>
                    <a:lnTo>
                      <a:pt x="261" y="26"/>
                    </a:lnTo>
                    <a:lnTo>
                      <a:pt x="262" y="26"/>
                    </a:lnTo>
                    <a:lnTo>
                      <a:pt x="264" y="26"/>
                    </a:lnTo>
                    <a:lnTo>
                      <a:pt x="264" y="27"/>
                    </a:lnTo>
                    <a:lnTo>
                      <a:pt x="265" y="27"/>
                    </a:lnTo>
                    <a:lnTo>
                      <a:pt x="265" y="26"/>
                    </a:lnTo>
                    <a:lnTo>
                      <a:pt x="266" y="26"/>
                    </a:lnTo>
                    <a:lnTo>
                      <a:pt x="266" y="24"/>
                    </a:lnTo>
                    <a:lnTo>
                      <a:pt x="267" y="24"/>
                    </a:lnTo>
                    <a:lnTo>
                      <a:pt x="267" y="26"/>
                    </a:lnTo>
                    <a:lnTo>
                      <a:pt x="269" y="26"/>
                    </a:lnTo>
                    <a:lnTo>
                      <a:pt x="269" y="27"/>
                    </a:lnTo>
                    <a:lnTo>
                      <a:pt x="270" y="27"/>
                    </a:lnTo>
                    <a:lnTo>
                      <a:pt x="270" y="28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1" y="31"/>
                    </a:lnTo>
                    <a:lnTo>
                      <a:pt x="272" y="29"/>
                    </a:lnTo>
                    <a:lnTo>
                      <a:pt x="274" y="29"/>
                    </a:lnTo>
                    <a:lnTo>
                      <a:pt x="274" y="28"/>
                    </a:lnTo>
                    <a:lnTo>
                      <a:pt x="275" y="28"/>
                    </a:lnTo>
                    <a:lnTo>
                      <a:pt x="276" y="27"/>
                    </a:lnTo>
                    <a:lnTo>
                      <a:pt x="277" y="27"/>
                    </a:lnTo>
                    <a:lnTo>
                      <a:pt x="279" y="27"/>
                    </a:lnTo>
                    <a:lnTo>
                      <a:pt x="280" y="26"/>
                    </a:lnTo>
                    <a:lnTo>
                      <a:pt x="280" y="24"/>
                    </a:lnTo>
                    <a:lnTo>
                      <a:pt x="281" y="24"/>
                    </a:lnTo>
                    <a:lnTo>
                      <a:pt x="281" y="23"/>
                    </a:lnTo>
                    <a:lnTo>
                      <a:pt x="282" y="23"/>
                    </a:lnTo>
                    <a:lnTo>
                      <a:pt x="283" y="22"/>
                    </a:lnTo>
                    <a:lnTo>
                      <a:pt x="285" y="22"/>
                    </a:lnTo>
                    <a:lnTo>
                      <a:pt x="285" y="21"/>
                    </a:lnTo>
                    <a:lnTo>
                      <a:pt x="286" y="21"/>
                    </a:lnTo>
                    <a:lnTo>
                      <a:pt x="286" y="19"/>
                    </a:lnTo>
                    <a:lnTo>
                      <a:pt x="287" y="19"/>
                    </a:lnTo>
                    <a:lnTo>
                      <a:pt x="288" y="19"/>
                    </a:lnTo>
                    <a:lnTo>
                      <a:pt x="288" y="18"/>
                    </a:lnTo>
                    <a:lnTo>
                      <a:pt x="290" y="18"/>
                    </a:lnTo>
                    <a:lnTo>
                      <a:pt x="291" y="18"/>
                    </a:lnTo>
                    <a:lnTo>
                      <a:pt x="292" y="18"/>
                    </a:lnTo>
                    <a:lnTo>
                      <a:pt x="292" y="17"/>
                    </a:lnTo>
                    <a:lnTo>
                      <a:pt x="293" y="17"/>
                    </a:lnTo>
                    <a:lnTo>
                      <a:pt x="295" y="17"/>
                    </a:lnTo>
                    <a:lnTo>
                      <a:pt x="295" y="16"/>
                    </a:lnTo>
                    <a:lnTo>
                      <a:pt x="296" y="16"/>
                    </a:lnTo>
                    <a:lnTo>
                      <a:pt x="296" y="17"/>
                    </a:lnTo>
                    <a:lnTo>
                      <a:pt x="297" y="17"/>
                    </a:lnTo>
                    <a:lnTo>
                      <a:pt x="297" y="16"/>
                    </a:lnTo>
                    <a:lnTo>
                      <a:pt x="300" y="16"/>
                    </a:lnTo>
                    <a:lnTo>
                      <a:pt x="301" y="14"/>
                    </a:lnTo>
                    <a:lnTo>
                      <a:pt x="303" y="14"/>
                    </a:lnTo>
                    <a:lnTo>
                      <a:pt x="303" y="13"/>
                    </a:lnTo>
                    <a:lnTo>
                      <a:pt x="305" y="12"/>
                    </a:lnTo>
                    <a:lnTo>
                      <a:pt x="306" y="12"/>
                    </a:lnTo>
                    <a:lnTo>
                      <a:pt x="306" y="11"/>
                    </a:lnTo>
                    <a:lnTo>
                      <a:pt x="306" y="10"/>
                    </a:lnTo>
                    <a:lnTo>
                      <a:pt x="306" y="11"/>
                    </a:lnTo>
                    <a:lnTo>
                      <a:pt x="307" y="11"/>
                    </a:lnTo>
                    <a:lnTo>
                      <a:pt x="307" y="12"/>
                    </a:lnTo>
                    <a:lnTo>
                      <a:pt x="308" y="12"/>
                    </a:lnTo>
                    <a:lnTo>
                      <a:pt x="309" y="12"/>
                    </a:lnTo>
                    <a:lnTo>
                      <a:pt x="309" y="13"/>
                    </a:lnTo>
                    <a:lnTo>
                      <a:pt x="309" y="12"/>
                    </a:lnTo>
                    <a:lnTo>
                      <a:pt x="309" y="13"/>
                    </a:lnTo>
                    <a:lnTo>
                      <a:pt x="309" y="12"/>
                    </a:lnTo>
                    <a:lnTo>
                      <a:pt x="311" y="12"/>
                    </a:lnTo>
                    <a:lnTo>
                      <a:pt x="312" y="11"/>
                    </a:lnTo>
                    <a:lnTo>
                      <a:pt x="313" y="11"/>
                    </a:lnTo>
                    <a:lnTo>
                      <a:pt x="313" y="12"/>
                    </a:lnTo>
                    <a:lnTo>
                      <a:pt x="313" y="13"/>
                    </a:lnTo>
                    <a:lnTo>
                      <a:pt x="314" y="13"/>
                    </a:lnTo>
                    <a:lnTo>
                      <a:pt x="314" y="14"/>
                    </a:lnTo>
                    <a:lnTo>
                      <a:pt x="316" y="14"/>
                    </a:lnTo>
                    <a:lnTo>
                      <a:pt x="316" y="16"/>
                    </a:lnTo>
                    <a:lnTo>
                      <a:pt x="316" y="17"/>
                    </a:lnTo>
                    <a:lnTo>
                      <a:pt x="316" y="18"/>
                    </a:lnTo>
                    <a:lnTo>
                      <a:pt x="317" y="18"/>
                    </a:lnTo>
                    <a:lnTo>
                      <a:pt x="317" y="19"/>
                    </a:lnTo>
                    <a:lnTo>
                      <a:pt x="317" y="21"/>
                    </a:lnTo>
                    <a:lnTo>
                      <a:pt x="318" y="21"/>
                    </a:lnTo>
                    <a:lnTo>
                      <a:pt x="318" y="22"/>
                    </a:lnTo>
                    <a:lnTo>
                      <a:pt x="318" y="23"/>
                    </a:lnTo>
                    <a:lnTo>
                      <a:pt x="318" y="24"/>
                    </a:lnTo>
                    <a:lnTo>
                      <a:pt x="318" y="26"/>
                    </a:lnTo>
                    <a:lnTo>
                      <a:pt x="318" y="27"/>
                    </a:lnTo>
                    <a:lnTo>
                      <a:pt x="317" y="27"/>
                    </a:lnTo>
                    <a:lnTo>
                      <a:pt x="317" y="28"/>
                    </a:lnTo>
                    <a:lnTo>
                      <a:pt x="318" y="28"/>
                    </a:lnTo>
                    <a:lnTo>
                      <a:pt x="319" y="28"/>
                    </a:lnTo>
                    <a:lnTo>
                      <a:pt x="322" y="27"/>
                    </a:lnTo>
                    <a:lnTo>
                      <a:pt x="329" y="24"/>
                    </a:lnTo>
                    <a:lnTo>
                      <a:pt x="331" y="24"/>
                    </a:lnTo>
                    <a:lnTo>
                      <a:pt x="332" y="24"/>
                    </a:lnTo>
                    <a:lnTo>
                      <a:pt x="332" y="23"/>
                    </a:lnTo>
                    <a:lnTo>
                      <a:pt x="332" y="24"/>
                    </a:lnTo>
                    <a:lnTo>
                      <a:pt x="333" y="23"/>
                    </a:lnTo>
                    <a:lnTo>
                      <a:pt x="339" y="22"/>
                    </a:lnTo>
                    <a:lnTo>
                      <a:pt x="340" y="21"/>
                    </a:lnTo>
                    <a:lnTo>
                      <a:pt x="342" y="19"/>
                    </a:lnTo>
                    <a:lnTo>
                      <a:pt x="343" y="19"/>
                    </a:lnTo>
                    <a:lnTo>
                      <a:pt x="344" y="19"/>
                    </a:lnTo>
                    <a:lnTo>
                      <a:pt x="344" y="18"/>
                    </a:lnTo>
                    <a:lnTo>
                      <a:pt x="347" y="18"/>
                    </a:lnTo>
                    <a:lnTo>
                      <a:pt x="350" y="17"/>
                    </a:lnTo>
                    <a:lnTo>
                      <a:pt x="350" y="16"/>
                    </a:lnTo>
                    <a:lnTo>
                      <a:pt x="352" y="16"/>
                    </a:lnTo>
                    <a:lnTo>
                      <a:pt x="353" y="14"/>
                    </a:lnTo>
                    <a:lnTo>
                      <a:pt x="354" y="14"/>
                    </a:lnTo>
                    <a:lnTo>
                      <a:pt x="355" y="14"/>
                    </a:lnTo>
                    <a:lnTo>
                      <a:pt x="355" y="13"/>
                    </a:lnTo>
                    <a:lnTo>
                      <a:pt x="357" y="13"/>
                    </a:lnTo>
                    <a:lnTo>
                      <a:pt x="357" y="12"/>
                    </a:lnTo>
                    <a:lnTo>
                      <a:pt x="358" y="12"/>
                    </a:lnTo>
                    <a:lnTo>
                      <a:pt x="359" y="12"/>
                    </a:lnTo>
                    <a:lnTo>
                      <a:pt x="359" y="11"/>
                    </a:lnTo>
                    <a:lnTo>
                      <a:pt x="359" y="12"/>
                    </a:lnTo>
                    <a:lnTo>
                      <a:pt x="360" y="12"/>
                    </a:lnTo>
                    <a:lnTo>
                      <a:pt x="360" y="11"/>
                    </a:lnTo>
                    <a:lnTo>
                      <a:pt x="360" y="12"/>
                    </a:lnTo>
                    <a:lnTo>
                      <a:pt x="361" y="12"/>
                    </a:lnTo>
                    <a:lnTo>
                      <a:pt x="361" y="11"/>
                    </a:lnTo>
                    <a:lnTo>
                      <a:pt x="361" y="10"/>
                    </a:lnTo>
                    <a:lnTo>
                      <a:pt x="363" y="10"/>
                    </a:lnTo>
                    <a:lnTo>
                      <a:pt x="363" y="8"/>
                    </a:lnTo>
                    <a:lnTo>
                      <a:pt x="363" y="7"/>
                    </a:lnTo>
                    <a:lnTo>
                      <a:pt x="364" y="7"/>
                    </a:lnTo>
                    <a:lnTo>
                      <a:pt x="364" y="6"/>
                    </a:lnTo>
                    <a:lnTo>
                      <a:pt x="365" y="6"/>
                    </a:lnTo>
                    <a:lnTo>
                      <a:pt x="366" y="6"/>
                    </a:lnTo>
                    <a:lnTo>
                      <a:pt x="368" y="6"/>
                    </a:lnTo>
                    <a:lnTo>
                      <a:pt x="369" y="6"/>
                    </a:lnTo>
                    <a:lnTo>
                      <a:pt x="370" y="5"/>
                    </a:lnTo>
                    <a:lnTo>
                      <a:pt x="371" y="5"/>
                    </a:lnTo>
                    <a:lnTo>
                      <a:pt x="373" y="5"/>
                    </a:lnTo>
                    <a:lnTo>
                      <a:pt x="373" y="3"/>
                    </a:lnTo>
                    <a:lnTo>
                      <a:pt x="373" y="2"/>
                    </a:lnTo>
                    <a:lnTo>
                      <a:pt x="374" y="2"/>
                    </a:lnTo>
                    <a:lnTo>
                      <a:pt x="375" y="2"/>
                    </a:lnTo>
                    <a:lnTo>
                      <a:pt x="376" y="2"/>
                    </a:lnTo>
                    <a:lnTo>
                      <a:pt x="378" y="1"/>
                    </a:lnTo>
                    <a:lnTo>
                      <a:pt x="379" y="1"/>
                    </a:lnTo>
                    <a:lnTo>
                      <a:pt x="380" y="1"/>
                    </a:lnTo>
                    <a:lnTo>
                      <a:pt x="379" y="2"/>
                    </a:lnTo>
                    <a:lnTo>
                      <a:pt x="380" y="2"/>
                    </a:lnTo>
                    <a:lnTo>
                      <a:pt x="383" y="2"/>
                    </a:lnTo>
                    <a:lnTo>
                      <a:pt x="384" y="2"/>
                    </a:lnTo>
                    <a:lnTo>
                      <a:pt x="384" y="1"/>
                    </a:lnTo>
                    <a:lnTo>
                      <a:pt x="386" y="1"/>
                    </a:lnTo>
                    <a:lnTo>
                      <a:pt x="391" y="0"/>
                    </a:lnTo>
                    <a:lnTo>
                      <a:pt x="391" y="1"/>
                    </a:lnTo>
                    <a:lnTo>
                      <a:pt x="391" y="2"/>
                    </a:lnTo>
                    <a:lnTo>
                      <a:pt x="391" y="3"/>
                    </a:lnTo>
                    <a:lnTo>
                      <a:pt x="391" y="5"/>
                    </a:lnTo>
                    <a:lnTo>
                      <a:pt x="390" y="5"/>
                    </a:lnTo>
                    <a:lnTo>
                      <a:pt x="390" y="6"/>
                    </a:lnTo>
                    <a:lnTo>
                      <a:pt x="390" y="7"/>
                    </a:lnTo>
                    <a:lnTo>
                      <a:pt x="390" y="8"/>
                    </a:lnTo>
                    <a:lnTo>
                      <a:pt x="389" y="8"/>
                    </a:lnTo>
                    <a:lnTo>
                      <a:pt x="390" y="10"/>
                    </a:lnTo>
                    <a:lnTo>
                      <a:pt x="391" y="10"/>
                    </a:lnTo>
                    <a:lnTo>
                      <a:pt x="391" y="11"/>
                    </a:lnTo>
                    <a:lnTo>
                      <a:pt x="392" y="11"/>
                    </a:lnTo>
                    <a:lnTo>
                      <a:pt x="392" y="12"/>
                    </a:lnTo>
                    <a:lnTo>
                      <a:pt x="394" y="12"/>
                    </a:lnTo>
                    <a:lnTo>
                      <a:pt x="394" y="13"/>
                    </a:lnTo>
                    <a:lnTo>
                      <a:pt x="394" y="14"/>
                    </a:lnTo>
                    <a:lnTo>
                      <a:pt x="394" y="16"/>
                    </a:lnTo>
                    <a:lnTo>
                      <a:pt x="395" y="16"/>
                    </a:lnTo>
                    <a:lnTo>
                      <a:pt x="395" y="17"/>
                    </a:lnTo>
                    <a:lnTo>
                      <a:pt x="394" y="17"/>
                    </a:lnTo>
                    <a:lnTo>
                      <a:pt x="394" y="18"/>
                    </a:lnTo>
                    <a:lnTo>
                      <a:pt x="394" y="19"/>
                    </a:lnTo>
                    <a:lnTo>
                      <a:pt x="394" y="21"/>
                    </a:lnTo>
                    <a:lnTo>
                      <a:pt x="395" y="21"/>
                    </a:lnTo>
                    <a:lnTo>
                      <a:pt x="395" y="22"/>
                    </a:lnTo>
                    <a:lnTo>
                      <a:pt x="395" y="23"/>
                    </a:lnTo>
                    <a:lnTo>
                      <a:pt x="396" y="23"/>
                    </a:lnTo>
                    <a:lnTo>
                      <a:pt x="397" y="23"/>
                    </a:lnTo>
                    <a:lnTo>
                      <a:pt x="399" y="23"/>
                    </a:lnTo>
                    <a:lnTo>
                      <a:pt x="400" y="23"/>
                    </a:lnTo>
                    <a:lnTo>
                      <a:pt x="400" y="24"/>
                    </a:lnTo>
                    <a:lnTo>
                      <a:pt x="400" y="26"/>
                    </a:lnTo>
                    <a:lnTo>
                      <a:pt x="401" y="26"/>
                    </a:lnTo>
                    <a:lnTo>
                      <a:pt x="401" y="27"/>
                    </a:lnTo>
                    <a:lnTo>
                      <a:pt x="401" y="28"/>
                    </a:lnTo>
                    <a:lnTo>
                      <a:pt x="402" y="28"/>
                    </a:lnTo>
                    <a:lnTo>
                      <a:pt x="402" y="29"/>
                    </a:lnTo>
                    <a:lnTo>
                      <a:pt x="404" y="29"/>
                    </a:lnTo>
                    <a:lnTo>
                      <a:pt x="404" y="31"/>
                    </a:lnTo>
                    <a:lnTo>
                      <a:pt x="404" y="29"/>
                    </a:lnTo>
                    <a:lnTo>
                      <a:pt x="404" y="31"/>
                    </a:lnTo>
                    <a:lnTo>
                      <a:pt x="405" y="31"/>
                    </a:lnTo>
                    <a:lnTo>
                      <a:pt x="405" y="29"/>
                    </a:lnTo>
                    <a:lnTo>
                      <a:pt x="405" y="31"/>
                    </a:lnTo>
                    <a:lnTo>
                      <a:pt x="406" y="31"/>
                    </a:lnTo>
                    <a:lnTo>
                      <a:pt x="406" y="32"/>
                    </a:lnTo>
                    <a:lnTo>
                      <a:pt x="407" y="32"/>
                    </a:lnTo>
                    <a:lnTo>
                      <a:pt x="407" y="33"/>
                    </a:lnTo>
                    <a:lnTo>
                      <a:pt x="407" y="34"/>
                    </a:lnTo>
                    <a:lnTo>
                      <a:pt x="407" y="36"/>
                    </a:lnTo>
                    <a:lnTo>
                      <a:pt x="409" y="36"/>
                    </a:lnTo>
                    <a:lnTo>
                      <a:pt x="409" y="37"/>
                    </a:lnTo>
                    <a:lnTo>
                      <a:pt x="409" y="38"/>
                    </a:lnTo>
                    <a:lnTo>
                      <a:pt x="407" y="39"/>
                    </a:lnTo>
                    <a:lnTo>
                      <a:pt x="409" y="39"/>
                    </a:lnTo>
                    <a:lnTo>
                      <a:pt x="409" y="40"/>
                    </a:lnTo>
                    <a:lnTo>
                      <a:pt x="407" y="40"/>
                    </a:lnTo>
                    <a:lnTo>
                      <a:pt x="407" y="42"/>
                    </a:lnTo>
                    <a:lnTo>
                      <a:pt x="409" y="42"/>
                    </a:lnTo>
                    <a:lnTo>
                      <a:pt x="409" y="43"/>
                    </a:lnTo>
                    <a:lnTo>
                      <a:pt x="407" y="43"/>
                    </a:lnTo>
                    <a:lnTo>
                      <a:pt x="407" y="44"/>
                    </a:lnTo>
                    <a:lnTo>
                      <a:pt x="406" y="44"/>
                    </a:lnTo>
                    <a:lnTo>
                      <a:pt x="405" y="44"/>
                    </a:lnTo>
                    <a:lnTo>
                      <a:pt x="405" y="43"/>
                    </a:lnTo>
                    <a:lnTo>
                      <a:pt x="404" y="43"/>
                    </a:lnTo>
                    <a:lnTo>
                      <a:pt x="404" y="44"/>
                    </a:lnTo>
                    <a:lnTo>
                      <a:pt x="404" y="43"/>
                    </a:lnTo>
                    <a:lnTo>
                      <a:pt x="404" y="44"/>
                    </a:lnTo>
                    <a:lnTo>
                      <a:pt x="402" y="44"/>
                    </a:lnTo>
                    <a:lnTo>
                      <a:pt x="401" y="44"/>
                    </a:lnTo>
                    <a:lnTo>
                      <a:pt x="400" y="44"/>
                    </a:lnTo>
                    <a:lnTo>
                      <a:pt x="400" y="45"/>
                    </a:lnTo>
                    <a:lnTo>
                      <a:pt x="399" y="45"/>
                    </a:lnTo>
                    <a:lnTo>
                      <a:pt x="399" y="47"/>
                    </a:lnTo>
                    <a:lnTo>
                      <a:pt x="399" y="48"/>
                    </a:lnTo>
                    <a:lnTo>
                      <a:pt x="400" y="48"/>
                    </a:lnTo>
                    <a:lnTo>
                      <a:pt x="400" y="49"/>
                    </a:lnTo>
                    <a:lnTo>
                      <a:pt x="399" y="49"/>
                    </a:lnTo>
                    <a:lnTo>
                      <a:pt x="397" y="49"/>
                    </a:lnTo>
                    <a:lnTo>
                      <a:pt x="397" y="48"/>
                    </a:lnTo>
                    <a:lnTo>
                      <a:pt x="396" y="48"/>
                    </a:lnTo>
                    <a:lnTo>
                      <a:pt x="396" y="47"/>
                    </a:lnTo>
                    <a:lnTo>
                      <a:pt x="396" y="48"/>
                    </a:lnTo>
                    <a:lnTo>
                      <a:pt x="395" y="48"/>
                    </a:lnTo>
                    <a:lnTo>
                      <a:pt x="394" y="48"/>
                    </a:lnTo>
                    <a:lnTo>
                      <a:pt x="394" y="49"/>
                    </a:lnTo>
                    <a:lnTo>
                      <a:pt x="395" y="49"/>
                    </a:lnTo>
                    <a:lnTo>
                      <a:pt x="395" y="50"/>
                    </a:lnTo>
                    <a:lnTo>
                      <a:pt x="394" y="50"/>
                    </a:lnTo>
                    <a:lnTo>
                      <a:pt x="392" y="50"/>
                    </a:lnTo>
                    <a:lnTo>
                      <a:pt x="391" y="50"/>
                    </a:lnTo>
                    <a:lnTo>
                      <a:pt x="391" y="49"/>
                    </a:lnTo>
                    <a:lnTo>
                      <a:pt x="391" y="48"/>
                    </a:lnTo>
                    <a:lnTo>
                      <a:pt x="390" y="48"/>
                    </a:lnTo>
                    <a:lnTo>
                      <a:pt x="389" y="47"/>
                    </a:lnTo>
                    <a:lnTo>
                      <a:pt x="389" y="48"/>
                    </a:lnTo>
                    <a:lnTo>
                      <a:pt x="387" y="48"/>
                    </a:lnTo>
                    <a:lnTo>
                      <a:pt x="387" y="49"/>
                    </a:lnTo>
                    <a:lnTo>
                      <a:pt x="386" y="50"/>
                    </a:lnTo>
                    <a:lnTo>
                      <a:pt x="385" y="50"/>
                    </a:lnTo>
                    <a:lnTo>
                      <a:pt x="384" y="50"/>
                    </a:lnTo>
                    <a:lnTo>
                      <a:pt x="383" y="50"/>
                    </a:lnTo>
                    <a:lnTo>
                      <a:pt x="383" y="49"/>
                    </a:lnTo>
                    <a:lnTo>
                      <a:pt x="381" y="49"/>
                    </a:lnTo>
                    <a:lnTo>
                      <a:pt x="381" y="48"/>
                    </a:lnTo>
                    <a:lnTo>
                      <a:pt x="380" y="47"/>
                    </a:lnTo>
                    <a:lnTo>
                      <a:pt x="379" y="47"/>
                    </a:lnTo>
                    <a:lnTo>
                      <a:pt x="378" y="48"/>
                    </a:lnTo>
                    <a:lnTo>
                      <a:pt x="378" y="47"/>
                    </a:lnTo>
                    <a:lnTo>
                      <a:pt x="376" y="47"/>
                    </a:lnTo>
                    <a:lnTo>
                      <a:pt x="375" y="47"/>
                    </a:lnTo>
                    <a:lnTo>
                      <a:pt x="374" y="47"/>
                    </a:lnTo>
                    <a:lnTo>
                      <a:pt x="374" y="48"/>
                    </a:lnTo>
                    <a:lnTo>
                      <a:pt x="373" y="48"/>
                    </a:lnTo>
                    <a:lnTo>
                      <a:pt x="371" y="48"/>
                    </a:lnTo>
                    <a:lnTo>
                      <a:pt x="371" y="47"/>
                    </a:lnTo>
                    <a:lnTo>
                      <a:pt x="371" y="48"/>
                    </a:lnTo>
                    <a:lnTo>
                      <a:pt x="370" y="48"/>
                    </a:lnTo>
                    <a:lnTo>
                      <a:pt x="370" y="49"/>
                    </a:lnTo>
                    <a:lnTo>
                      <a:pt x="369" y="49"/>
                    </a:lnTo>
                    <a:lnTo>
                      <a:pt x="369" y="48"/>
                    </a:lnTo>
                    <a:lnTo>
                      <a:pt x="369" y="47"/>
                    </a:lnTo>
                    <a:lnTo>
                      <a:pt x="369" y="48"/>
                    </a:lnTo>
                    <a:lnTo>
                      <a:pt x="368" y="48"/>
                    </a:lnTo>
                    <a:lnTo>
                      <a:pt x="366" y="48"/>
                    </a:lnTo>
                    <a:lnTo>
                      <a:pt x="365" y="49"/>
                    </a:lnTo>
                    <a:lnTo>
                      <a:pt x="365" y="50"/>
                    </a:lnTo>
                    <a:lnTo>
                      <a:pt x="364" y="50"/>
                    </a:lnTo>
                    <a:lnTo>
                      <a:pt x="364" y="52"/>
                    </a:lnTo>
                    <a:lnTo>
                      <a:pt x="363" y="52"/>
                    </a:lnTo>
                    <a:lnTo>
                      <a:pt x="361" y="52"/>
                    </a:lnTo>
                    <a:lnTo>
                      <a:pt x="360" y="52"/>
                    </a:lnTo>
                    <a:lnTo>
                      <a:pt x="359" y="52"/>
                    </a:lnTo>
                    <a:lnTo>
                      <a:pt x="359" y="53"/>
                    </a:lnTo>
                    <a:lnTo>
                      <a:pt x="359" y="54"/>
                    </a:lnTo>
                    <a:lnTo>
                      <a:pt x="358" y="54"/>
                    </a:lnTo>
                    <a:lnTo>
                      <a:pt x="358" y="55"/>
                    </a:lnTo>
                    <a:lnTo>
                      <a:pt x="358" y="57"/>
                    </a:lnTo>
                    <a:lnTo>
                      <a:pt x="357" y="57"/>
                    </a:lnTo>
                    <a:lnTo>
                      <a:pt x="357" y="58"/>
                    </a:lnTo>
                    <a:lnTo>
                      <a:pt x="358" y="58"/>
                    </a:lnTo>
                    <a:lnTo>
                      <a:pt x="358" y="59"/>
                    </a:lnTo>
                    <a:lnTo>
                      <a:pt x="359" y="60"/>
                    </a:lnTo>
                    <a:lnTo>
                      <a:pt x="359" y="62"/>
                    </a:lnTo>
                    <a:lnTo>
                      <a:pt x="359" y="63"/>
                    </a:lnTo>
                    <a:lnTo>
                      <a:pt x="360" y="63"/>
                    </a:lnTo>
                    <a:lnTo>
                      <a:pt x="359" y="64"/>
                    </a:lnTo>
                    <a:lnTo>
                      <a:pt x="359" y="65"/>
                    </a:lnTo>
                    <a:lnTo>
                      <a:pt x="358" y="66"/>
                    </a:lnTo>
                    <a:lnTo>
                      <a:pt x="357" y="66"/>
                    </a:lnTo>
                    <a:lnTo>
                      <a:pt x="357" y="68"/>
                    </a:lnTo>
                    <a:lnTo>
                      <a:pt x="355" y="68"/>
                    </a:lnTo>
                    <a:lnTo>
                      <a:pt x="355" y="69"/>
                    </a:lnTo>
                    <a:lnTo>
                      <a:pt x="354" y="69"/>
                    </a:lnTo>
                    <a:lnTo>
                      <a:pt x="354" y="70"/>
                    </a:lnTo>
                    <a:lnTo>
                      <a:pt x="353" y="70"/>
                    </a:lnTo>
                    <a:lnTo>
                      <a:pt x="353" y="71"/>
                    </a:lnTo>
                    <a:lnTo>
                      <a:pt x="352" y="71"/>
                    </a:lnTo>
                    <a:lnTo>
                      <a:pt x="350" y="71"/>
                    </a:lnTo>
                    <a:lnTo>
                      <a:pt x="349" y="71"/>
                    </a:lnTo>
                    <a:lnTo>
                      <a:pt x="348" y="71"/>
                    </a:lnTo>
                    <a:lnTo>
                      <a:pt x="348" y="70"/>
                    </a:lnTo>
                    <a:lnTo>
                      <a:pt x="347" y="70"/>
                    </a:lnTo>
                    <a:lnTo>
                      <a:pt x="347" y="69"/>
                    </a:lnTo>
                    <a:lnTo>
                      <a:pt x="347" y="70"/>
                    </a:lnTo>
                    <a:lnTo>
                      <a:pt x="345" y="70"/>
                    </a:lnTo>
                    <a:lnTo>
                      <a:pt x="344" y="71"/>
                    </a:lnTo>
                    <a:lnTo>
                      <a:pt x="343" y="71"/>
                    </a:lnTo>
                    <a:lnTo>
                      <a:pt x="343" y="73"/>
                    </a:lnTo>
                    <a:lnTo>
                      <a:pt x="342" y="73"/>
                    </a:lnTo>
                    <a:lnTo>
                      <a:pt x="342" y="71"/>
                    </a:lnTo>
                    <a:lnTo>
                      <a:pt x="340" y="71"/>
                    </a:lnTo>
                    <a:lnTo>
                      <a:pt x="339" y="71"/>
                    </a:lnTo>
                    <a:lnTo>
                      <a:pt x="338" y="71"/>
                    </a:lnTo>
                    <a:lnTo>
                      <a:pt x="338" y="73"/>
                    </a:lnTo>
                    <a:lnTo>
                      <a:pt x="337" y="73"/>
                    </a:lnTo>
                    <a:lnTo>
                      <a:pt x="337" y="71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4" y="73"/>
                    </a:lnTo>
                    <a:lnTo>
                      <a:pt x="334" y="74"/>
                    </a:lnTo>
                    <a:lnTo>
                      <a:pt x="334" y="75"/>
                    </a:lnTo>
                    <a:lnTo>
                      <a:pt x="334" y="76"/>
                    </a:lnTo>
                    <a:lnTo>
                      <a:pt x="333" y="76"/>
                    </a:lnTo>
                    <a:lnTo>
                      <a:pt x="332" y="76"/>
                    </a:lnTo>
                    <a:lnTo>
                      <a:pt x="331" y="76"/>
                    </a:lnTo>
                    <a:lnTo>
                      <a:pt x="329" y="78"/>
                    </a:lnTo>
                    <a:lnTo>
                      <a:pt x="329" y="79"/>
                    </a:lnTo>
                    <a:lnTo>
                      <a:pt x="328" y="80"/>
                    </a:lnTo>
                    <a:lnTo>
                      <a:pt x="328" y="81"/>
                    </a:lnTo>
                    <a:lnTo>
                      <a:pt x="327" y="81"/>
                    </a:lnTo>
                    <a:lnTo>
                      <a:pt x="328" y="81"/>
                    </a:lnTo>
                    <a:lnTo>
                      <a:pt x="328" y="83"/>
                    </a:lnTo>
                    <a:lnTo>
                      <a:pt x="327" y="83"/>
                    </a:lnTo>
                    <a:lnTo>
                      <a:pt x="327" y="84"/>
                    </a:lnTo>
                    <a:lnTo>
                      <a:pt x="326" y="85"/>
                    </a:lnTo>
                    <a:lnTo>
                      <a:pt x="326" y="86"/>
                    </a:lnTo>
                    <a:lnTo>
                      <a:pt x="327" y="86"/>
                    </a:lnTo>
                    <a:lnTo>
                      <a:pt x="327" y="88"/>
                    </a:lnTo>
                    <a:lnTo>
                      <a:pt x="327" y="89"/>
                    </a:lnTo>
                    <a:lnTo>
                      <a:pt x="326" y="89"/>
                    </a:lnTo>
                    <a:lnTo>
                      <a:pt x="326" y="90"/>
                    </a:lnTo>
                    <a:lnTo>
                      <a:pt x="326" y="91"/>
                    </a:lnTo>
                    <a:lnTo>
                      <a:pt x="326" y="92"/>
                    </a:lnTo>
                    <a:lnTo>
                      <a:pt x="324" y="92"/>
                    </a:lnTo>
                    <a:lnTo>
                      <a:pt x="324" y="94"/>
                    </a:lnTo>
                    <a:lnTo>
                      <a:pt x="323" y="94"/>
                    </a:lnTo>
                    <a:lnTo>
                      <a:pt x="323" y="95"/>
                    </a:lnTo>
                    <a:lnTo>
                      <a:pt x="322" y="95"/>
                    </a:lnTo>
                    <a:lnTo>
                      <a:pt x="321" y="95"/>
                    </a:lnTo>
                    <a:lnTo>
                      <a:pt x="319" y="95"/>
                    </a:lnTo>
                    <a:lnTo>
                      <a:pt x="319" y="96"/>
                    </a:lnTo>
                    <a:lnTo>
                      <a:pt x="318" y="96"/>
                    </a:lnTo>
                    <a:lnTo>
                      <a:pt x="318" y="97"/>
                    </a:lnTo>
                    <a:lnTo>
                      <a:pt x="318" y="99"/>
                    </a:lnTo>
                    <a:lnTo>
                      <a:pt x="317" y="99"/>
                    </a:lnTo>
                    <a:lnTo>
                      <a:pt x="316" y="99"/>
                    </a:lnTo>
                    <a:lnTo>
                      <a:pt x="314" y="99"/>
                    </a:lnTo>
                    <a:lnTo>
                      <a:pt x="316" y="100"/>
                    </a:lnTo>
                    <a:lnTo>
                      <a:pt x="314" y="100"/>
                    </a:lnTo>
                    <a:lnTo>
                      <a:pt x="314" y="101"/>
                    </a:lnTo>
                    <a:lnTo>
                      <a:pt x="313" y="101"/>
                    </a:lnTo>
                    <a:lnTo>
                      <a:pt x="314" y="101"/>
                    </a:lnTo>
                    <a:lnTo>
                      <a:pt x="314" y="102"/>
                    </a:lnTo>
                    <a:lnTo>
                      <a:pt x="316" y="104"/>
                    </a:lnTo>
                    <a:lnTo>
                      <a:pt x="317" y="104"/>
                    </a:lnTo>
                    <a:lnTo>
                      <a:pt x="317" y="105"/>
                    </a:lnTo>
                    <a:lnTo>
                      <a:pt x="318" y="105"/>
                    </a:lnTo>
                    <a:lnTo>
                      <a:pt x="318" y="106"/>
                    </a:lnTo>
                    <a:lnTo>
                      <a:pt x="317" y="106"/>
                    </a:lnTo>
                    <a:lnTo>
                      <a:pt x="316" y="106"/>
                    </a:lnTo>
                    <a:lnTo>
                      <a:pt x="314" y="106"/>
                    </a:lnTo>
                    <a:lnTo>
                      <a:pt x="313" y="106"/>
                    </a:lnTo>
                    <a:lnTo>
                      <a:pt x="313" y="107"/>
                    </a:lnTo>
                    <a:lnTo>
                      <a:pt x="312" y="107"/>
                    </a:lnTo>
                    <a:lnTo>
                      <a:pt x="312" y="109"/>
                    </a:lnTo>
                    <a:lnTo>
                      <a:pt x="311" y="109"/>
                    </a:lnTo>
                    <a:lnTo>
                      <a:pt x="311" y="110"/>
                    </a:lnTo>
                    <a:lnTo>
                      <a:pt x="309" y="110"/>
                    </a:lnTo>
                    <a:lnTo>
                      <a:pt x="308" y="110"/>
                    </a:lnTo>
                    <a:lnTo>
                      <a:pt x="307" y="110"/>
                    </a:lnTo>
                    <a:lnTo>
                      <a:pt x="307" y="111"/>
                    </a:lnTo>
                    <a:lnTo>
                      <a:pt x="306" y="111"/>
                    </a:lnTo>
                    <a:lnTo>
                      <a:pt x="306" y="112"/>
                    </a:lnTo>
                    <a:lnTo>
                      <a:pt x="305" y="112"/>
                    </a:lnTo>
                    <a:lnTo>
                      <a:pt x="305" y="114"/>
                    </a:lnTo>
                    <a:lnTo>
                      <a:pt x="303" y="114"/>
                    </a:lnTo>
                    <a:lnTo>
                      <a:pt x="302" y="114"/>
                    </a:lnTo>
                    <a:lnTo>
                      <a:pt x="301" y="114"/>
                    </a:lnTo>
                    <a:lnTo>
                      <a:pt x="301" y="115"/>
                    </a:lnTo>
                    <a:lnTo>
                      <a:pt x="301" y="116"/>
                    </a:lnTo>
                    <a:lnTo>
                      <a:pt x="302" y="116"/>
                    </a:lnTo>
                    <a:lnTo>
                      <a:pt x="302" y="117"/>
                    </a:lnTo>
                    <a:lnTo>
                      <a:pt x="301" y="117"/>
                    </a:lnTo>
                    <a:lnTo>
                      <a:pt x="301" y="118"/>
                    </a:lnTo>
                    <a:lnTo>
                      <a:pt x="300" y="118"/>
                    </a:lnTo>
                    <a:lnTo>
                      <a:pt x="300" y="120"/>
                    </a:lnTo>
                    <a:lnTo>
                      <a:pt x="298" y="120"/>
                    </a:lnTo>
                    <a:lnTo>
                      <a:pt x="298" y="121"/>
                    </a:lnTo>
                    <a:lnTo>
                      <a:pt x="298" y="122"/>
                    </a:lnTo>
                    <a:lnTo>
                      <a:pt x="297" y="122"/>
                    </a:lnTo>
                    <a:lnTo>
                      <a:pt x="296" y="122"/>
                    </a:lnTo>
                    <a:lnTo>
                      <a:pt x="296" y="123"/>
                    </a:lnTo>
                    <a:lnTo>
                      <a:pt x="296" y="125"/>
                    </a:lnTo>
                    <a:lnTo>
                      <a:pt x="295" y="125"/>
                    </a:lnTo>
                    <a:lnTo>
                      <a:pt x="295" y="123"/>
                    </a:lnTo>
                    <a:lnTo>
                      <a:pt x="293" y="123"/>
                    </a:lnTo>
                    <a:lnTo>
                      <a:pt x="293" y="125"/>
                    </a:lnTo>
                    <a:lnTo>
                      <a:pt x="292" y="125"/>
                    </a:lnTo>
                    <a:lnTo>
                      <a:pt x="292" y="126"/>
                    </a:lnTo>
                    <a:lnTo>
                      <a:pt x="291" y="127"/>
                    </a:lnTo>
                    <a:lnTo>
                      <a:pt x="291" y="128"/>
                    </a:lnTo>
                    <a:lnTo>
                      <a:pt x="291" y="130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88" y="132"/>
                    </a:lnTo>
                    <a:lnTo>
                      <a:pt x="288" y="133"/>
                    </a:lnTo>
                    <a:lnTo>
                      <a:pt x="287" y="133"/>
                    </a:lnTo>
                    <a:lnTo>
                      <a:pt x="286" y="133"/>
                    </a:lnTo>
                    <a:lnTo>
                      <a:pt x="286" y="135"/>
                    </a:lnTo>
                    <a:lnTo>
                      <a:pt x="286" y="133"/>
                    </a:lnTo>
                    <a:lnTo>
                      <a:pt x="285" y="133"/>
                    </a:lnTo>
                    <a:lnTo>
                      <a:pt x="283" y="133"/>
                    </a:lnTo>
                    <a:lnTo>
                      <a:pt x="283" y="135"/>
                    </a:lnTo>
                    <a:lnTo>
                      <a:pt x="282" y="135"/>
                    </a:lnTo>
                    <a:lnTo>
                      <a:pt x="281" y="135"/>
                    </a:lnTo>
                    <a:lnTo>
                      <a:pt x="280" y="135"/>
                    </a:lnTo>
                    <a:lnTo>
                      <a:pt x="279" y="135"/>
                    </a:lnTo>
                    <a:lnTo>
                      <a:pt x="279" y="136"/>
                    </a:lnTo>
                    <a:lnTo>
                      <a:pt x="277" y="136"/>
                    </a:lnTo>
                    <a:lnTo>
                      <a:pt x="277" y="137"/>
                    </a:lnTo>
                    <a:lnTo>
                      <a:pt x="276" y="137"/>
                    </a:lnTo>
                    <a:lnTo>
                      <a:pt x="276" y="138"/>
                    </a:lnTo>
                    <a:lnTo>
                      <a:pt x="276" y="140"/>
                    </a:lnTo>
                    <a:lnTo>
                      <a:pt x="275" y="140"/>
                    </a:lnTo>
                    <a:lnTo>
                      <a:pt x="275" y="141"/>
                    </a:lnTo>
                    <a:lnTo>
                      <a:pt x="275" y="142"/>
                    </a:lnTo>
                    <a:lnTo>
                      <a:pt x="276" y="142"/>
                    </a:lnTo>
                    <a:lnTo>
                      <a:pt x="277" y="142"/>
                    </a:lnTo>
                    <a:lnTo>
                      <a:pt x="279" y="142"/>
                    </a:lnTo>
                    <a:lnTo>
                      <a:pt x="280" y="142"/>
                    </a:lnTo>
                    <a:lnTo>
                      <a:pt x="281" y="142"/>
                    </a:lnTo>
                    <a:lnTo>
                      <a:pt x="281" y="141"/>
                    </a:lnTo>
                    <a:lnTo>
                      <a:pt x="282" y="141"/>
                    </a:lnTo>
                    <a:lnTo>
                      <a:pt x="283" y="141"/>
                    </a:lnTo>
                    <a:lnTo>
                      <a:pt x="285" y="141"/>
                    </a:lnTo>
                    <a:lnTo>
                      <a:pt x="285" y="142"/>
                    </a:lnTo>
                    <a:lnTo>
                      <a:pt x="286" y="142"/>
                    </a:lnTo>
                    <a:lnTo>
                      <a:pt x="287" y="142"/>
                    </a:lnTo>
                    <a:lnTo>
                      <a:pt x="287" y="143"/>
                    </a:lnTo>
                    <a:lnTo>
                      <a:pt x="288" y="143"/>
                    </a:lnTo>
                    <a:lnTo>
                      <a:pt x="290" y="143"/>
                    </a:lnTo>
                    <a:lnTo>
                      <a:pt x="290" y="144"/>
                    </a:lnTo>
                    <a:lnTo>
                      <a:pt x="291" y="144"/>
                    </a:lnTo>
                    <a:lnTo>
                      <a:pt x="292" y="144"/>
                    </a:lnTo>
                    <a:lnTo>
                      <a:pt x="292" y="143"/>
                    </a:lnTo>
                    <a:lnTo>
                      <a:pt x="293" y="143"/>
                    </a:lnTo>
                    <a:lnTo>
                      <a:pt x="295" y="143"/>
                    </a:lnTo>
                    <a:lnTo>
                      <a:pt x="295" y="142"/>
                    </a:lnTo>
                    <a:lnTo>
                      <a:pt x="296" y="142"/>
                    </a:lnTo>
                    <a:lnTo>
                      <a:pt x="296" y="141"/>
                    </a:lnTo>
                    <a:lnTo>
                      <a:pt x="296" y="140"/>
                    </a:lnTo>
                    <a:lnTo>
                      <a:pt x="296" y="138"/>
                    </a:lnTo>
                    <a:lnTo>
                      <a:pt x="296" y="140"/>
                    </a:lnTo>
                    <a:lnTo>
                      <a:pt x="296" y="138"/>
                    </a:lnTo>
                    <a:lnTo>
                      <a:pt x="295" y="138"/>
                    </a:lnTo>
                    <a:lnTo>
                      <a:pt x="295" y="140"/>
                    </a:lnTo>
                    <a:lnTo>
                      <a:pt x="295" y="138"/>
                    </a:lnTo>
                    <a:lnTo>
                      <a:pt x="293" y="138"/>
                    </a:lnTo>
                    <a:lnTo>
                      <a:pt x="295" y="138"/>
                    </a:lnTo>
                    <a:lnTo>
                      <a:pt x="295" y="137"/>
                    </a:lnTo>
                    <a:lnTo>
                      <a:pt x="296" y="137"/>
                    </a:lnTo>
                    <a:lnTo>
                      <a:pt x="296" y="136"/>
                    </a:lnTo>
                    <a:lnTo>
                      <a:pt x="296" y="135"/>
                    </a:lnTo>
                    <a:lnTo>
                      <a:pt x="297" y="135"/>
                    </a:lnTo>
                    <a:lnTo>
                      <a:pt x="298" y="135"/>
                    </a:lnTo>
                    <a:lnTo>
                      <a:pt x="298" y="133"/>
                    </a:lnTo>
                    <a:lnTo>
                      <a:pt x="298" y="132"/>
                    </a:lnTo>
                    <a:lnTo>
                      <a:pt x="300" y="132"/>
                    </a:lnTo>
                    <a:lnTo>
                      <a:pt x="300" y="131"/>
                    </a:lnTo>
                    <a:lnTo>
                      <a:pt x="301" y="131"/>
                    </a:lnTo>
                    <a:lnTo>
                      <a:pt x="301" y="130"/>
                    </a:lnTo>
                    <a:lnTo>
                      <a:pt x="302" y="130"/>
                    </a:lnTo>
                    <a:lnTo>
                      <a:pt x="302" y="128"/>
                    </a:lnTo>
                    <a:lnTo>
                      <a:pt x="303" y="128"/>
                    </a:lnTo>
                    <a:lnTo>
                      <a:pt x="305" y="128"/>
                    </a:lnTo>
                    <a:lnTo>
                      <a:pt x="305" y="127"/>
                    </a:lnTo>
                    <a:lnTo>
                      <a:pt x="306" y="127"/>
                    </a:lnTo>
                    <a:lnTo>
                      <a:pt x="307" y="127"/>
                    </a:lnTo>
                    <a:lnTo>
                      <a:pt x="307" y="126"/>
                    </a:lnTo>
                    <a:lnTo>
                      <a:pt x="308" y="126"/>
                    </a:lnTo>
                    <a:lnTo>
                      <a:pt x="308" y="127"/>
                    </a:lnTo>
                    <a:lnTo>
                      <a:pt x="309" y="127"/>
                    </a:lnTo>
                    <a:lnTo>
                      <a:pt x="311" y="127"/>
                    </a:lnTo>
                    <a:lnTo>
                      <a:pt x="312" y="127"/>
                    </a:lnTo>
                    <a:lnTo>
                      <a:pt x="312" y="126"/>
                    </a:lnTo>
                    <a:lnTo>
                      <a:pt x="312" y="125"/>
                    </a:lnTo>
                    <a:lnTo>
                      <a:pt x="313" y="123"/>
                    </a:lnTo>
                    <a:lnTo>
                      <a:pt x="314" y="122"/>
                    </a:lnTo>
                    <a:lnTo>
                      <a:pt x="316" y="121"/>
                    </a:lnTo>
                    <a:lnTo>
                      <a:pt x="316" y="120"/>
                    </a:lnTo>
                    <a:lnTo>
                      <a:pt x="316" y="118"/>
                    </a:lnTo>
                    <a:lnTo>
                      <a:pt x="317" y="117"/>
                    </a:lnTo>
                    <a:lnTo>
                      <a:pt x="317" y="116"/>
                    </a:lnTo>
                    <a:lnTo>
                      <a:pt x="317" y="115"/>
                    </a:lnTo>
                    <a:lnTo>
                      <a:pt x="317" y="114"/>
                    </a:lnTo>
                    <a:lnTo>
                      <a:pt x="316" y="114"/>
                    </a:lnTo>
                    <a:lnTo>
                      <a:pt x="317" y="114"/>
                    </a:lnTo>
                    <a:lnTo>
                      <a:pt x="318" y="112"/>
                    </a:lnTo>
                    <a:lnTo>
                      <a:pt x="319" y="111"/>
                    </a:lnTo>
                    <a:lnTo>
                      <a:pt x="321" y="110"/>
                    </a:lnTo>
                    <a:lnTo>
                      <a:pt x="322" y="109"/>
                    </a:lnTo>
                    <a:lnTo>
                      <a:pt x="323" y="110"/>
                    </a:lnTo>
                    <a:lnTo>
                      <a:pt x="323" y="109"/>
                    </a:lnTo>
                    <a:lnTo>
                      <a:pt x="323" y="110"/>
                    </a:lnTo>
                    <a:lnTo>
                      <a:pt x="323" y="109"/>
                    </a:lnTo>
                    <a:lnTo>
                      <a:pt x="324" y="109"/>
                    </a:lnTo>
                    <a:lnTo>
                      <a:pt x="324" y="107"/>
                    </a:lnTo>
                    <a:lnTo>
                      <a:pt x="326" y="107"/>
                    </a:lnTo>
                    <a:lnTo>
                      <a:pt x="327" y="107"/>
                    </a:lnTo>
                    <a:lnTo>
                      <a:pt x="327" y="109"/>
                    </a:lnTo>
                    <a:lnTo>
                      <a:pt x="328" y="109"/>
                    </a:lnTo>
                    <a:lnTo>
                      <a:pt x="329" y="107"/>
                    </a:lnTo>
                    <a:lnTo>
                      <a:pt x="331" y="107"/>
                    </a:lnTo>
                    <a:lnTo>
                      <a:pt x="331" y="109"/>
                    </a:lnTo>
                    <a:lnTo>
                      <a:pt x="332" y="109"/>
                    </a:lnTo>
                    <a:lnTo>
                      <a:pt x="333" y="109"/>
                    </a:lnTo>
                    <a:lnTo>
                      <a:pt x="333" y="107"/>
                    </a:lnTo>
                    <a:lnTo>
                      <a:pt x="334" y="106"/>
                    </a:lnTo>
                    <a:lnTo>
                      <a:pt x="334" y="105"/>
                    </a:lnTo>
                    <a:lnTo>
                      <a:pt x="334" y="104"/>
                    </a:lnTo>
                    <a:lnTo>
                      <a:pt x="335" y="104"/>
                    </a:lnTo>
                    <a:lnTo>
                      <a:pt x="335" y="105"/>
                    </a:lnTo>
                    <a:lnTo>
                      <a:pt x="337" y="105"/>
                    </a:lnTo>
                    <a:lnTo>
                      <a:pt x="338" y="105"/>
                    </a:lnTo>
                    <a:lnTo>
                      <a:pt x="339" y="105"/>
                    </a:lnTo>
                    <a:lnTo>
                      <a:pt x="340" y="105"/>
                    </a:lnTo>
                    <a:lnTo>
                      <a:pt x="340" y="104"/>
                    </a:lnTo>
                    <a:lnTo>
                      <a:pt x="342" y="104"/>
                    </a:lnTo>
                    <a:lnTo>
                      <a:pt x="342" y="102"/>
                    </a:lnTo>
                    <a:lnTo>
                      <a:pt x="342" y="101"/>
                    </a:lnTo>
                    <a:lnTo>
                      <a:pt x="343" y="101"/>
                    </a:lnTo>
                    <a:lnTo>
                      <a:pt x="344" y="101"/>
                    </a:lnTo>
                    <a:lnTo>
                      <a:pt x="345" y="101"/>
                    </a:lnTo>
                    <a:lnTo>
                      <a:pt x="347" y="100"/>
                    </a:lnTo>
                    <a:lnTo>
                      <a:pt x="348" y="101"/>
                    </a:lnTo>
                    <a:lnTo>
                      <a:pt x="348" y="102"/>
                    </a:lnTo>
                    <a:lnTo>
                      <a:pt x="345" y="105"/>
                    </a:lnTo>
                    <a:lnTo>
                      <a:pt x="344" y="106"/>
                    </a:lnTo>
                    <a:lnTo>
                      <a:pt x="343" y="107"/>
                    </a:lnTo>
                    <a:lnTo>
                      <a:pt x="343" y="109"/>
                    </a:lnTo>
                    <a:lnTo>
                      <a:pt x="342" y="109"/>
                    </a:lnTo>
                    <a:lnTo>
                      <a:pt x="340" y="110"/>
                    </a:lnTo>
                    <a:lnTo>
                      <a:pt x="339" y="111"/>
                    </a:lnTo>
                    <a:lnTo>
                      <a:pt x="337" y="115"/>
                    </a:lnTo>
                    <a:lnTo>
                      <a:pt x="337" y="116"/>
                    </a:lnTo>
                    <a:lnTo>
                      <a:pt x="335" y="116"/>
                    </a:lnTo>
                    <a:lnTo>
                      <a:pt x="334" y="117"/>
                    </a:lnTo>
                    <a:lnTo>
                      <a:pt x="334" y="118"/>
                    </a:lnTo>
                    <a:lnTo>
                      <a:pt x="333" y="120"/>
                    </a:lnTo>
                    <a:lnTo>
                      <a:pt x="332" y="120"/>
                    </a:lnTo>
                    <a:lnTo>
                      <a:pt x="333" y="120"/>
                    </a:lnTo>
                    <a:lnTo>
                      <a:pt x="333" y="121"/>
                    </a:lnTo>
                    <a:lnTo>
                      <a:pt x="334" y="122"/>
                    </a:lnTo>
                    <a:lnTo>
                      <a:pt x="335" y="122"/>
                    </a:lnTo>
                    <a:lnTo>
                      <a:pt x="337" y="123"/>
                    </a:lnTo>
                    <a:lnTo>
                      <a:pt x="338" y="123"/>
                    </a:lnTo>
                    <a:lnTo>
                      <a:pt x="338" y="125"/>
                    </a:lnTo>
                    <a:lnTo>
                      <a:pt x="339" y="125"/>
                    </a:lnTo>
                    <a:lnTo>
                      <a:pt x="339" y="126"/>
                    </a:lnTo>
                    <a:lnTo>
                      <a:pt x="340" y="126"/>
                    </a:lnTo>
                    <a:lnTo>
                      <a:pt x="340" y="127"/>
                    </a:lnTo>
                    <a:lnTo>
                      <a:pt x="342" y="127"/>
                    </a:lnTo>
                    <a:lnTo>
                      <a:pt x="343" y="128"/>
                    </a:lnTo>
                    <a:lnTo>
                      <a:pt x="344" y="128"/>
                    </a:lnTo>
                    <a:lnTo>
                      <a:pt x="345" y="130"/>
                    </a:lnTo>
                    <a:lnTo>
                      <a:pt x="347" y="131"/>
                    </a:lnTo>
                    <a:lnTo>
                      <a:pt x="348" y="132"/>
                    </a:lnTo>
                    <a:lnTo>
                      <a:pt x="349" y="132"/>
                    </a:lnTo>
                    <a:lnTo>
                      <a:pt x="349" y="133"/>
                    </a:lnTo>
                    <a:lnTo>
                      <a:pt x="350" y="133"/>
                    </a:lnTo>
                    <a:lnTo>
                      <a:pt x="350" y="135"/>
                    </a:lnTo>
                    <a:lnTo>
                      <a:pt x="352" y="135"/>
                    </a:lnTo>
                    <a:lnTo>
                      <a:pt x="352" y="136"/>
                    </a:lnTo>
                    <a:lnTo>
                      <a:pt x="352" y="137"/>
                    </a:lnTo>
                    <a:lnTo>
                      <a:pt x="352" y="140"/>
                    </a:lnTo>
                    <a:lnTo>
                      <a:pt x="353" y="140"/>
                    </a:lnTo>
                    <a:lnTo>
                      <a:pt x="354" y="141"/>
                    </a:lnTo>
                    <a:lnTo>
                      <a:pt x="354" y="142"/>
                    </a:lnTo>
                    <a:lnTo>
                      <a:pt x="355" y="142"/>
                    </a:lnTo>
                    <a:lnTo>
                      <a:pt x="355" y="143"/>
                    </a:lnTo>
                    <a:lnTo>
                      <a:pt x="357" y="143"/>
                    </a:lnTo>
                    <a:lnTo>
                      <a:pt x="357" y="144"/>
                    </a:lnTo>
                    <a:lnTo>
                      <a:pt x="358" y="144"/>
                    </a:lnTo>
                    <a:lnTo>
                      <a:pt x="358" y="146"/>
                    </a:lnTo>
                    <a:lnTo>
                      <a:pt x="359" y="146"/>
                    </a:lnTo>
                    <a:lnTo>
                      <a:pt x="359" y="147"/>
                    </a:lnTo>
                    <a:lnTo>
                      <a:pt x="359" y="148"/>
                    </a:lnTo>
                    <a:lnTo>
                      <a:pt x="360" y="149"/>
                    </a:lnTo>
                    <a:lnTo>
                      <a:pt x="361" y="151"/>
                    </a:lnTo>
                    <a:lnTo>
                      <a:pt x="361" y="152"/>
                    </a:lnTo>
                    <a:lnTo>
                      <a:pt x="363" y="153"/>
                    </a:lnTo>
                    <a:lnTo>
                      <a:pt x="363" y="154"/>
                    </a:lnTo>
                    <a:lnTo>
                      <a:pt x="364" y="156"/>
                    </a:lnTo>
                    <a:lnTo>
                      <a:pt x="364" y="157"/>
                    </a:lnTo>
                    <a:lnTo>
                      <a:pt x="365" y="157"/>
                    </a:lnTo>
                    <a:lnTo>
                      <a:pt x="366" y="159"/>
                    </a:lnTo>
                    <a:lnTo>
                      <a:pt x="366" y="161"/>
                    </a:lnTo>
                    <a:lnTo>
                      <a:pt x="366" y="162"/>
                    </a:lnTo>
                    <a:lnTo>
                      <a:pt x="368" y="163"/>
                    </a:lnTo>
                    <a:lnTo>
                      <a:pt x="368" y="164"/>
                    </a:lnTo>
                    <a:lnTo>
                      <a:pt x="369" y="164"/>
                    </a:lnTo>
                    <a:lnTo>
                      <a:pt x="369" y="166"/>
                    </a:lnTo>
                    <a:lnTo>
                      <a:pt x="369" y="167"/>
                    </a:lnTo>
                    <a:lnTo>
                      <a:pt x="369" y="168"/>
                    </a:lnTo>
                    <a:lnTo>
                      <a:pt x="369" y="169"/>
                    </a:lnTo>
                    <a:lnTo>
                      <a:pt x="369" y="170"/>
                    </a:lnTo>
                    <a:lnTo>
                      <a:pt x="369" y="172"/>
                    </a:lnTo>
                    <a:lnTo>
                      <a:pt x="369" y="173"/>
                    </a:lnTo>
                    <a:lnTo>
                      <a:pt x="369" y="175"/>
                    </a:lnTo>
                    <a:lnTo>
                      <a:pt x="369" y="177"/>
                    </a:lnTo>
                    <a:lnTo>
                      <a:pt x="369" y="178"/>
                    </a:lnTo>
                    <a:lnTo>
                      <a:pt x="369" y="179"/>
                    </a:lnTo>
                    <a:lnTo>
                      <a:pt x="369" y="180"/>
                    </a:lnTo>
                    <a:lnTo>
                      <a:pt x="369" y="182"/>
                    </a:lnTo>
                    <a:lnTo>
                      <a:pt x="369" y="183"/>
                    </a:lnTo>
                    <a:lnTo>
                      <a:pt x="369" y="184"/>
                    </a:lnTo>
                    <a:lnTo>
                      <a:pt x="368" y="184"/>
                    </a:lnTo>
                    <a:lnTo>
                      <a:pt x="368" y="185"/>
                    </a:lnTo>
                    <a:lnTo>
                      <a:pt x="368" y="187"/>
                    </a:lnTo>
                    <a:lnTo>
                      <a:pt x="366" y="187"/>
                    </a:lnTo>
                    <a:lnTo>
                      <a:pt x="366" y="188"/>
                    </a:lnTo>
                    <a:lnTo>
                      <a:pt x="366" y="189"/>
                    </a:lnTo>
                    <a:lnTo>
                      <a:pt x="365" y="188"/>
                    </a:lnTo>
                    <a:lnTo>
                      <a:pt x="364" y="188"/>
                    </a:lnTo>
                    <a:lnTo>
                      <a:pt x="364" y="187"/>
                    </a:lnTo>
                    <a:lnTo>
                      <a:pt x="363" y="187"/>
                    </a:lnTo>
                    <a:lnTo>
                      <a:pt x="363" y="189"/>
                    </a:lnTo>
                    <a:lnTo>
                      <a:pt x="363" y="192"/>
                    </a:lnTo>
                    <a:lnTo>
                      <a:pt x="363" y="193"/>
                    </a:lnTo>
                    <a:lnTo>
                      <a:pt x="364" y="194"/>
                    </a:lnTo>
                    <a:lnTo>
                      <a:pt x="364" y="195"/>
                    </a:lnTo>
                    <a:lnTo>
                      <a:pt x="364" y="198"/>
                    </a:lnTo>
                    <a:lnTo>
                      <a:pt x="364" y="199"/>
                    </a:lnTo>
                    <a:lnTo>
                      <a:pt x="364" y="200"/>
                    </a:lnTo>
                    <a:lnTo>
                      <a:pt x="365" y="200"/>
                    </a:lnTo>
                    <a:lnTo>
                      <a:pt x="365" y="201"/>
                    </a:lnTo>
                    <a:lnTo>
                      <a:pt x="366" y="204"/>
                    </a:lnTo>
                    <a:lnTo>
                      <a:pt x="368" y="208"/>
                    </a:lnTo>
                    <a:lnTo>
                      <a:pt x="369" y="209"/>
                    </a:lnTo>
                    <a:lnTo>
                      <a:pt x="369" y="210"/>
                    </a:lnTo>
                    <a:lnTo>
                      <a:pt x="369" y="211"/>
                    </a:lnTo>
                    <a:lnTo>
                      <a:pt x="370" y="211"/>
                    </a:lnTo>
                    <a:lnTo>
                      <a:pt x="370" y="213"/>
                    </a:lnTo>
                    <a:lnTo>
                      <a:pt x="371" y="214"/>
                    </a:lnTo>
                    <a:lnTo>
                      <a:pt x="371" y="215"/>
                    </a:lnTo>
                    <a:lnTo>
                      <a:pt x="371" y="216"/>
                    </a:lnTo>
                    <a:lnTo>
                      <a:pt x="373" y="216"/>
                    </a:lnTo>
                    <a:lnTo>
                      <a:pt x="373" y="218"/>
                    </a:lnTo>
                    <a:lnTo>
                      <a:pt x="373" y="219"/>
                    </a:lnTo>
                    <a:lnTo>
                      <a:pt x="374" y="219"/>
                    </a:lnTo>
                    <a:lnTo>
                      <a:pt x="374" y="220"/>
                    </a:lnTo>
                    <a:lnTo>
                      <a:pt x="374" y="221"/>
                    </a:lnTo>
                    <a:lnTo>
                      <a:pt x="375" y="221"/>
                    </a:lnTo>
                    <a:lnTo>
                      <a:pt x="375" y="222"/>
                    </a:lnTo>
                    <a:lnTo>
                      <a:pt x="375" y="224"/>
                    </a:lnTo>
                    <a:lnTo>
                      <a:pt x="376" y="224"/>
                    </a:lnTo>
                    <a:lnTo>
                      <a:pt x="376" y="225"/>
                    </a:lnTo>
                    <a:lnTo>
                      <a:pt x="376" y="226"/>
                    </a:lnTo>
                    <a:lnTo>
                      <a:pt x="376" y="227"/>
                    </a:lnTo>
                    <a:lnTo>
                      <a:pt x="378" y="229"/>
                    </a:lnTo>
                    <a:lnTo>
                      <a:pt x="376" y="229"/>
                    </a:lnTo>
                    <a:lnTo>
                      <a:pt x="375" y="229"/>
                    </a:lnTo>
                    <a:lnTo>
                      <a:pt x="374" y="229"/>
                    </a:lnTo>
                    <a:lnTo>
                      <a:pt x="373" y="229"/>
                    </a:lnTo>
                    <a:lnTo>
                      <a:pt x="371" y="229"/>
                    </a:lnTo>
                    <a:lnTo>
                      <a:pt x="370" y="229"/>
                    </a:lnTo>
                    <a:lnTo>
                      <a:pt x="369" y="229"/>
                    </a:lnTo>
                    <a:lnTo>
                      <a:pt x="369" y="230"/>
                    </a:lnTo>
                    <a:lnTo>
                      <a:pt x="366" y="234"/>
                    </a:lnTo>
                    <a:lnTo>
                      <a:pt x="366" y="235"/>
                    </a:lnTo>
                    <a:lnTo>
                      <a:pt x="365" y="237"/>
                    </a:lnTo>
                    <a:lnTo>
                      <a:pt x="365" y="239"/>
                    </a:lnTo>
                    <a:lnTo>
                      <a:pt x="365" y="240"/>
                    </a:lnTo>
                    <a:lnTo>
                      <a:pt x="364" y="240"/>
                    </a:lnTo>
                    <a:lnTo>
                      <a:pt x="363" y="240"/>
                    </a:lnTo>
                    <a:lnTo>
                      <a:pt x="361" y="240"/>
                    </a:lnTo>
                    <a:lnTo>
                      <a:pt x="360" y="240"/>
                    </a:lnTo>
                    <a:lnTo>
                      <a:pt x="359" y="240"/>
                    </a:lnTo>
                    <a:lnTo>
                      <a:pt x="359" y="241"/>
                    </a:lnTo>
                    <a:lnTo>
                      <a:pt x="359" y="242"/>
                    </a:lnTo>
                    <a:lnTo>
                      <a:pt x="359" y="244"/>
                    </a:lnTo>
                    <a:lnTo>
                      <a:pt x="358" y="244"/>
                    </a:lnTo>
                    <a:lnTo>
                      <a:pt x="359" y="244"/>
                    </a:lnTo>
                    <a:lnTo>
                      <a:pt x="358" y="244"/>
                    </a:lnTo>
                    <a:lnTo>
                      <a:pt x="358" y="245"/>
                    </a:lnTo>
                    <a:lnTo>
                      <a:pt x="358" y="246"/>
                    </a:lnTo>
                    <a:lnTo>
                      <a:pt x="358" y="247"/>
                    </a:lnTo>
                    <a:lnTo>
                      <a:pt x="357" y="247"/>
                    </a:lnTo>
                    <a:lnTo>
                      <a:pt x="357" y="248"/>
                    </a:lnTo>
                    <a:lnTo>
                      <a:pt x="357" y="250"/>
                    </a:lnTo>
                    <a:lnTo>
                      <a:pt x="357" y="251"/>
                    </a:lnTo>
                    <a:lnTo>
                      <a:pt x="355" y="252"/>
                    </a:lnTo>
                    <a:lnTo>
                      <a:pt x="355" y="253"/>
                    </a:lnTo>
                    <a:lnTo>
                      <a:pt x="357" y="253"/>
                    </a:lnTo>
                    <a:lnTo>
                      <a:pt x="357" y="255"/>
                    </a:lnTo>
                    <a:lnTo>
                      <a:pt x="355" y="255"/>
                    </a:lnTo>
                    <a:lnTo>
                      <a:pt x="355" y="256"/>
                    </a:lnTo>
                    <a:lnTo>
                      <a:pt x="355" y="257"/>
                    </a:lnTo>
                    <a:lnTo>
                      <a:pt x="354" y="258"/>
                    </a:lnTo>
                    <a:lnTo>
                      <a:pt x="353" y="258"/>
                    </a:lnTo>
                    <a:lnTo>
                      <a:pt x="352" y="260"/>
                    </a:lnTo>
                    <a:lnTo>
                      <a:pt x="350" y="260"/>
                    </a:lnTo>
                    <a:lnTo>
                      <a:pt x="349" y="260"/>
                    </a:lnTo>
                    <a:lnTo>
                      <a:pt x="348" y="261"/>
                    </a:lnTo>
                    <a:lnTo>
                      <a:pt x="347" y="261"/>
                    </a:lnTo>
                    <a:lnTo>
                      <a:pt x="345" y="261"/>
                    </a:lnTo>
                    <a:lnTo>
                      <a:pt x="345" y="262"/>
                    </a:lnTo>
                    <a:lnTo>
                      <a:pt x="344" y="262"/>
                    </a:lnTo>
                    <a:lnTo>
                      <a:pt x="343" y="262"/>
                    </a:lnTo>
                    <a:lnTo>
                      <a:pt x="343" y="263"/>
                    </a:lnTo>
                    <a:lnTo>
                      <a:pt x="343" y="265"/>
                    </a:lnTo>
                    <a:lnTo>
                      <a:pt x="342" y="265"/>
                    </a:lnTo>
                    <a:lnTo>
                      <a:pt x="342" y="266"/>
                    </a:lnTo>
                    <a:lnTo>
                      <a:pt x="340" y="266"/>
                    </a:lnTo>
                    <a:lnTo>
                      <a:pt x="339" y="266"/>
                    </a:lnTo>
                    <a:lnTo>
                      <a:pt x="339" y="267"/>
                    </a:lnTo>
                    <a:lnTo>
                      <a:pt x="338" y="268"/>
                    </a:lnTo>
                    <a:lnTo>
                      <a:pt x="337" y="270"/>
                    </a:lnTo>
                    <a:lnTo>
                      <a:pt x="335" y="270"/>
                    </a:lnTo>
                    <a:lnTo>
                      <a:pt x="335" y="271"/>
                    </a:lnTo>
                    <a:lnTo>
                      <a:pt x="335" y="272"/>
                    </a:lnTo>
                    <a:lnTo>
                      <a:pt x="334" y="272"/>
                    </a:lnTo>
                    <a:lnTo>
                      <a:pt x="334" y="273"/>
                    </a:lnTo>
                    <a:lnTo>
                      <a:pt x="334" y="274"/>
                    </a:lnTo>
                    <a:lnTo>
                      <a:pt x="334" y="276"/>
                    </a:lnTo>
                    <a:lnTo>
                      <a:pt x="334" y="277"/>
                    </a:lnTo>
                    <a:lnTo>
                      <a:pt x="334" y="278"/>
                    </a:lnTo>
                    <a:lnTo>
                      <a:pt x="334" y="279"/>
                    </a:lnTo>
                    <a:lnTo>
                      <a:pt x="334" y="281"/>
                    </a:lnTo>
                    <a:lnTo>
                      <a:pt x="334" y="282"/>
                    </a:lnTo>
                    <a:lnTo>
                      <a:pt x="334" y="283"/>
                    </a:lnTo>
                    <a:lnTo>
                      <a:pt x="335" y="283"/>
                    </a:lnTo>
                    <a:lnTo>
                      <a:pt x="335" y="284"/>
                    </a:lnTo>
                    <a:lnTo>
                      <a:pt x="334" y="284"/>
                    </a:lnTo>
                    <a:lnTo>
                      <a:pt x="334" y="286"/>
                    </a:lnTo>
                    <a:lnTo>
                      <a:pt x="333" y="286"/>
                    </a:lnTo>
                    <a:lnTo>
                      <a:pt x="333" y="287"/>
                    </a:lnTo>
                    <a:lnTo>
                      <a:pt x="333" y="288"/>
                    </a:lnTo>
                    <a:lnTo>
                      <a:pt x="332" y="288"/>
                    </a:lnTo>
                    <a:lnTo>
                      <a:pt x="331" y="288"/>
                    </a:lnTo>
                    <a:lnTo>
                      <a:pt x="331" y="289"/>
                    </a:lnTo>
                    <a:lnTo>
                      <a:pt x="331" y="291"/>
                    </a:lnTo>
                    <a:lnTo>
                      <a:pt x="331" y="292"/>
                    </a:lnTo>
                    <a:lnTo>
                      <a:pt x="332" y="292"/>
                    </a:lnTo>
                    <a:lnTo>
                      <a:pt x="332" y="293"/>
                    </a:lnTo>
                    <a:lnTo>
                      <a:pt x="331" y="293"/>
                    </a:lnTo>
                    <a:lnTo>
                      <a:pt x="331" y="294"/>
                    </a:lnTo>
                    <a:lnTo>
                      <a:pt x="329" y="294"/>
                    </a:lnTo>
                    <a:lnTo>
                      <a:pt x="329" y="296"/>
                    </a:lnTo>
                    <a:lnTo>
                      <a:pt x="328" y="297"/>
                    </a:lnTo>
                    <a:lnTo>
                      <a:pt x="328" y="298"/>
                    </a:lnTo>
                    <a:lnTo>
                      <a:pt x="328" y="299"/>
                    </a:lnTo>
                    <a:lnTo>
                      <a:pt x="328" y="300"/>
                    </a:lnTo>
                    <a:lnTo>
                      <a:pt x="328" y="302"/>
                    </a:lnTo>
                    <a:lnTo>
                      <a:pt x="327" y="302"/>
                    </a:lnTo>
                    <a:lnTo>
                      <a:pt x="326" y="302"/>
                    </a:lnTo>
                    <a:lnTo>
                      <a:pt x="326" y="303"/>
                    </a:lnTo>
                    <a:lnTo>
                      <a:pt x="324" y="303"/>
                    </a:lnTo>
                    <a:lnTo>
                      <a:pt x="323" y="303"/>
                    </a:lnTo>
                    <a:lnTo>
                      <a:pt x="323" y="302"/>
                    </a:lnTo>
                    <a:lnTo>
                      <a:pt x="322" y="302"/>
                    </a:lnTo>
                    <a:lnTo>
                      <a:pt x="321" y="302"/>
                    </a:lnTo>
                    <a:lnTo>
                      <a:pt x="319" y="302"/>
                    </a:lnTo>
                    <a:lnTo>
                      <a:pt x="319" y="303"/>
                    </a:lnTo>
                    <a:lnTo>
                      <a:pt x="318" y="303"/>
                    </a:lnTo>
                    <a:lnTo>
                      <a:pt x="317" y="303"/>
                    </a:lnTo>
                    <a:lnTo>
                      <a:pt x="317" y="304"/>
                    </a:lnTo>
                    <a:lnTo>
                      <a:pt x="317" y="305"/>
                    </a:lnTo>
                    <a:lnTo>
                      <a:pt x="316" y="305"/>
                    </a:lnTo>
                    <a:lnTo>
                      <a:pt x="314" y="305"/>
                    </a:lnTo>
                    <a:lnTo>
                      <a:pt x="314" y="304"/>
                    </a:lnTo>
                    <a:lnTo>
                      <a:pt x="313" y="304"/>
                    </a:lnTo>
                    <a:lnTo>
                      <a:pt x="313" y="305"/>
                    </a:lnTo>
                    <a:lnTo>
                      <a:pt x="312" y="305"/>
                    </a:lnTo>
                    <a:lnTo>
                      <a:pt x="311" y="305"/>
                    </a:lnTo>
                    <a:lnTo>
                      <a:pt x="311" y="307"/>
                    </a:lnTo>
                    <a:lnTo>
                      <a:pt x="311" y="308"/>
                    </a:lnTo>
                    <a:lnTo>
                      <a:pt x="309" y="308"/>
                    </a:lnTo>
                    <a:lnTo>
                      <a:pt x="309" y="309"/>
                    </a:lnTo>
                    <a:lnTo>
                      <a:pt x="308" y="309"/>
                    </a:lnTo>
                    <a:lnTo>
                      <a:pt x="308" y="308"/>
                    </a:lnTo>
                    <a:lnTo>
                      <a:pt x="308" y="309"/>
                    </a:lnTo>
                    <a:lnTo>
                      <a:pt x="307" y="309"/>
                    </a:lnTo>
                    <a:lnTo>
                      <a:pt x="307" y="310"/>
                    </a:lnTo>
                    <a:lnTo>
                      <a:pt x="306" y="310"/>
                    </a:lnTo>
                    <a:lnTo>
                      <a:pt x="307" y="310"/>
                    </a:lnTo>
                    <a:lnTo>
                      <a:pt x="307" y="312"/>
                    </a:lnTo>
                    <a:lnTo>
                      <a:pt x="306" y="312"/>
                    </a:lnTo>
                    <a:lnTo>
                      <a:pt x="305" y="312"/>
                    </a:lnTo>
                    <a:lnTo>
                      <a:pt x="305" y="313"/>
                    </a:lnTo>
                    <a:lnTo>
                      <a:pt x="303" y="313"/>
                    </a:lnTo>
                    <a:lnTo>
                      <a:pt x="302" y="313"/>
                    </a:lnTo>
                    <a:lnTo>
                      <a:pt x="302" y="314"/>
                    </a:lnTo>
                    <a:lnTo>
                      <a:pt x="301" y="314"/>
                    </a:lnTo>
                    <a:lnTo>
                      <a:pt x="301" y="313"/>
                    </a:lnTo>
                    <a:lnTo>
                      <a:pt x="300" y="313"/>
                    </a:lnTo>
                    <a:lnTo>
                      <a:pt x="300" y="312"/>
                    </a:lnTo>
                    <a:lnTo>
                      <a:pt x="300" y="310"/>
                    </a:lnTo>
                    <a:lnTo>
                      <a:pt x="298" y="310"/>
                    </a:lnTo>
                    <a:lnTo>
                      <a:pt x="298" y="309"/>
                    </a:lnTo>
                    <a:lnTo>
                      <a:pt x="297" y="309"/>
                    </a:lnTo>
                    <a:lnTo>
                      <a:pt x="297" y="310"/>
                    </a:lnTo>
                    <a:lnTo>
                      <a:pt x="296" y="310"/>
                    </a:lnTo>
                    <a:lnTo>
                      <a:pt x="296" y="312"/>
                    </a:lnTo>
                    <a:lnTo>
                      <a:pt x="295" y="312"/>
                    </a:lnTo>
                    <a:lnTo>
                      <a:pt x="293" y="312"/>
                    </a:lnTo>
                    <a:lnTo>
                      <a:pt x="292" y="313"/>
                    </a:lnTo>
                    <a:lnTo>
                      <a:pt x="292" y="314"/>
                    </a:lnTo>
                    <a:lnTo>
                      <a:pt x="293" y="315"/>
                    </a:lnTo>
                    <a:lnTo>
                      <a:pt x="293" y="317"/>
                    </a:lnTo>
                    <a:lnTo>
                      <a:pt x="295" y="317"/>
                    </a:lnTo>
                    <a:lnTo>
                      <a:pt x="295" y="318"/>
                    </a:lnTo>
                    <a:lnTo>
                      <a:pt x="295" y="319"/>
                    </a:lnTo>
                    <a:lnTo>
                      <a:pt x="295" y="320"/>
                    </a:lnTo>
                    <a:lnTo>
                      <a:pt x="295" y="322"/>
                    </a:lnTo>
                    <a:lnTo>
                      <a:pt x="296" y="322"/>
                    </a:lnTo>
                    <a:lnTo>
                      <a:pt x="296" y="323"/>
                    </a:lnTo>
                    <a:lnTo>
                      <a:pt x="296" y="324"/>
                    </a:lnTo>
                    <a:lnTo>
                      <a:pt x="296" y="325"/>
                    </a:lnTo>
                    <a:lnTo>
                      <a:pt x="297" y="325"/>
                    </a:lnTo>
                    <a:lnTo>
                      <a:pt x="297" y="324"/>
                    </a:lnTo>
                    <a:lnTo>
                      <a:pt x="298" y="324"/>
                    </a:lnTo>
                    <a:lnTo>
                      <a:pt x="298" y="323"/>
                    </a:lnTo>
                    <a:lnTo>
                      <a:pt x="300" y="322"/>
                    </a:lnTo>
                    <a:lnTo>
                      <a:pt x="301" y="322"/>
                    </a:lnTo>
                    <a:lnTo>
                      <a:pt x="301" y="320"/>
                    </a:lnTo>
                    <a:lnTo>
                      <a:pt x="301" y="319"/>
                    </a:lnTo>
                    <a:lnTo>
                      <a:pt x="302" y="319"/>
                    </a:lnTo>
                    <a:lnTo>
                      <a:pt x="303" y="319"/>
                    </a:lnTo>
                    <a:lnTo>
                      <a:pt x="305" y="319"/>
                    </a:lnTo>
                    <a:lnTo>
                      <a:pt x="306" y="319"/>
                    </a:lnTo>
                    <a:lnTo>
                      <a:pt x="307" y="319"/>
                    </a:lnTo>
                    <a:lnTo>
                      <a:pt x="307" y="318"/>
                    </a:lnTo>
                    <a:lnTo>
                      <a:pt x="308" y="318"/>
                    </a:lnTo>
                    <a:lnTo>
                      <a:pt x="308" y="317"/>
                    </a:lnTo>
                    <a:lnTo>
                      <a:pt x="308" y="315"/>
                    </a:lnTo>
                    <a:lnTo>
                      <a:pt x="309" y="315"/>
                    </a:lnTo>
                    <a:lnTo>
                      <a:pt x="311" y="314"/>
                    </a:lnTo>
                    <a:lnTo>
                      <a:pt x="312" y="314"/>
                    </a:lnTo>
                    <a:lnTo>
                      <a:pt x="312" y="313"/>
                    </a:lnTo>
                    <a:lnTo>
                      <a:pt x="313" y="313"/>
                    </a:lnTo>
                    <a:lnTo>
                      <a:pt x="313" y="312"/>
                    </a:lnTo>
                    <a:lnTo>
                      <a:pt x="314" y="312"/>
                    </a:lnTo>
                    <a:lnTo>
                      <a:pt x="314" y="310"/>
                    </a:lnTo>
                    <a:lnTo>
                      <a:pt x="316" y="310"/>
                    </a:lnTo>
                    <a:lnTo>
                      <a:pt x="316" y="309"/>
                    </a:lnTo>
                    <a:lnTo>
                      <a:pt x="317" y="309"/>
                    </a:lnTo>
                    <a:lnTo>
                      <a:pt x="318" y="309"/>
                    </a:lnTo>
                    <a:lnTo>
                      <a:pt x="318" y="308"/>
                    </a:lnTo>
                    <a:lnTo>
                      <a:pt x="319" y="308"/>
                    </a:lnTo>
                    <a:lnTo>
                      <a:pt x="319" y="307"/>
                    </a:lnTo>
                    <a:lnTo>
                      <a:pt x="321" y="307"/>
                    </a:lnTo>
                    <a:lnTo>
                      <a:pt x="321" y="305"/>
                    </a:lnTo>
                    <a:lnTo>
                      <a:pt x="322" y="305"/>
                    </a:lnTo>
                    <a:lnTo>
                      <a:pt x="323" y="304"/>
                    </a:lnTo>
                    <a:lnTo>
                      <a:pt x="324" y="304"/>
                    </a:lnTo>
                    <a:lnTo>
                      <a:pt x="326" y="304"/>
                    </a:lnTo>
                    <a:lnTo>
                      <a:pt x="324" y="304"/>
                    </a:lnTo>
                    <a:lnTo>
                      <a:pt x="324" y="305"/>
                    </a:lnTo>
                    <a:lnTo>
                      <a:pt x="324" y="307"/>
                    </a:lnTo>
                    <a:lnTo>
                      <a:pt x="323" y="307"/>
                    </a:lnTo>
                    <a:lnTo>
                      <a:pt x="323" y="308"/>
                    </a:lnTo>
                    <a:lnTo>
                      <a:pt x="322" y="309"/>
                    </a:lnTo>
                    <a:lnTo>
                      <a:pt x="321" y="310"/>
                    </a:lnTo>
                    <a:lnTo>
                      <a:pt x="321" y="312"/>
                    </a:lnTo>
                    <a:lnTo>
                      <a:pt x="319" y="312"/>
                    </a:lnTo>
                    <a:lnTo>
                      <a:pt x="319" y="313"/>
                    </a:lnTo>
                    <a:lnTo>
                      <a:pt x="318" y="313"/>
                    </a:lnTo>
                    <a:lnTo>
                      <a:pt x="318" y="314"/>
                    </a:lnTo>
                    <a:lnTo>
                      <a:pt x="317" y="315"/>
                    </a:lnTo>
                    <a:lnTo>
                      <a:pt x="317" y="317"/>
                    </a:lnTo>
                    <a:lnTo>
                      <a:pt x="318" y="317"/>
                    </a:lnTo>
                    <a:lnTo>
                      <a:pt x="318" y="318"/>
                    </a:lnTo>
                    <a:lnTo>
                      <a:pt x="317" y="318"/>
                    </a:lnTo>
                    <a:lnTo>
                      <a:pt x="316" y="319"/>
                    </a:lnTo>
                    <a:lnTo>
                      <a:pt x="317" y="319"/>
                    </a:lnTo>
                    <a:lnTo>
                      <a:pt x="317" y="320"/>
                    </a:lnTo>
                    <a:lnTo>
                      <a:pt x="319" y="322"/>
                    </a:lnTo>
                    <a:lnTo>
                      <a:pt x="321" y="322"/>
                    </a:lnTo>
                    <a:lnTo>
                      <a:pt x="322" y="322"/>
                    </a:lnTo>
                    <a:lnTo>
                      <a:pt x="323" y="323"/>
                    </a:lnTo>
                    <a:lnTo>
                      <a:pt x="324" y="323"/>
                    </a:lnTo>
                    <a:lnTo>
                      <a:pt x="326" y="323"/>
                    </a:lnTo>
                    <a:lnTo>
                      <a:pt x="327" y="323"/>
                    </a:lnTo>
                    <a:lnTo>
                      <a:pt x="328" y="323"/>
                    </a:lnTo>
                    <a:lnTo>
                      <a:pt x="329" y="323"/>
                    </a:lnTo>
                    <a:lnTo>
                      <a:pt x="331" y="323"/>
                    </a:lnTo>
                    <a:lnTo>
                      <a:pt x="333" y="323"/>
                    </a:lnTo>
                    <a:lnTo>
                      <a:pt x="335" y="323"/>
                    </a:lnTo>
                    <a:lnTo>
                      <a:pt x="337" y="323"/>
                    </a:lnTo>
                    <a:lnTo>
                      <a:pt x="338" y="323"/>
                    </a:lnTo>
                    <a:lnTo>
                      <a:pt x="339" y="323"/>
                    </a:lnTo>
                    <a:lnTo>
                      <a:pt x="340" y="323"/>
                    </a:lnTo>
                    <a:lnTo>
                      <a:pt x="342" y="323"/>
                    </a:lnTo>
                    <a:lnTo>
                      <a:pt x="342" y="322"/>
                    </a:lnTo>
                    <a:lnTo>
                      <a:pt x="343" y="322"/>
                    </a:lnTo>
                    <a:lnTo>
                      <a:pt x="344" y="322"/>
                    </a:lnTo>
                    <a:lnTo>
                      <a:pt x="345" y="322"/>
                    </a:lnTo>
                    <a:lnTo>
                      <a:pt x="347" y="322"/>
                    </a:lnTo>
                    <a:lnTo>
                      <a:pt x="348" y="322"/>
                    </a:lnTo>
                    <a:lnTo>
                      <a:pt x="349" y="323"/>
                    </a:lnTo>
                    <a:lnTo>
                      <a:pt x="353" y="323"/>
                    </a:lnTo>
                    <a:lnTo>
                      <a:pt x="354" y="323"/>
                    </a:lnTo>
                    <a:lnTo>
                      <a:pt x="355" y="323"/>
                    </a:lnTo>
                    <a:lnTo>
                      <a:pt x="355" y="322"/>
                    </a:lnTo>
                    <a:lnTo>
                      <a:pt x="357" y="322"/>
                    </a:lnTo>
                    <a:lnTo>
                      <a:pt x="357" y="324"/>
                    </a:lnTo>
                    <a:lnTo>
                      <a:pt x="357" y="325"/>
                    </a:lnTo>
                    <a:lnTo>
                      <a:pt x="358" y="325"/>
                    </a:lnTo>
                    <a:lnTo>
                      <a:pt x="359" y="325"/>
                    </a:lnTo>
                    <a:lnTo>
                      <a:pt x="361" y="325"/>
                    </a:lnTo>
                    <a:lnTo>
                      <a:pt x="363" y="325"/>
                    </a:lnTo>
                    <a:lnTo>
                      <a:pt x="364" y="325"/>
                    </a:lnTo>
                    <a:lnTo>
                      <a:pt x="365" y="324"/>
                    </a:lnTo>
                    <a:lnTo>
                      <a:pt x="366" y="324"/>
                    </a:lnTo>
                    <a:lnTo>
                      <a:pt x="368" y="324"/>
                    </a:lnTo>
                    <a:lnTo>
                      <a:pt x="369" y="324"/>
                    </a:lnTo>
                    <a:lnTo>
                      <a:pt x="368" y="323"/>
                    </a:lnTo>
                    <a:lnTo>
                      <a:pt x="368" y="322"/>
                    </a:lnTo>
                    <a:lnTo>
                      <a:pt x="369" y="322"/>
                    </a:lnTo>
                    <a:lnTo>
                      <a:pt x="370" y="323"/>
                    </a:lnTo>
                    <a:lnTo>
                      <a:pt x="371" y="324"/>
                    </a:lnTo>
                    <a:lnTo>
                      <a:pt x="373" y="324"/>
                    </a:lnTo>
                    <a:lnTo>
                      <a:pt x="374" y="323"/>
                    </a:lnTo>
                    <a:lnTo>
                      <a:pt x="375" y="323"/>
                    </a:lnTo>
                    <a:lnTo>
                      <a:pt x="376" y="322"/>
                    </a:lnTo>
                    <a:lnTo>
                      <a:pt x="378" y="322"/>
                    </a:lnTo>
                    <a:lnTo>
                      <a:pt x="379" y="322"/>
                    </a:lnTo>
                    <a:lnTo>
                      <a:pt x="380" y="322"/>
                    </a:lnTo>
                    <a:lnTo>
                      <a:pt x="380" y="320"/>
                    </a:lnTo>
                    <a:lnTo>
                      <a:pt x="380" y="319"/>
                    </a:lnTo>
                    <a:lnTo>
                      <a:pt x="381" y="320"/>
                    </a:lnTo>
                    <a:lnTo>
                      <a:pt x="384" y="322"/>
                    </a:lnTo>
                    <a:lnTo>
                      <a:pt x="385" y="322"/>
                    </a:lnTo>
                    <a:lnTo>
                      <a:pt x="386" y="323"/>
                    </a:lnTo>
                    <a:lnTo>
                      <a:pt x="387" y="323"/>
                    </a:lnTo>
                    <a:lnTo>
                      <a:pt x="387" y="324"/>
                    </a:lnTo>
                    <a:lnTo>
                      <a:pt x="387" y="325"/>
                    </a:lnTo>
                    <a:lnTo>
                      <a:pt x="387" y="326"/>
                    </a:lnTo>
                    <a:lnTo>
                      <a:pt x="387" y="328"/>
                    </a:lnTo>
                    <a:lnTo>
                      <a:pt x="387" y="329"/>
                    </a:lnTo>
                    <a:lnTo>
                      <a:pt x="387" y="330"/>
                    </a:lnTo>
                    <a:lnTo>
                      <a:pt x="387" y="331"/>
                    </a:lnTo>
                    <a:lnTo>
                      <a:pt x="387" y="333"/>
                    </a:lnTo>
                    <a:lnTo>
                      <a:pt x="389" y="333"/>
                    </a:lnTo>
                    <a:lnTo>
                      <a:pt x="390" y="333"/>
                    </a:lnTo>
                    <a:lnTo>
                      <a:pt x="391" y="333"/>
                    </a:lnTo>
                    <a:lnTo>
                      <a:pt x="392" y="333"/>
                    </a:lnTo>
                    <a:lnTo>
                      <a:pt x="394" y="333"/>
                    </a:lnTo>
                    <a:lnTo>
                      <a:pt x="395" y="333"/>
                    </a:lnTo>
                    <a:lnTo>
                      <a:pt x="396" y="333"/>
                    </a:lnTo>
                    <a:lnTo>
                      <a:pt x="399" y="333"/>
                    </a:lnTo>
                    <a:lnTo>
                      <a:pt x="400" y="333"/>
                    </a:lnTo>
                    <a:lnTo>
                      <a:pt x="401" y="333"/>
                    </a:lnTo>
                    <a:lnTo>
                      <a:pt x="402" y="333"/>
                    </a:lnTo>
                    <a:lnTo>
                      <a:pt x="404" y="333"/>
                    </a:lnTo>
                    <a:lnTo>
                      <a:pt x="406" y="331"/>
                    </a:lnTo>
                    <a:lnTo>
                      <a:pt x="406" y="333"/>
                    </a:lnTo>
                    <a:lnTo>
                      <a:pt x="406" y="334"/>
                    </a:lnTo>
                    <a:lnTo>
                      <a:pt x="407" y="336"/>
                    </a:lnTo>
                    <a:lnTo>
                      <a:pt x="410" y="334"/>
                    </a:lnTo>
                    <a:lnTo>
                      <a:pt x="410" y="333"/>
                    </a:lnTo>
                    <a:lnTo>
                      <a:pt x="411" y="333"/>
                    </a:lnTo>
                    <a:lnTo>
                      <a:pt x="411" y="331"/>
                    </a:lnTo>
                    <a:lnTo>
                      <a:pt x="412" y="331"/>
                    </a:lnTo>
                    <a:lnTo>
                      <a:pt x="413" y="331"/>
                    </a:lnTo>
                    <a:lnTo>
                      <a:pt x="413" y="330"/>
                    </a:lnTo>
                    <a:lnTo>
                      <a:pt x="415" y="330"/>
                    </a:lnTo>
                    <a:lnTo>
                      <a:pt x="413" y="330"/>
                    </a:lnTo>
                    <a:lnTo>
                      <a:pt x="415" y="330"/>
                    </a:lnTo>
                    <a:lnTo>
                      <a:pt x="416" y="330"/>
                    </a:lnTo>
                    <a:lnTo>
                      <a:pt x="416" y="329"/>
                    </a:lnTo>
                    <a:lnTo>
                      <a:pt x="417" y="329"/>
                    </a:lnTo>
                    <a:lnTo>
                      <a:pt x="417" y="328"/>
                    </a:lnTo>
                    <a:lnTo>
                      <a:pt x="417" y="326"/>
                    </a:lnTo>
                    <a:lnTo>
                      <a:pt x="418" y="326"/>
                    </a:lnTo>
                    <a:lnTo>
                      <a:pt x="418" y="325"/>
                    </a:lnTo>
                    <a:lnTo>
                      <a:pt x="418" y="324"/>
                    </a:lnTo>
                    <a:lnTo>
                      <a:pt x="418" y="323"/>
                    </a:lnTo>
                    <a:lnTo>
                      <a:pt x="420" y="323"/>
                    </a:lnTo>
                    <a:lnTo>
                      <a:pt x="421" y="323"/>
                    </a:lnTo>
                    <a:lnTo>
                      <a:pt x="421" y="322"/>
                    </a:lnTo>
                    <a:lnTo>
                      <a:pt x="420" y="322"/>
                    </a:lnTo>
                    <a:lnTo>
                      <a:pt x="421" y="322"/>
                    </a:lnTo>
                    <a:lnTo>
                      <a:pt x="421" y="320"/>
                    </a:lnTo>
                    <a:lnTo>
                      <a:pt x="421" y="319"/>
                    </a:lnTo>
                    <a:lnTo>
                      <a:pt x="421" y="318"/>
                    </a:lnTo>
                    <a:lnTo>
                      <a:pt x="421" y="317"/>
                    </a:lnTo>
                    <a:lnTo>
                      <a:pt x="421" y="315"/>
                    </a:lnTo>
                    <a:lnTo>
                      <a:pt x="420" y="315"/>
                    </a:lnTo>
                    <a:lnTo>
                      <a:pt x="421" y="315"/>
                    </a:lnTo>
                    <a:lnTo>
                      <a:pt x="421" y="314"/>
                    </a:lnTo>
                    <a:lnTo>
                      <a:pt x="422" y="315"/>
                    </a:lnTo>
                    <a:lnTo>
                      <a:pt x="423" y="315"/>
                    </a:lnTo>
                    <a:lnTo>
                      <a:pt x="426" y="318"/>
                    </a:lnTo>
                    <a:lnTo>
                      <a:pt x="428" y="319"/>
                    </a:lnTo>
                    <a:lnTo>
                      <a:pt x="430" y="320"/>
                    </a:lnTo>
                    <a:lnTo>
                      <a:pt x="433" y="323"/>
                    </a:lnTo>
                    <a:lnTo>
                      <a:pt x="436" y="325"/>
                    </a:lnTo>
                    <a:lnTo>
                      <a:pt x="437" y="325"/>
                    </a:lnTo>
                    <a:lnTo>
                      <a:pt x="437" y="324"/>
                    </a:lnTo>
                    <a:lnTo>
                      <a:pt x="437" y="325"/>
                    </a:lnTo>
                    <a:lnTo>
                      <a:pt x="438" y="325"/>
                    </a:lnTo>
                    <a:lnTo>
                      <a:pt x="438" y="326"/>
                    </a:lnTo>
                    <a:lnTo>
                      <a:pt x="437" y="326"/>
                    </a:lnTo>
                    <a:lnTo>
                      <a:pt x="438" y="326"/>
                    </a:lnTo>
                    <a:lnTo>
                      <a:pt x="439" y="325"/>
                    </a:lnTo>
                    <a:lnTo>
                      <a:pt x="441" y="325"/>
                    </a:lnTo>
                    <a:lnTo>
                      <a:pt x="441" y="326"/>
                    </a:lnTo>
                    <a:lnTo>
                      <a:pt x="441" y="325"/>
                    </a:lnTo>
                    <a:lnTo>
                      <a:pt x="442" y="325"/>
                    </a:lnTo>
                    <a:lnTo>
                      <a:pt x="442" y="324"/>
                    </a:lnTo>
                    <a:lnTo>
                      <a:pt x="443" y="324"/>
                    </a:lnTo>
                    <a:lnTo>
                      <a:pt x="444" y="324"/>
                    </a:lnTo>
                    <a:lnTo>
                      <a:pt x="446" y="324"/>
                    </a:lnTo>
                    <a:lnTo>
                      <a:pt x="446" y="323"/>
                    </a:lnTo>
                    <a:lnTo>
                      <a:pt x="447" y="323"/>
                    </a:lnTo>
                    <a:lnTo>
                      <a:pt x="448" y="323"/>
                    </a:lnTo>
                    <a:lnTo>
                      <a:pt x="448" y="324"/>
                    </a:lnTo>
                    <a:lnTo>
                      <a:pt x="448" y="323"/>
                    </a:lnTo>
                    <a:lnTo>
                      <a:pt x="449" y="323"/>
                    </a:lnTo>
                    <a:lnTo>
                      <a:pt x="451" y="323"/>
                    </a:lnTo>
                    <a:lnTo>
                      <a:pt x="452" y="323"/>
                    </a:lnTo>
                    <a:lnTo>
                      <a:pt x="452" y="322"/>
                    </a:lnTo>
                    <a:lnTo>
                      <a:pt x="453" y="322"/>
                    </a:lnTo>
                    <a:lnTo>
                      <a:pt x="453" y="323"/>
                    </a:lnTo>
                    <a:lnTo>
                      <a:pt x="454" y="323"/>
                    </a:lnTo>
                    <a:lnTo>
                      <a:pt x="454" y="322"/>
                    </a:lnTo>
                    <a:lnTo>
                      <a:pt x="454" y="323"/>
                    </a:lnTo>
                    <a:lnTo>
                      <a:pt x="456" y="322"/>
                    </a:lnTo>
                    <a:lnTo>
                      <a:pt x="456" y="323"/>
                    </a:lnTo>
                    <a:lnTo>
                      <a:pt x="457" y="323"/>
                    </a:lnTo>
                    <a:lnTo>
                      <a:pt x="458" y="323"/>
                    </a:lnTo>
                    <a:lnTo>
                      <a:pt x="458" y="324"/>
                    </a:lnTo>
                    <a:lnTo>
                      <a:pt x="459" y="324"/>
                    </a:lnTo>
                    <a:lnTo>
                      <a:pt x="461" y="324"/>
                    </a:lnTo>
                    <a:lnTo>
                      <a:pt x="461" y="325"/>
                    </a:lnTo>
                    <a:lnTo>
                      <a:pt x="462" y="325"/>
                    </a:lnTo>
                    <a:lnTo>
                      <a:pt x="462" y="326"/>
                    </a:lnTo>
                    <a:lnTo>
                      <a:pt x="462" y="325"/>
                    </a:lnTo>
                    <a:lnTo>
                      <a:pt x="463" y="325"/>
                    </a:lnTo>
                    <a:lnTo>
                      <a:pt x="463" y="326"/>
                    </a:lnTo>
                    <a:lnTo>
                      <a:pt x="463" y="330"/>
                    </a:lnTo>
                    <a:lnTo>
                      <a:pt x="463" y="331"/>
                    </a:lnTo>
                    <a:lnTo>
                      <a:pt x="464" y="335"/>
                    </a:lnTo>
                    <a:lnTo>
                      <a:pt x="464" y="336"/>
                    </a:lnTo>
                    <a:lnTo>
                      <a:pt x="464" y="338"/>
                    </a:lnTo>
                    <a:lnTo>
                      <a:pt x="464" y="340"/>
                    </a:lnTo>
                    <a:lnTo>
                      <a:pt x="464" y="344"/>
                    </a:lnTo>
                    <a:lnTo>
                      <a:pt x="464" y="345"/>
                    </a:lnTo>
                    <a:lnTo>
                      <a:pt x="464" y="350"/>
                    </a:lnTo>
                    <a:lnTo>
                      <a:pt x="464" y="351"/>
                    </a:lnTo>
                    <a:lnTo>
                      <a:pt x="465" y="352"/>
                    </a:lnTo>
                    <a:lnTo>
                      <a:pt x="467" y="354"/>
                    </a:lnTo>
                    <a:lnTo>
                      <a:pt x="467" y="355"/>
                    </a:lnTo>
                    <a:lnTo>
                      <a:pt x="468" y="355"/>
                    </a:lnTo>
                    <a:lnTo>
                      <a:pt x="473" y="355"/>
                    </a:lnTo>
                    <a:lnTo>
                      <a:pt x="474" y="355"/>
                    </a:lnTo>
                    <a:lnTo>
                      <a:pt x="477" y="360"/>
                    </a:lnTo>
                    <a:lnTo>
                      <a:pt x="477" y="361"/>
                    </a:lnTo>
                    <a:lnTo>
                      <a:pt x="479" y="365"/>
                    </a:lnTo>
                    <a:lnTo>
                      <a:pt x="480" y="366"/>
                    </a:lnTo>
                    <a:lnTo>
                      <a:pt x="480" y="367"/>
                    </a:lnTo>
                    <a:lnTo>
                      <a:pt x="482" y="365"/>
                    </a:lnTo>
                    <a:lnTo>
                      <a:pt x="483" y="364"/>
                    </a:lnTo>
                    <a:lnTo>
                      <a:pt x="483" y="365"/>
                    </a:lnTo>
                    <a:lnTo>
                      <a:pt x="484" y="366"/>
                    </a:lnTo>
                    <a:lnTo>
                      <a:pt x="485" y="367"/>
                    </a:lnTo>
                    <a:lnTo>
                      <a:pt x="485" y="369"/>
                    </a:lnTo>
                    <a:lnTo>
                      <a:pt x="484" y="369"/>
                    </a:lnTo>
                    <a:lnTo>
                      <a:pt x="485" y="369"/>
                    </a:lnTo>
                    <a:lnTo>
                      <a:pt x="484" y="369"/>
                    </a:lnTo>
                    <a:lnTo>
                      <a:pt x="484" y="370"/>
                    </a:lnTo>
                    <a:lnTo>
                      <a:pt x="484" y="371"/>
                    </a:lnTo>
                    <a:lnTo>
                      <a:pt x="485" y="371"/>
                    </a:lnTo>
                    <a:lnTo>
                      <a:pt x="485" y="372"/>
                    </a:lnTo>
                    <a:lnTo>
                      <a:pt x="485" y="371"/>
                    </a:lnTo>
                    <a:lnTo>
                      <a:pt x="487" y="371"/>
                    </a:lnTo>
                    <a:lnTo>
                      <a:pt x="488" y="372"/>
                    </a:lnTo>
                    <a:lnTo>
                      <a:pt x="488" y="374"/>
                    </a:lnTo>
                    <a:lnTo>
                      <a:pt x="489" y="375"/>
                    </a:lnTo>
                    <a:lnTo>
                      <a:pt x="491" y="375"/>
                    </a:lnTo>
                    <a:lnTo>
                      <a:pt x="493" y="375"/>
                    </a:lnTo>
                    <a:lnTo>
                      <a:pt x="495" y="375"/>
                    </a:lnTo>
                    <a:lnTo>
                      <a:pt x="496" y="375"/>
                    </a:lnTo>
                    <a:lnTo>
                      <a:pt x="499" y="375"/>
                    </a:lnTo>
                    <a:lnTo>
                      <a:pt x="500" y="375"/>
                    </a:lnTo>
                    <a:lnTo>
                      <a:pt x="501" y="375"/>
                    </a:lnTo>
                    <a:lnTo>
                      <a:pt x="501" y="376"/>
                    </a:lnTo>
                    <a:lnTo>
                      <a:pt x="501" y="377"/>
                    </a:lnTo>
                    <a:lnTo>
                      <a:pt x="501" y="378"/>
                    </a:lnTo>
                    <a:lnTo>
                      <a:pt x="501" y="380"/>
                    </a:lnTo>
                    <a:lnTo>
                      <a:pt x="501" y="381"/>
                    </a:lnTo>
                    <a:lnTo>
                      <a:pt x="501" y="382"/>
                    </a:lnTo>
                    <a:lnTo>
                      <a:pt x="503" y="385"/>
                    </a:lnTo>
                    <a:lnTo>
                      <a:pt x="504" y="386"/>
                    </a:lnTo>
                    <a:lnTo>
                      <a:pt x="504" y="387"/>
                    </a:lnTo>
                    <a:lnTo>
                      <a:pt x="504" y="390"/>
                    </a:lnTo>
                    <a:lnTo>
                      <a:pt x="505" y="392"/>
                    </a:lnTo>
                    <a:lnTo>
                      <a:pt x="505" y="393"/>
                    </a:lnTo>
                    <a:lnTo>
                      <a:pt x="505" y="395"/>
                    </a:lnTo>
                    <a:lnTo>
                      <a:pt x="506" y="397"/>
                    </a:lnTo>
                    <a:lnTo>
                      <a:pt x="505" y="397"/>
                    </a:lnTo>
                    <a:lnTo>
                      <a:pt x="505" y="398"/>
                    </a:lnTo>
                    <a:lnTo>
                      <a:pt x="504" y="398"/>
                    </a:lnTo>
                    <a:lnTo>
                      <a:pt x="503" y="398"/>
                    </a:lnTo>
                    <a:lnTo>
                      <a:pt x="501" y="398"/>
                    </a:lnTo>
                    <a:lnTo>
                      <a:pt x="501" y="400"/>
                    </a:lnTo>
                    <a:lnTo>
                      <a:pt x="500" y="400"/>
                    </a:lnTo>
                    <a:lnTo>
                      <a:pt x="499" y="400"/>
                    </a:lnTo>
                    <a:lnTo>
                      <a:pt x="499" y="401"/>
                    </a:lnTo>
                    <a:lnTo>
                      <a:pt x="498" y="401"/>
                    </a:lnTo>
                    <a:lnTo>
                      <a:pt x="496" y="401"/>
                    </a:lnTo>
                    <a:lnTo>
                      <a:pt x="495" y="401"/>
                    </a:lnTo>
                    <a:lnTo>
                      <a:pt x="494" y="400"/>
                    </a:lnTo>
                    <a:lnTo>
                      <a:pt x="494" y="398"/>
                    </a:lnTo>
                    <a:lnTo>
                      <a:pt x="493" y="398"/>
                    </a:lnTo>
                    <a:lnTo>
                      <a:pt x="493" y="397"/>
                    </a:lnTo>
                    <a:lnTo>
                      <a:pt x="493" y="398"/>
                    </a:lnTo>
                    <a:lnTo>
                      <a:pt x="491" y="398"/>
                    </a:lnTo>
                    <a:lnTo>
                      <a:pt x="491" y="397"/>
                    </a:lnTo>
                    <a:lnTo>
                      <a:pt x="490" y="397"/>
                    </a:lnTo>
                    <a:lnTo>
                      <a:pt x="489" y="397"/>
                    </a:lnTo>
                    <a:lnTo>
                      <a:pt x="488" y="397"/>
                    </a:lnTo>
                    <a:lnTo>
                      <a:pt x="487" y="397"/>
                    </a:lnTo>
                    <a:lnTo>
                      <a:pt x="485" y="397"/>
                    </a:lnTo>
                    <a:lnTo>
                      <a:pt x="485" y="396"/>
                    </a:lnTo>
                    <a:lnTo>
                      <a:pt x="485" y="397"/>
                    </a:lnTo>
                    <a:lnTo>
                      <a:pt x="484" y="397"/>
                    </a:lnTo>
                    <a:lnTo>
                      <a:pt x="483" y="397"/>
                    </a:lnTo>
                    <a:lnTo>
                      <a:pt x="482" y="397"/>
                    </a:lnTo>
                    <a:lnTo>
                      <a:pt x="480" y="397"/>
                    </a:lnTo>
                    <a:lnTo>
                      <a:pt x="479" y="397"/>
                    </a:lnTo>
                    <a:lnTo>
                      <a:pt x="479" y="396"/>
                    </a:lnTo>
                    <a:lnTo>
                      <a:pt x="478" y="396"/>
                    </a:lnTo>
                    <a:lnTo>
                      <a:pt x="478" y="395"/>
                    </a:lnTo>
                    <a:lnTo>
                      <a:pt x="478" y="396"/>
                    </a:lnTo>
                    <a:lnTo>
                      <a:pt x="478" y="395"/>
                    </a:lnTo>
                    <a:lnTo>
                      <a:pt x="477" y="395"/>
                    </a:lnTo>
                    <a:lnTo>
                      <a:pt x="477" y="393"/>
                    </a:lnTo>
                    <a:lnTo>
                      <a:pt x="477" y="392"/>
                    </a:lnTo>
                    <a:lnTo>
                      <a:pt x="478" y="392"/>
                    </a:lnTo>
                    <a:lnTo>
                      <a:pt x="477" y="392"/>
                    </a:lnTo>
                    <a:lnTo>
                      <a:pt x="477" y="391"/>
                    </a:lnTo>
                    <a:lnTo>
                      <a:pt x="475" y="391"/>
                    </a:lnTo>
                    <a:lnTo>
                      <a:pt x="474" y="391"/>
                    </a:lnTo>
                    <a:lnTo>
                      <a:pt x="474" y="390"/>
                    </a:lnTo>
                    <a:lnTo>
                      <a:pt x="474" y="391"/>
                    </a:lnTo>
                    <a:lnTo>
                      <a:pt x="474" y="390"/>
                    </a:lnTo>
                    <a:lnTo>
                      <a:pt x="473" y="388"/>
                    </a:lnTo>
                    <a:lnTo>
                      <a:pt x="473" y="387"/>
                    </a:lnTo>
                    <a:lnTo>
                      <a:pt x="472" y="387"/>
                    </a:lnTo>
                    <a:lnTo>
                      <a:pt x="473" y="387"/>
                    </a:lnTo>
                    <a:lnTo>
                      <a:pt x="473" y="386"/>
                    </a:lnTo>
                    <a:lnTo>
                      <a:pt x="472" y="386"/>
                    </a:lnTo>
                    <a:lnTo>
                      <a:pt x="472" y="385"/>
                    </a:lnTo>
                    <a:lnTo>
                      <a:pt x="470" y="385"/>
                    </a:lnTo>
                    <a:lnTo>
                      <a:pt x="470" y="383"/>
                    </a:lnTo>
                    <a:lnTo>
                      <a:pt x="469" y="383"/>
                    </a:lnTo>
                    <a:lnTo>
                      <a:pt x="469" y="385"/>
                    </a:lnTo>
                    <a:lnTo>
                      <a:pt x="468" y="385"/>
                    </a:lnTo>
                    <a:lnTo>
                      <a:pt x="468" y="383"/>
                    </a:lnTo>
                    <a:lnTo>
                      <a:pt x="468" y="382"/>
                    </a:lnTo>
                    <a:lnTo>
                      <a:pt x="467" y="382"/>
                    </a:lnTo>
                    <a:lnTo>
                      <a:pt x="465" y="382"/>
                    </a:lnTo>
                    <a:lnTo>
                      <a:pt x="464" y="382"/>
                    </a:lnTo>
                    <a:lnTo>
                      <a:pt x="463" y="382"/>
                    </a:lnTo>
                    <a:lnTo>
                      <a:pt x="463" y="381"/>
                    </a:lnTo>
                    <a:lnTo>
                      <a:pt x="463" y="382"/>
                    </a:lnTo>
                    <a:lnTo>
                      <a:pt x="462" y="382"/>
                    </a:lnTo>
                    <a:lnTo>
                      <a:pt x="462" y="381"/>
                    </a:lnTo>
                    <a:lnTo>
                      <a:pt x="463" y="381"/>
                    </a:lnTo>
                    <a:lnTo>
                      <a:pt x="462" y="381"/>
                    </a:lnTo>
                    <a:lnTo>
                      <a:pt x="462" y="380"/>
                    </a:lnTo>
                    <a:lnTo>
                      <a:pt x="462" y="378"/>
                    </a:lnTo>
                    <a:lnTo>
                      <a:pt x="462" y="377"/>
                    </a:lnTo>
                    <a:lnTo>
                      <a:pt x="461" y="377"/>
                    </a:lnTo>
                    <a:lnTo>
                      <a:pt x="461" y="376"/>
                    </a:lnTo>
                    <a:lnTo>
                      <a:pt x="461" y="375"/>
                    </a:lnTo>
                    <a:lnTo>
                      <a:pt x="461" y="374"/>
                    </a:lnTo>
                    <a:lnTo>
                      <a:pt x="459" y="374"/>
                    </a:lnTo>
                    <a:lnTo>
                      <a:pt x="459" y="375"/>
                    </a:lnTo>
                    <a:lnTo>
                      <a:pt x="459" y="374"/>
                    </a:lnTo>
                    <a:lnTo>
                      <a:pt x="458" y="374"/>
                    </a:lnTo>
                    <a:lnTo>
                      <a:pt x="457" y="374"/>
                    </a:lnTo>
                    <a:lnTo>
                      <a:pt x="457" y="372"/>
                    </a:lnTo>
                    <a:lnTo>
                      <a:pt x="457" y="371"/>
                    </a:lnTo>
                    <a:lnTo>
                      <a:pt x="456" y="371"/>
                    </a:lnTo>
                    <a:lnTo>
                      <a:pt x="456" y="372"/>
                    </a:lnTo>
                    <a:lnTo>
                      <a:pt x="456" y="371"/>
                    </a:lnTo>
                    <a:lnTo>
                      <a:pt x="454" y="371"/>
                    </a:lnTo>
                    <a:lnTo>
                      <a:pt x="454" y="370"/>
                    </a:lnTo>
                    <a:lnTo>
                      <a:pt x="454" y="371"/>
                    </a:lnTo>
                    <a:lnTo>
                      <a:pt x="453" y="371"/>
                    </a:lnTo>
                    <a:lnTo>
                      <a:pt x="452" y="371"/>
                    </a:lnTo>
                    <a:lnTo>
                      <a:pt x="452" y="370"/>
                    </a:lnTo>
                    <a:lnTo>
                      <a:pt x="451" y="370"/>
                    </a:lnTo>
                    <a:lnTo>
                      <a:pt x="449" y="370"/>
                    </a:lnTo>
                    <a:lnTo>
                      <a:pt x="451" y="370"/>
                    </a:lnTo>
                    <a:lnTo>
                      <a:pt x="451" y="371"/>
                    </a:lnTo>
                    <a:lnTo>
                      <a:pt x="449" y="371"/>
                    </a:lnTo>
                    <a:lnTo>
                      <a:pt x="448" y="371"/>
                    </a:lnTo>
                    <a:lnTo>
                      <a:pt x="447" y="371"/>
                    </a:lnTo>
                    <a:lnTo>
                      <a:pt x="446" y="371"/>
                    </a:lnTo>
                    <a:lnTo>
                      <a:pt x="446" y="370"/>
                    </a:lnTo>
                    <a:lnTo>
                      <a:pt x="446" y="371"/>
                    </a:lnTo>
                    <a:lnTo>
                      <a:pt x="444" y="371"/>
                    </a:lnTo>
                    <a:lnTo>
                      <a:pt x="443" y="371"/>
                    </a:lnTo>
                    <a:lnTo>
                      <a:pt x="444" y="371"/>
                    </a:lnTo>
                    <a:lnTo>
                      <a:pt x="444" y="370"/>
                    </a:lnTo>
                    <a:lnTo>
                      <a:pt x="443" y="370"/>
                    </a:lnTo>
                    <a:lnTo>
                      <a:pt x="443" y="371"/>
                    </a:lnTo>
                    <a:lnTo>
                      <a:pt x="443" y="370"/>
                    </a:lnTo>
                    <a:lnTo>
                      <a:pt x="442" y="370"/>
                    </a:lnTo>
                    <a:lnTo>
                      <a:pt x="442" y="371"/>
                    </a:lnTo>
                    <a:lnTo>
                      <a:pt x="441" y="371"/>
                    </a:lnTo>
                    <a:lnTo>
                      <a:pt x="439" y="371"/>
                    </a:lnTo>
                    <a:lnTo>
                      <a:pt x="438" y="371"/>
                    </a:lnTo>
                    <a:lnTo>
                      <a:pt x="437" y="371"/>
                    </a:lnTo>
                    <a:lnTo>
                      <a:pt x="437" y="370"/>
                    </a:lnTo>
                    <a:lnTo>
                      <a:pt x="437" y="371"/>
                    </a:lnTo>
                    <a:lnTo>
                      <a:pt x="437" y="370"/>
                    </a:lnTo>
                    <a:lnTo>
                      <a:pt x="436" y="370"/>
                    </a:lnTo>
                    <a:lnTo>
                      <a:pt x="435" y="370"/>
                    </a:lnTo>
                    <a:lnTo>
                      <a:pt x="433" y="370"/>
                    </a:lnTo>
                    <a:lnTo>
                      <a:pt x="435" y="370"/>
                    </a:lnTo>
                    <a:lnTo>
                      <a:pt x="435" y="371"/>
                    </a:lnTo>
                    <a:lnTo>
                      <a:pt x="433" y="371"/>
                    </a:lnTo>
                    <a:lnTo>
                      <a:pt x="433" y="370"/>
                    </a:lnTo>
                    <a:lnTo>
                      <a:pt x="433" y="369"/>
                    </a:lnTo>
                    <a:lnTo>
                      <a:pt x="432" y="369"/>
                    </a:lnTo>
                    <a:lnTo>
                      <a:pt x="432" y="367"/>
                    </a:lnTo>
                    <a:lnTo>
                      <a:pt x="431" y="367"/>
                    </a:lnTo>
                    <a:lnTo>
                      <a:pt x="431" y="369"/>
                    </a:lnTo>
                    <a:lnTo>
                      <a:pt x="431" y="367"/>
                    </a:lnTo>
                    <a:lnTo>
                      <a:pt x="430" y="367"/>
                    </a:lnTo>
                    <a:lnTo>
                      <a:pt x="430" y="369"/>
                    </a:lnTo>
                    <a:lnTo>
                      <a:pt x="430" y="370"/>
                    </a:lnTo>
                    <a:lnTo>
                      <a:pt x="427" y="372"/>
                    </a:lnTo>
                    <a:lnTo>
                      <a:pt x="427" y="374"/>
                    </a:lnTo>
                    <a:lnTo>
                      <a:pt x="426" y="376"/>
                    </a:lnTo>
                    <a:lnTo>
                      <a:pt x="425" y="377"/>
                    </a:lnTo>
                    <a:lnTo>
                      <a:pt x="422" y="381"/>
                    </a:lnTo>
                    <a:lnTo>
                      <a:pt x="422" y="382"/>
                    </a:lnTo>
                    <a:lnTo>
                      <a:pt x="421" y="385"/>
                    </a:lnTo>
                    <a:lnTo>
                      <a:pt x="420" y="385"/>
                    </a:lnTo>
                    <a:lnTo>
                      <a:pt x="418" y="385"/>
                    </a:lnTo>
                    <a:lnTo>
                      <a:pt x="417" y="385"/>
                    </a:lnTo>
                    <a:lnTo>
                      <a:pt x="416" y="386"/>
                    </a:lnTo>
                    <a:lnTo>
                      <a:pt x="415" y="386"/>
                    </a:lnTo>
                    <a:lnTo>
                      <a:pt x="412" y="386"/>
                    </a:lnTo>
                    <a:lnTo>
                      <a:pt x="410" y="387"/>
                    </a:lnTo>
                    <a:lnTo>
                      <a:pt x="407" y="390"/>
                    </a:lnTo>
                    <a:lnTo>
                      <a:pt x="406" y="391"/>
                    </a:lnTo>
                    <a:lnTo>
                      <a:pt x="406" y="393"/>
                    </a:lnTo>
                    <a:lnTo>
                      <a:pt x="406" y="395"/>
                    </a:lnTo>
                    <a:lnTo>
                      <a:pt x="405" y="396"/>
                    </a:lnTo>
                    <a:lnTo>
                      <a:pt x="405" y="397"/>
                    </a:lnTo>
                    <a:lnTo>
                      <a:pt x="405" y="398"/>
                    </a:lnTo>
                    <a:lnTo>
                      <a:pt x="405" y="401"/>
                    </a:lnTo>
                    <a:lnTo>
                      <a:pt x="405" y="402"/>
                    </a:lnTo>
                    <a:lnTo>
                      <a:pt x="405" y="403"/>
                    </a:lnTo>
                    <a:lnTo>
                      <a:pt x="405" y="404"/>
                    </a:lnTo>
                    <a:lnTo>
                      <a:pt x="404" y="406"/>
                    </a:lnTo>
                    <a:lnTo>
                      <a:pt x="404" y="407"/>
                    </a:lnTo>
                    <a:lnTo>
                      <a:pt x="404" y="408"/>
                    </a:lnTo>
                    <a:lnTo>
                      <a:pt x="404" y="409"/>
                    </a:lnTo>
                    <a:lnTo>
                      <a:pt x="404" y="411"/>
                    </a:lnTo>
                    <a:lnTo>
                      <a:pt x="404" y="412"/>
                    </a:lnTo>
                    <a:lnTo>
                      <a:pt x="404" y="413"/>
                    </a:lnTo>
                    <a:lnTo>
                      <a:pt x="402" y="413"/>
                    </a:lnTo>
                    <a:lnTo>
                      <a:pt x="402" y="414"/>
                    </a:lnTo>
                    <a:lnTo>
                      <a:pt x="402" y="416"/>
                    </a:lnTo>
                    <a:lnTo>
                      <a:pt x="402" y="417"/>
                    </a:lnTo>
                    <a:lnTo>
                      <a:pt x="402" y="418"/>
                    </a:lnTo>
                    <a:lnTo>
                      <a:pt x="402" y="419"/>
                    </a:lnTo>
                    <a:lnTo>
                      <a:pt x="401" y="419"/>
                    </a:lnTo>
                    <a:lnTo>
                      <a:pt x="401" y="421"/>
                    </a:lnTo>
                    <a:lnTo>
                      <a:pt x="400" y="421"/>
                    </a:lnTo>
                    <a:lnTo>
                      <a:pt x="400" y="422"/>
                    </a:lnTo>
                    <a:lnTo>
                      <a:pt x="399" y="423"/>
                    </a:lnTo>
                    <a:lnTo>
                      <a:pt x="397" y="423"/>
                    </a:lnTo>
                    <a:lnTo>
                      <a:pt x="396" y="424"/>
                    </a:lnTo>
                    <a:lnTo>
                      <a:pt x="395" y="424"/>
                    </a:lnTo>
                    <a:lnTo>
                      <a:pt x="395" y="426"/>
                    </a:lnTo>
                    <a:lnTo>
                      <a:pt x="394" y="427"/>
                    </a:lnTo>
                    <a:lnTo>
                      <a:pt x="392" y="428"/>
                    </a:lnTo>
                    <a:lnTo>
                      <a:pt x="391" y="428"/>
                    </a:lnTo>
                    <a:lnTo>
                      <a:pt x="391" y="429"/>
                    </a:lnTo>
                    <a:lnTo>
                      <a:pt x="390" y="429"/>
                    </a:lnTo>
                    <a:lnTo>
                      <a:pt x="389" y="429"/>
                    </a:lnTo>
                    <a:lnTo>
                      <a:pt x="387" y="430"/>
                    </a:lnTo>
                    <a:lnTo>
                      <a:pt x="387" y="432"/>
                    </a:lnTo>
                    <a:lnTo>
                      <a:pt x="386" y="432"/>
                    </a:lnTo>
                    <a:lnTo>
                      <a:pt x="386" y="433"/>
                    </a:lnTo>
                    <a:lnTo>
                      <a:pt x="386" y="434"/>
                    </a:lnTo>
                    <a:lnTo>
                      <a:pt x="387" y="434"/>
                    </a:lnTo>
                    <a:lnTo>
                      <a:pt x="386" y="434"/>
                    </a:lnTo>
                    <a:lnTo>
                      <a:pt x="386" y="435"/>
                    </a:lnTo>
                    <a:lnTo>
                      <a:pt x="386" y="437"/>
                    </a:lnTo>
                    <a:lnTo>
                      <a:pt x="386" y="438"/>
                    </a:lnTo>
                    <a:lnTo>
                      <a:pt x="386" y="439"/>
                    </a:lnTo>
                    <a:lnTo>
                      <a:pt x="386" y="440"/>
                    </a:lnTo>
                    <a:lnTo>
                      <a:pt x="386" y="442"/>
                    </a:lnTo>
                    <a:lnTo>
                      <a:pt x="386" y="444"/>
                    </a:lnTo>
                    <a:lnTo>
                      <a:pt x="387" y="444"/>
                    </a:lnTo>
                    <a:lnTo>
                      <a:pt x="387" y="445"/>
                    </a:lnTo>
                    <a:lnTo>
                      <a:pt x="387" y="447"/>
                    </a:lnTo>
                    <a:lnTo>
                      <a:pt x="387" y="448"/>
                    </a:lnTo>
                    <a:lnTo>
                      <a:pt x="387" y="449"/>
                    </a:lnTo>
                    <a:lnTo>
                      <a:pt x="389" y="449"/>
                    </a:lnTo>
                    <a:lnTo>
                      <a:pt x="389" y="450"/>
                    </a:lnTo>
                    <a:lnTo>
                      <a:pt x="389" y="452"/>
                    </a:lnTo>
                    <a:lnTo>
                      <a:pt x="390" y="452"/>
                    </a:lnTo>
                    <a:lnTo>
                      <a:pt x="390" y="453"/>
                    </a:lnTo>
                    <a:lnTo>
                      <a:pt x="391" y="453"/>
                    </a:lnTo>
                    <a:lnTo>
                      <a:pt x="391" y="454"/>
                    </a:lnTo>
                    <a:lnTo>
                      <a:pt x="391" y="455"/>
                    </a:lnTo>
                    <a:lnTo>
                      <a:pt x="392" y="455"/>
                    </a:lnTo>
                    <a:lnTo>
                      <a:pt x="392" y="456"/>
                    </a:lnTo>
                    <a:lnTo>
                      <a:pt x="392" y="458"/>
                    </a:lnTo>
                    <a:lnTo>
                      <a:pt x="391" y="458"/>
                    </a:lnTo>
                    <a:lnTo>
                      <a:pt x="391" y="459"/>
                    </a:lnTo>
                    <a:lnTo>
                      <a:pt x="390" y="459"/>
                    </a:lnTo>
                    <a:lnTo>
                      <a:pt x="390" y="460"/>
                    </a:lnTo>
                    <a:lnTo>
                      <a:pt x="389" y="460"/>
                    </a:lnTo>
                    <a:lnTo>
                      <a:pt x="389" y="461"/>
                    </a:lnTo>
                    <a:lnTo>
                      <a:pt x="387" y="461"/>
                    </a:lnTo>
                    <a:lnTo>
                      <a:pt x="386" y="463"/>
                    </a:lnTo>
                    <a:lnTo>
                      <a:pt x="385" y="464"/>
                    </a:lnTo>
                    <a:lnTo>
                      <a:pt x="385" y="465"/>
                    </a:lnTo>
                    <a:lnTo>
                      <a:pt x="384" y="465"/>
                    </a:lnTo>
                    <a:lnTo>
                      <a:pt x="383" y="465"/>
                    </a:lnTo>
                    <a:lnTo>
                      <a:pt x="381" y="465"/>
                    </a:lnTo>
                    <a:lnTo>
                      <a:pt x="381" y="466"/>
                    </a:lnTo>
                    <a:lnTo>
                      <a:pt x="380" y="466"/>
                    </a:lnTo>
                    <a:lnTo>
                      <a:pt x="379" y="466"/>
                    </a:lnTo>
                    <a:lnTo>
                      <a:pt x="378" y="468"/>
                    </a:lnTo>
                    <a:lnTo>
                      <a:pt x="376" y="468"/>
                    </a:lnTo>
                    <a:lnTo>
                      <a:pt x="375" y="468"/>
                    </a:lnTo>
                    <a:lnTo>
                      <a:pt x="375" y="469"/>
                    </a:lnTo>
                    <a:lnTo>
                      <a:pt x="374" y="469"/>
                    </a:lnTo>
                    <a:lnTo>
                      <a:pt x="373" y="469"/>
                    </a:lnTo>
                    <a:lnTo>
                      <a:pt x="373" y="470"/>
                    </a:lnTo>
                    <a:lnTo>
                      <a:pt x="371" y="470"/>
                    </a:lnTo>
                    <a:lnTo>
                      <a:pt x="371" y="471"/>
                    </a:lnTo>
                    <a:lnTo>
                      <a:pt x="370" y="471"/>
                    </a:lnTo>
                    <a:lnTo>
                      <a:pt x="370" y="473"/>
                    </a:lnTo>
                    <a:lnTo>
                      <a:pt x="369" y="473"/>
                    </a:lnTo>
                    <a:lnTo>
                      <a:pt x="368" y="474"/>
                    </a:lnTo>
                    <a:lnTo>
                      <a:pt x="366" y="475"/>
                    </a:lnTo>
                    <a:lnTo>
                      <a:pt x="365" y="475"/>
                    </a:lnTo>
                    <a:lnTo>
                      <a:pt x="365" y="476"/>
                    </a:lnTo>
                    <a:lnTo>
                      <a:pt x="364" y="476"/>
                    </a:lnTo>
                    <a:lnTo>
                      <a:pt x="364" y="478"/>
                    </a:lnTo>
                    <a:lnTo>
                      <a:pt x="363" y="478"/>
                    </a:lnTo>
                    <a:lnTo>
                      <a:pt x="361" y="479"/>
                    </a:lnTo>
                    <a:lnTo>
                      <a:pt x="360" y="479"/>
                    </a:lnTo>
                    <a:lnTo>
                      <a:pt x="359" y="479"/>
                    </a:lnTo>
                    <a:lnTo>
                      <a:pt x="359" y="480"/>
                    </a:lnTo>
                    <a:lnTo>
                      <a:pt x="358" y="480"/>
                    </a:lnTo>
                    <a:lnTo>
                      <a:pt x="357" y="481"/>
                    </a:lnTo>
                    <a:lnTo>
                      <a:pt x="355" y="481"/>
                    </a:lnTo>
                    <a:lnTo>
                      <a:pt x="354" y="481"/>
                    </a:lnTo>
                    <a:lnTo>
                      <a:pt x="354" y="482"/>
                    </a:lnTo>
                    <a:lnTo>
                      <a:pt x="353" y="482"/>
                    </a:lnTo>
                    <a:lnTo>
                      <a:pt x="352" y="482"/>
                    </a:lnTo>
                    <a:lnTo>
                      <a:pt x="352" y="484"/>
                    </a:lnTo>
                    <a:lnTo>
                      <a:pt x="350" y="484"/>
                    </a:lnTo>
                    <a:lnTo>
                      <a:pt x="349" y="484"/>
                    </a:lnTo>
                    <a:lnTo>
                      <a:pt x="348" y="484"/>
                    </a:lnTo>
                    <a:lnTo>
                      <a:pt x="347" y="485"/>
                    </a:lnTo>
                    <a:lnTo>
                      <a:pt x="345" y="485"/>
                    </a:lnTo>
                    <a:lnTo>
                      <a:pt x="344" y="485"/>
                    </a:lnTo>
                    <a:lnTo>
                      <a:pt x="343" y="485"/>
                    </a:lnTo>
                    <a:lnTo>
                      <a:pt x="342" y="486"/>
                    </a:lnTo>
                    <a:lnTo>
                      <a:pt x="340" y="486"/>
                    </a:lnTo>
                    <a:lnTo>
                      <a:pt x="340" y="487"/>
                    </a:lnTo>
                    <a:lnTo>
                      <a:pt x="339" y="487"/>
                    </a:lnTo>
                    <a:lnTo>
                      <a:pt x="339" y="489"/>
                    </a:lnTo>
                    <a:lnTo>
                      <a:pt x="338" y="489"/>
                    </a:lnTo>
                    <a:lnTo>
                      <a:pt x="337" y="490"/>
                    </a:lnTo>
                    <a:lnTo>
                      <a:pt x="335" y="490"/>
                    </a:lnTo>
                    <a:lnTo>
                      <a:pt x="334" y="491"/>
                    </a:lnTo>
                    <a:lnTo>
                      <a:pt x="333" y="492"/>
                    </a:lnTo>
                    <a:lnTo>
                      <a:pt x="332" y="492"/>
                    </a:lnTo>
                    <a:lnTo>
                      <a:pt x="332" y="494"/>
                    </a:lnTo>
                    <a:lnTo>
                      <a:pt x="331" y="494"/>
                    </a:lnTo>
                    <a:lnTo>
                      <a:pt x="329" y="495"/>
                    </a:lnTo>
                    <a:lnTo>
                      <a:pt x="328" y="495"/>
                    </a:lnTo>
                    <a:lnTo>
                      <a:pt x="327" y="495"/>
                    </a:lnTo>
                    <a:lnTo>
                      <a:pt x="326" y="495"/>
                    </a:lnTo>
                    <a:lnTo>
                      <a:pt x="324" y="496"/>
                    </a:lnTo>
                    <a:lnTo>
                      <a:pt x="323" y="496"/>
                    </a:lnTo>
                    <a:lnTo>
                      <a:pt x="322" y="496"/>
                    </a:lnTo>
                    <a:lnTo>
                      <a:pt x="321" y="497"/>
                    </a:lnTo>
                    <a:lnTo>
                      <a:pt x="319" y="497"/>
                    </a:lnTo>
                    <a:lnTo>
                      <a:pt x="318" y="497"/>
                    </a:lnTo>
                    <a:lnTo>
                      <a:pt x="317" y="499"/>
                    </a:lnTo>
                    <a:lnTo>
                      <a:pt x="316" y="499"/>
                    </a:lnTo>
                    <a:lnTo>
                      <a:pt x="314" y="500"/>
                    </a:lnTo>
                    <a:lnTo>
                      <a:pt x="313" y="500"/>
                    </a:lnTo>
                    <a:lnTo>
                      <a:pt x="312" y="501"/>
                    </a:lnTo>
                    <a:lnTo>
                      <a:pt x="311" y="501"/>
                    </a:lnTo>
                    <a:lnTo>
                      <a:pt x="311" y="502"/>
                    </a:lnTo>
                    <a:lnTo>
                      <a:pt x="308" y="502"/>
                    </a:lnTo>
                    <a:lnTo>
                      <a:pt x="308" y="504"/>
                    </a:lnTo>
                    <a:lnTo>
                      <a:pt x="307" y="504"/>
                    </a:lnTo>
                    <a:lnTo>
                      <a:pt x="306" y="504"/>
                    </a:lnTo>
                    <a:lnTo>
                      <a:pt x="305" y="505"/>
                    </a:lnTo>
                    <a:lnTo>
                      <a:pt x="303" y="505"/>
                    </a:lnTo>
                    <a:lnTo>
                      <a:pt x="303" y="506"/>
                    </a:lnTo>
                    <a:lnTo>
                      <a:pt x="302" y="506"/>
                    </a:lnTo>
                    <a:lnTo>
                      <a:pt x="301" y="506"/>
                    </a:lnTo>
                    <a:lnTo>
                      <a:pt x="301" y="507"/>
                    </a:lnTo>
                    <a:lnTo>
                      <a:pt x="300" y="508"/>
                    </a:lnTo>
                    <a:lnTo>
                      <a:pt x="298" y="508"/>
                    </a:lnTo>
                    <a:lnTo>
                      <a:pt x="298" y="510"/>
                    </a:lnTo>
                    <a:lnTo>
                      <a:pt x="297" y="510"/>
                    </a:lnTo>
                    <a:lnTo>
                      <a:pt x="296" y="511"/>
                    </a:lnTo>
                    <a:lnTo>
                      <a:pt x="295" y="511"/>
                    </a:lnTo>
                    <a:lnTo>
                      <a:pt x="293" y="511"/>
                    </a:lnTo>
                    <a:lnTo>
                      <a:pt x="292" y="510"/>
                    </a:lnTo>
                    <a:lnTo>
                      <a:pt x="291" y="510"/>
                    </a:lnTo>
                    <a:lnTo>
                      <a:pt x="290" y="510"/>
                    </a:lnTo>
                    <a:lnTo>
                      <a:pt x="288" y="510"/>
                    </a:lnTo>
                    <a:lnTo>
                      <a:pt x="287" y="510"/>
                    </a:lnTo>
                    <a:lnTo>
                      <a:pt x="287" y="511"/>
                    </a:lnTo>
                    <a:lnTo>
                      <a:pt x="286" y="511"/>
                    </a:lnTo>
                    <a:lnTo>
                      <a:pt x="285" y="511"/>
                    </a:lnTo>
                    <a:lnTo>
                      <a:pt x="283" y="511"/>
                    </a:lnTo>
                    <a:lnTo>
                      <a:pt x="282" y="511"/>
                    </a:lnTo>
                    <a:lnTo>
                      <a:pt x="282" y="512"/>
                    </a:lnTo>
                    <a:lnTo>
                      <a:pt x="282" y="513"/>
                    </a:lnTo>
                    <a:lnTo>
                      <a:pt x="282" y="515"/>
                    </a:lnTo>
                    <a:lnTo>
                      <a:pt x="282" y="516"/>
                    </a:lnTo>
                    <a:lnTo>
                      <a:pt x="281" y="516"/>
                    </a:lnTo>
                    <a:lnTo>
                      <a:pt x="280" y="517"/>
                    </a:lnTo>
                    <a:lnTo>
                      <a:pt x="279" y="518"/>
                    </a:lnTo>
                    <a:lnTo>
                      <a:pt x="277" y="521"/>
                    </a:lnTo>
                    <a:lnTo>
                      <a:pt x="276" y="521"/>
                    </a:lnTo>
                    <a:lnTo>
                      <a:pt x="276" y="522"/>
                    </a:lnTo>
                    <a:lnTo>
                      <a:pt x="275" y="523"/>
                    </a:lnTo>
                    <a:lnTo>
                      <a:pt x="275" y="525"/>
                    </a:lnTo>
                    <a:lnTo>
                      <a:pt x="274" y="525"/>
                    </a:lnTo>
                    <a:lnTo>
                      <a:pt x="274" y="526"/>
                    </a:lnTo>
                    <a:lnTo>
                      <a:pt x="272" y="526"/>
                    </a:lnTo>
                    <a:lnTo>
                      <a:pt x="271" y="526"/>
                    </a:lnTo>
                    <a:lnTo>
                      <a:pt x="269" y="526"/>
                    </a:lnTo>
                    <a:lnTo>
                      <a:pt x="267" y="527"/>
                    </a:lnTo>
                    <a:lnTo>
                      <a:pt x="265" y="527"/>
                    </a:lnTo>
                    <a:lnTo>
                      <a:pt x="264" y="528"/>
                    </a:lnTo>
                    <a:lnTo>
                      <a:pt x="264" y="529"/>
                    </a:lnTo>
                    <a:lnTo>
                      <a:pt x="262" y="529"/>
                    </a:lnTo>
                    <a:lnTo>
                      <a:pt x="262" y="531"/>
                    </a:lnTo>
                    <a:lnTo>
                      <a:pt x="261" y="532"/>
                    </a:lnTo>
                    <a:lnTo>
                      <a:pt x="261" y="533"/>
                    </a:lnTo>
                    <a:lnTo>
                      <a:pt x="260" y="533"/>
                    </a:lnTo>
                    <a:lnTo>
                      <a:pt x="260" y="534"/>
                    </a:lnTo>
                    <a:lnTo>
                      <a:pt x="259" y="536"/>
                    </a:lnTo>
                    <a:lnTo>
                      <a:pt x="259" y="537"/>
                    </a:lnTo>
                    <a:lnTo>
                      <a:pt x="259" y="538"/>
                    </a:lnTo>
                    <a:lnTo>
                      <a:pt x="257" y="538"/>
                    </a:lnTo>
                    <a:lnTo>
                      <a:pt x="257" y="539"/>
                    </a:lnTo>
                    <a:lnTo>
                      <a:pt x="257" y="541"/>
                    </a:lnTo>
                    <a:lnTo>
                      <a:pt x="257" y="542"/>
                    </a:lnTo>
                    <a:lnTo>
                      <a:pt x="257" y="543"/>
                    </a:lnTo>
                    <a:lnTo>
                      <a:pt x="256" y="544"/>
                    </a:lnTo>
                    <a:lnTo>
                      <a:pt x="256" y="546"/>
                    </a:lnTo>
                    <a:lnTo>
                      <a:pt x="256" y="547"/>
                    </a:lnTo>
                    <a:lnTo>
                      <a:pt x="256" y="548"/>
                    </a:lnTo>
                    <a:lnTo>
                      <a:pt x="256" y="549"/>
                    </a:lnTo>
                    <a:lnTo>
                      <a:pt x="256" y="551"/>
                    </a:lnTo>
                    <a:lnTo>
                      <a:pt x="256" y="552"/>
                    </a:lnTo>
                    <a:lnTo>
                      <a:pt x="256" y="553"/>
                    </a:lnTo>
                    <a:lnTo>
                      <a:pt x="256" y="554"/>
                    </a:lnTo>
                    <a:lnTo>
                      <a:pt x="256" y="555"/>
                    </a:lnTo>
                    <a:lnTo>
                      <a:pt x="257" y="555"/>
                    </a:lnTo>
                    <a:lnTo>
                      <a:pt x="257" y="557"/>
                    </a:lnTo>
                    <a:lnTo>
                      <a:pt x="257" y="558"/>
                    </a:lnTo>
                    <a:lnTo>
                      <a:pt x="257" y="560"/>
                    </a:lnTo>
                    <a:lnTo>
                      <a:pt x="257" y="562"/>
                    </a:lnTo>
                    <a:lnTo>
                      <a:pt x="257" y="563"/>
                    </a:lnTo>
                    <a:lnTo>
                      <a:pt x="257" y="564"/>
                    </a:lnTo>
                    <a:lnTo>
                      <a:pt x="256" y="565"/>
                    </a:lnTo>
                    <a:lnTo>
                      <a:pt x="256" y="567"/>
                    </a:lnTo>
                    <a:lnTo>
                      <a:pt x="255" y="568"/>
                    </a:lnTo>
                    <a:lnTo>
                      <a:pt x="254" y="569"/>
                    </a:lnTo>
                    <a:lnTo>
                      <a:pt x="254" y="570"/>
                    </a:lnTo>
                    <a:lnTo>
                      <a:pt x="254" y="572"/>
                    </a:lnTo>
                    <a:lnTo>
                      <a:pt x="254" y="573"/>
                    </a:lnTo>
                    <a:lnTo>
                      <a:pt x="254" y="574"/>
                    </a:lnTo>
                    <a:lnTo>
                      <a:pt x="254" y="575"/>
                    </a:lnTo>
                    <a:lnTo>
                      <a:pt x="253" y="575"/>
                    </a:lnTo>
                    <a:lnTo>
                      <a:pt x="253" y="577"/>
                    </a:lnTo>
                    <a:lnTo>
                      <a:pt x="253" y="578"/>
                    </a:lnTo>
                    <a:lnTo>
                      <a:pt x="253" y="579"/>
                    </a:lnTo>
                    <a:lnTo>
                      <a:pt x="253" y="580"/>
                    </a:lnTo>
                    <a:lnTo>
                      <a:pt x="253" y="581"/>
                    </a:lnTo>
                    <a:lnTo>
                      <a:pt x="253" y="584"/>
                    </a:lnTo>
                    <a:lnTo>
                      <a:pt x="253" y="585"/>
                    </a:lnTo>
                    <a:lnTo>
                      <a:pt x="251" y="586"/>
                    </a:lnTo>
                    <a:lnTo>
                      <a:pt x="251" y="589"/>
                    </a:lnTo>
                    <a:lnTo>
                      <a:pt x="251" y="591"/>
                    </a:lnTo>
                    <a:lnTo>
                      <a:pt x="251" y="593"/>
                    </a:lnTo>
                    <a:lnTo>
                      <a:pt x="251" y="594"/>
                    </a:lnTo>
                    <a:lnTo>
                      <a:pt x="251" y="595"/>
                    </a:lnTo>
                    <a:lnTo>
                      <a:pt x="251" y="596"/>
                    </a:lnTo>
                    <a:lnTo>
                      <a:pt x="251" y="599"/>
                    </a:lnTo>
                    <a:lnTo>
                      <a:pt x="251" y="600"/>
                    </a:lnTo>
                    <a:lnTo>
                      <a:pt x="251" y="601"/>
                    </a:lnTo>
                    <a:lnTo>
                      <a:pt x="251" y="604"/>
                    </a:lnTo>
                    <a:lnTo>
                      <a:pt x="251" y="605"/>
                    </a:lnTo>
                    <a:lnTo>
                      <a:pt x="251" y="606"/>
                    </a:lnTo>
                    <a:lnTo>
                      <a:pt x="250" y="609"/>
                    </a:lnTo>
                    <a:lnTo>
                      <a:pt x="250" y="610"/>
                    </a:lnTo>
                    <a:lnTo>
                      <a:pt x="250" y="611"/>
                    </a:lnTo>
                    <a:lnTo>
                      <a:pt x="249" y="611"/>
                    </a:lnTo>
                    <a:lnTo>
                      <a:pt x="249" y="612"/>
                    </a:lnTo>
                    <a:lnTo>
                      <a:pt x="249" y="614"/>
                    </a:lnTo>
                    <a:lnTo>
                      <a:pt x="248" y="615"/>
                    </a:lnTo>
                    <a:lnTo>
                      <a:pt x="246" y="616"/>
                    </a:lnTo>
                    <a:lnTo>
                      <a:pt x="248" y="616"/>
                    </a:lnTo>
                    <a:lnTo>
                      <a:pt x="248" y="617"/>
                    </a:lnTo>
                    <a:lnTo>
                      <a:pt x="248" y="619"/>
                    </a:lnTo>
                    <a:lnTo>
                      <a:pt x="249" y="619"/>
                    </a:lnTo>
                    <a:lnTo>
                      <a:pt x="249" y="620"/>
                    </a:lnTo>
                    <a:lnTo>
                      <a:pt x="249" y="62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1278" name="Freeform 19"/>
              <p:cNvSpPr>
                <a:spLocks/>
              </p:cNvSpPr>
              <p:nvPr/>
            </p:nvSpPr>
            <p:spPr bwMode="auto">
              <a:xfrm>
                <a:off x="2411413" y="4811713"/>
                <a:ext cx="0" cy="1588"/>
              </a:xfrm>
              <a:custGeom>
                <a:avLst/>
                <a:gdLst>
                  <a:gd name="T0" fmla="*/ 0 h 1"/>
                  <a:gd name="T1" fmla="*/ 2147483647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1279" name="Freeform 20"/>
              <p:cNvSpPr>
                <a:spLocks/>
              </p:cNvSpPr>
              <p:nvPr/>
            </p:nvSpPr>
            <p:spPr bwMode="auto">
              <a:xfrm>
                <a:off x="3173413" y="3746500"/>
                <a:ext cx="1731963" cy="2166938"/>
              </a:xfrm>
              <a:custGeom>
                <a:avLst/>
                <a:gdLst>
                  <a:gd name="T0" fmla="*/ 2147483647 w 1091"/>
                  <a:gd name="T1" fmla="*/ 2147483647 h 1365"/>
                  <a:gd name="T2" fmla="*/ 2147483647 w 1091"/>
                  <a:gd name="T3" fmla="*/ 2147483647 h 1365"/>
                  <a:gd name="T4" fmla="*/ 2147483647 w 1091"/>
                  <a:gd name="T5" fmla="*/ 2147483647 h 1365"/>
                  <a:gd name="T6" fmla="*/ 2147483647 w 1091"/>
                  <a:gd name="T7" fmla="*/ 2147483647 h 1365"/>
                  <a:gd name="T8" fmla="*/ 2147483647 w 1091"/>
                  <a:gd name="T9" fmla="*/ 2147483647 h 1365"/>
                  <a:gd name="T10" fmla="*/ 2147483647 w 1091"/>
                  <a:gd name="T11" fmla="*/ 2147483647 h 1365"/>
                  <a:gd name="T12" fmla="*/ 2147483647 w 1091"/>
                  <a:gd name="T13" fmla="*/ 2147483647 h 1365"/>
                  <a:gd name="T14" fmla="*/ 2147483647 w 1091"/>
                  <a:gd name="T15" fmla="*/ 2147483647 h 1365"/>
                  <a:gd name="T16" fmla="*/ 2147483647 w 1091"/>
                  <a:gd name="T17" fmla="*/ 2147483647 h 1365"/>
                  <a:gd name="T18" fmla="*/ 2147483647 w 1091"/>
                  <a:gd name="T19" fmla="*/ 2147483647 h 1365"/>
                  <a:gd name="T20" fmla="*/ 2147483647 w 1091"/>
                  <a:gd name="T21" fmla="*/ 2147483647 h 1365"/>
                  <a:gd name="T22" fmla="*/ 2147483647 w 1091"/>
                  <a:gd name="T23" fmla="*/ 2147483647 h 1365"/>
                  <a:gd name="T24" fmla="*/ 2147483647 w 1091"/>
                  <a:gd name="T25" fmla="*/ 2147483647 h 1365"/>
                  <a:gd name="T26" fmla="*/ 2147483647 w 1091"/>
                  <a:gd name="T27" fmla="*/ 2147483647 h 1365"/>
                  <a:gd name="T28" fmla="*/ 2147483647 w 1091"/>
                  <a:gd name="T29" fmla="*/ 2147483647 h 1365"/>
                  <a:gd name="T30" fmla="*/ 2147483647 w 1091"/>
                  <a:gd name="T31" fmla="*/ 2147483647 h 1365"/>
                  <a:gd name="T32" fmla="*/ 2147483647 w 1091"/>
                  <a:gd name="T33" fmla="*/ 2147483647 h 1365"/>
                  <a:gd name="T34" fmla="*/ 2147483647 w 1091"/>
                  <a:gd name="T35" fmla="*/ 2147483647 h 1365"/>
                  <a:gd name="T36" fmla="*/ 2147483647 w 1091"/>
                  <a:gd name="T37" fmla="*/ 2147483647 h 1365"/>
                  <a:gd name="T38" fmla="*/ 2147483647 w 1091"/>
                  <a:gd name="T39" fmla="*/ 2147483647 h 1365"/>
                  <a:gd name="T40" fmla="*/ 2147483647 w 1091"/>
                  <a:gd name="T41" fmla="*/ 2147483647 h 1365"/>
                  <a:gd name="T42" fmla="*/ 2147483647 w 1091"/>
                  <a:gd name="T43" fmla="*/ 2147483647 h 1365"/>
                  <a:gd name="T44" fmla="*/ 2147483647 w 1091"/>
                  <a:gd name="T45" fmla="*/ 2147483647 h 1365"/>
                  <a:gd name="T46" fmla="*/ 2147483647 w 1091"/>
                  <a:gd name="T47" fmla="*/ 2147483647 h 1365"/>
                  <a:gd name="T48" fmla="*/ 2147483647 w 1091"/>
                  <a:gd name="T49" fmla="*/ 2147483647 h 1365"/>
                  <a:gd name="T50" fmla="*/ 2147483647 w 1091"/>
                  <a:gd name="T51" fmla="*/ 2147483647 h 1365"/>
                  <a:gd name="T52" fmla="*/ 2147483647 w 1091"/>
                  <a:gd name="T53" fmla="*/ 2147483647 h 1365"/>
                  <a:gd name="T54" fmla="*/ 2147483647 w 1091"/>
                  <a:gd name="T55" fmla="*/ 2147483647 h 1365"/>
                  <a:gd name="T56" fmla="*/ 2147483647 w 1091"/>
                  <a:gd name="T57" fmla="*/ 2147483647 h 1365"/>
                  <a:gd name="T58" fmla="*/ 2147483647 w 1091"/>
                  <a:gd name="T59" fmla="*/ 2147483647 h 1365"/>
                  <a:gd name="T60" fmla="*/ 2147483647 w 1091"/>
                  <a:gd name="T61" fmla="*/ 2147483647 h 1365"/>
                  <a:gd name="T62" fmla="*/ 2147483647 w 1091"/>
                  <a:gd name="T63" fmla="*/ 2147483647 h 1365"/>
                  <a:gd name="T64" fmla="*/ 2147483647 w 1091"/>
                  <a:gd name="T65" fmla="*/ 2147483647 h 1365"/>
                  <a:gd name="T66" fmla="*/ 2147483647 w 1091"/>
                  <a:gd name="T67" fmla="*/ 2147483647 h 1365"/>
                  <a:gd name="T68" fmla="*/ 2147483647 w 1091"/>
                  <a:gd name="T69" fmla="*/ 2147483647 h 1365"/>
                  <a:gd name="T70" fmla="*/ 2147483647 w 1091"/>
                  <a:gd name="T71" fmla="*/ 2147483647 h 1365"/>
                  <a:gd name="T72" fmla="*/ 2147483647 w 1091"/>
                  <a:gd name="T73" fmla="*/ 2147483647 h 1365"/>
                  <a:gd name="T74" fmla="*/ 2147483647 w 1091"/>
                  <a:gd name="T75" fmla="*/ 2147483647 h 1365"/>
                  <a:gd name="T76" fmla="*/ 2147483647 w 1091"/>
                  <a:gd name="T77" fmla="*/ 2147483647 h 1365"/>
                  <a:gd name="T78" fmla="*/ 2147483647 w 1091"/>
                  <a:gd name="T79" fmla="*/ 2147483647 h 1365"/>
                  <a:gd name="T80" fmla="*/ 2147483647 w 1091"/>
                  <a:gd name="T81" fmla="*/ 2147483647 h 1365"/>
                  <a:gd name="T82" fmla="*/ 2147483647 w 1091"/>
                  <a:gd name="T83" fmla="*/ 2147483647 h 1365"/>
                  <a:gd name="T84" fmla="*/ 2147483647 w 1091"/>
                  <a:gd name="T85" fmla="*/ 2147483647 h 1365"/>
                  <a:gd name="T86" fmla="*/ 2147483647 w 1091"/>
                  <a:gd name="T87" fmla="*/ 2147483647 h 1365"/>
                  <a:gd name="T88" fmla="*/ 2147483647 w 1091"/>
                  <a:gd name="T89" fmla="*/ 2147483647 h 1365"/>
                  <a:gd name="T90" fmla="*/ 2147483647 w 1091"/>
                  <a:gd name="T91" fmla="*/ 2147483647 h 1365"/>
                  <a:gd name="T92" fmla="*/ 2147483647 w 1091"/>
                  <a:gd name="T93" fmla="*/ 2147483647 h 1365"/>
                  <a:gd name="T94" fmla="*/ 2147483647 w 1091"/>
                  <a:gd name="T95" fmla="*/ 2147483647 h 1365"/>
                  <a:gd name="T96" fmla="*/ 2147483647 w 1091"/>
                  <a:gd name="T97" fmla="*/ 2147483647 h 1365"/>
                  <a:gd name="T98" fmla="*/ 2147483647 w 1091"/>
                  <a:gd name="T99" fmla="*/ 2147483647 h 1365"/>
                  <a:gd name="T100" fmla="*/ 2147483647 w 1091"/>
                  <a:gd name="T101" fmla="*/ 2147483647 h 1365"/>
                  <a:gd name="T102" fmla="*/ 2147483647 w 1091"/>
                  <a:gd name="T103" fmla="*/ 2147483647 h 1365"/>
                  <a:gd name="T104" fmla="*/ 2147483647 w 1091"/>
                  <a:gd name="T105" fmla="*/ 2147483647 h 1365"/>
                  <a:gd name="T106" fmla="*/ 2147483647 w 1091"/>
                  <a:gd name="T107" fmla="*/ 2147483647 h 1365"/>
                  <a:gd name="T108" fmla="*/ 2147483647 w 1091"/>
                  <a:gd name="T109" fmla="*/ 2147483647 h 1365"/>
                  <a:gd name="T110" fmla="*/ 2147483647 w 1091"/>
                  <a:gd name="T111" fmla="*/ 2147483647 h 1365"/>
                  <a:gd name="T112" fmla="*/ 2147483647 w 1091"/>
                  <a:gd name="T113" fmla="*/ 2147483647 h 1365"/>
                  <a:gd name="T114" fmla="*/ 2147483647 w 1091"/>
                  <a:gd name="T115" fmla="*/ 2147483647 h 1365"/>
                  <a:gd name="T116" fmla="*/ 2147483647 w 1091"/>
                  <a:gd name="T117" fmla="*/ 2147483647 h 1365"/>
                  <a:gd name="T118" fmla="*/ 2147483647 w 1091"/>
                  <a:gd name="T119" fmla="*/ 2147483647 h 1365"/>
                  <a:gd name="T120" fmla="*/ 2147483647 w 1091"/>
                  <a:gd name="T121" fmla="*/ 2147483647 h 1365"/>
                  <a:gd name="T122" fmla="*/ 2147483647 w 1091"/>
                  <a:gd name="T123" fmla="*/ 2147483647 h 1365"/>
                  <a:gd name="T124" fmla="*/ 2147483647 w 1091"/>
                  <a:gd name="T125" fmla="*/ 2147483647 h 13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91" h="1365">
                    <a:moveTo>
                      <a:pt x="492" y="2"/>
                    </a:moveTo>
                    <a:lnTo>
                      <a:pt x="493" y="4"/>
                    </a:lnTo>
                    <a:lnTo>
                      <a:pt x="494" y="4"/>
                    </a:lnTo>
                    <a:lnTo>
                      <a:pt x="495" y="5"/>
                    </a:lnTo>
                    <a:lnTo>
                      <a:pt x="497" y="5"/>
                    </a:lnTo>
                    <a:lnTo>
                      <a:pt x="497" y="6"/>
                    </a:lnTo>
                    <a:lnTo>
                      <a:pt x="497" y="7"/>
                    </a:lnTo>
                    <a:lnTo>
                      <a:pt x="497" y="8"/>
                    </a:lnTo>
                    <a:lnTo>
                      <a:pt x="497" y="10"/>
                    </a:lnTo>
                    <a:lnTo>
                      <a:pt x="497" y="11"/>
                    </a:lnTo>
                    <a:lnTo>
                      <a:pt x="498" y="12"/>
                    </a:lnTo>
                    <a:lnTo>
                      <a:pt x="498" y="13"/>
                    </a:lnTo>
                    <a:lnTo>
                      <a:pt x="499" y="15"/>
                    </a:lnTo>
                    <a:lnTo>
                      <a:pt x="499" y="16"/>
                    </a:lnTo>
                    <a:lnTo>
                      <a:pt x="502" y="18"/>
                    </a:lnTo>
                    <a:lnTo>
                      <a:pt x="502" y="20"/>
                    </a:lnTo>
                    <a:lnTo>
                      <a:pt x="502" y="21"/>
                    </a:lnTo>
                    <a:lnTo>
                      <a:pt x="502" y="22"/>
                    </a:lnTo>
                    <a:lnTo>
                      <a:pt x="502" y="23"/>
                    </a:lnTo>
                    <a:lnTo>
                      <a:pt x="502" y="25"/>
                    </a:lnTo>
                    <a:lnTo>
                      <a:pt x="503" y="25"/>
                    </a:lnTo>
                    <a:lnTo>
                      <a:pt x="504" y="25"/>
                    </a:lnTo>
                    <a:lnTo>
                      <a:pt x="505" y="26"/>
                    </a:lnTo>
                    <a:lnTo>
                      <a:pt x="505" y="27"/>
                    </a:lnTo>
                    <a:lnTo>
                      <a:pt x="504" y="27"/>
                    </a:lnTo>
                    <a:lnTo>
                      <a:pt x="504" y="28"/>
                    </a:lnTo>
                    <a:lnTo>
                      <a:pt x="507" y="31"/>
                    </a:lnTo>
                    <a:lnTo>
                      <a:pt x="507" y="32"/>
                    </a:lnTo>
                    <a:lnTo>
                      <a:pt x="508" y="34"/>
                    </a:lnTo>
                    <a:lnTo>
                      <a:pt x="509" y="36"/>
                    </a:lnTo>
                    <a:lnTo>
                      <a:pt x="509" y="37"/>
                    </a:lnTo>
                    <a:lnTo>
                      <a:pt x="510" y="39"/>
                    </a:lnTo>
                    <a:lnTo>
                      <a:pt x="511" y="42"/>
                    </a:lnTo>
                    <a:lnTo>
                      <a:pt x="511" y="43"/>
                    </a:lnTo>
                    <a:lnTo>
                      <a:pt x="511" y="44"/>
                    </a:lnTo>
                    <a:lnTo>
                      <a:pt x="513" y="44"/>
                    </a:lnTo>
                    <a:lnTo>
                      <a:pt x="513" y="46"/>
                    </a:lnTo>
                    <a:lnTo>
                      <a:pt x="513" y="47"/>
                    </a:lnTo>
                    <a:lnTo>
                      <a:pt x="514" y="47"/>
                    </a:lnTo>
                    <a:lnTo>
                      <a:pt x="515" y="47"/>
                    </a:lnTo>
                    <a:lnTo>
                      <a:pt x="516" y="47"/>
                    </a:lnTo>
                    <a:lnTo>
                      <a:pt x="518" y="47"/>
                    </a:lnTo>
                    <a:lnTo>
                      <a:pt x="519" y="47"/>
                    </a:lnTo>
                    <a:lnTo>
                      <a:pt x="520" y="47"/>
                    </a:lnTo>
                    <a:lnTo>
                      <a:pt x="520" y="48"/>
                    </a:lnTo>
                    <a:lnTo>
                      <a:pt x="520" y="47"/>
                    </a:lnTo>
                    <a:lnTo>
                      <a:pt x="521" y="47"/>
                    </a:lnTo>
                    <a:lnTo>
                      <a:pt x="523" y="47"/>
                    </a:lnTo>
                    <a:lnTo>
                      <a:pt x="523" y="46"/>
                    </a:lnTo>
                    <a:lnTo>
                      <a:pt x="524" y="46"/>
                    </a:lnTo>
                    <a:lnTo>
                      <a:pt x="525" y="46"/>
                    </a:lnTo>
                    <a:lnTo>
                      <a:pt x="526" y="46"/>
                    </a:lnTo>
                    <a:lnTo>
                      <a:pt x="526" y="47"/>
                    </a:lnTo>
                    <a:lnTo>
                      <a:pt x="528" y="47"/>
                    </a:lnTo>
                    <a:lnTo>
                      <a:pt x="528" y="48"/>
                    </a:lnTo>
                    <a:lnTo>
                      <a:pt x="528" y="49"/>
                    </a:lnTo>
                    <a:lnTo>
                      <a:pt x="529" y="49"/>
                    </a:lnTo>
                    <a:lnTo>
                      <a:pt x="529" y="51"/>
                    </a:lnTo>
                    <a:lnTo>
                      <a:pt x="529" y="49"/>
                    </a:lnTo>
                    <a:lnTo>
                      <a:pt x="530" y="49"/>
                    </a:lnTo>
                    <a:lnTo>
                      <a:pt x="530" y="51"/>
                    </a:lnTo>
                    <a:lnTo>
                      <a:pt x="530" y="49"/>
                    </a:lnTo>
                    <a:lnTo>
                      <a:pt x="531" y="49"/>
                    </a:lnTo>
                    <a:lnTo>
                      <a:pt x="531" y="48"/>
                    </a:lnTo>
                    <a:lnTo>
                      <a:pt x="531" y="47"/>
                    </a:lnTo>
                    <a:lnTo>
                      <a:pt x="533" y="47"/>
                    </a:lnTo>
                    <a:lnTo>
                      <a:pt x="531" y="47"/>
                    </a:lnTo>
                    <a:lnTo>
                      <a:pt x="533" y="47"/>
                    </a:lnTo>
                    <a:lnTo>
                      <a:pt x="531" y="47"/>
                    </a:lnTo>
                    <a:lnTo>
                      <a:pt x="533" y="47"/>
                    </a:lnTo>
                    <a:lnTo>
                      <a:pt x="533" y="46"/>
                    </a:lnTo>
                    <a:lnTo>
                      <a:pt x="534" y="46"/>
                    </a:lnTo>
                    <a:lnTo>
                      <a:pt x="535" y="46"/>
                    </a:lnTo>
                    <a:lnTo>
                      <a:pt x="536" y="46"/>
                    </a:lnTo>
                    <a:lnTo>
                      <a:pt x="536" y="44"/>
                    </a:lnTo>
                    <a:lnTo>
                      <a:pt x="536" y="46"/>
                    </a:lnTo>
                    <a:lnTo>
                      <a:pt x="536" y="47"/>
                    </a:lnTo>
                    <a:lnTo>
                      <a:pt x="536" y="48"/>
                    </a:lnTo>
                    <a:lnTo>
                      <a:pt x="535" y="49"/>
                    </a:lnTo>
                    <a:lnTo>
                      <a:pt x="535" y="51"/>
                    </a:lnTo>
                    <a:lnTo>
                      <a:pt x="534" y="51"/>
                    </a:lnTo>
                    <a:lnTo>
                      <a:pt x="534" y="52"/>
                    </a:lnTo>
                    <a:lnTo>
                      <a:pt x="534" y="53"/>
                    </a:lnTo>
                    <a:lnTo>
                      <a:pt x="534" y="54"/>
                    </a:lnTo>
                    <a:lnTo>
                      <a:pt x="534" y="57"/>
                    </a:lnTo>
                    <a:lnTo>
                      <a:pt x="534" y="59"/>
                    </a:lnTo>
                    <a:lnTo>
                      <a:pt x="534" y="60"/>
                    </a:lnTo>
                    <a:lnTo>
                      <a:pt x="534" y="63"/>
                    </a:lnTo>
                    <a:lnTo>
                      <a:pt x="534" y="64"/>
                    </a:lnTo>
                    <a:lnTo>
                      <a:pt x="534" y="65"/>
                    </a:lnTo>
                    <a:lnTo>
                      <a:pt x="534" y="67"/>
                    </a:lnTo>
                    <a:lnTo>
                      <a:pt x="534" y="68"/>
                    </a:lnTo>
                    <a:lnTo>
                      <a:pt x="534" y="69"/>
                    </a:lnTo>
                    <a:lnTo>
                      <a:pt x="535" y="69"/>
                    </a:lnTo>
                    <a:lnTo>
                      <a:pt x="534" y="69"/>
                    </a:lnTo>
                    <a:lnTo>
                      <a:pt x="534" y="70"/>
                    </a:lnTo>
                    <a:lnTo>
                      <a:pt x="534" y="72"/>
                    </a:lnTo>
                    <a:lnTo>
                      <a:pt x="533" y="73"/>
                    </a:lnTo>
                    <a:lnTo>
                      <a:pt x="533" y="74"/>
                    </a:lnTo>
                    <a:lnTo>
                      <a:pt x="531" y="74"/>
                    </a:lnTo>
                    <a:lnTo>
                      <a:pt x="530" y="74"/>
                    </a:lnTo>
                    <a:lnTo>
                      <a:pt x="530" y="73"/>
                    </a:lnTo>
                    <a:lnTo>
                      <a:pt x="530" y="74"/>
                    </a:lnTo>
                    <a:lnTo>
                      <a:pt x="530" y="75"/>
                    </a:lnTo>
                    <a:lnTo>
                      <a:pt x="529" y="75"/>
                    </a:lnTo>
                    <a:lnTo>
                      <a:pt x="529" y="77"/>
                    </a:lnTo>
                    <a:lnTo>
                      <a:pt x="529" y="78"/>
                    </a:lnTo>
                    <a:lnTo>
                      <a:pt x="528" y="78"/>
                    </a:lnTo>
                    <a:lnTo>
                      <a:pt x="528" y="79"/>
                    </a:lnTo>
                    <a:lnTo>
                      <a:pt x="528" y="80"/>
                    </a:lnTo>
                    <a:lnTo>
                      <a:pt x="529" y="82"/>
                    </a:lnTo>
                    <a:lnTo>
                      <a:pt x="529" y="83"/>
                    </a:lnTo>
                    <a:lnTo>
                      <a:pt x="528" y="84"/>
                    </a:lnTo>
                    <a:lnTo>
                      <a:pt x="526" y="84"/>
                    </a:lnTo>
                    <a:lnTo>
                      <a:pt x="525" y="84"/>
                    </a:lnTo>
                    <a:lnTo>
                      <a:pt x="524" y="84"/>
                    </a:lnTo>
                    <a:lnTo>
                      <a:pt x="524" y="85"/>
                    </a:lnTo>
                    <a:lnTo>
                      <a:pt x="523" y="85"/>
                    </a:lnTo>
                    <a:lnTo>
                      <a:pt x="523" y="86"/>
                    </a:lnTo>
                    <a:lnTo>
                      <a:pt x="523" y="88"/>
                    </a:lnTo>
                    <a:lnTo>
                      <a:pt x="521" y="86"/>
                    </a:lnTo>
                    <a:lnTo>
                      <a:pt x="521" y="90"/>
                    </a:lnTo>
                    <a:lnTo>
                      <a:pt x="521" y="91"/>
                    </a:lnTo>
                    <a:lnTo>
                      <a:pt x="520" y="91"/>
                    </a:lnTo>
                    <a:lnTo>
                      <a:pt x="519" y="91"/>
                    </a:lnTo>
                    <a:lnTo>
                      <a:pt x="519" y="90"/>
                    </a:lnTo>
                    <a:lnTo>
                      <a:pt x="519" y="91"/>
                    </a:lnTo>
                    <a:lnTo>
                      <a:pt x="519" y="93"/>
                    </a:lnTo>
                    <a:lnTo>
                      <a:pt x="518" y="93"/>
                    </a:lnTo>
                    <a:lnTo>
                      <a:pt x="518" y="94"/>
                    </a:lnTo>
                    <a:lnTo>
                      <a:pt x="516" y="94"/>
                    </a:lnTo>
                    <a:lnTo>
                      <a:pt x="515" y="95"/>
                    </a:lnTo>
                    <a:lnTo>
                      <a:pt x="515" y="96"/>
                    </a:lnTo>
                    <a:lnTo>
                      <a:pt x="514" y="96"/>
                    </a:lnTo>
                    <a:lnTo>
                      <a:pt x="513" y="96"/>
                    </a:lnTo>
                    <a:lnTo>
                      <a:pt x="513" y="98"/>
                    </a:lnTo>
                    <a:lnTo>
                      <a:pt x="513" y="99"/>
                    </a:lnTo>
                    <a:lnTo>
                      <a:pt x="514" y="100"/>
                    </a:lnTo>
                    <a:lnTo>
                      <a:pt x="513" y="101"/>
                    </a:lnTo>
                    <a:lnTo>
                      <a:pt x="513" y="103"/>
                    </a:lnTo>
                    <a:lnTo>
                      <a:pt x="514" y="103"/>
                    </a:lnTo>
                    <a:lnTo>
                      <a:pt x="514" y="104"/>
                    </a:lnTo>
                    <a:lnTo>
                      <a:pt x="513" y="104"/>
                    </a:lnTo>
                    <a:lnTo>
                      <a:pt x="513" y="105"/>
                    </a:lnTo>
                    <a:lnTo>
                      <a:pt x="513" y="106"/>
                    </a:lnTo>
                    <a:lnTo>
                      <a:pt x="513" y="105"/>
                    </a:lnTo>
                    <a:lnTo>
                      <a:pt x="514" y="106"/>
                    </a:lnTo>
                    <a:lnTo>
                      <a:pt x="515" y="106"/>
                    </a:lnTo>
                    <a:lnTo>
                      <a:pt x="516" y="106"/>
                    </a:lnTo>
                    <a:lnTo>
                      <a:pt x="519" y="106"/>
                    </a:lnTo>
                    <a:lnTo>
                      <a:pt x="523" y="106"/>
                    </a:lnTo>
                    <a:lnTo>
                      <a:pt x="529" y="108"/>
                    </a:lnTo>
                    <a:lnTo>
                      <a:pt x="534" y="108"/>
                    </a:lnTo>
                    <a:lnTo>
                      <a:pt x="539" y="109"/>
                    </a:lnTo>
                    <a:lnTo>
                      <a:pt x="546" y="110"/>
                    </a:lnTo>
                    <a:lnTo>
                      <a:pt x="549" y="110"/>
                    </a:lnTo>
                    <a:lnTo>
                      <a:pt x="551" y="110"/>
                    </a:lnTo>
                    <a:lnTo>
                      <a:pt x="557" y="111"/>
                    </a:lnTo>
                    <a:lnTo>
                      <a:pt x="563" y="111"/>
                    </a:lnTo>
                    <a:lnTo>
                      <a:pt x="565" y="112"/>
                    </a:lnTo>
                    <a:lnTo>
                      <a:pt x="571" y="112"/>
                    </a:lnTo>
                    <a:lnTo>
                      <a:pt x="573" y="112"/>
                    </a:lnTo>
                    <a:lnTo>
                      <a:pt x="577" y="114"/>
                    </a:lnTo>
                    <a:lnTo>
                      <a:pt x="581" y="114"/>
                    </a:lnTo>
                    <a:lnTo>
                      <a:pt x="586" y="115"/>
                    </a:lnTo>
                    <a:lnTo>
                      <a:pt x="587" y="115"/>
                    </a:lnTo>
                    <a:lnTo>
                      <a:pt x="589" y="115"/>
                    </a:lnTo>
                    <a:lnTo>
                      <a:pt x="594" y="115"/>
                    </a:lnTo>
                    <a:lnTo>
                      <a:pt x="597" y="116"/>
                    </a:lnTo>
                    <a:lnTo>
                      <a:pt x="601" y="116"/>
                    </a:lnTo>
                    <a:lnTo>
                      <a:pt x="607" y="117"/>
                    </a:lnTo>
                    <a:lnTo>
                      <a:pt x="608" y="117"/>
                    </a:lnTo>
                    <a:lnTo>
                      <a:pt x="609" y="117"/>
                    </a:lnTo>
                    <a:lnTo>
                      <a:pt x="613" y="117"/>
                    </a:lnTo>
                    <a:lnTo>
                      <a:pt x="615" y="119"/>
                    </a:lnTo>
                    <a:lnTo>
                      <a:pt x="617" y="119"/>
                    </a:lnTo>
                    <a:lnTo>
                      <a:pt x="620" y="119"/>
                    </a:lnTo>
                    <a:lnTo>
                      <a:pt x="622" y="119"/>
                    </a:lnTo>
                    <a:lnTo>
                      <a:pt x="625" y="119"/>
                    </a:lnTo>
                    <a:lnTo>
                      <a:pt x="627" y="120"/>
                    </a:lnTo>
                    <a:lnTo>
                      <a:pt x="628" y="120"/>
                    </a:lnTo>
                    <a:lnTo>
                      <a:pt x="630" y="120"/>
                    </a:lnTo>
                    <a:lnTo>
                      <a:pt x="632" y="120"/>
                    </a:lnTo>
                    <a:lnTo>
                      <a:pt x="633" y="120"/>
                    </a:lnTo>
                    <a:lnTo>
                      <a:pt x="635" y="120"/>
                    </a:lnTo>
                    <a:lnTo>
                      <a:pt x="639" y="121"/>
                    </a:lnTo>
                    <a:lnTo>
                      <a:pt x="641" y="121"/>
                    </a:lnTo>
                    <a:lnTo>
                      <a:pt x="643" y="121"/>
                    </a:lnTo>
                    <a:lnTo>
                      <a:pt x="644" y="121"/>
                    </a:lnTo>
                    <a:lnTo>
                      <a:pt x="645" y="121"/>
                    </a:lnTo>
                    <a:lnTo>
                      <a:pt x="649" y="122"/>
                    </a:lnTo>
                    <a:lnTo>
                      <a:pt x="655" y="122"/>
                    </a:lnTo>
                    <a:lnTo>
                      <a:pt x="660" y="124"/>
                    </a:lnTo>
                    <a:lnTo>
                      <a:pt x="665" y="124"/>
                    </a:lnTo>
                    <a:lnTo>
                      <a:pt x="667" y="124"/>
                    </a:lnTo>
                    <a:lnTo>
                      <a:pt x="670" y="125"/>
                    </a:lnTo>
                    <a:lnTo>
                      <a:pt x="672" y="125"/>
                    </a:lnTo>
                    <a:lnTo>
                      <a:pt x="676" y="125"/>
                    </a:lnTo>
                    <a:lnTo>
                      <a:pt x="684" y="126"/>
                    </a:lnTo>
                    <a:lnTo>
                      <a:pt x="686" y="126"/>
                    </a:lnTo>
                    <a:lnTo>
                      <a:pt x="689" y="126"/>
                    </a:lnTo>
                    <a:lnTo>
                      <a:pt x="691" y="126"/>
                    </a:lnTo>
                    <a:lnTo>
                      <a:pt x="691" y="127"/>
                    </a:lnTo>
                    <a:lnTo>
                      <a:pt x="690" y="127"/>
                    </a:lnTo>
                    <a:lnTo>
                      <a:pt x="690" y="129"/>
                    </a:lnTo>
                    <a:lnTo>
                      <a:pt x="689" y="129"/>
                    </a:lnTo>
                    <a:lnTo>
                      <a:pt x="689" y="130"/>
                    </a:lnTo>
                    <a:lnTo>
                      <a:pt x="687" y="130"/>
                    </a:lnTo>
                    <a:lnTo>
                      <a:pt x="687" y="131"/>
                    </a:lnTo>
                    <a:lnTo>
                      <a:pt x="687" y="132"/>
                    </a:lnTo>
                    <a:lnTo>
                      <a:pt x="687" y="134"/>
                    </a:lnTo>
                    <a:lnTo>
                      <a:pt x="687" y="135"/>
                    </a:lnTo>
                    <a:lnTo>
                      <a:pt x="687" y="136"/>
                    </a:lnTo>
                    <a:lnTo>
                      <a:pt x="687" y="137"/>
                    </a:lnTo>
                    <a:lnTo>
                      <a:pt x="687" y="138"/>
                    </a:lnTo>
                    <a:lnTo>
                      <a:pt x="687" y="140"/>
                    </a:lnTo>
                    <a:lnTo>
                      <a:pt x="686" y="140"/>
                    </a:lnTo>
                    <a:lnTo>
                      <a:pt x="686" y="141"/>
                    </a:lnTo>
                    <a:lnTo>
                      <a:pt x="686" y="142"/>
                    </a:lnTo>
                    <a:lnTo>
                      <a:pt x="686" y="143"/>
                    </a:lnTo>
                    <a:lnTo>
                      <a:pt x="685" y="145"/>
                    </a:lnTo>
                    <a:lnTo>
                      <a:pt x="684" y="145"/>
                    </a:lnTo>
                    <a:lnTo>
                      <a:pt x="684" y="146"/>
                    </a:lnTo>
                    <a:lnTo>
                      <a:pt x="684" y="147"/>
                    </a:lnTo>
                    <a:lnTo>
                      <a:pt x="684" y="148"/>
                    </a:lnTo>
                    <a:lnTo>
                      <a:pt x="684" y="150"/>
                    </a:lnTo>
                    <a:lnTo>
                      <a:pt x="684" y="151"/>
                    </a:lnTo>
                    <a:lnTo>
                      <a:pt x="684" y="152"/>
                    </a:lnTo>
                    <a:lnTo>
                      <a:pt x="684" y="153"/>
                    </a:lnTo>
                    <a:lnTo>
                      <a:pt x="684" y="155"/>
                    </a:lnTo>
                    <a:lnTo>
                      <a:pt x="685" y="156"/>
                    </a:lnTo>
                    <a:lnTo>
                      <a:pt x="685" y="157"/>
                    </a:lnTo>
                    <a:lnTo>
                      <a:pt x="685" y="158"/>
                    </a:lnTo>
                    <a:lnTo>
                      <a:pt x="685" y="160"/>
                    </a:lnTo>
                    <a:lnTo>
                      <a:pt x="685" y="161"/>
                    </a:lnTo>
                    <a:lnTo>
                      <a:pt x="685" y="162"/>
                    </a:lnTo>
                    <a:lnTo>
                      <a:pt x="686" y="163"/>
                    </a:lnTo>
                    <a:lnTo>
                      <a:pt x="687" y="163"/>
                    </a:lnTo>
                    <a:lnTo>
                      <a:pt x="689" y="163"/>
                    </a:lnTo>
                    <a:lnTo>
                      <a:pt x="689" y="164"/>
                    </a:lnTo>
                    <a:lnTo>
                      <a:pt x="690" y="166"/>
                    </a:lnTo>
                    <a:lnTo>
                      <a:pt x="690" y="167"/>
                    </a:lnTo>
                    <a:lnTo>
                      <a:pt x="691" y="167"/>
                    </a:lnTo>
                    <a:lnTo>
                      <a:pt x="691" y="168"/>
                    </a:lnTo>
                    <a:lnTo>
                      <a:pt x="691" y="169"/>
                    </a:lnTo>
                    <a:lnTo>
                      <a:pt x="691" y="171"/>
                    </a:lnTo>
                    <a:lnTo>
                      <a:pt x="691" y="172"/>
                    </a:lnTo>
                    <a:lnTo>
                      <a:pt x="692" y="172"/>
                    </a:lnTo>
                    <a:lnTo>
                      <a:pt x="693" y="172"/>
                    </a:lnTo>
                    <a:lnTo>
                      <a:pt x="693" y="173"/>
                    </a:lnTo>
                    <a:lnTo>
                      <a:pt x="695" y="173"/>
                    </a:lnTo>
                    <a:lnTo>
                      <a:pt x="695" y="174"/>
                    </a:lnTo>
                    <a:lnTo>
                      <a:pt x="693" y="174"/>
                    </a:lnTo>
                    <a:lnTo>
                      <a:pt x="693" y="176"/>
                    </a:lnTo>
                    <a:lnTo>
                      <a:pt x="693" y="177"/>
                    </a:lnTo>
                    <a:lnTo>
                      <a:pt x="693" y="178"/>
                    </a:lnTo>
                    <a:lnTo>
                      <a:pt x="693" y="179"/>
                    </a:lnTo>
                    <a:lnTo>
                      <a:pt x="695" y="179"/>
                    </a:lnTo>
                    <a:lnTo>
                      <a:pt x="696" y="179"/>
                    </a:lnTo>
                    <a:lnTo>
                      <a:pt x="696" y="181"/>
                    </a:lnTo>
                    <a:lnTo>
                      <a:pt x="695" y="181"/>
                    </a:lnTo>
                    <a:lnTo>
                      <a:pt x="696" y="181"/>
                    </a:lnTo>
                    <a:lnTo>
                      <a:pt x="697" y="181"/>
                    </a:lnTo>
                    <a:lnTo>
                      <a:pt x="697" y="182"/>
                    </a:lnTo>
                    <a:lnTo>
                      <a:pt x="698" y="182"/>
                    </a:lnTo>
                    <a:lnTo>
                      <a:pt x="698" y="183"/>
                    </a:lnTo>
                    <a:lnTo>
                      <a:pt x="698" y="184"/>
                    </a:lnTo>
                    <a:lnTo>
                      <a:pt x="698" y="186"/>
                    </a:lnTo>
                    <a:lnTo>
                      <a:pt x="698" y="187"/>
                    </a:lnTo>
                    <a:lnTo>
                      <a:pt x="698" y="188"/>
                    </a:lnTo>
                    <a:lnTo>
                      <a:pt x="698" y="189"/>
                    </a:lnTo>
                    <a:lnTo>
                      <a:pt x="700" y="189"/>
                    </a:lnTo>
                    <a:lnTo>
                      <a:pt x="698" y="189"/>
                    </a:lnTo>
                    <a:lnTo>
                      <a:pt x="698" y="190"/>
                    </a:lnTo>
                    <a:lnTo>
                      <a:pt x="698" y="192"/>
                    </a:lnTo>
                    <a:lnTo>
                      <a:pt x="698" y="193"/>
                    </a:lnTo>
                    <a:lnTo>
                      <a:pt x="698" y="194"/>
                    </a:lnTo>
                    <a:lnTo>
                      <a:pt x="700" y="194"/>
                    </a:lnTo>
                    <a:lnTo>
                      <a:pt x="700" y="195"/>
                    </a:lnTo>
                    <a:lnTo>
                      <a:pt x="698" y="195"/>
                    </a:lnTo>
                    <a:lnTo>
                      <a:pt x="700" y="195"/>
                    </a:lnTo>
                    <a:lnTo>
                      <a:pt x="700" y="197"/>
                    </a:lnTo>
                    <a:lnTo>
                      <a:pt x="698" y="197"/>
                    </a:lnTo>
                    <a:lnTo>
                      <a:pt x="700" y="197"/>
                    </a:lnTo>
                    <a:lnTo>
                      <a:pt x="700" y="198"/>
                    </a:lnTo>
                    <a:lnTo>
                      <a:pt x="700" y="199"/>
                    </a:lnTo>
                    <a:lnTo>
                      <a:pt x="700" y="200"/>
                    </a:lnTo>
                    <a:lnTo>
                      <a:pt x="700" y="202"/>
                    </a:lnTo>
                    <a:lnTo>
                      <a:pt x="698" y="202"/>
                    </a:lnTo>
                    <a:lnTo>
                      <a:pt x="698" y="203"/>
                    </a:lnTo>
                    <a:lnTo>
                      <a:pt x="700" y="203"/>
                    </a:lnTo>
                    <a:lnTo>
                      <a:pt x="700" y="204"/>
                    </a:lnTo>
                    <a:lnTo>
                      <a:pt x="700" y="205"/>
                    </a:lnTo>
                    <a:lnTo>
                      <a:pt x="698" y="205"/>
                    </a:lnTo>
                    <a:lnTo>
                      <a:pt x="698" y="207"/>
                    </a:lnTo>
                    <a:lnTo>
                      <a:pt x="697" y="207"/>
                    </a:lnTo>
                    <a:lnTo>
                      <a:pt x="697" y="208"/>
                    </a:lnTo>
                    <a:lnTo>
                      <a:pt x="697" y="209"/>
                    </a:lnTo>
                    <a:lnTo>
                      <a:pt x="696" y="210"/>
                    </a:lnTo>
                    <a:lnTo>
                      <a:pt x="695" y="210"/>
                    </a:lnTo>
                    <a:lnTo>
                      <a:pt x="693" y="212"/>
                    </a:lnTo>
                    <a:lnTo>
                      <a:pt x="692" y="212"/>
                    </a:lnTo>
                    <a:lnTo>
                      <a:pt x="692" y="213"/>
                    </a:lnTo>
                    <a:lnTo>
                      <a:pt x="692" y="214"/>
                    </a:lnTo>
                    <a:lnTo>
                      <a:pt x="691" y="214"/>
                    </a:lnTo>
                    <a:lnTo>
                      <a:pt x="690" y="215"/>
                    </a:lnTo>
                    <a:lnTo>
                      <a:pt x="689" y="215"/>
                    </a:lnTo>
                    <a:lnTo>
                      <a:pt x="689" y="216"/>
                    </a:lnTo>
                    <a:lnTo>
                      <a:pt x="687" y="216"/>
                    </a:lnTo>
                    <a:lnTo>
                      <a:pt x="687" y="218"/>
                    </a:lnTo>
                    <a:lnTo>
                      <a:pt x="687" y="219"/>
                    </a:lnTo>
                    <a:lnTo>
                      <a:pt x="689" y="219"/>
                    </a:lnTo>
                    <a:lnTo>
                      <a:pt x="690" y="219"/>
                    </a:lnTo>
                    <a:lnTo>
                      <a:pt x="690" y="220"/>
                    </a:lnTo>
                    <a:lnTo>
                      <a:pt x="689" y="220"/>
                    </a:lnTo>
                    <a:lnTo>
                      <a:pt x="689" y="221"/>
                    </a:lnTo>
                    <a:lnTo>
                      <a:pt x="689" y="223"/>
                    </a:lnTo>
                    <a:lnTo>
                      <a:pt x="687" y="223"/>
                    </a:lnTo>
                    <a:lnTo>
                      <a:pt x="686" y="223"/>
                    </a:lnTo>
                    <a:lnTo>
                      <a:pt x="686" y="224"/>
                    </a:lnTo>
                    <a:lnTo>
                      <a:pt x="686" y="225"/>
                    </a:lnTo>
                    <a:lnTo>
                      <a:pt x="686" y="226"/>
                    </a:lnTo>
                    <a:lnTo>
                      <a:pt x="686" y="228"/>
                    </a:lnTo>
                    <a:lnTo>
                      <a:pt x="685" y="228"/>
                    </a:lnTo>
                    <a:lnTo>
                      <a:pt x="686" y="228"/>
                    </a:lnTo>
                    <a:lnTo>
                      <a:pt x="686" y="229"/>
                    </a:lnTo>
                    <a:lnTo>
                      <a:pt x="686" y="230"/>
                    </a:lnTo>
                    <a:lnTo>
                      <a:pt x="685" y="230"/>
                    </a:lnTo>
                    <a:lnTo>
                      <a:pt x="685" y="231"/>
                    </a:lnTo>
                    <a:lnTo>
                      <a:pt x="685" y="233"/>
                    </a:lnTo>
                    <a:lnTo>
                      <a:pt x="684" y="233"/>
                    </a:lnTo>
                    <a:lnTo>
                      <a:pt x="684" y="234"/>
                    </a:lnTo>
                    <a:lnTo>
                      <a:pt x="684" y="235"/>
                    </a:lnTo>
                    <a:lnTo>
                      <a:pt x="684" y="236"/>
                    </a:lnTo>
                    <a:lnTo>
                      <a:pt x="684" y="238"/>
                    </a:lnTo>
                    <a:lnTo>
                      <a:pt x="684" y="239"/>
                    </a:lnTo>
                    <a:lnTo>
                      <a:pt x="682" y="239"/>
                    </a:lnTo>
                    <a:lnTo>
                      <a:pt x="681" y="239"/>
                    </a:lnTo>
                    <a:lnTo>
                      <a:pt x="680" y="239"/>
                    </a:lnTo>
                    <a:lnTo>
                      <a:pt x="679" y="239"/>
                    </a:lnTo>
                    <a:lnTo>
                      <a:pt x="680" y="240"/>
                    </a:lnTo>
                    <a:lnTo>
                      <a:pt x="680" y="241"/>
                    </a:lnTo>
                    <a:lnTo>
                      <a:pt x="681" y="241"/>
                    </a:lnTo>
                    <a:lnTo>
                      <a:pt x="680" y="241"/>
                    </a:lnTo>
                    <a:lnTo>
                      <a:pt x="681" y="241"/>
                    </a:lnTo>
                    <a:lnTo>
                      <a:pt x="681" y="242"/>
                    </a:lnTo>
                    <a:lnTo>
                      <a:pt x="680" y="242"/>
                    </a:lnTo>
                    <a:lnTo>
                      <a:pt x="679" y="242"/>
                    </a:lnTo>
                    <a:lnTo>
                      <a:pt x="679" y="244"/>
                    </a:lnTo>
                    <a:lnTo>
                      <a:pt x="677" y="244"/>
                    </a:lnTo>
                    <a:lnTo>
                      <a:pt x="676" y="244"/>
                    </a:lnTo>
                    <a:lnTo>
                      <a:pt x="675" y="242"/>
                    </a:lnTo>
                    <a:lnTo>
                      <a:pt x="674" y="242"/>
                    </a:lnTo>
                    <a:lnTo>
                      <a:pt x="672" y="244"/>
                    </a:lnTo>
                    <a:lnTo>
                      <a:pt x="671" y="244"/>
                    </a:lnTo>
                    <a:lnTo>
                      <a:pt x="670" y="244"/>
                    </a:lnTo>
                    <a:lnTo>
                      <a:pt x="670" y="245"/>
                    </a:lnTo>
                    <a:lnTo>
                      <a:pt x="669" y="245"/>
                    </a:lnTo>
                    <a:lnTo>
                      <a:pt x="669" y="246"/>
                    </a:lnTo>
                    <a:lnTo>
                      <a:pt x="667" y="246"/>
                    </a:lnTo>
                    <a:lnTo>
                      <a:pt x="667" y="247"/>
                    </a:lnTo>
                    <a:lnTo>
                      <a:pt x="666" y="247"/>
                    </a:lnTo>
                    <a:lnTo>
                      <a:pt x="666" y="249"/>
                    </a:lnTo>
                    <a:lnTo>
                      <a:pt x="665" y="249"/>
                    </a:lnTo>
                    <a:lnTo>
                      <a:pt x="664" y="249"/>
                    </a:lnTo>
                    <a:lnTo>
                      <a:pt x="664" y="250"/>
                    </a:lnTo>
                    <a:lnTo>
                      <a:pt x="663" y="250"/>
                    </a:lnTo>
                    <a:lnTo>
                      <a:pt x="663" y="251"/>
                    </a:lnTo>
                    <a:lnTo>
                      <a:pt x="661" y="252"/>
                    </a:lnTo>
                    <a:lnTo>
                      <a:pt x="660" y="252"/>
                    </a:lnTo>
                    <a:lnTo>
                      <a:pt x="660" y="254"/>
                    </a:lnTo>
                    <a:lnTo>
                      <a:pt x="660" y="255"/>
                    </a:lnTo>
                    <a:lnTo>
                      <a:pt x="660" y="256"/>
                    </a:lnTo>
                    <a:lnTo>
                      <a:pt x="660" y="257"/>
                    </a:lnTo>
                    <a:lnTo>
                      <a:pt x="659" y="259"/>
                    </a:lnTo>
                    <a:lnTo>
                      <a:pt x="660" y="260"/>
                    </a:lnTo>
                    <a:lnTo>
                      <a:pt x="660" y="261"/>
                    </a:lnTo>
                    <a:lnTo>
                      <a:pt x="659" y="262"/>
                    </a:lnTo>
                    <a:lnTo>
                      <a:pt x="658" y="264"/>
                    </a:lnTo>
                    <a:lnTo>
                      <a:pt x="656" y="265"/>
                    </a:lnTo>
                    <a:lnTo>
                      <a:pt x="655" y="266"/>
                    </a:lnTo>
                    <a:lnTo>
                      <a:pt x="654" y="267"/>
                    </a:lnTo>
                    <a:lnTo>
                      <a:pt x="653" y="268"/>
                    </a:lnTo>
                    <a:lnTo>
                      <a:pt x="653" y="270"/>
                    </a:lnTo>
                    <a:lnTo>
                      <a:pt x="651" y="270"/>
                    </a:lnTo>
                    <a:lnTo>
                      <a:pt x="651" y="271"/>
                    </a:lnTo>
                    <a:lnTo>
                      <a:pt x="650" y="271"/>
                    </a:lnTo>
                    <a:lnTo>
                      <a:pt x="650" y="272"/>
                    </a:lnTo>
                    <a:lnTo>
                      <a:pt x="650" y="273"/>
                    </a:lnTo>
                    <a:lnTo>
                      <a:pt x="649" y="273"/>
                    </a:lnTo>
                    <a:lnTo>
                      <a:pt x="649" y="272"/>
                    </a:lnTo>
                    <a:lnTo>
                      <a:pt x="648" y="272"/>
                    </a:lnTo>
                    <a:lnTo>
                      <a:pt x="648" y="273"/>
                    </a:lnTo>
                    <a:lnTo>
                      <a:pt x="646" y="273"/>
                    </a:lnTo>
                    <a:lnTo>
                      <a:pt x="646" y="272"/>
                    </a:lnTo>
                    <a:lnTo>
                      <a:pt x="645" y="272"/>
                    </a:lnTo>
                    <a:lnTo>
                      <a:pt x="645" y="273"/>
                    </a:lnTo>
                    <a:lnTo>
                      <a:pt x="644" y="273"/>
                    </a:lnTo>
                    <a:lnTo>
                      <a:pt x="643" y="273"/>
                    </a:lnTo>
                    <a:lnTo>
                      <a:pt x="643" y="275"/>
                    </a:lnTo>
                    <a:lnTo>
                      <a:pt x="643" y="276"/>
                    </a:lnTo>
                    <a:lnTo>
                      <a:pt x="643" y="277"/>
                    </a:lnTo>
                    <a:lnTo>
                      <a:pt x="643" y="278"/>
                    </a:lnTo>
                    <a:lnTo>
                      <a:pt x="643" y="280"/>
                    </a:lnTo>
                    <a:lnTo>
                      <a:pt x="641" y="280"/>
                    </a:lnTo>
                    <a:lnTo>
                      <a:pt x="640" y="280"/>
                    </a:lnTo>
                    <a:lnTo>
                      <a:pt x="639" y="281"/>
                    </a:lnTo>
                    <a:lnTo>
                      <a:pt x="638" y="281"/>
                    </a:lnTo>
                    <a:lnTo>
                      <a:pt x="638" y="282"/>
                    </a:lnTo>
                    <a:lnTo>
                      <a:pt x="637" y="282"/>
                    </a:lnTo>
                    <a:lnTo>
                      <a:pt x="637" y="281"/>
                    </a:lnTo>
                    <a:lnTo>
                      <a:pt x="637" y="282"/>
                    </a:lnTo>
                    <a:lnTo>
                      <a:pt x="635" y="282"/>
                    </a:lnTo>
                    <a:lnTo>
                      <a:pt x="634" y="282"/>
                    </a:lnTo>
                    <a:lnTo>
                      <a:pt x="634" y="283"/>
                    </a:lnTo>
                    <a:lnTo>
                      <a:pt x="633" y="283"/>
                    </a:lnTo>
                    <a:lnTo>
                      <a:pt x="632" y="283"/>
                    </a:lnTo>
                    <a:lnTo>
                      <a:pt x="632" y="285"/>
                    </a:lnTo>
                    <a:lnTo>
                      <a:pt x="632" y="286"/>
                    </a:lnTo>
                    <a:lnTo>
                      <a:pt x="632" y="285"/>
                    </a:lnTo>
                    <a:lnTo>
                      <a:pt x="630" y="285"/>
                    </a:lnTo>
                    <a:lnTo>
                      <a:pt x="630" y="286"/>
                    </a:lnTo>
                    <a:lnTo>
                      <a:pt x="629" y="286"/>
                    </a:lnTo>
                    <a:lnTo>
                      <a:pt x="628" y="286"/>
                    </a:lnTo>
                    <a:lnTo>
                      <a:pt x="628" y="287"/>
                    </a:lnTo>
                    <a:lnTo>
                      <a:pt x="627" y="287"/>
                    </a:lnTo>
                    <a:lnTo>
                      <a:pt x="625" y="287"/>
                    </a:lnTo>
                    <a:lnTo>
                      <a:pt x="624" y="287"/>
                    </a:lnTo>
                    <a:lnTo>
                      <a:pt x="623" y="287"/>
                    </a:lnTo>
                    <a:lnTo>
                      <a:pt x="622" y="287"/>
                    </a:lnTo>
                    <a:lnTo>
                      <a:pt x="620" y="287"/>
                    </a:lnTo>
                    <a:lnTo>
                      <a:pt x="620" y="288"/>
                    </a:lnTo>
                    <a:lnTo>
                      <a:pt x="619" y="288"/>
                    </a:lnTo>
                    <a:lnTo>
                      <a:pt x="618" y="288"/>
                    </a:lnTo>
                    <a:lnTo>
                      <a:pt x="617" y="288"/>
                    </a:lnTo>
                    <a:lnTo>
                      <a:pt x="617" y="290"/>
                    </a:lnTo>
                    <a:lnTo>
                      <a:pt x="615" y="290"/>
                    </a:lnTo>
                    <a:lnTo>
                      <a:pt x="614" y="290"/>
                    </a:lnTo>
                    <a:lnTo>
                      <a:pt x="613" y="290"/>
                    </a:lnTo>
                    <a:lnTo>
                      <a:pt x="613" y="291"/>
                    </a:lnTo>
                    <a:lnTo>
                      <a:pt x="613" y="292"/>
                    </a:lnTo>
                    <a:lnTo>
                      <a:pt x="612" y="292"/>
                    </a:lnTo>
                    <a:lnTo>
                      <a:pt x="611" y="292"/>
                    </a:lnTo>
                    <a:lnTo>
                      <a:pt x="611" y="293"/>
                    </a:lnTo>
                    <a:lnTo>
                      <a:pt x="609" y="293"/>
                    </a:lnTo>
                    <a:lnTo>
                      <a:pt x="608" y="293"/>
                    </a:lnTo>
                    <a:lnTo>
                      <a:pt x="607" y="293"/>
                    </a:lnTo>
                    <a:lnTo>
                      <a:pt x="607" y="294"/>
                    </a:lnTo>
                    <a:lnTo>
                      <a:pt x="606" y="294"/>
                    </a:lnTo>
                    <a:lnTo>
                      <a:pt x="604" y="294"/>
                    </a:lnTo>
                    <a:lnTo>
                      <a:pt x="604" y="293"/>
                    </a:lnTo>
                    <a:lnTo>
                      <a:pt x="603" y="293"/>
                    </a:lnTo>
                    <a:lnTo>
                      <a:pt x="602" y="293"/>
                    </a:lnTo>
                    <a:lnTo>
                      <a:pt x="601" y="293"/>
                    </a:lnTo>
                    <a:lnTo>
                      <a:pt x="599" y="293"/>
                    </a:lnTo>
                    <a:lnTo>
                      <a:pt x="598" y="293"/>
                    </a:lnTo>
                    <a:lnTo>
                      <a:pt x="598" y="294"/>
                    </a:lnTo>
                    <a:lnTo>
                      <a:pt x="597" y="294"/>
                    </a:lnTo>
                    <a:lnTo>
                      <a:pt x="597" y="296"/>
                    </a:lnTo>
                    <a:lnTo>
                      <a:pt x="596" y="296"/>
                    </a:lnTo>
                    <a:lnTo>
                      <a:pt x="594" y="297"/>
                    </a:lnTo>
                    <a:lnTo>
                      <a:pt x="593" y="297"/>
                    </a:lnTo>
                    <a:lnTo>
                      <a:pt x="593" y="298"/>
                    </a:lnTo>
                    <a:lnTo>
                      <a:pt x="592" y="298"/>
                    </a:lnTo>
                    <a:lnTo>
                      <a:pt x="592" y="299"/>
                    </a:lnTo>
                    <a:lnTo>
                      <a:pt x="591" y="299"/>
                    </a:lnTo>
                    <a:lnTo>
                      <a:pt x="592" y="299"/>
                    </a:lnTo>
                    <a:lnTo>
                      <a:pt x="593" y="301"/>
                    </a:lnTo>
                    <a:lnTo>
                      <a:pt x="593" y="299"/>
                    </a:lnTo>
                    <a:lnTo>
                      <a:pt x="593" y="301"/>
                    </a:lnTo>
                    <a:lnTo>
                      <a:pt x="593" y="302"/>
                    </a:lnTo>
                    <a:lnTo>
                      <a:pt x="594" y="302"/>
                    </a:lnTo>
                    <a:lnTo>
                      <a:pt x="594" y="303"/>
                    </a:lnTo>
                    <a:lnTo>
                      <a:pt x="596" y="303"/>
                    </a:lnTo>
                    <a:lnTo>
                      <a:pt x="596" y="304"/>
                    </a:lnTo>
                    <a:lnTo>
                      <a:pt x="597" y="304"/>
                    </a:lnTo>
                    <a:lnTo>
                      <a:pt x="597" y="306"/>
                    </a:lnTo>
                    <a:lnTo>
                      <a:pt x="597" y="307"/>
                    </a:lnTo>
                    <a:lnTo>
                      <a:pt x="598" y="307"/>
                    </a:lnTo>
                    <a:lnTo>
                      <a:pt x="598" y="308"/>
                    </a:lnTo>
                    <a:lnTo>
                      <a:pt x="598" y="309"/>
                    </a:lnTo>
                    <a:lnTo>
                      <a:pt x="599" y="309"/>
                    </a:lnTo>
                    <a:lnTo>
                      <a:pt x="599" y="311"/>
                    </a:lnTo>
                    <a:lnTo>
                      <a:pt x="599" y="312"/>
                    </a:lnTo>
                    <a:lnTo>
                      <a:pt x="601" y="312"/>
                    </a:lnTo>
                    <a:lnTo>
                      <a:pt x="601" y="313"/>
                    </a:lnTo>
                    <a:lnTo>
                      <a:pt x="602" y="313"/>
                    </a:lnTo>
                    <a:lnTo>
                      <a:pt x="602" y="314"/>
                    </a:lnTo>
                    <a:lnTo>
                      <a:pt x="603" y="314"/>
                    </a:lnTo>
                    <a:lnTo>
                      <a:pt x="603" y="316"/>
                    </a:lnTo>
                    <a:lnTo>
                      <a:pt x="604" y="316"/>
                    </a:lnTo>
                    <a:lnTo>
                      <a:pt x="604" y="317"/>
                    </a:lnTo>
                    <a:lnTo>
                      <a:pt x="606" y="317"/>
                    </a:lnTo>
                    <a:lnTo>
                      <a:pt x="607" y="317"/>
                    </a:lnTo>
                    <a:lnTo>
                      <a:pt x="607" y="318"/>
                    </a:lnTo>
                    <a:lnTo>
                      <a:pt x="607" y="317"/>
                    </a:lnTo>
                    <a:lnTo>
                      <a:pt x="607" y="318"/>
                    </a:lnTo>
                    <a:lnTo>
                      <a:pt x="607" y="319"/>
                    </a:lnTo>
                    <a:lnTo>
                      <a:pt x="608" y="320"/>
                    </a:lnTo>
                    <a:lnTo>
                      <a:pt x="609" y="322"/>
                    </a:lnTo>
                    <a:lnTo>
                      <a:pt x="611" y="322"/>
                    </a:lnTo>
                    <a:lnTo>
                      <a:pt x="612" y="323"/>
                    </a:lnTo>
                    <a:lnTo>
                      <a:pt x="613" y="323"/>
                    </a:lnTo>
                    <a:lnTo>
                      <a:pt x="613" y="324"/>
                    </a:lnTo>
                    <a:lnTo>
                      <a:pt x="614" y="324"/>
                    </a:lnTo>
                    <a:lnTo>
                      <a:pt x="615" y="325"/>
                    </a:lnTo>
                    <a:lnTo>
                      <a:pt x="617" y="325"/>
                    </a:lnTo>
                    <a:lnTo>
                      <a:pt x="617" y="327"/>
                    </a:lnTo>
                    <a:lnTo>
                      <a:pt x="625" y="332"/>
                    </a:lnTo>
                    <a:lnTo>
                      <a:pt x="644" y="344"/>
                    </a:lnTo>
                    <a:lnTo>
                      <a:pt x="645" y="345"/>
                    </a:lnTo>
                    <a:lnTo>
                      <a:pt x="648" y="346"/>
                    </a:lnTo>
                    <a:lnTo>
                      <a:pt x="658" y="353"/>
                    </a:lnTo>
                    <a:lnTo>
                      <a:pt x="664" y="356"/>
                    </a:lnTo>
                    <a:lnTo>
                      <a:pt x="669" y="360"/>
                    </a:lnTo>
                    <a:lnTo>
                      <a:pt x="669" y="361"/>
                    </a:lnTo>
                    <a:lnTo>
                      <a:pt x="692" y="415"/>
                    </a:lnTo>
                    <a:lnTo>
                      <a:pt x="710" y="455"/>
                    </a:lnTo>
                    <a:lnTo>
                      <a:pt x="710" y="457"/>
                    </a:lnTo>
                    <a:lnTo>
                      <a:pt x="711" y="457"/>
                    </a:lnTo>
                    <a:lnTo>
                      <a:pt x="711" y="458"/>
                    </a:lnTo>
                    <a:lnTo>
                      <a:pt x="711" y="459"/>
                    </a:lnTo>
                    <a:lnTo>
                      <a:pt x="711" y="460"/>
                    </a:lnTo>
                    <a:lnTo>
                      <a:pt x="711" y="462"/>
                    </a:lnTo>
                    <a:lnTo>
                      <a:pt x="710" y="462"/>
                    </a:lnTo>
                    <a:lnTo>
                      <a:pt x="711" y="462"/>
                    </a:lnTo>
                    <a:lnTo>
                      <a:pt x="711" y="463"/>
                    </a:lnTo>
                    <a:lnTo>
                      <a:pt x="710" y="463"/>
                    </a:lnTo>
                    <a:lnTo>
                      <a:pt x="710" y="462"/>
                    </a:lnTo>
                    <a:lnTo>
                      <a:pt x="710" y="463"/>
                    </a:lnTo>
                    <a:lnTo>
                      <a:pt x="711" y="463"/>
                    </a:lnTo>
                    <a:lnTo>
                      <a:pt x="710" y="463"/>
                    </a:lnTo>
                    <a:lnTo>
                      <a:pt x="710" y="464"/>
                    </a:lnTo>
                    <a:lnTo>
                      <a:pt x="711" y="465"/>
                    </a:lnTo>
                    <a:lnTo>
                      <a:pt x="712" y="465"/>
                    </a:lnTo>
                    <a:lnTo>
                      <a:pt x="711" y="465"/>
                    </a:lnTo>
                    <a:lnTo>
                      <a:pt x="711" y="467"/>
                    </a:lnTo>
                    <a:lnTo>
                      <a:pt x="712" y="467"/>
                    </a:lnTo>
                    <a:lnTo>
                      <a:pt x="711" y="467"/>
                    </a:lnTo>
                    <a:lnTo>
                      <a:pt x="711" y="468"/>
                    </a:lnTo>
                    <a:lnTo>
                      <a:pt x="711" y="469"/>
                    </a:lnTo>
                    <a:lnTo>
                      <a:pt x="712" y="469"/>
                    </a:lnTo>
                    <a:lnTo>
                      <a:pt x="711" y="469"/>
                    </a:lnTo>
                    <a:lnTo>
                      <a:pt x="711" y="470"/>
                    </a:lnTo>
                    <a:lnTo>
                      <a:pt x="711" y="472"/>
                    </a:lnTo>
                    <a:lnTo>
                      <a:pt x="712" y="472"/>
                    </a:lnTo>
                    <a:lnTo>
                      <a:pt x="711" y="473"/>
                    </a:lnTo>
                    <a:lnTo>
                      <a:pt x="711" y="474"/>
                    </a:lnTo>
                    <a:lnTo>
                      <a:pt x="711" y="475"/>
                    </a:lnTo>
                    <a:lnTo>
                      <a:pt x="711" y="476"/>
                    </a:lnTo>
                    <a:lnTo>
                      <a:pt x="710" y="476"/>
                    </a:lnTo>
                    <a:lnTo>
                      <a:pt x="711" y="476"/>
                    </a:lnTo>
                    <a:lnTo>
                      <a:pt x="711" y="478"/>
                    </a:lnTo>
                    <a:lnTo>
                      <a:pt x="710" y="478"/>
                    </a:lnTo>
                    <a:lnTo>
                      <a:pt x="711" y="478"/>
                    </a:lnTo>
                    <a:lnTo>
                      <a:pt x="710" y="478"/>
                    </a:lnTo>
                    <a:lnTo>
                      <a:pt x="710" y="479"/>
                    </a:lnTo>
                    <a:lnTo>
                      <a:pt x="711" y="479"/>
                    </a:lnTo>
                    <a:lnTo>
                      <a:pt x="711" y="480"/>
                    </a:lnTo>
                    <a:lnTo>
                      <a:pt x="711" y="481"/>
                    </a:lnTo>
                    <a:lnTo>
                      <a:pt x="712" y="481"/>
                    </a:lnTo>
                    <a:lnTo>
                      <a:pt x="712" y="483"/>
                    </a:lnTo>
                    <a:lnTo>
                      <a:pt x="711" y="483"/>
                    </a:lnTo>
                    <a:lnTo>
                      <a:pt x="711" y="484"/>
                    </a:lnTo>
                    <a:lnTo>
                      <a:pt x="711" y="485"/>
                    </a:lnTo>
                    <a:lnTo>
                      <a:pt x="711" y="486"/>
                    </a:lnTo>
                    <a:lnTo>
                      <a:pt x="711" y="488"/>
                    </a:lnTo>
                    <a:lnTo>
                      <a:pt x="712" y="488"/>
                    </a:lnTo>
                    <a:lnTo>
                      <a:pt x="712" y="489"/>
                    </a:lnTo>
                    <a:lnTo>
                      <a:pt x="713" y="490"/>
                    </a:lnTo>
                    <a:lnTo>
                      <a:pt x="713" y="491"/>
                    </a:lnTo>
                    <a:lnTo>
                      <a:pt x="715" y="491"/>
                    </a:lnTo>
                    <a:lnTo>
                      <a:pt x="715" y="493"/>
                    </a:lnTo>
                    <a:lnTo>
                      <a:pt x="716" y="493"/>
                    </a:lnTo>
                    <a:lnTo>
                      <a:pt x="716" y="494"/>
                    </a:lnTo>
                    <a:lnTo>
                      <a:pt x="717" y="494"/>
                    </a:lnTo>
                    <a:lnTo>
                      <a:pt x="717" y="495"/>
                    </a:lnTo>
                    <a:lnTo>
                      <a:pt x="718" y="495"/>
                    </a:lnTo>
                    <a:lnTo>
                      <a:pt x="718" y="496"/>
                    </a:lnTo>
                    <a:lnTo>
                      <a:pt x="718" y="498"/>
                    </a:lnTo>
                    <a:lnTo>
                      <a:pt x="718" y="499"/>
                    </a:lnTo>
                    <a:lnTo>
                      <a:pt x="718" y="500"/>
                    </a:lnTo>
                    <a:lnTo>
                      <a:pt x="719" y="500"/>
                    </a:lnTo>
                    <a:lnTo>
                      <a:pt x="719" y="501"/>
                    </a:lnTo>
                    <a:lnTo>
                      <a:pt x="721" y="501"/>
                    </a:lnTo>
                    <a:lnTo>
                      <a:pt x="722" y="501"/>
                    </a:lnTo>
                    <a:lnTo>
                      <a:pt x="723" y="501"/>
                    </a:lnTo>
                    <a:lnTo>
                      <a:pt x="723" y="502"/>
                    </a:lnTo>
                    <a:lnTo>
                      <a:pt x="723" y="504"/>
                    </a:lnTo>
                    <a:lnTo>
                      <a:pt x="724" y="504"/>
                    </a:lnTo>
                    <a:lnTo>
                      <a:pt x="726" y="504"/>
                    </a:lnTo>
                    <a:lnTo>
                      <a:pt x="727" y="504"/>
                    </a:lnTo>
                    <a:lnTo>
                      <a:pt x="727" y="505"/>
                    </a:lnTo>
                    <a:lnTo>
                      <a:pt x="728" y="505"/>
                    </a:lnTo>
                    <a:lnTo>
                      <a:pt x="728" y="506"/>
                    </a:lnTo>
                    <a:lnTo>
                      <a:pt x="728" y="507"/>
                    </a:lnTo>
                    <a:lnTo>
                      <a:pt x="729" y="507"/>
                    </a:lnTo>
                    <a:lnTo>
                      <a:pt x="729" y="509"/>
                    </a:lnTo>
                    <a:lnTo>
                      <a:pt x="728" y="509"/>
                    </a:lnTo>
                    <a:lnTo>
                      <a:pt x="728" y="510"/>
                    </a:lnTo>
                    <a:lnTo>
                      <a:pt x="729" y="510"/>
                    </a:lnTo>
                    <a:lnTo>
                      <a:pt x="729" y="511"/>
                    </a:lnTo>
                    <a:lnTo>
                      <a:pt x="731" y="511"/>
                    </a:lnTo>
                    <a:lnTo>
                      <a:pt x="731" y="512"/>
                    </a:lnTo>
                    <a:lnTo>
                      <a:pt x="732" y="512"/>
                    </a:lnTo>
                    <a:lnTo>
                      <a:pt x="732" y="514"/>
                    </a:lnTo>
                    <a:lnTo>
                      <a:pt x="732" y="515"/>
                    </a:lnTo>
                    <a:lnTo>
                      <a:pt x="731" y="515"/>
                    </a:lnTo>
                    <a:lnTo>
                      <a:pt x="731" y="516"/>
                    </a:lnTo>
                    <a:lnTo>
                      <a:pt x="729" y="516"/>
                    </a:lnTo>
                    <a:lnTo>
                      <a:pt x="729" y="517"/>
                    </a:lnTo>
                    <a:lnTo>
                      <a:pt x="729" y="519"/>
                    </a:lnTo>
                    <a:lnTo>
                      <a:pt x="728" y="519"/>
                    </a:lnTo>
                    <a:lnTo>
                      <a:pt x="728" y="520"/>
                    </a:lnTo>
                    <a:lnTo>
                      <a:pt x="729" y="520"/>
                    </a:lnTo>
                    <a:lnTo>
                      <a:pt x="731" y="520"/>
                    </a:lnTo>
                    <a:lnTo>
                      <a:pt x="729" y="520"/>
                    </a:lnTo>
                    <a:lnTo>
                      <a:pt x="731" y="520"/>
                    </a:lnTo>
                    <a:lnTo>
                      <a:pt x="731" y="521"/>
                    </a:lnTo>
                    <a:lnTo>
                      <a:pt x="731" y="522"/>
                    </a:lnTo>
                    <a:lnTo>
                      <a:pt x="732" y="522"/>
                    </a:lnTo>
                    <a:lnTo>
                      <a:pt x="732" y="523"/>
                    </a:lnTo>
                    <a:lnTo>
                      <a:pt x="733" y="525"/>
                    </a:lnTo>
                    <a:lnTo>
                      <a:pt x="732" y="525"/>
                    </a:lnTo>
                    <a:lnTo>
                      <a:pt x="732" y="526"/>
                    </a:lnTo>
                    <a:lnTo>
                      <a:pt x="732" y="527"/>
                    </a:lnTo>
                    <a:lnTo>
                      <a:pt x="732" y="528"/>
                    </a:lnTo>
                    <a:lnTo>
                      <a:pt x="731" y="528"/>
                    </a:lnTo>
                    <a:lnTo>
                      <a:pt x="729" y="528"/>
                    </a:lnTo>
                    <a:lnTo>
                      <a:pt x="731" y="528"/>
                    </a:lnTo>
                    <a:lnTo>
                      <a:pt x="731" y="530"/>
                    </a:lnTo>
                    <a:lnTo>
                      <a:pt x="729" y="530"/>
                    </a:lnTo>
                    <a:lnTo>
                      <a:pt x="729" y="531"/>
                    </a:lnTo>
                    <a:lnTo>
                      <a:pt x="729" y="532"/>
                    </a:lnTo>
                    <a:lnTo>
                      <a:pt x="729" y="533"/>
                    </a:lnTo>
                    <a:lnTo>
                      <a:pt x="728" y="533"/>
                    </a:lnTo>
                    <a:lnTo>
                      <a:pt x="728" y="535"/>
                    </a:lnTo>
                    <a:lnTo>
                      <a:pt x="728" y="536"/>
                    </a:lnTo>
                    <a:lnTo>
                      <a:pt x="727" y="536"/>
                    </a:lnTo>
                    <a:lnTo>
                      <a:pt x="727" y="537"/>
                    </a:lnTo>
                    <a:lnTo>
                      <a:pt x="727" y="538"/>
                    </a:lnTo>
                    <a:lnTo>
                      <a:pt x="728" y="538"/>
                    </a:lnTo>
                    <a:lnTo>
                      <a:pt x="728" y="540"/>
                    </a:lnTo>
                    <a:lnTo>
                      <a:pt x="727" y="540"/>
                    </a:lnTo>
                    <a:lnTo>
                      <a:pt x="728" y="540"/>
                    </a:lnTo>
                    <a:lnTo>
                      <a:pt x="728" y="541"/>
                    </a:lnTo>
                    <a:lnTo>
                      <a:pt x="728" y="542"/>
                    </a:lnTo>
                    <a:lnTo>
                      <a:pt x="728" y="543"/>
                    </a:lnTo>
                    <a:lnTo>
                      <a:pt x="729" y="543"/>
                    </a:lnTo>
                    <a:lnTo>
                      <a:pt x="729" y="545"/>
                    </a:lnTo>
                    <a:lnTo>
                      <a:pt x="728" y="545"/>
                    </a:lnTo>
                    <a:lnTo>
                      <a:pt x="728" y="546"/>
                    </a:lnTo>
                    <a:lnTo>
                      <a:pt x="728" y="547"/>
                    </a:lnTo>
                    <a:lnTo>
                      <a:pt x="728" y="548"/>
                    </a:lnTo>
                    <a:lnTo>
                      <a:pt x="728" y="549"/>
                    </a:lnTo>
                    <a:lnTo>
                      <a:pt x="728" y="551"/>
                    </a:lnTo>
                    <a:lnTo>
                      <a:pt x="729" y="551"/>
                    </a:lnTo>
                    <a:lnTo>
                      <a:pt x="729" y="552"/>
                    </a:lnTo>
                    <a:lnTo>
                      <a:pt x="729" y="553"/>
                    </a:lnTo>
                    <a:lnTo>
                      <a:pt x="729" y="554"/>
                    </a:lnTo>
                    <a:lnTo>
                      <a:pt x="729" y="556"/>
                    </a:lnTo>
                    <a:lnTo>
                      <a:pt x="729" y="557"/>
                    </a:lnTo>
                    <a:lnTo>
                      <a:pt x="729" y="558"/>
                    </a:lnTo>
                    <a:lnTo>
                      <a:pt x="729" y="559"/>
                    </a:lnTo>
                    <a:lnTo>
                      <a:pt x="731" y="559"/>
                    </a:lnTo>
                    <a:lnTo>
                      <a:pt x="731" y="561"/>
                    </a:lnTo>
                    <a:lnTo>
                      <a:pt x="732" y="561"/>
                    </a:lnTo>
                    <a:lnTo>
                      <a:pt x="733" y="561"/>
                    </a:lnTo>
                    <a:lnTo>
                      <a:pt x="732" y="561"/>
                    </a:lnTo>
                    <a:lnTo>
                      <a:pt x="733" y="561"/>
                    </a:lnTo>
                    <a:lnTo>
                      <a:pt x="733" y="562"/>
                    </a:lnTo>
                    <a:lnTo>
                      <a:pt x="734" y="562"/>
                    </a:lnTo>
                    <a:lnTo>
                      <a:pt x="734" y="563"/>
                    </a:lnTo>
                    <a:lnTo>
                      <a:pt x="734" y="564"/>
                    </a:lnTo>
                    <a:lnTo>
                      <a:pt x="736" y="564"/>
                    </a:lnTo>
                    <a:lnTo>
                      <a:pt x="736" y="566"/>
                    </a:lnTo>
                    <a:lnTo>
                      <a:pt x="734" y="566"/>
                    </a:lnTo>
                    <a:lnTo>
                      <a:pt x="733" y="566"/>
                    </a:lnTo>
                    <a:lnTo>
                      <a:pt x="732" y="566"/>
                    </a:lnTo>
                    <a:lnTo>
                      <a:pt x="732" y="564"/>
                    </a:lnTo>
                    <a:lnTo>
                      <a:pt x="731" y="564"/>
                    </a:lnTo>
                    <a:lnTo>
                      <a:pt x="729" y="564"/>
                    </a:lnTo>
                    <a:lnTo>
                      <a:pt x="728" y="564"/>
                    </a:lnTo>
                    <a:lnTo>
                      <a:pt x="728" y="563"/>
                    </a:lnTo>
                    <a:lnTo>
                      <a:pt x="727" y="563"/>
                    </a:lnTo>
                    <a:lnTo>
                      <a:pt x="727" y="564"/>
                    </a:lnTo>
                    <a:lnTo>
                      <a:pt x="726" y="564"/>
                    </a:lnTo>
                    <a:lnTo>
                      <a:pt x="726" y="566"/>
                    </a:lnTo>
                    <a:lnTo>
                      <a:pt x="726" y="564"/>
                    </a:lnTo>
                    <a:lnTo>
                      <a:pt x="724" y="564"/>
                    </a:lnTo>
                    <a:lnTo>
                      <a:pt x="724" y="566"/>
                    </a:lnTo>
                    <a:lnTo>
                      <a:pt x="724" y="567"/>
                    </a:lnTo>
                    <a:lnTo>
                      <a:pt x="723" y="567"/>
                    </a:lnTo>
                    <a:lnTo>
                      <a:pt x="721" y="567"/>
                    </a:lnTo>
                    <a:lnTo>
                      <a:pt x="718" y="566"/>
                    </a:lnTo>
                    <a:lnTo>
                      <a:pt x="717" y="566"/>
                    </a:lnTo>
                    <a:lnTo>
                      <a:pt x="716" y="567"/>
                    </a:lnTo>
                    <a:lnTo>
                      <a:pt x="713" y="568"/>
                    </a:lnTo>
                    <a:lnTo>
                      <a:pt x="712" y="569"/>
                    </a:lnTo>
                    <a:lnTo>
                      <a:pt x="711" y="571"/>
                    </a:lnTo>
                    <a:lnTo>
                      <a:pt x="711" y="572"/>
                    </a:lnTo>
                    <a:lnTo>
                      <a:pt x="710" y="572"/>
                    </a:lnTo>
                    <a:lnTo>
                      <a:pt x="708" y="572"/>
                    </a:lnTo>
                    <a:lnTo>
                      <a:pt x="706" y="572"/>
                    </a:lnTo>
                    <a:lnTo>
                      <a:pt x="705" y="572"/>
                    </a:lnTo>
                    <a:lnTo>
                      <a:pt x="703" y="572"/>
                    </a:lnTo>
                    <a:lnTo>
                      <a:pt x="702" y="573"/>
                    </a:lnTo>
                    <a:lnTo>
                      <a:pt x="701" y="573"/>
                    </a:lnTo>
                    <a:lnTo>
                      <a:pt x="700" y="573"/>
                    </a:lnTo>
                    <a:lnTo>
                      <a:pt x="698" y="573"/>
                    </a:lnTo>
                    <a:lnTo>
                      <a:pt x="697" y="574"/>
                    </a:lnTo>
                    <a:lnTo>
                      <a:pt x="696" y="575"/>
                    </a:lnTo>
                    <a:lnTo>
                      <a:pt x="695" y="575"/>
                    </a:lnTo>
                    <a:lnTo>
                      <a:pt x="693" y="577"/>
                    </a:lnTo>
                    <a:lnTo>
                      <a:pt x="692" y="577"/>
                    </a:lnTo>
                    <a:lnTo>
                      <a:pt x="691" y="578"/>
                    </a:lnTo>
                    <a:lnTo>
                      <a:pt x="691" y="577"/>
                    </a:lnTo>
                    <a:lnTo>
                      <a:pt x="690" y="577"/>
                    </a:lnTo>
                    <a:lnTo>
                      <a:pt x="689" y="577"/>
                    </a:lnTo>
                    <a:lnTo>
                      <a:pt x="687" y="577"/>
                    </a:lnTo>
                    <a:lnTo>
                      <a:pt x="687" y="578"/>
                    </a:lnTo>
                    <a:lnTo>
                      <a:pt x="687" y="579"/>
                    </a:lnTo>
                    <a:lnTo>
                      <a:pt x="684" y="580"/>
                    </a:lnTo>
                    <a:lnTo>
                      <a:pt x="682" y="580"/>
                    </a:lnTo>
                    <a:lnTo>
                      <a:pt x="680" y="579"/>
                    </a:lnTo>
                    <a:lnTo>
                      <a:pt x="676" y="578"/>
                    </a:lnTo>
                    <a:lnTo>
                      <a:pt x="675" y="578"/>
                    </a:lnTo>
                    <a:lnTo>
                      <a:pt x="674" y="577"/>
                    </a:lnTo>
                    <a:lnTo>
                      <a:pt x="672" y="575"/>
                    </a:lnTo>
                    <a:lnTo>
                      <a:pt x="672" y="574"/>
                    </a:lnTo>
                    <a:lnTo>
                      <a:pt x="672" y="573"/>
                    </a:lnTo>
                    <a:lnTo>
                      <a:pt x="671" y="572"/>
                    </a:lnTo>
                    <a:lnTo>
                      <a:pt x="670" y="572"/>
                    </a:lnTo>
                    <a:lnTo>
                      <a:pt x="669" y="572"/>
                    </a:lnTo>
                    <a:lnTo>
                      <a:pt x="667" y="572"/>
                    </a:lnTo>
                    <a:lnTo>
                      <a:pt x="667" y="573"/>
                    </a:lnTo>
                    <a:lnTo>
                      <a:pt x="666" y="573"/>
                    </a:lnTo>
                    <a:lnTo>
                      <a:pt x="665" y="574"/>
                    </a:lnTo>
                    <a:lnTo>
                      <a:pt x="664" y="574"/>
                    </a:lnTo>
                    <a:lnTo>
                      <a:pt x="663" y="574"/>
                    </a:lnTo>
                    <a:lnTo>
                      <a:pt x="661" y="574"/>
                    </a:lnTo>
                    <a:lnTo>
                      <a:pt x="660" y="574"/>
                    </a:lnTo>
                    <a:lnTo>
                      <a:pt x="659" y="574"/>
                    </a:lnTo>
                    <a:lnTo>
                      <a:pt x="658" y="574"/>
                    </a:lnTo>
                    <a:lnTo>
                      <a:pt x="658" y="575"/>
                    </a:lnTo>
                    <a:lnTo>
                      <a:pt x="658" y="577"/>
                    </a:lnTo>
                    <a:lnTo>
                      <a:pt x="656" y="577"/>
                    </a:lnTo>
                    <a:lnTo>
                      <a:pt x="655" y="582"/>
                    </a:lnTo>
                    <a:lnTo>
                      <a:pt x="655" y="583"/>
                    </a:lnTo>
                    <a:lnTo>
                      <a:pt x="655" y="584"/>
                    </a:lnTo>
                    <a:lnTo>
                      <a:pt x="655" y="585"/>
                    </a:lnTo>
                    <a:lnTo>
                      <a:pt x="656" y="585"/>
                    </a:lnTo>
                    <a:lnTo>
                      <a:pt x="656" y="584"/>
                    </a:lnTo>
                    <a:lnTo>
                      <a:pt x="658" y="584"/>
                    </a:lnTo>
                    <a:lnTo>
                      <a:pt x="659" y="584"/>
                    </a:lnTo>
                    <a:lnTo>
                      <a:pt x="660" y="584"/>
                    </a:lnTo>
                    <a:lnTo>
                      <a:pt x="660" y="583"/>
                    </a:lnTo>
                    <a:lnTo>
                      <a:pt x="661" y="583"/>
                    </a:lnTo>
                    <a:lnTo>
                      <a:pt x="661" y="584"/>
                    </a:lnTo>
                    <a:lnTo>
                      <a:pt x="663" y="584"/>
                    </a:lnTo>
                    <a:lnTo>
                      <a:pt x="663" y="585"/>
                    </a:lnTo>
                    <a:lnTo>
                      <a:pt x="664" y="585"/>
                    </a:lnTo>
                    <a:lnTo>
                      <a:pt x="664" y="587"/>
                    </a:lnTo>
                    <a:lnTo>
                      <a:pt x="664" y="588"/>
                    </a:lnTo>
                    <a:lnTo>
                      <a:pt x="665" y="588"/>
                    </a:lnTo>
                    <a:lnTo>
                      <a:pt x="666" y="588"/>
                    </a:lnTo>
                    <a:lnTo>
                      <a:pt x="666" y="589"/>
                    </a:lnTo>
                    <a:lnTo>
                      <a:pt x="667" y="589"/>
                    </a:lnTo>
                    <a:lnTo>
                      <a:pt x="669" y="590"/>
                    </a:lnTo>
                    <a:lnTo>
                      <a:pt x="667" y="592"/>
                    </a:lnTo>
                    <a:lnTo>
                      <a:pt x="667" y="593"/>
                    </a:lnTo>
                    <a:lnTo>
                      <a:pt x="667" y="594"/>
                    </a:lnTo>
                    <a:lnTo>
                      <a:pt x="669" y="594"/>
                    </a:lnTo>
                    <a:lnTo>
                      <a:pt x="669" y="595"/>
                    </a:lnTo>
                    <a:lnTo>
                      <a:pt x="670" y="595"/>
                    </a:lnTo>
                    <a:lnTo>
                      <a:pt x="671" y="597"/>
                    </a:lnTo>
                    <a:lnTo>
                      <a:pt x="671" y="598"/>
                    </a:lnTo>
                    <a:lnTo>
                      <a:pt x="672" y="599"/>
                    </a:lnTo>
                    <a:lnTo>
                      <a:pt x="672" y="600"/>
                    </a:lnTo>
                    <a:lnTo>
                      <a:pt x="672" y="601"/>
                    </a:lnTo>
                    <a:lnTo>
                      <a:pt x="674" y="601"/>
                    </a:lnTo>
                    <a:lnTo>
                      <a:pt x="674" y="603"/>
                    </a:lnTo>
                    <a:lnTo>
                      <a:pt x="675" y="603"/>
                    </a:lnTo>
                    <a:lnTo>
                      <a:pt x="675" y="601"/>
                    </a:lnTo>
                    <a:lnTo>
                      <a:pt x="676" y="603"/>
                    </a:lnTo>
                    <a:lnTo>
                      <a:pt x="675" y="603"/>
                    </a:lnTo>
                    <a:lnTo>
                      <a:pt x="675" y="604"/>
                    </a:lnTo>
                    <a:lnTo>
                      <a:pt x="676" y="605"/>
                    </a:lnTo>
                    <a:lnTo>
                      <a:pt x="677" y="605"/>
                    </a:lnTo>
                    <a:lnTo>
                      <a:pt x="679" y="605"/>
                    </a:lnTo>
                    <a:lnTo>
                      <a:pt x="679" y="606"/>
                    </a:lnTo>
                    <a:lnTo>
                      <a:pt x="680" y="606"/>
                    </a:lnTo>
                    <a:lnTo>
                      <a:pt x="680" y="605"/>
                    </a:lnTo>
                    <a:lnTo>
                      <a:pt x="681" y="605"/>
                    </a:lnTo>
                    <a:lnTo>
                      <a:pt x="681" y="604"/>
                    </a:lnTo>
                    <a:lnTo>
                      <a:pt x="682" y="604"/>
                    </a:lnTo>
                    <a:lnTo>
                      <a:pt x="682" y="605"/>
                    </a:lnTo>
                    <a:lnTo>
                      <a:pt x="684" y="605"/>
                    </a:lnTo>
                    <a:lnTo>
                      <a:pt x="684" y="604"/>
                    </a:lnTo>
                    <a:lnTo>
                      <a:pt x="684" y="605"/>
                    </a:lnTo>
                    <a:lnTo>
                      <a:pt x="685" y="605"/>
                    </a:lnTo>
                    <a:lnTo>
                      <a:pt x="686" y="605"/>
                    </a:lnTo>
                    <a:lnTo>
                      <a:pt x="687" y="605"/>
                    </a:lnTo>
                    <a:lnTo>
                      <a:pt x="689" y="605"/>
                    </a:lnTo>
                    <a:lnTo>
                      <a:pt x="690" y="605"/>
                    </a:lnTo>
                    <a:lnTo>
                      <a:pt x="690" y="606"/>
                    </a:lnTo>
                    <a:lnTo>
                      <a:pt x="691" y="606"/>
                    </a:lnTo>
                    <a:lnTo>
                      <a:pt x="691" y="608"/>
                    </a:lnTo>
                    <a:lnTo>
                      <a:pt x="692" y="608"/>
                    </a:lnTo>
                    <a:lnTo>
                      <a:pt x="693" y="608"/>
                    </a:lnTo>
                    <a:lnTo>
                      <a:pt x="693" y="609"/>
                    </a:lnTo>
                    <a:lnTo>
                      <a:pt x="693" y="610"/>
                    </a:lnTo>
                    <a:lnTo>
                      <a:pt x="695" y="610"/>
                    </a:lnTo>
                    <a:lnTo>
                      <a:pt x="695" y="609"/>
                    </a:lnTo>
                    <a:lnTo>
                      <a:pt x="696" y="609"/>
                    </a:lnTo>
                    <a:lnTo>
                      <a:pt x="696" y="608"/>
                    </a:lnTo>
                    <a:lnTo>
                      <a:pt x="697" y="608"/>
                    </a:lnTo>
                    <a:lnTo>
                      <a:pt x="697" y="609"/>
                    </a:lnTo>
                    <a:lnTo>
                      <a:pt x="698" y="609"/>
                    </a:lnTo>
                    <a:lnTo>
                      <a:pt x="700" y="609"/>
                    </a:lnTo>
                    <a:lnTo>
                      <a:pt x="701" y="609"/>
                    </a:lnTo>
                    <a:lnTo>
                      <a:pt x="702" y="609"/>
                    </a:lnTo>
                    <a:lnTo>
                      <a:pt x="702" y="608"/>
                    </a:lnTo>
                    <a:lnTo>
                      <a:pt x="703" y="608"/>
                    </a:lnTo>
                    <a:lnTo>
                      <a:pt x="705" y="608"/>
                    </a:lnTo>
                    <a:lnTo>
                      <a:pt x="706" y="608"/>
                    </a:lnTo>
                    <a:lnTo>
                      <a:pt x="707" y="608"/>
                    </a:lnTo>
                    <a:lnTo>
                      <a:pt x="707" y="609"/>
                    </a:lnTo>
                    <a:lnTo>
                      <a:pt x="706" y="609"/>
                    </a:lnTo>
                    <a:lnTo>
                      <a:pt x="706" y="610"/>
                    </a:lnTo>
                    <a:lnTo>
                      <a:pt x="706" y="611"/>
                    </a:lnTo>
                    <a:lnTo>
                      <a:pt x="707" y="611"/>
                    </a:lnTo>
                    <a:lnTo>
                      <a:pt x="708" y="611"/>
                    </a:lnTo>
                    <a:lnTo>
                      <a:pt x="710" y="611"/>
                    </a:lnTo>
                    <a:lnTo>
                      <a:pt x="710" y="613"/>
                    </a:lnTo>
                    <a:lnTo>
                      <a:pt x="711" y="613"/>
                    </a:lnTo>
                    <a:lnTo>
                      <a:pt x="712" y="613"/>
                    </a:lnTo>
                    <a:lnTo>
                      <a:pt x="712" y="611"/>
                    </a:lnTo>
                    <a:lnTo>
                      <a:pt x="713" y="611"/>
                    </a:lnTo>
                    <a:lnTo>
                      <a:pt x="715" y="611"/>
                    </a:lnTo>
                    <a:lnTo>
                      <a:pt x="716" y="611"/>
                    </a:lnTo>
                    <a:lnTo>
                      <a:pt x="717" y="611"/>
                    </a:lnTo>
                    <a:lnTo>
                      <a:pt x="717" y="613"/>
                    </a:lnTo>
                    <a:lnTo>
                      <a:pt x="717" y="614"/>
                    </a:lnTo>
                    <a:lnTo>
                      <a:pt x="718" y="614"/>
                    </a:lnTo>
                    <a:lnTo>
                      <a:pt x="718" y="615"/>
                    </a:lnTo>
                    <a:lnTo>
                      <a:pt x="719" y="614"/>
                    </a:lnTo>
                    <a:lnTo>
                      <a:pt x="719" y="615"/>
                    </a:lnTo>
                    <a:lnTo>
                      <a:pt x="721" y="615"/>
                    </a:lnTo>
                    <a:lnTo>
                      <a:pt x="722" y="615"/>
                    </a:lnTo>
                    <a:lnTo>
                      <a:pt x="723" y="615"/>
                    </a:lnTo>
                    <a:lnTo>
                      <a:pt x="723" y="616"/>
                    </a:lnTo>
                    <a:lnTo>
                      <a:pt x="724" y="616"/>
                    </a:lnTo>
                    <a:lnTo>
                      <a:pt x="724" y="615"/>
                    </a:lnTo>
                    <a:lnTo>
                      <a:pt x="726" y="615"/>
                    </a:lnTo>
                    <a:lnTo>
                      <a:pt x="726" y="616"/>
                    </a:lnTo>
                    <a:lnTo>
                      <a:pt x="727" y="616"/>
                    </a:lnTo>
                    <a:lnTo>
                      <a:pt x="728" y="616"/>
                    </a:lnTo>
                    <a:lnTo>
                      <a:pt x="728" y="618"/>
                    </a:lnTo>
                    <a:lnTo>
                      <a:pt x="728" y="619"/>
                    </a:lnTo>
                    <a:lnTo>
                      <a:pt x="727" y="619"/>
                    </a:lnTo>
                    <a:lnTo>
                      <a:pt x="727" y="620"/>
                    </a:lnTo>
                    <a:lnTo>
                      <a:pt x="728" y="621"/>
                    </a:lnTo>
                    <a:lnTo>
                      <a:pt x="728" y="623"/>
                    </a:lnTo>
                    <a:lnTo>
                      <a:pt x="729" y="623"/>
                    </a:lnTo>
                    <a:lnTo>
                      <a:pt x="731" y="623"/>
                    </a:lnTo>
                    <a:lnTo>
                      <a:pt x="731" y="624"/>
                    </a:lnTo>
                    <a:lnTo>
                      <a:pt x="732" y="624"/>
                    </a:lnTo>
                    <a:lnTo>
                      <a:pt x="732" y="625"/>
                    </a:lnTo>
                    <a:lnTo>
                      <a:pt x="733" y="625"/>
                    </a:lnTo>
                    <a:lnTo>
                      <a:pt x="734" y="625"/>
                    </a:lnTo>
                    <a:lnTo>
                      <a:pt x="734" y="626"/>
                    </a:lnTo>
                    <a:lnTo>
                      <a:pt x="736" y="626"/>
                    </a:lnTo>
                    <a:lnTo>
                      <a:pt x="737" y="626"/>
                    </a:lnTo>
                    <a:lnTo>
                      <a:pt x="737" y="625"/>
                    </a:lnTo>
                    <a:lnTo>
                      <a:pt x="737" y="626"/>
                    </a:lnTo>
                    <a:lnTo>
                      <a:pt x="738" y="625"/>
                    </a:lnTo>
                    <a:lnTo>
                      <a:pt x="739" y="625"/>
                    </a:lnTo>
                    <a:lnTo>
                      <a:pt x="739" y="626"/>
                    </a:lnTo>
                    <a:lnTo>
                      <a:pt x="741" y="626"/>
                    </a:lnTo>
                    <a:lnTo>
                      <a:pt x="742" y="626"/>
                    </a:lnTo>
                    <a:lnTo>
                      <a:pt x="743" y="626"/>
                    </a:lnTo>
                    <a:lnTo>
                      <a:pt x="743" y="627"/>
                    </a:lnTo>
                    <a:lnTo>
                      <a:pt x="742" y="627"/>
                    </a:lnTo>
                    <a:lnTo>
                      <a:pt x="743" y="627"/>
                    </a:lnTo>
                    <a:lnTo>
                      <a:pt x="743" y="629"/>
                    </a:lnTo>
                    <a:lnTo>
                      <a:pt x="743" y="630"/>
                    </a:lnTo>
                    <a:lnTo>
                      <a:pt x="743" y="631"/>
                    </a:lnTo>
                    <a:lnTo>
                      <a:pt x="744" y="631"/>
                    </a:lnTo>
                    <a:lnTo>
                      <a:pt x="745" y="631"/>
                    </a:lnTo>
                    <a:lnTo>
                      <a:pt x="747" y="631"/>
                    </a:lnTo>
                    <a:lnTo>
                      <a:pt x="747" y="630"/>
                    </a:lnTo>
                    <a:lnTo>
                      <a:pt x="748" y="630"/>
                    </a:lnTo>
                    <a:lnTo>
                      <a:pt x="749" y="630"/>
                    </a:lnTo>
                    <a:lnTo>
                      <a:pt x="749" y="629"/>
                    </a:lnTo>
                    <a:lnTo>
                      <a:pt x="749" y="627"/>
                    </a:lnTo>
                    <a:lnTo>
                      <a:pt x="749" y="626"/>
                    </a:lnTo>
                    <a:lnTo>
                      <a:pt x="749" y="625"/>
                    </a:lnTo>
                    <a:lnTo>
                      <a:pt x="748" y="624"/>
                    </a:lnTo>
                    <a:lnTo>
                      <a:pt x="749" y="624"/>
                    </a:lnTo>
                    <a:lnTo>
                      <a:pt x="749" y="623"/>
                    </a:lnTo>
                    <a:lnTo>
                      <a:pt x="750" y="621"/>
                    </a:lnTo>
                    <a:lnTo>
                      <a:pt x="752" y="621"/>
                    </a:lnTo>
                    <a:lnTo>
                      <a:pt x="753" y="620"/>
                    </a:lnTo>
                    <a:lnTo>
                      <a:pt x="753" y="619"/>
                    </a:lnTo>
                    <a:lnTo>
                      <a:pt x="754" y="619"/>
                    </a:lnTo>
                    <a:lnTo>
                      <a:pt x="754" y="620"/>
                    </a:lnTo>
                    <a:lnTo>
                      <a:pt x="755" y="620"/>
                    </a:lnTo>
                    <a:lnTo>
                      <a:pt x="755" y="619"/>
                    </a:lnTo>
                    <a:lnTo>
                      <a:pt x="757" y="619"/>
                    </a:lnTo>
                    <a:lnTo>
                      <a:pt x="757" y="618"/>
                    </a:lnTo>
                    <a:lnTo>
                      <a:pt x="758" y="618"/>
                    </a:lnTo>
                    <a:lnTo>
                      <a:pt x="758" y="616"/>
                    </a:lnTo>
                    <a:lnTo>
                      <a:pt x="759" y="616"/>
                    </a:lnTo>
                    <a:lnTo>
                      <a:pt x="759" y="618"/>
                    </a:lnTo>
                    <a:lnTo>
                      <a:pt x="759" y="619"/>
                    </a:lnTo>
                    <a:lnTo>
                      <a:pt x="760" y="619"/>
                    </a:lnTo>
                    <a:lnTo>
                      <a:pt x="760" y="618"/>
                    </a:lnTo>
                    <a:lnTo>
                      <a:pt x="762" y="618"/>
                    </a:lnTo>
                    <a:lnTo>
                      <a:pt x="763" y="618"/>
                    </a:lnTo>
                    <a:lnTo>
                      <a:pt x="764" y="618"/>
                    </a:lnTo>
                    <a:lnTo>
                      <a:pt x="765" y="618"/>
                    </a:lnTo>
                    <a:lnTo>
                      <a:pt x="767" y="618"/>
                    </a:lnTo>
                    <a:lnTo>
                      <a:pt x="768" y="618"/>
                    </a:lnTo>
                    <a:lnTo>
                      <a:pt x="768" y="616"/>
                    </a:lnTo>
                    <a:lnTo>
                      <a:pt x="769" y="615"/>
                    </a:lnTo>
                    <a:lnTo>
                      <a:pt x="769" y="614"/>
                    </a:lnTo>
                    <a:lnTo>
                      <a:pt x="768" y="614"/>
                    </a:lnTo>
                    <a:lnTo>
                      <a:pt x="768" y="613"/>
                    </a:lnTo>
                    <a:lnTo>
                      <a:pt x="769" y="613"/>
                    </a:lnTo>
                    <a:lnTo>
                      <a:pt x="769" y="611"/>
                    </a:lnTo>
                    <a:lnTo>
                      <a:pt x="770" y="611"/>
                    </a:lnTo>
                    <a:lnTo>
                      <a:pt x="771" y="611"/>
                    </a:lnTo>
                    <a:lnTo>
                      <a:pt x="773" y="613"/>
                    </a:lnTo>
                    <a:lnTo>
                      <a:pt x="773" y="611"/>
                    </a:lnTo>
                    <a:lnTo>
                      <a:pt x="774" y="611"/>
                    </a:lnTo>
                    <a:lnTo>
                      <a:pt x="774" y="610"/>
                    </a:lnTo>
                    <a:lnTo>
                      <a:pt x="775" y="610"/>
                    </a:lnTo>
                    <a:lnTo>
                      <a:pt x="776" y="610"/>
                    </a:lnTo>
                    <a:lnTo>
                      <a:pt x="778" y="610"/>
                    </a:lnTo>
                    <a:lnTo>
                      <a:pt x="778" y="609"/>
                    </a:lnTo>
                    <a:lnTo>
                      <a:pt x="779" y="608"/>
                    </a:lnTo>
                    <a:lnTo>
                      <a:pt x="780" y="609"/>
                    </a:lnTo>
                    <a:lnTo>
                      <a:pt x="781" y="609"/>
                    </a:lnTo>
                    <a:lnTo>
                      <a:pt x="781" y="608"/>
                    </a:lnTo>
                    <a:lnTo>
                      <a:pt x="783" y="608"/>
                    </a:lnTo>
                    <a:lnTo>
                      <a:pt x="781" y="606"/>
                    </a:lnTo>
                    <a:lnTo>
                      <a:pt x="781" y="605"/>
                    </a:lnTo>
                    <a:lnTo>
                      <a:pt x="783" y="605"/>
                    </a:lnTo>
                    <a:lnTo>
                      <a:pt x="783" y="604"/>
                    </a:lnTo>
                    <a:lnTo>
                      <a:pt x="784" y="604"/>
                    </a:lnTo>
                    <a:lnTo>
                      <a:pt x="785" y="604"/>
                    </a:lnTo>
                    <a:lnTo>
                      <a:pt x="785" y="605"/>
                    </a:lnTo>
                    <a:lnTo>
                      <a:pt x="786" y="606"/>
                    </a:lnTo>
                    <a:lnTo>
                      <a:pt x="788" y="605"/>
                    </a:lnTo>
                    <a:lnTo>
                      <a:pt x="789" y="605"/>
                    </a:lnTo>
                    <a:lnTo>
                      <a:pt x="790" y="606"/>
                    </a:lnTo>
                    <a:lnTo>
                      <a:pt x="791" y="606"/>
                    </a:lnTo>
                    <a:lnTo>
                      <a:pt x="793" y="606"/>
                    </a:lnTo>
                    <a:lnTo>
                      <a:pt x="794" y="606"/>
                    </a:lnTo>
                    <a:lnTo>
                      <a:pt x="795" y="606"/>
                    </a:lnTo>
                    <a:lnTo>
                      <a:pt x="795" y="605"/>
                    </a:lnTo>
                    <a:lnTo>
                      <a:pt x="796" y="605"/>
                    </a:lnTo>
                    <a:lnTo>
                      <a:pt x="797" y="604"/>
                    </a:lnTo>
                    <a:lnTo>
                      <a:pt x="797" y="603"/>
                    </a:lnTo>
                    <a:lnTo>
                      <a:pt x="797" y="601"/>
                    </a:lnTo>
                    <a:lnTo>
                      <a:pt x="799" y="601"/>
                    </a:lnTo>
                    <a:lnTo>
                      <a:pt x="799" y="600"/>
                    </a:lnTo>
                    <a:lnTo>
                      <a:pt x="800" y="599"/>
                    </a:lnTo>
                    <a:lnTo>
                      <a:pt x="800" y="598"/>
                    </a:lnTo>
                    <a:lnTo>
                      <a:pt x="801" y="598"/>
                    </a:lnTo>
                    <a:lnTo>
                      <a:pt x="801" y="597"/>
                    </a:lnTo>
                    <a:lnTo>
                      <a:pt x="801" y="595"/>
                    </a:lnTo>
                    <a:lnTo>
                      <a:pt x="801" y="594"/>
                    </a:lnTo>
                    <a:lnTo>
                      <a:pt x="801" y="593"/>
                    </a:lnTo>
                    <a:lnTo>
                      <a:pt x="801" y="592"/>
                    </a:lnTo>
                    <a:lnTo>
                      <a:pt x="801" y="590"/>
                    </a:lnTo>
                    <a:lnTo>
                      <a:pt x="801" y="589"/>
                    </a:lnTo>
                    <a:lnTo>
                      <a:pt x="801" y="588"/>
                    </a:lnTo>
                    <a:lnTo>
                      <a:pt x="802" y="588"/>
                    </a:lnTo>
                    <a:lnTo>
                      <a:pt x="804" y="588"/>
                    </a:lnTo>
                    <a:lnTo>
                      <a:pt x="804" y="589"/>
                    </a:lnTo>
                    <a:lnTo>
                      <a:pt x="805" y="589"/>
                    </a:lnTo>
                    <a:lnTo>
                      <a:pt x="805" y="588"/>
                    </a:lnTo>
                    <a:lnTo>
                      <a:pt x="805" y="587"/>
                    </a:lnTo>
                    <a:lnTo>
                      <a:pt x="806" y="587"/>
                    </a:lnTo>
                    <a:lnTo>
                      <a:pt x="807" y="587"/>
                    </a:lnTo>
                    <a:lnTo>
                      <a:pt x="807" y="585"/>
                    </a:lnTo>
                    <a:lnTo>
                      <a:pt x="807" y="584"/>
                    </a:lnTo>
                    <a:lnTo>
                      <a:pt x="809" y="584"/>
                    </a:lnTo>
                    <a:lnTo>
                      <a:pt x="810" y="584"/>
                    </a:lnTo>
                    <a:lnTo>
                      <a:pt x="810" y="583"/>
                    </a:lnTo>
                    <a:lnTo>
                      <a:pt x="811" y="583"/>
                    </a:lnTo>
                    <a:lnTo>
                      <a:pt x="812" y="583"/>
                    </a:lnTo>
                    <a:lnTo>
                      <a:pt x="814" y="583"/>
                    </a:lnTo>
                    <a:lnTo>
                      <a:pt x="815" y="583"/>
                    </a:lnTo>
                    <a:lnTo>
                      <a:pt x="816" y="583"/>
                    </a:lnTo>
                    <a:lnTo>
                      <a:pt x="817" y="583"/>
                    </a:lnTo>
                    <a:lnTo>
                      <a:pt x="817" y="582"/>
                    </a:lnTo>
                    <a:lnTo>
                      <a:pt x="819" y="582"/>
                    </a:lnTo>
                    <a:lnTo>
                      <a:pt x="820" y="582"/>
                    </a:lnTo>
                    <a:lnTo>
                      <a:pt x="821" y="582"/>
                    </a:lnTo>
                    <a:lnTo>
                      <a:pt x="822" y="582"/>
                    </a:lnTo>
                    <a:lnTo>
                      <a:pt x="822" y="583"/>
                    </a:lnTo>
                    <a:lnTo>
                      <a:pt x="823" y="583"/>
                    </a:lnTo>
                    <a:lnTo>
                      <a:pt x="823" y="584"/>
                    </a:lnTo>
                    <a:lnTo>
                      <a:pt x="825" y="585"/>
                    </a:lnTo>
                    <a:lnTo>
                      <a:pt x="825" y="587"/>
                    </a:lnTo>
                    <a:lnTo>
                      <a:pt x="825" y="588"/>
                    </a:lnTo>
                    <a:lnTo>
                      <a:pt x="825" y="589"/>
                    </a:lnTo>
                    <a:lnTo>
                      <a:pt x="825" y="590"/>
                    </a:lnTo>
                    <a:lnTo>
                      <a:pt x="825" y="592"/>
                    </a:lnTo>
                    <a:lnTo>
                      <a:pt x="826" y="592"/>
                    </a:lnTo>
                    <a:lnTo>
                      <a:pt x="826" y="593"/>
                    </a:lnTo>
                    <a:lnTo>
                      <a:pt x="827" y="594"/>
                    </a:lnTo>
                    <a:lnTo>
                      <a:pt x="827" y="595"/>
                    </a:lnTo>
                    <a:lnTo>
                      <a:pt x="827" y="597"/>
                    </a:lnTo>
                    <a:lnTo>
                      <a:pt x="828" y="597"/>
                    </a:lnTo>
                    <a:lnTo>
                      <a:pt x="828" y="598"/>
                    </a:lnTo>
                    <a:lnTo>
                      <a:pt x="830" y="598"/>
                    </a:lnTo>
                    <a:lnTo>
                      <a:pt x="831" y="598"/>
                    </a:lnTo>
                    <a:lnTo>
                      <a:pt x="832" y="598"/>
                    </a:lnTo>
                    <a:lnTo>
                      <a:pt x="833" y="598"/>
                    </a:lnTo>
                    <a:lnTo>
                      <a:pt x="835" y="598"/>
                    </a:lnTo>
                    <a:lnTo>
                      <a:pt x="835" y="599"/>
                    </a:lnTo>
                    <a:lnTo>
                      <a:pt x="836" y="599"/>
                    </a:lnTo>
                    <a:lnTo>
                      <a:pt x="837" y="599"/>
                    </a:lnTo>
                    <a:lnTo>
                      <a:pt x="837" y="598"/>
                    </a:lnTo>
                    <a:lnTo>
                      <a:pt x="838" y="598"/>
                    </a:lnTo>
                    <a:lnTo>
                      <a:pt x="840" y="598"/>
                    </a:lnTo>
                    <a:lnTo>
                      <a:pt x="840" y="597"/>
                    </a:lnTo>
                    <a:lnTo>
                      <a:pt x="841" y="597"/>
                    </a:lnTo>
                    <a:lnTo>
                      <a:pt x="841" y="595"/>
                    </a:lnTo>
                    <a:lnTo>
                      <a:pt x="842" y="595"/>
                    </a:lnTo>
                    <a:lnTo>
                      <a:pt x="842" y="594"/>
                    </a:lnTo>
                    <a:lnTo>
                      <a:pt x="843" y="594"/>
                    </a:lnTo>
                    <a:lnTo>
                      <a:pt x="843" y="593"/>
                    </a:lnTo>
                    <a:lnTo>
                      <a:pt x="845" y="592"/>
                    </a:lnTo>
                    <a:lnTo>
                      <a:pt x="846" y="592"/>
                    </a:lnTo>
                    <a:lnTo>
                      <a:pt x="846" y="593"/>
                    </a:lnTo>
                    <a:lnTo>
                      <a:pt x="847" y="593"/>
                    </a:lnTo>
                    <a:lnTo>
                      <a:pt x="848" y="593"/>
                    </a:lnTo>
                    <a:lnTo>
                      <a:pt x="849" y="593"/>
                    </a:lnTo>
                    <a:lnTo>
                      <a:pt x="849" y="592"/>
                    </a:lnTo>
                    <a:lnTo>
                      <a:pt x="851" y="592"/>
                    </a:lnTo>
                    <a:lnTo>
                      <a:pt x="852" y="592"/>
                    </a:lnTo>
                    <a:lnTo>
                      <a:pt x="853" y="592"/>
                    </a:lnTo>
                    <a:lnTo>
                      <a:pt x="853" y="593"/>
                    </a:lnTo>
                    <a:lnTo>
                      <a:pt x="854" y="594"/>
                    </a:lnTo>
                    <a:lnTo>
                      <a:pt x="854" y="595"/>
                    </a:lnTo>
                    <a:lnTo>
                      <a:pt x="856" y="595"/>
                    </a:lnTo>
                    <a:lnTo>
                      <a:pt x="856" y="594"/>
                    </a:lnTo>
                    <a:lnTo>
                      <a:pt x="857" y="594"/>
                    </a:lnTo>
                    <a:lnTo>
                      <a:pt x="858" y="594"/>
                    </a:lnTo>
                    <a:lnTo>
                      <a:pt x="859" y="594"/>
                    </a:lnTo>
                    <a:lnTo>
                      <a:pt x="859" y="595"/>
                    </a:lnTo>
                    <a:lnTo>
                      <a:pt x="859" y="597"/>
                    </a:lnTo>
                    <a:lnTo>
                      <a:pt x="858" y="597"/>
                    </a:lnTo>
                    <a:lnTo>
                      <a:pt x="859" y="597"/>
                    </a:lnTo>
                    <a:lnTo>
                      <a:pt x="859" y="598"/>
                    </a:lnTo>
                    <a:lnTo>
                      <a:pt x="861" y="598"/>
                    </a:lnTo>
                    <a:lnTo>
                      <a:pt x="861" y="599"/>
                    </a:lnTo>
                    <a:lnTo>
                      <a:pt x="859" y="599"/>
                    </a:lnTo>
                    <a:lnTo>
                      <a:pt x="859" y="600"/>
                    </a:lnTo>
                    <a:lnTo>
                      <a:pt x="861" y="600"/>
                    </a:lnTo>
                    <a:lnTo>
                      <a:pt x="859" y="600"/>
                    </a:lnTo>
                    <a:lnTo>
                      <a:pt x="861" y="600"/>
                    </a:lnTo>
                    <a:lnTo>
                      <a:pt x="861" y="601"/>
                    </a:lnTo>
                    <a:lnTo>
                      <a:pt x="859" y="601"/>
                    </a:lnTo>
                    <a:lnTo>
                      <a:pt x="859" y="603"/>
                    </a:lnTo>
                    <a:lnTo>
                      <a:pt x="858" y="603"/>
                    </a:lnTo>
                    <a:lnTo>
                      <a:pt x="858" y="604"/>
                    </a:lnTo>
                    <a:lnTo>
                      <a:pt x="858" y="605"/>
                    </a:lnTo>
                    <a:lnTo>
                      <a:pt x="859" y="605"/>
                    </a:lnTo>
                    <a:lnTo>
                      <a:pt x="858" y="605"/>
                    </a:lnTo>
                    <a:lnTo>
                      <a:pt x="858" y="606"/>
                    </a:lnTo>
                    <a:lnTo>
                      <a:pt x="857" y="606"/>
                    </a:lnTo>
                    <a:lnTo>
                      <a:pt x="856" y="606"/>
                    </a:lnTo>
                    <a:lnTo>
                      <a:pt x="857" y="606"/>
                    </a:lnTo>
                    <a:lnTo>
                      <a:pt x="857" y="608"/>
                    </a:lnTo>
                    <a:lnTo>
                      <a:pt x="856" y="608"/>
                    </a:lnTo>
                    <a:lnTo>
                      <a:pt x="856" y="609"/>
                    </a:lnTo>
                    <a:lnTo>
                      <a:pt x="854" y="609"/>
                    </a:lnTo>
                    <a:lnTo>
                      <a:pt x="854" y="610"/>
                    </a:lnTo>
                    <a:lnTo>
                      <a:pt x="853" y="610"/>
                    </a:lnTo>
                    <a:lnTo>
                      <a:pt x="853" y="611"/>
                    </a:lnTo>
                    <a:lnTo>
                      <a:pt x="854" y="611"/>
                    </a:lnTo>
                    <a:lnTo>
                      <a:pt x="854" y="613"/>
                    </a:lnTo>
                    <a:lnTo>
                      <a:pt x="853" y="613"/>
                    </a:lnTo>
                    <a:lnTo>
                      <a:pt x="853" y="614"/>
                    </a:lnTo>
                    <a:lnTo>
                      <a:pt x="852" y="614"/>
                    </a:lnTo>
                    <a:lnTo>
                      <a:pt x="852" y="615"/>
                    </a:lnTo>
                    <a:lnTo>
                      <a:pt x="853" y="615"/>
                    </a:lnTo>
                    <a:lnTo>
                      <a:pt x="853" y="616"/>
                    </a:lnTo>
                    <a:lnTo>
                      <a:pt x="852" y="616"/>
                    </a:lnTo>
                    <a:lnTo>
                      <a:pt x="852" y="618"/>
                    </a:lnTo>
                    <a:lnTo>
                      <a:pt x="851" y="618"/>
                    </a:lnTo>
                    <a:lnTo>
                      <a:pt x="851" y="619"/>
                    </a:lnTo>
                    <a:lnTo>
                      <a:pt x="851" y="620"/>
                    </a:lnTo>
                    <a:lnTo>
                      <a:pt x="851" y="621"/>
                    </a:lnTo>
                    <a:lnTo>
                      <a:pt x="851" y="623"/>
                    </a:lnTo>
                    <a:lnTo>
                      <a:pt x="852" y="623"/>
                    </a:lnTo>
                    <a:lnTo>
                      <a:pt x="851" y="624"/>
                    </a:lnTo>
                    <a:lnTo>
                      <a:pt x="849" y="624"/>
                    </a:lnTo>
                    <a:lnTo>
                      <a:pt x="849" y="625"/>
                    </a:lnTo>
                    <a:lnTo>
                      <a:pt x="851" y="625"/>
                    </a:lnTo>
                    <a:lnTo>
                      <a:pt x="851" y="626"/>
                    </a:lnTo>
                    <a:lnTo>
                      <a:pt x="851" y="625"/>
                    </a:lnTo>
                    <a:lnTo>
                      <a:pt x="852" y="625"/>
                    </a:lnTo>
                    <a:lnTo>
                      <a:pt x="852" y="626"/>
                    </a:lnTo>
                    <a:lnTo>
                      <a:pt x="853" y="626"/>
                    </a:lnTo>
                    <a:lnTo>
                      <a:pt x="854" y="626"/>
                    </a:lnTo>
                    <a:lnTo>
                      <a:pt x="854" y="627"/>
                    </a:lnTo>
                    <a:lnTo>
                      <a:pt x="856" y="627"/>
                    </a:lnTo>
                    <a:lnTo>
                      <a:pt x="857" y="627"/>
                    </a:lnTo>
                    <a:lnTo>
                      <a:pt x="856" y="627"/>
                    </a:lnTo>
                    <a:lnTo>
                      <a:pt x="856" y="629"/>
                    </a:lnTo>
                    <a:lnTo>
                      <a:pt x="854" y="629"/>
                    </a:lnTo>
                    <a:lnTo>
                      <a:pt x="856" y="629"/>
                    </a:lnTo>
                    <a:lnTo>
                      <a:pt x="856" y="630"/>
                    </a:lnTo>
                    <a:lnTo>
                      <a:pt x="854" y="630"/>
                    </a:lnTo>
                    <a:lnTo>
                      <a:pt x="856" y="630"/>
                    </a:lnTo>
                    <a:lnTo>
                      <a:pt x="856" y="629"/>
                    </a:lnTo>
                    <a:lnTo>
                      <a:pt x="857" y="629"/>
                    </a:lnTo>
                    <a:lnTo>
                      <a:pt x="857" y="630"/>
                    </a:lnTo>
                    <a:lnTo>
                      <a:pt x="857" y="631"/>
                    </a:lnTo>
                    <a:lnTo>
                      <a:pt x="857" y="632"/>
                    </a:lnTo>
                    <a:lnTo>
                      <a:pt x="858" y="632"/>
                    </a:lnTo>
                    <a:lnTo>
                      <a:pt x="858" y="634"/>
                    </a:lnTo>
                    <a:lnTo>
                      <a:pt x="859" y="634"/>
                    </a:lnTo>
                    <a:lnTo>
                      <a:pt x="859" y="635"/>
                    </a:lnTo>
                    <a:lnTo>
                      <a:pt x="858" y="635"/>
                    </a:lnTo>
                    <a:lnTo>
                      <a:pt x="859" y="635"/>
                    </a:lnTo>
                    <a:lnTo>
                      <a:pt x="859" y="636"/>
                    </a:lnTo>
                    <a:lnTo>
                      <a:pt x="861" y="636"/>
                    </a:lnTo>
                    <a:lnTo>
                      <a:pt x="861" y="637"/>
                    </a:lnTo>
                    <a:lnTo>
                      <a:pt x="862" y="637"/>
                    </a:lnTo>
                    <a:lnTo>
                      <a:pt x="861" y="637"/>
                    </a:lnTo>
                    <a:lnTo>
                      <a:pt x="861" y="639"/>
                    </a:lnTo>
                    <a:lnTo>
                      <a:pt x="861" y="637"/>
                    </a:lnTo>
                    <a:lnTo>
                      <a:pt x="862" y="637"/>
                    </a:lnTo>
                    <a:lnTo>
                      <a:pt x="862" y="639"/>
                    </a:lnTo>
                    <a:lnTo>
                      <a:pt x="862" y="640"/>
                    </a:lnTo>
                    <a:lnTo>
                      <a:pt x="861" y="640"/>
                    </a:lnTo>
                    <a:lnTo>
                      <a:pt x="859" y="640"/>
                    </a:lnTo>
                    <a:lnTo>
                      <a:pt x="859" y="641"/>
                    </a:lnTo>
                    <a:lnTo>
                      <a:pt x="861" y="641"/>
                    </a:lnTo>
                    <a:lnTo>
                      <a:pt x="859" y="641"/>
                    </a:lnTo>
                    <a:lnTo>
                      <a:pt x="859" y="642"/>
                    </a:lnTo>
                    <a:lnTo>
                      <a:pt x="861" y="642"/>
                    </a:lnTo>
                    <a:lnTo>
                      <a:pt x="861" y="644"/>
                    </a:lnTo>
                    <a:lnTo>
                      <a:pt x="862" y="644"/>
                    </a:lnTo>
                    <a:lnTo>
                      <a:pt x="861" y="644"/>
                    </a:lnTo>
                    <a:lnTo>
                      <a:pt x="861" y="645"/>
                    </a:lnTo>
                    <a:lnTo>
                      <a:pt x="862" y="645"/>
                    </a:lnTo>
                    <a:lnTo>
                      <a:pt x="862" y="646"/>
                    </a:lnTo>
                    <a:lnTo>
                      <a:pt x="862" y="647"/>
                    </a:lnTo>
                    <a:lnTo>
                      <a:pt x="862" y="646"/>
                    </a:lnTo>
                    <a:lnTo>
                      <a:pt x="861" y="646"/>
                    </a:lnTo>
                    <a:lnTo>
                      <a:pt x="861" y="647"/>
                    </a:lnTo>
                    <a:lnTo>
                      <a:pt x="859" y="647"/>
                    </a:lnTo>
                    <a:lnTo>
                      <a:pt x="859" y="649"/>
                    </a:lnTo>
                    <a:lnTo>
                      <a:pt x="861" y="649"/>
                    </a:lnTo>
                    <a:lnTo>
                      <a:pt x="862" y="649"/>
                    </a:lnTo>
                    <a:lnTo>
                      <a:pt x="863" y="649"/>
                    </a:lnTo>
                    <a:lnTo>
                      <a:pt x="864" y="649"/>
                    </a:lnTo>
                    <a:lnTo>
                      <a:pt x="864" y="650"/>
                    </a:lnTo>
                    <a:lnTo>
                      <a:pt x="866" y="650"/>
                    </a:lnTo>
                    <a:lnTo>
                      <a:pt x="866" y="651"/>
                    </a:lnTo>
                    <a:lnTo>
                      <a:pt x="866" y="652"/>
                    </a:lnTo>
                    <a:lnTo>
                      <a:pt x="866" y="651"/>
                    </a:lnTo>
                    <a:lnTo>
                      <a:pt x="867" y="651"/>
                    </a:lnTo>
                    <a:lnTo>
                      <a:pt x="867" y="652"/>
                    </a:lnTo>
                    <a:lnTo>
                      <a:pt x="867" y="653"/>
                    </a:lnTo>
                    <a:lnTo>
                      <a:pt x="866" y="653"/>
                    </a:lnTo>
                    <a:lnTo>
                      <a:pt x="866" y="655"/>
                    </a:lnTo>
                    <a:lnTo>
                      <a:pt x="867" y="655"/>
                    </a:lnTo>
                    <a:lnTo>
                      <a:pt x="866" y="655"/>
                    </a:lnTo>
                    <a:lnTo>
                      <a:pt x="864" y="655"/>
                    </a:lnTo>
                    <a:lnTo>
                      <a:pt x="864" y="656"/>
                    </a:lnTo>
                    <a:lnTo>
                      <a:pt x="863" y="656"/>
                    </a:lnTo>
                    <a:lnTo>
                      <a:pt x="862" y="656"/>
                    </a:lnTo>
                    <a:lnTo>
                      <a:pt x="862" y="657"/>
                    </a:lnTo>
                    <a:lnTo>
                      <a:pt x="861" y="657"/>
                    </a:lnTo>
                    <a:lnTo>
                      <a:pt x="861" y="658"/>
                    </a:lnTo>
                    <a:lnTo>
                      <a:pt x="859" y="658"/>
                    </a:lnTo>
                    <a:lnTo>
                      <a:pt x="859" y="660"/>
                    </a:lnTo>
                    <a:lnTo>
                      <a:pt x="859" y="661"/>
                    </a:lnTo>
                    <a:lnTo>
                      <a:pt x="861" y="661"/>
                    </a:lnTo>
                    <a:lnTo>
                      <a:pt x="861" y="662"/>
                    </a:lnTo>
                    <a:lnTo>
                      <a:pt x="861" y="663"/>
                    </a:lnTo>
                    <a:lnTo>
                      <a:pt x="861" y="665"/>
                    </a:lnTo>
                    <a:lnTo>
                      <a:pt x="861" y="666"/>
                    </a:lnTo>
                    <a:lnTo>
                      <a:pt x="861" y="667"/>
                    </a:lnTo>
                    <a:lnTo>
                      <a:pt x="861" y="668"/>
                    </a:lnTo>
                    <a:lnTo>
                      <a:pt x="861" y="670"/>
                    </a:lnTo>
                    <a:lnTo>
                      <a:pt x="859" y="670"/>
                    </a:lnTo>
                    <a:lnTo>
                      <a:pt x="859" y="671"/>
                    </a:lnTo>
                    <a:lnTo>
                      <a:pt x="859" y="672"/>
                    </a:lnTo>
                    <a:lnTo>
                      <a:pt x="859" y="673"/>
                    </a:lnTo>
                    <a:lnTo>
                      <a:pt x="859" y="675"/>
                    </a:lnTo>
                    <a:lnTo>
                      <a:pt x="859" y="676"/>
                    </a:lnTo>
                    <a:lnTo>
                      <a:pt x="859" y="677"/>
                    </a:lnTo>
                    <a:lnTo>
                      <a:pt x="859" y="678"/>
                    </a:lnTo>
                    <a:lnTo>
                      <a:pt x="858" y="678"/>
                    </a:lnTo>
                    <a:lnTo>
                      <a:pt x="858" y="679"/>
                    </a:lnTo>
                    <a:lnTo>
                      <a:pt x="857" y="679"/>
                    </a:lnTo>
                    <a:lnTo>
                      <a:pt x="857" y="681"/>
                    </a:lnTo>
                    <a:lnTo>
                      <a:pt x="856" y="681"/>
                    </a:lnTo>
                    <a:lnTo>
                      <a:pt x="856" y="682"/>
                    </a:lnTo>
                    <a:lnTo>
                      <a:pt x="856" y="683"/>
                    </a:lnTo>
                    <a:lnTo>
                      <a:pt x="854" y="683"/>
                    </a:lnTo>
                    <a:lnTo>
                      <a:pt x="854" y="684"/>
                    </a:lnTo>
                    <a:lnTo>
                      <a:pt x="853" y="684"/>
                    </a:lnTo>
                    <a:lnTo>
                      <a:pt x="853" y="686"/>
                    </a:lnTo>
                    <a:lnTo>
                      <a:pt x="852" y="686"/>
                    </a:lnTo>
                    <a:lnTo>
                      <a:pt x="851" y="686"/>
                    </a:lnTo>
                    <a:lnTo>
                      <a:pt x="849" y="687"/>
                    </a:lnTo>
                    <a:lnTo>
                      <a:pt x="849" y="688"/>
                    </a:lnTo>
                    <a:lnTo>
                      <a:pt x="849" y="689"/>
                    </a:lnTo>
                    <a:lnTo>
                      <a:pt x="848" y="689"/>
                    </a:lnTo>
                    <a:lnTo>
                      <a:pt x="848" y="691"/>
                    </a:lnTo>
                    <a:lnTo>
                      <a:pt x="848" y="692"/>
                    </a:lnTo>
                    <a:lnTo>
                      <a:pt x="847" y="692"/>
                    </a:lnTo>
                    <a:lnTo>
                      <a:pt x="847" y="693"/>
                    </a:lnTo>
                    <a:lnTo>
                      <a:pt x="846" y="693"/>
                    </a:lnTo>
                    <a:lnTo>
                      <a:pt x="846" y="694"/>
                    </a:lnTo>
                    <a:lnTo>
                      <a:pt x="846" y="696"/>
                    </a:lnTo>
                    <a:lnTo>
                      <a:pt x="846" y="697"/>
                    </a:lnTo>
                    <a:lnTo>
                      <a:pt x="845" y="697"/>
                    </a:lnTo>
                    <a:lnTo>
                      <a:pt x="845" y="698"/>
                    </a:lnTo>
                    <a:lnTo>
                      <a:pt x="846" y="698"/>
                    </a:lnTo>
                    <a:lnTo>
                      <a:pt x="845" y="698"/>
                    </a:lnTo>
                    <a:lnTo>
                      <a:pt x="845" y="699"/>
                    </a:lnTo>
                    <a:lnTo>
                      <a:pt x="843" y="699"/>
                    </a:lnTo>
                    <a:lnTo>
                      <a:pt x="843" y="701"/>
                    </a:lnTo>
                    <a:lnTo>
                      <a:pt x="843" y="702"/>
                    </a:lnTo>
                    <a:lnTo>
                      <a:pt x="843" y="703"/>
                    </a:lnTo>
                    <a:lnTo>
                      <a:pt x="843" y="702"/>
                    </a:lnTo>
                    <a:lnTo>
                      <a:pt x="842" y="702"/>
                    </a:lnTo>
                    <a:lnTo>
                      <a:pt x="842" y="703"/>
                    </a:lnTo>
                    <a:lnTo>
                      <a:pt x="842" y="704"/>
                    </a:lnTo>
                    <a:lnTo>
                      <a:pt x="841" y="704"/>
                    </a:lnTo>
                    <a:lnTo>
                      <a:pt x="835" y="701"/>
                    </a:lnTo>
                    <a:lnTo>
                      <a:pt x="835" y="699"/>
                    </a:lnTo>
                    <a:lnTo>
                      <a:pt x="833" y="698"/>
                    </a:lnTo>
                    <a:lnTo>
                      <a:pt x="832" y="697"/>
                    </a:lnTo>
                    <a:lnTo>
                      <a:pt x="831" y="696"/>
                    </a:lnTo>
                    <a:lnTo>
                      <a:pt x="830" y="696"/>
                    </a:lnTo>
                    <a:lnTo>
                      <a:pt x="830" y="694"/>
                    </a:lnTo>
                    <a:lnTo>
                      <a:pt x="828" y="694"/>
                    </a:lnTo>
                    <a:lnTo>
                      <a:pt x="827" y="693"/>
                    </a:lnTo>
                    <a:lnTo>
                      <a:pt x="827" y="692"/>
                    </a:lnTo>
                    <a:lnTo>
                      <a:pt x="826" y="692"/>
                    </a:lnTo>
                    <a:lnTo>
                      <a:pt x="825" y="691"/>
                    </a:lnTo>
                    <a:lnTo>
                      <a:pt x="823" y="689"/>
                    </a:lnTo>
                    <a:lnTo>
                      <a:pt x="823" y="688"/>
                    </a:lnTo>
                    <a:lnTo>
                      <a:pt x="822" y="688"/>
                    </a:lnTo>
                    <a:lnTo>
                      <a:pt x="821" y="688"/>
                    </a:lnTo>
                    <a:lnTo>
                      <a:pt x="820" y="688"/>
                    </a:lnTo>
                    <a:lnTo>
                      <a:pt x="817" y="688"/>
                    </a:lnTo>
                    <a:lnTo>
                      <a:pt x="816" y="688"/>
                    </a:lnTo>
                    <a:lnTo>
                      <a:pt x="815" y="688"/>
                    </a:lnTo>
                    <a:lnTo>
                      <a:pt x="814" y="688"/>
                    </a:lnTo>
                    <a:lnTo>
                      <a:pt x="812" y="688"/>
                    </a:lnTo>
                    <a:lnTo>
                      <a:pt x="811" y="688"/>
                    </a:lnTo>
                    <a:lnTo>
                      <a:pt x="810" y="688"/>
                    </a:lnTo>
                    <a:lnTo>
                      <a:pt x="809" y="688"/>
                    </a:lnTo>
                    <a:lnTo>
                      <a:pt x="807" y="688"/>
                    </a:lnTo>
                    <a:lnTo>
                      <a:pt x="806" y="688"/>
                    </a:lnTo>
                    <a:lnTo>
                      <a:pt x="805" y="689"/>
                    </a:lnTo>
                    <a:lnTo>
                      <a:pt x="802" y="689"/>
                    </a:lnTo>
                    <a:lnTo>
                      <a:pt x="799" y="689"/>
                    </a:lnTo>
                    <a:lnTo>
                      <a:pt x="794" y="689"/>
                    </a:lnTo>
                    <a:lnTo>
                      <a:pt x="791" y="691"/>
                    </a:lnTo>
                    <a:lnTo>
                      <a:pt x="786" y="691"/>
                    </a:lnTo>
                    <a:lnTo>
                      <a:pt x="785" y="691"/>
                    </a:lnTo>
                    <a:lnTo>
                      <a:pt x="783" y="691"/>
                    </a:lnTo>
                    <a:lnTo>
                      <a:pt x="780" y="691"/>
                    </a:lnTo>
                    <a:lnTo>
                      <a:pt x="776" y="691"/>
                    </a:lnTo>
                    <a:lnTo>
                      <a:pt x="773" y="692"/>
                    </a:lnTo>
                    <a:lnTo>
                      <a:pt x="770" y="692"/>
                    </a:lnTo>
                    <a:lnTo>
                      <a:pt x="770" y="693"/>
                    </a:lnTo>
                    <a:lnTo>
                      <a:pt x="771" y="698"/>
                    </a:lnTo>
                    <a:lnTo>
                      <a:pt x="771" y="703"/>
                    </a:lnTo>
                    <a:lnTo>
                      <a:pt x="771" y="707"/>
                    </a:lnTo>
                    <a:lnTo>
                      <a:pt x="773" y="707"/>
                    </a:lnTo>
                    <a:lnTo>
                      <a:pt x="773" y="708"/>
                    </a:lnTo>
                    <a:lnTo>
                      <a:pt x="774" y="709"/>
                    </a:lnTo>
                    <a:lnTo>
                      <a:pt x="774" y="710"/>
                    </a:lnTo>
                    <a:lnTo>
                      <a:pt x="774" y="712"/>
                    </a:lnTo>
                    <a:lnTo>
                      <a:pt x="775" y="712"/>
                    </a:lnTo>
                    <a:lnTo>
                      <a:pt x="775" y="710"/>
                    </a:lnTo>
                    <a:lnTo>
                      <a:pt x="776" y="710"/>
                    </a:lnTo>
                    <a:lnTo>
                      <a:pt x="776" y="712"/>
                    </a:lnTo>
                    <a:lnTo>
                      <a:pt x="778" y="712"/>
                    </a:lnTo>
                    <a:lnTo>
                      <a:pt x="779" y="712"/>
                    </a:lnTo>
                    <a:lnTo>
                      <a:pt x="780" y="712"/>
                    </a:lnTo>
                    <a:lnTo>
                      <a:pt x="780" y="713"/>
                    </a:lnTo>
                    <a:lnTo>
                      <a:pt x="781" y="713"/>
                    </a:lnTo>
                    <a:lnTo>
                      <a:pt x="781" y="714"/>
                    </a:lnTo>
                    <a:lnTo>
                      <a:pt x="781" y="715"/>
                    </a:lnTo>
                    <a:lnTo>
                      <a:pt x="783" y="715"/>
                    </a:lnTo>
                    <a:lnTo>
                      <a:pt x="783" y="717"/>
                    </a:lnTo>
                    <a:lnTo>
                      <a:pt x="784" y="717"/>
                    </a:lnTo>
                    <a:lnTo>
                      <a:pt x="784" y="718"/>
                    </a:lnTo>
                    <a:lnTo>
                      <a:pt x="785" y="718"/>
                    </a:lnTo>
                    <a:lnTo>
                      <a:pt x="785" y="719"/>
                    </a:lnTo>
                    <a:lnTo>
                      <a:pt x="785" y="720"/>
                    </a:lnTo>
                    <a:lnTo>
                      <a:pt x="786" y="720"/>
                    </a:lnTo>
                    <a:lnTo>
                      <a:pt x="786" y="722"/>
                    </a:lnTo>
                    <a:lnTo>
                      <a:pt x="786" y="723"/>
                    </a:lnTo>
                    <a:lnTo>
                      <a:pt x="786" y="724"/>
                    </a:lnTo>
                    <a:lnTo>
                      <a:pt x="788" y="724"/>
                    </a:lnTo>
                    <a:lnTo>
                      <a:pt x="788" y="725"/>
                    </a:lnTo>
                    <a:lnTo>
                      <a:pt x="788" y="727"/>
                    </a:lnTo>
                    <a:lnTo>
                      <a:pt x="789" y="727"/>
                    </a:lnTo>
                    <a:lnTo>
                      <a:pt x="789" y="728"/>
                    </a:lnTo>
                    <a:lnTo>
                      <a:pt x="789" y="729"/>
                    </a:lnTo>
                    <a:lnTo>
                      <a:pt x="790" y="729"/>
                    </a:lnTo>
                    <a:lnTo>
                      <a:pt x="789" y="729"/>
                    </a:lnTo>
                    <a:lnTo>
                      <a:pt x="790" y="729"/>
                    </a:lnTo>
                    <a:lnTo>
                      <a:pt x="790" y="730"/>
                    </a:lnTo>
                    <a:lnTo>
                      <a:pt x="790" y="731"/>
                    </a:lnTo>
                    <a:lnTo>
                      <a:pt x="791" y="731"/>
                    </a:lnTo>
                    <a:lnTo>
                      <a:pt x="793" y="733"/>
                    </a:lnTo>
                    <a:lnTo>
                      <a:pt x="791" y="733"/>
                    </a:lnTo>
                    <a:lnTo>
                      <a:pt x="793" y="733"/>
                    </a:lnTo>
                    <a:lnTo>
                      <a:pt x="793" y="734"/>
                    </a:lnTo>
                    <a:lnTo>
                      <a:pt x="793" y="735"/>
                    </a:lnTo>
                    <a:lnTo>
                      <a:pt x="794" y="735"/>
                    </a:lnTo>
                    <a:lnTo>
                      <a:pt x="794" y="736"/>
                    </a:lnTo>
                    <a:lnTo>
                      <a:pt x="795" y="736"/>
                    </a:lnTo>
                    <a:lnTo>
                      <a:pt x="795" y="738"/>
                    </a:lnTo>
                    <a:lnTo>
                      <a:pt x="796" y="738"/>
                    </a:lnTo>
                    <a:lnTo>
                      <a:pt x="795" y="738"/>
                    </a:lnTo>
                    <a:lnTo>
                      <a:pt x="796" y="738"/>
                    </a:lnTo>
                    <a:lnTo>
                      <a:pt x="795" y="739"/>
                    </a:lnTo>
                    <a:lnTo>
                      <a:pt x="796" y="739"/>
                    </a:lnTo>
                    <a:lnTo>
                      <a:pt x="796" y="740"/>
                    </a:lnTo>
                    <a:lnTo>
                      <a:pt x="797" y="740"/>
                    </a:lnTo>
                    <a:lnTo>
                      <a:pt x="797" y="741"/>
                    </a:lnTo>
                    <a:lnTo>
                      <a:pt x="797" y="740"/>
                    </a:lnTo>
                    <a:lnTo>
                      <a:pt x="797" y="741"/>
                    </a:lnTo>
                    <a:lnTo>
                      <a:pt x="799" y="741"/>
                    </a:lnTo>
                    <a:lnTo>
                      <a:pt x="799" y="743"/>
                    </a:lnTo>
                    <a:lnTo>
                      <a:pt x="800" y="743"/>
                    </a:lnTo>
                    <a:lnTo>
                      <a:pt x="800" y="744"/>
                    </a:lnTo>
                    <a:lnTo>
                      <a:pt x="801" y="744"/>
                    </a:lnTo>
                    <a:lnTo>
                      <a:pt x="802" y="744"/>
                    </a:lnTo>
                    <a:lnTo>
                      <a:pt x="802" y="745"/>
                    </a:lnTo>
                    <a:lnTo>
                      <a:pt x="804" y="745"/>
                    </a:lnTo>
                    <a:lnTo>
                      <a:pt x="804" y="746"/>
                    </a:lnTo>
                    <a:lnTo>
                      <a:pt x="804" y="748"/>
                    </a:lnTo>
                    <a:lnTo>
                      <a:pt x="804" y="749"/>
                    </a:lnTo>
                    <a:lnTo>
                      <a:pt x="805" y="749"/>
                    </a:lnTo>
                    <a:lnTo>
                      <a:pt x="805" y="750"/>
                    </a:lnTo>
                    <a:lnTo>
                      <a:pt x="805" y="751"/>
                    </a:lnTo>
                    <a:lnTo>
                      <a:pt x="806" y="751"/>
                    </a:lnTo>
                    <a:lnTo>
                      <a:pt x="805" y="751"/>
                    </a:lnTo>
                    <a:lnTo>
                      <a:pt x="805" y="753"/>
                    </a:lnTo>
                    <a:lnTo>
                      <a:pt x="806" y="753"/>
                    </a:lnTo>
                    <a:lnTo>
                      <a:pt x="806" y="754"/>
                    </a:lnTo>
                    <a:lnTo>
                      <a:pt x="806" y="755"/>
                    </a:lnTo>
                    <a:lnTo>
                      <a:pt x="807" y="755"/>
                    </a:lnTo>
                    <a:lnTo>
                      <a:pt x="806" y="755"/>
                    </a:lnTo>
                    <a:lnTo>
                      <a:pt x="806" y="756"/>
                    </a:lnTo>
                    <a:lnTo>
                      <a:pt x="807" y="756"/>
                    </a:lnTo>
                    <a:lnTo>
                      <a:pt x="807" y="757"/>
                    </a:lnTo>
                    <a:lnTo>
                      <a:pt x="809" y="757"/>
                    </a:lnTo>
                    <a:lnTo>
                      <a:pt x="809" y="759"/>
                    </a:lnTo>
                    <a:lnTo>
                      <a:pt x="810" y="759"/>
                    </a:lnTo>
                    <a:lnTo>
                      <a:pt x="810" y="760"/>
                    </a:lnTo>
                    <a:lnTo>
                      <a:pt x="810" y="761"/>
                    </a:lnTo>
                    <a:lnTo>
                      <a:pt x="810" y="762"/>
                    </a:lnTo>
                    <a:lnTo>
                      <a:pt x="811" y="762"/>
                    </a:lnTo>
                    <a:lnTo>
                      <a:pt x="811" y="764"/>
                    </a:lnTo>
                    <a:lnTo>
                      <a:pt x="811" y="762"/>
                    </a:lnTo>
                    <a:lnTo>
                      <a:pt x="811" y="764"/>
                    </a:lnTo>
                    <a:lnTo>
                      <a:pt x="812" y="764"/>
                    </a:lnTo>
                    <a:lnTo>
                      <a:pt x="814" y="764"/>
                    </a:lnTo>
                    <a:lnTo>
                      <a:pt x="812" y="764"/>
                    </a:lnTo>
                    <a:lnTo>
                      <a:pt x="812" y="765"/>
                    </a:lnTo>
                    <a:lnTo>
                      <a:pt x="814" y="765"/>
                    </a:lnTo>
                    <a:lnTo>
                      <a:pt x="814" y="766"/>
                    </a:lnTo>
                    <a:lnTo>
                      <a:pt x="812" y="766"/>
                    </a:lnTo>
                    <a:lnTo>
                      <a:pt x="812" y="767"/>
                    </a:lnTo>
                    <a:lnTo>
                      <a:pt x="814" y="767"/>
                    </a:lnTo>
                    <a:lnTo>
                      <a:pt x="814" y="769"/>
                    </a:lnTo>
                    <a:lnTo>
                      <a:pt x="815" y="769"/>
                    </a:lnTo>
                    <a:lnTo>
                      <a:pt x="815" y="770"/>
                    </a:lnTo>
                    <a:lnTo>
                      <a:pt x="815" y="771"/>
                    </a:lnTo>
                    <a:lnTo>
                      <a:pt x="816" y="771"/>
                    </a:lnTo>
                    <a:lnTo>
                      <a:pt x="816" y="772"/>
                    </a:lnTo>
                    <a:lnTo>
                      <a:pt x="817" y="772"/>
                    </a:lnTo>
                    <a:lnTo>
                      <a:pt x="816" y="772"/>
                    </a:lnTo>
                    <a:lnTo>
                      <a:pt x="816" y="774"/>
                    </a:lnTo>
                    <a:lnTo>
                      <a:pt x="817" y="774"/>
                    </a:lnTo>
                    <a:lnTo>
                      <a:pt x="817" y="775"/>
                    </a:lnTo>
                    <a:lnTo>
                      <a:pt x="816" y="775"/>
                    </a:lnTo>
                    <a:lnTo>
                      <a:pt x="817" y="775"/>
                    </a:lnTo>
                    <a:lnTo>
                      <a:pt x="817" y="776"/>
                    </a:lnTo>
                    <a:lnTo>
                      <a:pt x="819" y="777"/>
                    </a:lnTo>
                    <a:lnTo>
                      <a:pt x="819" y="779"/>
                    </a:lnTo>
                    <a:lnTo>
                      <a:pt x="819" y="780"/>
                    </a:lnTo>
                    <a:lnTo>
                      <a:pt x="819" y="781"/>
                    </a:lnTo>
                    <a:lnTo>
                      <a:pt x="820" y="781"/>
                    </a:lnTo>
                    <a:lnTo>
                      <a:pt x="820" y="782"/>
                    </a:lnTo>
                    <a:lnTo>
                      <a:pt x="821" y="781"/>
                    </a:lnTo>
                    <a:lnTo>
                      <a:pt x="821" y="782"/>
                    </a:lnTo>
                    <a:lnTo>
                      <a:pt x="821" y="783"/>
                    </a:lnTo>
                    <a:lnTo>
                      <a:pt x="822" y="783"/>
                    </a:lnTo>
                    <a:lnTo>
                      <a:pt x="822" y="785"/>
                    </a:lnTo>
                    <a:lnTo>
                      <a:pt x="823" y="785"/>
                    </a:lnTo>
                    <a:lnTo>
                      <a:pt x="823" y="786"/>
                    </a:lnTo>
                    <a:lnTo>
                      <a:pt x="823" y="787"/>
                    </a:lnTo>
                    <a:lnTo>
                      <a:pt x="825" y="787"/>
                    </a:lnTo>
                    <a:lnTo>
                      <a:pt x="826" y="787"/>
                    </a:lnTo>
                    <a:lnTo>
                      <a:pt x="826" y="786"/>
                    </a:lnTo>
                    <a:lnTo>
                      <a:pt x="827" y="786"/>
                    </a:lnTo>
                    <a:lnTo>
                      <a:pt x="827" y="787"/>
                    </a:lnTo>
                    <a:lnTo>
                      <a:pt x="828" y="787"/>
                    </a:lnTo>
                    <a:lnTo>
                      <a:pt x="828" y="786"/>
                    </a:lnTo>
                    <a:lnTo>
                      <a:pt x="830" y="786"/>
                    </a:lnTo>
                    <a:lnTo>
                      <a:pt x="831" y="786"/>
                    </a:lnTo>
                    <a:lnTo>
                      <a:pt x="831" y="787"/>
                    </a:lnTo>
                    <a:lnTo>
                      <a:pt x="832" y="787"/>
                    </a:lnTo>
                    <a:lnTo>
                      <a:pt x="832" y="788"/>
                    </a:lnTo>
                    <a:lnTo>
                      <a:pt x="833" y="788"/>
                    </a:lnTo>
                    <a:lnTo>
                      <a:pt x="835" y="788"/>
                    </a:lnTo>
                    <a:lnTo>
                      <a:pt x="835" y="790"/>
                    </a:lnTo>
                    <a:lnTo>
                      <a:pt x="836" y="791"/>
                    </a:lnTo>
                    <a:lnTo>
                      <a:pt x="836" y="792"/>
                    </a:lnTo>
                    <a:lnTo>
                      <a:pt x="837" y="792"/>
                    </a:lnTo>
                    <a:lnTo>
                      <a:pt x="837" y="793"/>
                    </a:lnTo>
                    <a:lnTo>
                      <a:pt x="838" y="793"/>
                    </a:lnTo>
                    <a:lnTo>
                      <a:pt x="840" y="793"/>
                    </a:lnTo>
                    <a:lnTo>
                      <a:pt x="840" y="795"/>
                    </a:lnTo>
                    <a:lnTo>
                      <a:pt x="840" y="796"/>
                    </a:lnTo>
                    <a:lnTo>
                      <a:pt x="841" y="796"/>
                    </a:lnTo>
                    <a:lnTo>
                      <a:pt x="841" y="797"/>
                    </a:lnTo>
                    <a:lnTo>
                      <a:pt x="842" y="797"/>
                    </a:lnTo>
                    <a:lnTo>
                      <a:pt x="842" y="798"/>
                    </a:lnTo>
                    <a:lnTo>
                      <a:pt x="842" y="800"/>
                    </a:lnTo>
                    <a:lnTo>
                      <a:pt x="842" y="801"/>
                    </a:lnTo>
                    <a:lnTo>
                      <a:pt x="843" y="801"/>
                    </a:lnTo>
                    <a:lnTo>
                      <a:pt x="843" y="800"/>
                    </a:lnTo>
                    <a:lnTo>
                      <a:pt x="845" y="800"/>
                    </a:lnTo>
                    <a:lnTo>
                      <a:pt x="845" y="801"/>
                    </a:lnTo>
                    <a:lnTo>
                      <a:pt x="845" y="802"/>
                    </a:lnTo>
                    <a:lnTo>
                      <a:pt x="845" y="803"/>
                    </a:lnTo>
                    <a:lnTo>
                      <a:pt x="845" y="805"/>
                    </a:lnTo>
                    <a:lnTo>
                      <a:pt x="846" y="805"/>
                    </a:lnTo>
                    <a:lnTo>
                      <a:pt x="846" y="806"/>
                    </a:lnTo>
                    <a:lnTo>
                      <a:pt x="846" y="807"/>
                    </a:lnTo>
                    <a:lnTo>
                      <a:pt x="846" y="808"/>
                    </a:lnTo>
                    <a:lnTo>
                      <a:pt x="846" y="809"/>
                    </a:lnTo>
                    <a:lnTo>
                      <a:pt x="847" y="809"/>
                    </a:lnTo>
                    <a:lnTo>
                      <a:pt x="847" y="811"/>
                    </a:lnTo>
                    <a:lnTo>
                      <a:pt x="847" y="812"/>
                    </a:lnTo>
                    <a:lnTo>
                      <a:pt x="847" y="813"/>
                    </a:lnTo>
                    <a:lnTo>
                      <a:pt x="847" y="814"/>
                    </a:lnTo>
                    <a:lnTo>
                      <a:pt x="848" y="816"/>
                    </a:lnTo>
                    <a:lnTo>
                      <a:pt x="847" y="816"/>
                    </a:lnTo>
                    <a:lnTo>
                      <a:pt x="848" y="816"/>
                    </a:lnTo>
                    <a:lnTo>
                      <a:pt x="848" y="817"/>
                    </a:lnTo>
                    <a:lnTo>
                      <a:pt x="849" y="817"/>
                    </a:lnTo>
                    <a:lnTo>
                      <a:pt x="848" y="817"/>
                    </a:lnTo>
                    <a:lnTo>
                      <a:pt x="848" y="818"/>
                    </a:lnTo>
                    <a:lnTo>
                      <a:pt x="849" y="818"/>
                    </a:lnTo>
                    <a:lnTo>
                      <a:pt x="849" y="819"/>
                    </a:lnTo>
                    <a:lnTo>
                      <a:pt x="848" y="819"/>
                    </a:lnTo>
                    <a:lnTo>
                      <a:pt x="847" y="819"/>
                    </a:lnTo>
                    <a:lnTo>
                      <a:pt x="846" y="819"/>
                    </a:lnTo>
                    <a:lnTo>
                      <a:pt x="845" y="821"/>
                    </a:lnTo>
                    <a:lnTo>
                      <a:pt x="843" y="821"/>
                    </a:lnTo>
                    <a:lnTo>
                      <a:pt x="843" y="822"/>
                    </a:lnTo>
                    <a:lnTo>
                      <a:pt x="842" y="822"/>
                    </a:lnTo>
                    <a:lnTo>
                      <a:pt x="842" y="823"/>
                    </a:lnTo>
                    <a:lnTo>
                      <a:pt x="841" y="823"/>
                    </a:lnTo>
                    <a:lnTo>
                      <a:pt x="841" y="824"/>
                    </a:lnTo>
                    <a:lnTo>
                      <a:pt x="840" y="824"/>
                    </a:lnTo>
                    <a:lnTo>
                      <a:pt x="840" y="826"/>
                    </a:lnTo>
                    <a:lnTo>
                      <a:pt x="838" y="826"/>
                    </a:lnTo>
                    <a:lnTo>
                      <a:pt x="837" y="827"/>
                    </a:lnTo>
                    <a:lnTo>
                      <a:pt x="836" y="827"/>
                    </a:lnTo>
                    <a:lnTo>
                      <a:pt x="836" y="828"/>
                    </a:lnTo>
                    <a:lnTo>
                      <a:pt x="836" y="829"/>
                    </a:lnTo>
                    <a:lnTo>
                      <a:pt x="836" y="831"/>
                    </a:lnTo>
                    <a:lnTo>
                      <a:pt x="836" y="832"/>
                    </a:lnTo>
                    <a:lnTo>
                      <a:pt x="835" y="832"/>
                    </a:lnTo>
                    <a:lnTo>
                      <a:pt x="833" y="833"/>
                    </a:lnTo>
                    <a:lnTo>
                      <a:pt x="832" y="833"/>
                    </a:lnTo>
                    <a:lnTo>
                      <a:pt x="831" y="833"/>
                    </a:lnTo>
                    <a:lnTo>
                      <a:pt x="830" y="833"/>
                    </a:lnTo>
                    <a:lnTo>
                      <a:pt x="828" y="834"/>
                    </a:lnTo>
                    <a:lnTo>
                      <a:pt x="827" y="834"/>
                    </a:lnTo>
                    <a:lnTo>
                      <a:pt x="826" y="834"/>
                    </a:lnTo>
                    <a:lnTo>
                      <a:pt x="825" y="834"/>
                    </a:lnTo>
                    <a:lnTo>
                      <a:pt x="825" y="835"/>
                    </a:lnTo>
                    <a:lnTo>
                      <a:pt x="823" y="835"/>
                    </a:lnTo>
                    <a:lnTo>
                      <a:pt x="822" y="835"/>
                    </a:lnTo>
                    <a:lnTo>
                      <a:pt x="821" y="835"/>
                    </a:lnTo>
                    <a:lnTo>
                      <a:pt x="821" y="837"/>
                    </a:lnTo>
                    <a:lnTo>
                      <a:pt x="820" y="837"/>
                    </a:lnTo>
                    <a:lnTo>
                      <a:pt x="819" y="837"/>
                    </a:lnTo>
                    <a:lnTo>
                      <a:pt x="819" y="835"/>
                    </a:lnTo>
                    <a:lnTo>
                      <a:pt x="817" y="835"/>
                    </a:lnTo>
                    <a:lnTo>
                      <a:pt x="816" y="835"/>
                    </a:lnTo>
                    <a:lnTo>
                      <a:pt x="815" y="835"/>
                    </a:lnTo>
                    <a:lnTo>
                      <a:pt x="814" y="834"/>
                    </a:lnTo>
                    <a:lnTo>
                      <a:pt x="812" y="834"/>
                    </a:lnTo>
                    <a:lnTo>
                      <a:pt x="812" y="833"/>
                    </a:lnTo>
                    <a:lnTo>
                      <a:pt x="811" y="833"/>
                    </a:lnTo>
                    <a:lnTo>
                      <a:pt x="811" y="834"/>
                    </a:lnTo>
                    <a:lnTo>
                      <a:pt x="811" y="833"/>
                    </a:lnTo>
                    <a:lnTo>
                      <a:pt x="810" y="833"/>
                    </a:lnTo>
                    <a:lnTo>
                      <a:pt x="810" y="834"/>
                    </a:lnTo>
                    <a:lnTo>
                      <a:pt x="809" y="834"/>
                    </a:lnTo>
                    <a:lnTo>
                      <a:pt x="807" y="834"/>
                    </a:lnTo>
                    <a:lnTo>
                      <a:pt x="807" y="835"/>
                    </a:lnTo>
                    <a:lnTo>
                      <a:pt x="806" y="837"/>
                    </a:lnTo>
                    <a:lnTo>
                      <a:pt x="806" y="838"/>
                    </a:lnTo>
                    <a:lnTo>
                      <a:pt x="807" y="839"/>
                    </a:lnTo>
                    <a:lnTo>
                      <a:pt x="807" y="840"/>
                    </a:lnTo>
                    <a:lnTo>
                      <a:pt x="809" y="840"/>
                    </a:lnTo>
                    <a:lnTo>
                      <a:pt x="810" y="840"/>
                    </a:lnTo>
                    <a:lnTo>
                      <a:pt x="811" y="840"/>
                    </a:lnTo>
                    <a:lnTo>
                      <a:pt x="812" y="840"/>
                    </a:lnTo>
                    <a:lnTo>
                      <a:pt x="812" y="842"/>
                    </a:lnTo>
                    <a:lnTo>
                      <a:pt x="814" y="843"/>
                    </a:lnTo>
                    <a:lnTo>
                      <a:pt x="814" y="844"/>
                    </a:lnTo>
                    <a:lnTo>
                      <a:pt x="815" y="844"/>
                    </a:lnTo>
                    <a:lnTo>
                      <a:pt x="815" y="845"/>
                    </a:lnTo>
                    <a:lnTo>
                      <a:pt x="816" y="845"/>
                    </a:lnTo>
                    <a:lnTo>
                      <a:pt x="816" y="847"/>
                    </a:lnTo>
                    <a:lnTo>
                      <a:pt x="817" y="847"/>
                    </a:lnTo>
                    <a:lnTo>
                      <a:pt x="816" y="847"/>
                    </a:lnTo>
                    <a:lnTo>
                      <a:pt x="817" y="848"/>
                    </a:lnTo>
                    <a:lnTo>
                      <a:pt x="817" y="849"/>
                    </a:lnTo>
                    <a:lnTo>
                      <a:pt x="819" y="850"/>
                    </a:lnTo>
                    <a:lnTo>
                      <a:pt x="819" y="852"/>
                    </a:lnTo>
                    <a:lnTo>
                      <a:pt x="820" y="852"/>
                    </a:lnTo>
                    <a:lnTo>
                      <a:pt x="820" y="853"/>
                    </a:lnTo>
                    <a:lnTo>
                      <a:pt x="820" y="854"/>
                    </a:lnTo>
                    <a:lnTo>
                      <a:pt x="821" y="854"/>
                    </a:lnTo>
                    <a:lnTo>
                      <a:pt x="821" y="855"/>
                    </a:lnTo>
                    <a:lnTo>
                      <a:pt x="822" y="855"/>
                    </a:lnTo>
                    <a:lnTo>
                      <a:pt x="822" y="857"/>
                    </a:lnTo>
                    <a:lnTo>
                      <a:pt x="823" y="857"/>
                    </a:lnTo>
                    <a:lnTo>
                      <a:pt x="825" y="857"/>
                    </a:lnTo>
                    <a:lnTo>
                      <a:pt x="825" y="858"/>
                    </a:lnTo>
                    <a:lnTo>
                      <a:pt x="826" y="858"/>
                    </a:lnTo>
                    <a:lnTo>
                      <a:pt x="826" y="859"/>
                    </a:lnTo>
                    <a:lnTo>
                      <a:pt x="826" y="860"/>
                    </a:lnTo>
                    <a:lnTo>
                      <a:pt x="826" y="861"/>
                    </a:lnTo>
                    <a:lnTo>
                      <a:pt x="827" y="861"/>
                    </a:lnTo>
                    <a:lnTo>
                      <a:pt x="828" y="861"/>
                    </a:lnTo>
                    <a:lnTo>
                      <a:pt x="828" y="863"/>
                    </a:lnTo>
                    <a:lnTo>
                      <a:pt x="828" y="864"/>
                    </a:lnTo>
                    <a:lnTo>
                      <a:pt x="830" y="865"/>
                    </a:lnTo>
                    <a:lnTo>
                      <a:pt x="831" y="866"/>
                    </a:lnTo>
                    <a:lnTo>
                      <a:pt x="832" y="866"/>
                    </a:lnTo>
                    <a:lnTo>
                      <a:pt x="833" y="866"/>
                    </a:lnTo>
                    <a:lnTo>
                      <a:pt x="833" y="868"/>
                    </a:lnTo>
                    <a:lnTo>
                      <a:pt x="833" y="869"/>
                    </a:lnTo>
                    <a:lnTo>
                      <a:pt x="835" y="869"/>
                    </a:lnTo>
                    <a:lnTo>
                      <a:pt x="835" y="870"/>
                    </a:lnTo>
                    <a:lnTo>
                      <a:pt x="835" y="871"/>
                    </a:lnTo>
                    <a:lnTo>
                      <a:pt x="835" y="873"/>
                    </a:lnTo>
                    <a:lnTo>
                      <a:pt x="836" y="873"/>
                    </a:lnTo>
                    <a:lnTo>
                      <a:pt x="836" y="874"/>
                    </a:lnTo>
                    <a:lnTo>
                      <a:pt x="837" y="874"/>
                    </a:lnTo>
                    <a:lnTo>
                      <a:pt x="837" y="875"/>
                    </a:lnTo>
                    <a:lnTo>
                      <a:pt x="837" y="876"/>
                    </a:lnTo>
                    <a:lnTo>
                      <a:pt x="837" y="878"/>
                    </a:lnTo>
                    <a:lnTo>
                      <a:pt x="838" y="878"/>
                    </a:lnTo>
                    <a:lnTo>
                      <a:pt x="838" y="879"/>
                    </a:lnTo>
                    <a:lnTo>
                      <a:pt x="840" y="879"/>
                    </a:lnTo>
                    <a:lnTo>
                      <a:pt x="840" y="880"/>
                    </a:lnTo>
                    <a:lnTo>
                      <a:pt x="841" y="880"/>
                    </a:lnTo>
                    <a:lnTo>
                      <a:pt x="841" y="881"/>
                    </a:lnTo>
                    <a:lnTo>
                      <a:pt x="840" y="881"/>
                    </a:lnTo>
                    <a:lnTo>
                      <a:pt x="841" y="881"/>
                    </a:lnTo>
                    <a:lnTo>
                      <a:pt x="841" y="883"/>
                    </a:lnTo>
                    <a:lnTo>
                      <a:pt x="842" y="883"/>
                    </a:lnTo>
                    <a:lnTo>
                      <a:pt x="842" y="884"/>
                    </a:lnTo>
                    <a:lnTo>
                      <a:pt x="843" y="884"/>
                    </a:lnTo>
                    <a:lnTo>
                      <a:pt x="843" y="885"/>
                    </a:lnTo>
                    <a:lnTo>
                      <a:pt x="843" y="886"/>
                    </a:lnTo>
                    <a:lnTo>
                      <a:pt x="845" y="886"/>
                    </a:lnTo>
                    <a:lnTo>
                      <a:pt x="845" y="887"/>
                    </a:lnTo>
                    <a:lnTo>
                      <a:pt x="845" y="889"/>
                    </a:lnTo>
                    <a:lnTo>
                      <a:pt x="843" y="889"/>
                    </a:lnTo>
                    <a:lnTo>
                      <a:pt x="843" y="890"/>
                    </a:lnTo>
                    <a:lnTo>
                      <a:pt x="845" y="890"/>
                    </a:lnTo>
                    <a:lnTo>
                      <a:pt x="845" y="891"/>
                    </a:lnTo>
                    <a:lnTo>
                      <a:pt x="846" y="891"/>
                    </a:lnTo>
                    <a:lnTo>
                      <a:pt x="846" y="892"/>
                    </a:lnTo>
                    <a:lnTo>
                      <a:pt x="847" y="892"/>
                    </a:lnTo>
                    <a:lnTo>
                      <a:pt x="847" y="894"/>
                    </a:lnTo>
                    <a:lnTo>
                      <a:pt x="848" y="895"/>
                    </a:lnTo>
                    <a:lnTo>
                      <a:pt x="849" y="895"/>
                    </a:lnTo>
                    <a:lnTo>
                      <a:pt x="851" y="895"/>
                    </a:lnTo>
                    <a:lnTo>
                      <a:pt x="851" y="896"/>
                    </a:lnTo>
                    <a:lnTo>
                      <a:pt x="851" y="897"/>
                    </a:lnTo>
                    <a:lnTo>
                      <a:pt x="851" y="899"/>
                    </a:lnTo>
                    <a:lnTo>
                      <a:pt x="849" y="899"/>
                    </a:lnTo>
                    <a:lnTo>
                      <a:pt x="849" y="900"/>
                    </a:lnTo>
                    <a:lnTo>
                      <a:pt x="849" y="901"/>
                    </a:lnTo>
                    <a:lnTo>
                      <a:pt x="851" y="901"/>
                    </a:lnTo>
                    <a:lnTo>
                      <a:pt x="851" y="902"/>
                    </a:lnTo>
                    <a:lnTo>
                      <a:pt x="852" y="902"/>
                    </a:lnTo>
                    <a:lnTo>
                      <a:pt x="853" y="902"/>
                    </a:lnTo>
                    <a:lnTo>
                      <a:pt x="853" y="901"/>
                    </a:lnTo>
                    <a:lnTo>
                      <a:pt x="854" y="901"/>
                    </a:lnTo>
                    <a:lnTo>
                      <a:pt x="854" y="902"/>
                    </a:lnTo>
                    <a:lnTo>
                      <a:pt x="853" y="902"/>
                    </a:lnTo>
                    <a:lnTo>
                      <a:pt x="854" y="904"/>
                    </a:lnTo>
                    <a:lnTo>
                      <a:pt x="854" y="905"/>
                    </a:lnTo>
                    <a:lnTo>
                      <a:pt x="856" y="905"/>
                    </a:lnTo>
                    <a:lnTo>
                      <a:pt x="857" y="905"/>
                    </a:lnTo>
                    <a:lnTo>
                      <a:pt x="856" y="906"/>
                    </a:lnTo>
                    <a:lnTo>
                      <a:pt x="856" y="907"/>
                    </a:lnTo>
                    <a:lnTo>
                      <a:pt x="857" y="907"/>
                    </a:lnTo>
                    <a:lnTo>
                      <a:pt x="857" y="909"/>
                    </a:lnTo>
                    <a:lnTo>
                      <a:pt x="856" y="909"/>
                    </a:lnTo>
                    <a:lnTo>
                      <a:pt x="856" y="910"/>
                    </a:lnTo>
                    <a:lnTo>
                      <a:pt x="856" y="911"/>
                    </a:lnTo>
                    <a:lnTo>
                      <a:pt x="856" y="912"/>
                    </a:lnTo>
                    <a:lnTo>
                      <a:pt x="857" y="912"/>
                    </a:lnTo>
                    <a:lnTo>
                      <a:pt x="857" y="911"/>
                    </a:lnTo>
                    <a:lnTo>
                      <a:pt x="857" y="912"/>
                    </a:lnTo>
                    <a:lnTo>
                      <a:pt x="858" y="912"/>
                    </a:lnTo>
                    <a:lnTo>
                      <a:pt x="859" y="912"/>
                    </a:lnTo>
                    <a:lnTo>
                      <a:pt x="859" y="913"/>
                    </a:lnTo>
                    <a:lnTo>
                      <a:pt x="859" y="915"/>
                    </a:lnTo>
                    <a:lnTo>
                      <a:pt x="859" y="916"/>
                    </a:lnTo>
                    <a:lnTo>
                      <a:pt x="859" y="917"/>
                    </a:lnTo>
                    <a:lnTo>
                      <a:pt x="861" y="917"/>
                    </a:lnTo>
                    <a:lnTo>
                      <a:pt x="861" y="918"/>
                    </a:lnTo>
                    <a:lnTo>
                      <a:pt x="861" y="920"/>
                    </a:lnTo>
                    <a:lnTo>
                      <a:pt x="861" y="921"/>
                    </a:lnTo>
                    <a:lnTo>
                      <a:pt x="862" y="921"/>
                    </a:lnTo>
                    <a:lnTo>
                      <a:pt x="862" y="922"/>
                    </a:lnTo>
                    <a:lnTo>
                      <a:pt x="862" y="923"/>
                    </a:lnTo>
                    <a:lnTo>
                      <a:pt x="862" y="925"/>
                    </a:lnTo>
                    <a:lnTo>
                      <a:pt x="862" y="926"/>
                    </a:lnTo>
                    <a:lnTo>
                      <a:pt x="862" y="927"/>
                    </a:lnTo>
                    <a:lnTo>
                      <a:pt x="863" y="927"/>
                    </a:lnTo>
                    <a:lnTo>
                      <a:pt x="862" y="927"/>
                    </a:lnTo>
                    <a:lnTo>
                      <a:pt x="862" y="928"/>
                    </a:lnTo>
                    <a:lnTo>
                      <a:pt x="862" y="930"/>
                    </a:lnTo>
                    <a:lnTo>
                      <a:pt x="862" y="931"/>
                    </a:lnTo>
                    <a:lnTo>
                      <a:pt x="861" y="931"/>
                    </a:lnTo>
                    <a:lnTo>
                      <a:pt x="861" y="932"/>
                    </a:lnTo>
                    <a:lnTo>
                      <a:pt x="861" y="933"/>
                    </a:lnTo>
                    <a:lnTo>
                      <a:pt x="859" y="932"/>
                    </a:lnTo>
                    <a:lnTo>
                      <a:pt x="858" y="932"/>
                    </a:lnTo>
                    <a:lnTo>
                      <a:pt x="857" y="932"/>
                    </a:lnTo>
                    <a:lnTo>
                      <a:pt x="857" y="933"/>
                    </a:lnTo>
                    <a:lnTo>
                      <a:pt x="857" y="935"/>
                    </a:lnTo>
                    <a:lnTo>
                      <a:pt x="857" y="936"/>
                    </a:lnTo>
                    <a:lnTo>
                      <a:pt x="857" y="937"/>
                    </a:lnTo>
                    <a:lnTo>
                      <a:pt x="857" y="938"/>
                    </a:lnTo>
                    <a:lnTo>
                      <a:pt x="858" y="938"/>
                    </a:lnTo>
                    <a:lnTo>
                      <a:pt x="858" y="939"/>
                    </a:lnTo>
                    <a:lnTo>
                      <a:pt x="858" y="941"/>
                    </a:lnTo>
                    <a:lnTo>
                      <a:pt x="859" y="941"/>
                    </a:lnTo>
                    <a:lnTo>
                      <a:pt x="859" y="942"/>
                    </a:lnTo>
                    <a:lnTo>
                      <a:pt x="859" y="943"/>
                    </a:lnTo>
                    <a:lnTo>
                      <a:pt x="861" y="943"/>
                    </a:lnTo>
                    <a:lnTo>
                      <a:pt x="862" y="944"/>
                    </a:lnTo>
                    <a:lnTo>
                      <a:pt x="863" y="946"/>
                    </a:lnTo>
                    <a:lnTo>
                      <a:pt x="863" y="947"/>
                    </a:lnTo>
                    <a:lnTo>
                      <a:pt x="864" y="948"/>
                    </a:lnTo>
                    <a:lnTo>
                      <a:pt x="866" y="948"/>
                    </a:lnTo>
                    <a:lnTo>
                      <a:pt x="867" y="949"/>
                    </a:lnTo>
                    <a:lnTo>
                      <a:pt x="868" y="951"/>
                    </a:lnTo>
                    <a:lnTo>
                      <a:pt x="869" y="952"/>
                    </a:lnTo>
                    <a:lnTo>
                      <a:pt x="869" y="953"/>
                    </a:lnTo>
                    <a:lnTo>
                      <a:pt x="871" y="953"/>
                    </a:lnTo>
                    <a:lnTo>
                      <a:pt x="872" y="954"/>
                    </a:lnTo>
                    <a:lnTo>
                      <a:pt x="872" y="956"/>
                    </a:lnTo>
                    <a:lnTo>
                      <a:pt x="873" y="956"/>
                    </a:lnTo>
                    <a:lnTo>
                      <a:pt x="874" y="956"/>
                    </a:lnTo>
                    <a:lnTo>
                      <a:pt x="875" y="957"/>
                    </a:lnTo>
                    <a:lnTo>
                      <a:pt x="875" y="958"/>
                    </a:lnTo>
                    <a:lnTo>
                      <a:pt x="874" y="959"/>
                    </a:lnTo>
                    <a:lnTo>
                      <a:pt x="873" y="961"/>
                    </a:lnTo>
                    <a:lnTo>
                      <a:pt x="873" y="962"/>
                    </a:lnTo>
                    <a:lnTo>
                      <a:pt x="873" y="963"/>
                    </a:lnTo>
                    <a:lnTo>
                      <a:pt x="874" y="963"/>
                    </a:lnTo>
                    <a:lnTo>
                      <a:pt x="874" y="964"/>
                    </a:lnTo>
                    <a:lnTo>
                      <a:pt x="875" y="964"/>
                    </a:lnTo>
                    <a:lnTo>
                      <a:pt x="877" y="964"/>
                    </a:lnTo>
                    <a:lnTo>
                      <a:pt x="878" y="965"/>
                    </a:lnTo>
                    <a:lnTo>
                      <a:pt x="879" y="965"/>
                    </a:lnTo>
                    <a:lnTo>
                      <a:pt x="878" y="967"/>
                    </a:lnTo>
                    <a:lnTo>
                      <a:pt x="878" y="968"/>
                    </a:lnTo>
                    <a:lnTo>
                      <a:pt x="879" y="969"/>
                    </a:lnTo>
                    <a:lnTo>
                      <a:pt x="879" y="970"/>
                    </a:lnTo>
                    <a:lnTo>
                      <a:pt x="879" y="972"/>
                    </a:lnTo>
                    <a:lnTo>
                      <a:pt x="879" y="973"/>
                    </a:lnTo>
                    <a:lnTo>
                      <a:pt x="879" y="974"/>
                    </a:lnTo>
                    <a:lnTo>
                      <a:pt x="880" y="974"/>
                    </a:lnTo>
                    <a:lnTo>
                      <a:pt x="880" y="975"/>
                    </a:lnTo>
                    <a:lnTo>
                      <a:pt x="880" y="977"/>
                    </a:lnTo>
                    <a:lnTo>
                      <a:pt x="880" y="978"/>
                    </a:lnTo>
                    <a:lnTo>
                      <a:pt x="880" y="979"/>
                    </a:lnTo>
                    <a:lnTo>
                      <a:pt x="880" y="980"/>
                    </a:lnTo>
                    <a:lnTo>
                      <a:pt x="882" y="980"/>
                    </a:lnTo>
                    <a:lnTo>
                      <a:pt x="883" y="980"/>
                    </a:lnTo>
                    <a:lnTo>
                      <a:pt x="884" y="979"/>
                    </a:lnTo>
                    <a:lnTo>
                      <a:pt x="885" y="979"/>
                    </a:lnTo>
                    <a:lnTo>
                      <a:pt x="885" y="980"/>
                    </a:lnTo>
                    <a:lnTo>
                      <a:pt x="885" y="982"/>
                    </a:lnTo>
                    <a:lnTo>
                      <a:pt x="885" y="983"/>
                    </a:lnTo>
                    <a:lnTo>
                      <a:pt x="884" y="983"/>
                    </a:lnTo>
                    <a:lnTo>
                      <a:pt x="883" y="984"/>
                    </a:lnTo>
                    <a:lnTo>
                      <a:pt x="883" y="985"/>
                    </a:lnTo>
                    <a:lnTo>
                      <a:pt x="883" y="987"/>
                    </a:lnTo>
                    <a:lnTo>
                      <a:pt x="883" y="988"/>
                    </a:lnTo>
                    <a:lnTo>
                      <a:pt x="883" y="989"/>
                    </a:lnTo>
                    <a:lnTo>
                      <a:pt x="883" y="990"/>
                    </a:lnTo>
                    <a:lnTo>
                      <a:pt x="883" y="991"/>
                    </a:lnTo>
                    <a:lnTo>
                      <a:pt x="884" y="993"/>
                    </a:lnTo>
                    <a:lnTo>
                      <a:pt x="884" y="994"/>
                    </a:lnTo>
                    <a:lnTo>
                      <a:pt x="885" y="995"/>
                    </a:lnTo>
                    <a:lnTo>
                      <a:pt x="885" y="996"/>
                    </a:lnTo>
                    <a:lnTo>
                      <a:pt x="884" y="996"/>
                    </a:lnTo>
                    <a:lnTo>
                      <a:pt x="884" y="998"/>
                    </a:lnTo>
                    <a:lnTo>
                      <a:pt x="884" y="999"/>
                    </a:lnTo>
                    <a:lnTo>
                      <a:pt x="885" y="999"/>
                    </a:lnTo>
                    <a:lnTo>
                      <a:pt x="885" y="1000"/>
                    </a:lnTo>
                    <a:lnTo>
                      <a:pt x="884" y="1000"/>
                    </a:lnTo>
                    <a:lnTo>
                      <a:pt x="884" y="1001"/>
                    </a:lnTo>
                    <a:lnTo>
                      <a:pt x="884" y="1003"/>
                    </a:lnTo>
                    <a:lnTo>
                      <a:pt x="885" y="1003"/>
                    </a:lnTo>
                    <a:lnTo>
                      <a:pt x="885" y="1004"/>
                    </a:lnTo>
                    <a:lnTo>
                      <a:pt x="885" y="1005"/>
                    </a:lnTo>
                    <a:lnTo>
                      <a:pt x="887" y="1005"/>
                    </a:lnTo>
                    <a:lnTo>
                      <a:pt x="887" y="1006"/>
                    </a:lnTo>
                    <a:lnTo>
                      <a:pt x="887" y="1008"/>
                    </a:lnTo>
                    <a:lnTo>
                      <a:pt x="887" y="1009"/>
                    </a:lnTo>
                    <a:lnTo>
                      <a:pt x="888" y="1009"/>
                    </a:lnTo>
                    <a:lnTo>
                      <a:pt x="888" y="1010"/>
                    </a:lnTo>
                    <a:lnTo>
                      <a:pt x="889" y="1010"/>
                    </a:lnTo>
                    <a:lnTo>
                      <a:pt x="889" y="1011"/>
                    </a:lnTo>
                    <a:lnTo>
                      <a:pt x="888" y="1013"/>
                    </a:lnTo>
                    <a:lnTo>
                      <a:pt x="889" y="1013"/>
                    </a:lnTo>
                    <a:lnTo>
                      <a:pt x="889" y="1014"/>
                    </a:lnTo>
                    <a:lnTo>
                      <a:pt x="890" y="1014"/>
                    </a:lnTo>
                    <a:lnTo>
                      <a:pt x="892" y="1015"/>
                    </a:lnTo>
                    <a:lnTo>
                      <a:pt x="892" y="1016"/>
                    </a:lnTo>
                    <a:lnTo>
                      <a:pt x="892" y="1017"/>
                    </a:lnTo>
                    <a:lnTo>
                      <a:pt x="893" y="1017"/>
                    </a:lnTo>
                    <a:lnTo>
                      <a:pt x="893" y="1019"/>
                    </a:lnTo>
                    <a:lnTo>
                      <a:pt x="893" y="1020"/>
                    </a:lnTo>
                    <a:lnTo>
                      <a:pt x="892" y="1020"/>
                    </a:lnTo>
                    <a:lnTo>
                      <a:pt x="892" y="1021"/>
                    </a:lnTo>
                    <a:lnTo>
                      <a:pt x="893" y="1021"/>
                    </a:lnTo>
                    <a:lnTo>
                      <a:pt x="894" y="1021"/>
                    </a:lnTo>
                    <a:lnTo>
                      <a:pt x="894" y="1022"/>
                    </a:lnTo>
                    <a:lnTo>
                      <a:pt x="893" y="1022"/>
                    </a:lnTo>
                    <a:lnTo>
                      <a:pt x="893" y="1024"/>
                    </a:lnTo>
                    <a:lnTo>
                      <a:pt x="893" y="1025"/>
                    </a:lnTo>
                    <a:lnTo>
                      <a:pt x="892" y="1025"/>
                    </a:lnTo>
                    <a:lnTo>
                      <a:pt x="892" y="1026"/>
                    </a:lnTo>
                    <a:lnTo>
                      <a:pt x="893" y="1026"/>
                    </a:lnTo>
                    <a:lnTo>
                      <a:pt x="893" y="1027"/>
                    </a:lnTo>
                    <a:lnTo>
                      <a:pt x="894" y="1027"/>
                    </a:lnTo>
                    <a:lnTo>
                      <a:pt x="895" y="1026"/>
                    </a:lnTo>
                    <a:lnTo>
                      <a:pt x="895" y="1027"/>
                    </a:lnTo>
                    <a:lnTo>
                      <a:pt x="897" y="1027"/>
                    </a:lnTo>
                    <a:lnTo>
                      <a:pt x="897" y="1029"/>
                    </a:lnTo>
                    <a:lnTo>
                      <a:pt x="897" y="1030"/>
                    </a:lnTo>
                    <a:lnTo>
                      <a:pt x="898" y="1031"/>
                    </a:lnTo>
                    <a:lnTo>
                      <a:pt x="898" y="1032"/>
                    </a:lnTo>
                    <a:lnTo>
                      <a:pt x="898" y="1034"/>
                    </a:lnTo>
                    <a:lnTo>
                      <a:pt x="898" y="1035"/>
                    </a:lnTo>
                    <a:lnTo>
                      <a:pt x="898" y="1036"/>
                    </a:lnTo>
                    <a:lnTo>
                      <a:pt x="899" y="1036"/>
                    </a:lnTo>
                    <a:lnTo>
                      <a:pt x="899" y="1037"/>
                    </a:lnTo>
                    <a:lnTo>
                      <a:pt x="899" y="1039"/>
                    </a:lnTo>
                    <a:lnTo>
                      <a:pt x="899" y="1040"/>
                    </a:lnTo>
                    <a:lnTo>
                      <a:pt x="899" y="1041"/>
                    </a:lnTo>
                    <a:lnTo>
                      <a:pt x="900" y="1041"/>
                    </a:lnTo>
                    <a:lnTo>
                      <a:pt x="900" y="1042"/>
                    </a:lnTo>
                    <a:lnTo>
                      <a:pt x="899" y="1042"/>
                    </a:lnTo>
                    <a:lnTo>
                      <a:pt x="899" y="1043"/>
                    </a:lnTo>
                    <a:lnTo>
                      <a:pt x="899" y="1045"/>
                    </a:lnTo>
                    <a:lnTo>
                      <a:pt x="899" y="1046"/>
                    </a:lnTo>
                    <a:lnTo>
                      <a:pt x="899" y="1047"/>
                    </a:lnTo>
                    <a:lnTo>
                      <a:pt x="899" y="1048"/>
                    </a:lnTo>
                    <a:lnTo>
                      <a:pt x="899" y="1050"/>
                    </a:lnTo>
                    <a:lnTo>
                      <a:pt x="899" y="1051"/>
                    </a:lnTo>
                    <a:lnTo>
                      <a:pt x="898" y="1052"/>
                    </a:lnTo>
                    <a:lnTo>
                      <a:pt x="898" y="1053"/>
                    </a:lnTo>
                    <a:lnTo>
                      <a:pt x="899" y="1053"/>
                    </a:lnTo>
                    <a:lnTo>
                      <a:pt x="899" y="1055"/>
                    </a:lnTo>
                    <a:lnTo>
                      <a:pt x="898" y="1055"/>
                    </a:lnTo>
                    <a:lnTo>
                      <a:pt x="898" y="1056"/>
                    </a:lnTo>
                    <a:lnTo>
                      <a:pt x="898" y="1057"/>
                    </a:lnTo>
                    <a:lnTo>
                      <a:pt x="898" y="1058"/>
                    </a:lnTo>
                    <a:lnTo>
                      <a:pt x="898" y="1060"/>
                    </a:lnTo>
                    <a:lnTo>
                      <a:pt x="898" y="1061"/>
                    </a:lnTo>
                    <a:lnTo>
                      <a:pt x="898" y="1062"/>
                    </a:lnTo>
                    <a:lnTo>
                      <a:pt x="899" y="1062"/>
                    </a:lnTo>
                    <a:lnTo>
                      <a:pt x="899" y="1063"/>
                    </a:lnTo>
                    <a:lnTo>
                      <a:pt x="900" y="1063"/>
                    </a:lnTo>
                    <a:lnTo>
                      <a:pt x="900" y="1065"/>
                    </a:lnTo>
                    <a:lnTo>
                      <a:pt x="901" y="1065"/>
                    </a:lnTo>
                    <a:lnTo>
                      <a:pt x="901" y="1066"/>
                    </a:lnTo>
                    <a:lnTo>
                      <a:pt x="901" y="1067"/>
                    </a:lnTo>
                    <a:lnTo>
                      <a:pt x="901" y="1068"/>
                    </a:lnTo>
                    <a:lnTo>
                      <a:pt x="901" y="1069"/>
                    </a:lnTo>
                    <a:lnTo>
                      <a:pt x="901" y="1071"/>
                    </a:lnTo>
                    <a:lnTo>
                      <a:pt x="901" y="1072"/>
                    </a:lnTo>
                    <a:lnTo>
                      <a:pt x="903" y="1073"/>
                    </a:lnTo>
                    <a:lnTo>
                      <a:pt x="904" y="1072"/>
                    </a:lnTo>
                    <a:lnTo>
                      <a:pt x="905" y="1071"/>
                    </a:lnTo>
                    <a:lnTo>
                      <a:pt x="908" y="1071"/>
                    </a:lnTo>
                    <a:lnTo>
                      <a:pt x="909" y="1069"/>
                    </a:lnTo>
                    <a:lnTo>
                      <a:pt x="910" y="1069"/>
                    </a:lnTo>
                    <a:lnTo>
                      <a:pt x="911" y="1068"/>
                    </a:lnTo>
                    <a:lnTo>
                      <a:pt x="913" y="1068"/>
                    </a:lnTo>
                    <a:lnTo>
                      <a:pt x="914" y="1068"/>
                    </a:lnTo>
                    <a:lnTo>
                      <a:pt x="915" y="1068"/>
                    </a:lnTo>
                    <a:lnTo>
                      <a:pt x="916" y="1067"/>
                    </a:lnTo>
                    <a:lnTo>
                      <a:pt x="918" y="1067"/>
                    </a:lnTo>
                    <a:lnTo>
                      <a:pt x="919" y="1066"/>
                    </a:lnTo>
                    <a:lnTo>
                      <a:pt x="920" y="1066"/>
                    </a:lnTo>
                    <a:lnTo>
                      <a:pt x="921" y="1066"/>
                    </a:lnTo>
                    <a:lnTo>
                      <a:pt x="921" y="1067"/>
                    </a:lnTo>
                    <a:lnTo>
                      <a:pt x="923" y="1068"/>
                    </a:lnTo>
                    <a:lnTo>
                      <a:pt x="923" y="1069"/>
                    </a:lnTo>
                    <a:lnTo>
                      <a:pt x="923" y="1071"/>
                    </a:lnTo>
                    <a:lnTo>
                      <a:pt x="924" y="1071"/>
                    </a:lnTo>
                    <a:lnTo>
                      <a:pt x="924" y="1072"/>
                    </a:lnTo>
                    <a:lnTo>
                      <a:pt x="925" y="1072"/>
                    </a:lnTo>
                    <a:lnTo>
                      <a:pt x="926" y="1072"/>
                    </a:lnTo>
                    <a:lnTo>
                      <a:pt x="926" y="1073"/>
                    </a:lnTo>
                    <a:lnTo>
                      <a:pt x="927" y="1073"/>
                    </a:lnTo>
                    <a:lnTo>
                      <a:pt x="929" y="1073"/>
                    </a:lnTo>
                    <a:lnTo>
                      <a:pt x="930" y="1073"/>
                    </a:lnTo>
                    <a:lnTo>
                      <a:pt x="931" y="1073"/>
                    </a:lnTo>
                    <a:lnTo>
                      <a:pt x="931" y="1074"/>
                    </a:lnTo>
                    <a:lnTo>
                      <a:pt x="931" y="1076"/>
                    </a:lnTo>
                    <a:lnTo>
                      <a:pt x="931" y="1077"/>
                    </a:lnTo>
                    <a:lnTo>
                      <a:pt x="930" y="1077"/>
                    </a:lnTo>
                    <a:lnTo>
                      <a:pt x="931" y="1078"/>
                    </a:lnTo>
                    <a:lnTo>
                      <a:pt x="931" y="1079"/>
                    </a:lnTo>
                    <a:lnTo>
                      <a:pt x="932" y="1079"/>
                    </a:lnTo>
                    <a:lnTo>
                      <a:pt x="932" y="1081"/>
                    </a:lnTo>
                    <a:lnTo>
                      <a:pt x="932" y="1082"/>
                    </a:lnTo>
                    <a:lnTo>
                      <a:pt x="934" y="1082"/>
                    </a:lnTo>
                    <a:lnTo>
                      <a:pt x="934" y="1083"/>
                    </a:lnTo>
                    <a:lnTo>
                      <a:pt x="934" y="1084"/>
                    </a:lnTo>
                    <a:lnTo>
                      <a:pt x="934" y="1086"/>
                    </a:lnTo>
                    <a:lnTo>
                      <a:pt x="935" y="1086"/>
                    </a:lnTo>
                    <a:lnTo>
                      <a:pt x="935" y="1087"/>
                    </a:lnTo>
                    <a:lnTo>
                      <a:pt x="935" y="1088"/>
                    </a:lnTo>
                    <a:lnTo>
                      <a:pt x="936" y="1088"/>
                    </a:lnTo>
                    <a:lnTo>
                      <a:pt x="936" y="1089"/>
                    </a:lnTo>
                    <a:lnTo>
                      <a:pt x="937" y="1089"/>
                    </a:lnTo>
                    <a:lnTo>
                      <a:pt x="939" y="1089"/>
                    </a:lnTo>
                    <a:lnTo>
                      <a:pt x="939" y="1091"/>
                    </a:lnTo>
                    <a:lnTo>
                      <a:pt x="937" y="1091"/>
                    </a:lnTo>
                    <a:lnTo>
                      <a:pt x="936" y="1091"/>
                    </a:lnTo>
                    <a:lnTo>
                      <a:pt x="936" y="1092"/>
                    </a:lnTo>
                    <a:lnTo>
                      <a:pt x="936" y="1093"/>
                    </a:lnTo>
                    <a:lnTo>
                      <a:pt x="937" y="1093"/>
                    </a:lnTo>
                    <a:lnTo>
                      <a:pt x="939" y="1094"/>
                    </a:lnTo>
                    <a:lnTo>
                      <a:pt x="939" y="1095"/>
                    </a:lnTo>
                    <a:lnTo>
                      <a:pt x="939" y="1097"/>
                    </a:lnTo>
                    <a:lnTo>
                      <a:pt x="939" y="1098"/>
                    </a:lnTo>
                    <a:lnTo>
                      <a:pt x="939" y="1099"/>
                    </a:lnTo>
                    <a:lnTo>
                      <a:pt x="939" y="1100"/>
                    </a:lnTo>
                    <a:lnTo>
                      <a:pt x="939" y="1102"/>
                    </a:lnTo>
                    <a:lnTo>
                      <a:pt x="939" y="1103"/>
                    </a:lnTo>
                    <a:lnTo>
                      <a:pt x="940" y="1103"/>
                    </a:lnTo>
                    <a:lnTo>
                      <a:pt x="940" y="1104"/>
                    </a:lnTo>
                    <a:lnTo>
                      <a:pt x="941" y="1104"/>
                    </a:lnTo>
                    <a:lnTo>
                      <a:pt x="941" y="1105"/>
                    </a:lnTo>
                    <a:lnTo>
                      <a:pt x="940" y="1105"/>
                    </a:lnTo>
                    <a:lnTo>
                      <a:pt x="940" y="1107"/>
                    </a:lnTo>
                    <a:lnTo>
                      <a:pt x="941" y="1107"/>
                    </a:lnTo>
                    <a:lnTo>
                      <a:pt x="942" y="1105"/>
                    </a:lnTo>
                    <a:lnTo>
                      <a:pt x="944" y="1107"/>
                    </a:lnTo>
                    <a:lnTo>
                      <a:pt x="944" y="1108"/>
                    </a:lnTo>
                    <a:lnTo>
                      <a:pt x="944" y="1109"/>
                    </a:lnTo>
                    <a:lnTo>
                      <a:pt x="945" y="1109"/>
                    </a:lnTo>
                    <a:lnTo>
                      <a:pt x="945" y="1110"/>
                    </a:lnTo>
                    <a:lnTo>
                      <a:pt x="946" y="1110"/>
                    </a:lnTo>
                    <a:lnTo>
                      <a:pt x="947" y="1110"/>
                    </a:lnTo>
                    <a:lnTo>
                      <a:pt x="949" y="1110"/>
                    </a:lnTo>
                    <a:lnTo>
                      <a:pt x="949" y="1112"/>
                    </a:lnTo>
                    <a:lnTo>
                      <a:pt x="949" y="1113"/>
                    </a:lnTo>
                    <a:lnTo>
                      <a:pt x="950" y="1113"/>
                    </a:lnTo>
                    <a:lnTo>
                      <a:pt x="950" y="1114"/>
                    </a:lnTo>
                    <a:lnTo>
                      <a:pt x="951" y="1114"/>
                    </a:lnTo>
                    <a:lnTo>
                      <a:pt x="952" y="1114"/>
                    </a:lnTo>
                    <a:lnTo>
                      <a:pt x="952" y="1115"/>
                    </a:lnTo>
                    <a:lnTo>
                      <a:pt x="953" y="1115"/>
                    </a:lnTo>
                    <a:lnTo>
                      <a:pt x="953" y="1117"/>
                    </a:lnTo>
                    <a:lnTo>
                      <a:pt x="952" y="1117"/>
                    </a:lnTo>
                    <a:lnTo>
                      <a:pt x="952" y="1118"/>
                    </a:lnTo>
                    <a:lnTo>
                      <a:pt x="952" y="1119"/>
                    </a:lnTo>
                    <a:lnTo>
                      <a:pt x="952" y="1120"/>
                    </a:lnTo>
                    <a:lnTo>
                      <a:pt x="953" y="1120"/>
                    </a:lnTo>
                    <a:lnTo>
                      <a:pt x="955" y="1120"/>
                    </a:lnTo>
                    <a:lnTo>
                      <a:pt x="955" y="1121"/>
                    </a:lnTo>
                    <a:lnTo>
                      <a:pt x="955" y="1123"/>
                    </a:lnTo>
                    <a:lnTo>
                      <a:pt x="955" y="1124"/>
                    </a:lnTo>
                    <a:lnTo>
                      <a:pt x="955" y="1125"/>
                    </a:lnTo>
                    <a:lnTo>
                      <a:pt x="956" y="1125"/>
                    </a:lnTo>
                    <a:lnTo>
                      <a:pt x="957" y="1126"/>
                    </a:lnTo>
                    <a:lnTo>
                      <a:pt x="960" y="1128"/>
                    </a:lnTo>
                    <a:lnTo>
                      <a:pt x="961" y="1128"/>
                    </a:lnTo>
                    <a:lnTo>
                      <a:pt x="962" y="1128"/>
                    </a:lnTo>
                    <a:lnTo>
                      <a:pt x="963" y="1128"/>
                    </a:lnTo>
                    <a:lnTo>
                      <a:pt x="965" y="1128"/>
                    </a:lnTo>
                    <a:lnTo>
                      <a:pt x="966" y="1128"/>
                    </a:lnTo>
                    <a:lnTo>
                      <a:pt x="966" y="1129"/>
                    </a:lnTo>
                    <a:lnTo>
                      <a:pt x="967" y="1129"/>
                    </a:lnTo>
                    <a:lnTo>
                      <a:pt x="967" y="1130"/>
                    </a:lnTo>
                    <a:lnTo>
                      <a:pt x="968" y="1130"/>
                    </a:lnTo>
                    <a:lnTo>
                      <a:pt x="970" y="1131"/>
                    </a:lnTo>
                    <a:lnTo>
                      <a:pt x="971" y="1131"/>
                    </a:lnTo>
                    <a:lnTo>
                      <a:pt x="972" y="1133"/>
                    </a:lnTo>
                    <a:lnTo>
                      <a:pt x="973" y="1133"/>
                    </a:lnTo>
                    <a:lnTo>
                      <a:pt x="975" y="1133"/>
                    </a:lnTo>
                    <a:lnTo>
                      <a:pt x="975" y="1134"/>
                    </a:lnTo>
                    <a:lnTo>
                      <a:pt x="976" y="1134"/>
                    </a:lnTo>
                    <a:lnTo>
                      <a:pt x="977" y="1134"/>
                    </a:lnTo>
                    <a:lnTo>
                      <a:pt x="978" y="1134"/>
                    </a:lnTo>
                    <a:lnTo>
                      <a:pt x="979" y="1134"/>
                    </a:lnTo>
                    <a:lnTo>
                      <a:pt x="981" y="1135"/>
                    </a:lnTo>
                    <a:lnTo>
                      <a:pt x="981" y="1136"/>
                    </a:lnTo>
                    <a:lnTo>
                      <a:pt x="982" y="1136"/>
                    </a:lnTo>
                    <a:lnTo>
                      <a:pt x="983" y="1138"/>
                    </a:lnTo>
                    <a:lnTo>
                      <a:pt x="983" y="1139"/>
                    </a:lnTo>
                    <a:lnTo>
                      <a:pt x="984" y="1139"/>
                    </a:lnTo>
                    <a:lnTo>
                      <a:pt x="986" y="1139"/>
                    </a:lnTo>
                    <a:lnTo>
                      <a:pt x="987" y="1139"/>
                    </a:lnTo>
                    <a:lnTo>
                      <a:pt x="987" y="1140"/>
                    </a:lnTo>
                    <a:lnTo>
                      <a:pt x="988" y="1140"/>
                    </a:lnTo>
                    <a:lnTo>
                      <a:pt x="988" y="1141"/>
                    </a:lnTo>
                    <a:lnTo>
                      <a:pt x="988" y="1143"/>
                    </a:lnTo>
                    <a:lnTo>
                      <a:pt x="989" y="1143"/>
                    </a:lnTo>
                    <a:lnTo>
                      <a:pt x="989" y="1144"/>
                    </a:lnTo>
                    <a:lnTo>
                      <a:pt x="989" y="1145"/>
                    </a:lnTo>
                    <a:lnTo>
                      <a:pt x="989" y="1146"/>
                    </a:lnTo>
                    <a:lnTo>
                      <a:pt x="991" y="1147"/>
                    </a:lnTo>
                    <a:lnTo>
                      <a:pt x="991" y="1149"/>
                    </a:lnTo>
                    <a:lnTo>
                      <a:pt x="991" y="1150"/>
                    </a:lnTo>
                    <a:lnTo>
                      <a:pt x="991" y="1151"/>
                    </a:lnTo>
                    <a:lnTo>
                      <a:pt x="992" y="1152"/>
                    </a:lnTo>
                    <a:lnTo>
                      <a:pt x="992" y="1154"/>
                    </a:lnTo>
                    <a:lnTo>
                      <a:pt x="992" y="1155"/>
                    </a:lnTo>
                    <a:lnTo>
                      <a:pt x="993" y="1155"/>
                    </a:lnTo>
                    <a:lnTo>
                      <a:pt x="993" y="1156"/>
                    </a:lnTo>
                    <a:lnTo>
                      <a:pt x="994" y="1156"/>
                    </a:lnTo>
                    <a:lnTo>
                      <a:pt x="996" y="1156"/>
                    </a:lnTo>
                    <a:lnTo>
                      <a:pt x="996" y="1157"/>
                    </a:lnTo>
                    <a:lnTo>
                      <a:pt x="997" y="1157"/>
                    </a:lnTo>
                    <a:lnTo>
                      <a:pt x="997" y="1159"/>
                    </a:lnTo>
                    <a:lnTo>
                      <a:pt x="998" y="1159"/>
                    </a:lnTo>
                    <a:lnTo>
                      <a:pt x="999" y="1159"/>
                    </a:lnTo>
                    <a:lnTo>
                      <a:pt x="999" y="1160"/>
                    </a:lnTo>
                    <a:lnTo>
                      <a:pt x="1001" y="1160"/>
                    </a:lnTo>
                    <a:lnTo>
                      <a:pt x="1001" y="1161"/>
                    </a:lnTo>
                    <a:lnTo>
                      <a:pt x="1002" y="1161"/>
                    </a:lnTo>
                    <a:lnTo>
                      <a:pt x="1002" y="1162"/>
                    </a:lnTo>
                    <a:lnTo>
                      <a:pt x="1003" y="1162"/>
                    </a:lnTo>
                    <a:lnTo>
                      <a:pt x="1004" y="1162"/>
                    </a:lnTo>
                    <a:lnTo>
                      <a:pt x="1005" y="1162"/>
                    </a:lnTo>
                    <a:lnTo>
                      <a:pt x="1007" y="1162"/>
                    </a:lnTo>
                    <a:lnTo>
                      <a:pt x="1007" y="1164"/>
                    </a:lnTo>
                    <a:lnTo>
                      <a:pt x="1008" y="1164"/>
                    </a:lnTo>
                    <a:lnTo>
                      <a:pt x="1009" y="1164"/>
                    </a:lnTo>
                    <a:lnTo>
                      <a:pt x="1010" y="1164"/>
                    </a:lnTo>
                    <a:lnTo>
                      <a:pt x="1010" y="1165"/>
                    </a:lnTo>
                    <a:lnTo>
                      <a:pt x="1010" y="1166"/>
                    </a:lnTo>
                    <a:lnTo>
                      <a:pt x="1012" y="1166"/>
                    </a:lnTo>
                    <a:lnTo>
                      <a:pt x="1012" y="1167"/>
                    </a:lnTo>
                    <a:lnTo>
                      <a:pt x="1012" y="1169"/>
                    </a:lnTo>
                    <a:lnTo>
                      <a:pt x="1012" y="1170"/>
                    </a:lnTo>
                    <a:lnTo>
                      <a:pt x="1012" y="1171"/>
                    </a:lnTo>
                    <a:lnTo>
                      <a:pt x="1013" y="1171"/>
                    </a:lnTo>
                    <a:lnTo>
                      <a:pt x="1013" y="1172"/>
                    </a:lnTo>
                    <a:lnTo>
                      <a:pt x="1013" y="1173"/>
                    </a:lnTo>
                    <a:lnTo>
                      <a:pt x="1013" y="1175"/>
                    </a:lnTo>
                    <a:lnTo>
                      <a:pt x="1014" y="1175"/>
                    </a:lnTo>
                    <a:lnTo>
                      <a:pt x="1014" y="1176"/>
                    </a:lnTo>
                    <a:lnTo>
                      <a:pt x="1014" y="1177"/>
                    </a:lnTo>
                    <a:lnTo>
                      <a:pt x="1014" y="1178"/>
                    </a:lnTo>
                    <a:lnTo>
                      <a:pt x="1014" y="1180"/>
                    </a:lnTo>
                    <a:lnTo>
                      <a:pt x="1014" y="1181"/>
                    </a:lnTo>
                    <a:lnTo>
                      <a:pt x="1015" y="1181"/>
                    </a:lnTo>
                    <a:lnTo>
                      <a:pt x="1015" y="1182"/>
                    </a:lnTo>
                    <a:lnTo>
                      <a:pt x="1015" y="1183"/>
                    </a:lnTo>
                    <a:lnTo>
                      <a:pt x="1015" y="1185"/>
                    </a:lnTo>
                    <a:lnTo>
                      <a:pt x="1017" y="1185"/>
                    </a:lnTo>
                    <a:lnTo>
                      <a:pt x="1017" y="1186"/>
                    </a:lnTo>
                    <a:lnTo>
                      <a:pt x="1018" y="1186"/>
                    </a:lnTo>
                    <a:lnTo>
                      <a:pt x="1018" y="1187"/>
                    </a:lnTo>
                    <a:lnTo>
                      <a:pt x="1019" y="1187"/>
                    </a:lnTo>
                    <a:lnTo>
                      <a:pt x="1019" y="1188"/>
                    </a:lnTo>
                    <a:lnTo>
                      <a:pt x="1019" y="1190"/>
                    </a:lnTo>
                    <a:lnTo>
                      <a:pt x="1020" y="1190"/>
                    </a:lnTo>
                    <a:lnTo>
                      <a:pt x="1020" y="1191"/>
                    </a:lnTo>
                    <a:lnTo>
                      <a:pt x="1022" y="1191"/>
                    </a:lnTo>
                    <a:lnTo>
                      <a:pt x="1023" y="1191"/>
                    </a:lnTo>
                    <a:lnTo>
                      <a:pt x="1024" y="1191"/>
                    </a:lnTo>
                    <a:lnTo>
                      <a:pt x="1024" y="1192"/>
                    </a:lnTo>
                    <a:lnTo>
                      <a:pt x="1024" y="1193"/>
                    </a:lnTo>
                    <a:lnTo>
                      <a:pt x="1024" y="1195"/>
                    </a:lnTo>
                    <a:lnTo>
                      <a:pt x="1024" y="1196"/>
                    </a:lnTo>
                    <a:lnTo>
                      <a:pt x="1025" y="1196"/>
                    </a:lnTo>
                    <a:lnTo>
                      <a:pt x="1025" y="1197"/>
                    </a:lnTo>
                    <a:lnTo>
                      <a:pt x="1025" y="1198"/>
                    </a:lnTo>
                    <a:lnTo>
                      <a:pt x="1025" y="1199"/>
                    </a:lnTo>
                    <a:lnTo>
                      <a:pt x="1027" y="1199"/>
                    </a:lnTo>
                    <a:lnTo>
                      <a:pt x="1027" y="1201"/>
                    </a:lnTo>
                    <a:lnTo>
                      <a:pt x="1027" y="1202"/>
                    </a:lnTo>
                    <a:lnTo>
                      <a:pt x="1027" y="1203"/>
                    </a:lnTo>
                    <a:lnTo>
                      <a:pt x="1027" y="1204"/>
                    </a:lnTo>
                    <a:lnTo>
                      <a:pt x="1028" y="1204"/>
                    </a:lnTo>
                    <a:lnTo>
                      <a:pt x="1028" y="1206"/>
                    </a:lnTo>
                    <a:lnTo>
                      <a:pt x="1028" y="1207"/>
                    </a:lnTo>
                    <a:lnTo>
                      <a:pt x="1028" y="1208"/>
                    </a:lnTo>
                    <a:lnTo>
                      <a:pt x="1029" y="1208"/>
                    </a:lnTo>
                    <a:lnTo>
                      <a:pt x="1030" y="1208"/>
                    </a:lnTo>
                    <a:lnTo>
                      <a:pt x="1031" y="1208"/>
                    </a:lnTo>
                    <a:lnTo>
                      <a:pt x="1031" y="1209"/>
                    </a:lnTo>
                    <a:lnTo>
                      <a:pt x="1033" y="1209"/>
                    </a:lnTo>
                    <a:lnTo>
                      <a:pt x="1033" y="1211"/>
                    </a:lnTo>
                    <a:lnTo>
                      <a:pt x="1033" y="1212"/>
                    </a:lnTo>
                    <a:lnTo>
                      <a:pt x="1031" y="1212"/>
                    </a:lnTo>
                    <a:lnTo>
                      <a:pt x="1030" y="1213"/>
                    </a:lnTo>
                    <a:lnTo>
                      <a:pt x="1031" y="1213"/>
                    </a:lnTo>
                    <a:lnTo>
                      <a:pt x="1031" y="1214"/>
                    </a:lnTo>
                    <a:lnTo>
                      <a:pt x="1031" y="1216"/>
                    </a:lnTo>
                    <a:lnTo>
                      <a:pt x="1033" y="1216"/>
                    </a:lnTo>
                    <a:lnTo>
                      <a:pt x="1033" y="1217"/>
                    </a:lnTo>
                    <a:lnTo>
                      <a:pt x="1033" y="1218"/>
                    </a:lnTo>
                    <a:lnTo>
                      <a:pt x="1033" y="1219"/>
                    </a:lnTo>
                    <a:lnTo>
                      <a:pt x="1033" y="1221"/>
                    </a:lnTo>
                    <a:lnTo>
                      <a:pt x="1034" y="1221"/>
                    </a:lnTo>
                    <a:lnTo>
                      <a:pt x="1034" y="1222"/>
                    </a:lnTo>
                    <a:lnTo>
                      <a:pt x="1035" y="1222"/>
                    </a:lnTo>
                    <a:lnTo>
                      <a:pt x="1036" y="1222"/>
                    </a:lnTo>
                    <a:lnTo>
                      <a:pt x="1036" y="1223"/>
                    </a:lnTo>
                    <a:lnTo>
                      <a:pt x="1036" y="1224"/>
                    </a:lnTo>
                    <a:lnTo>
                      <a:pt x="1036" y="1225"/>
                    </a:lnTo>
                    <a:lnTo>
                      <a:pt x="1038" y="1227"/>
                    </a:lnTo>
                    <a:lnTo>
                      <a:pt x="1038" y="1228"/>
                    </a:lnTo>
                    <a:lnTo>
                      <a:pt x="1039" y="1229"/>
                    </a:lnTo>
                    <a:lnTo>
                      <a:pt x="1039" y="1230"/>
                    </a:lnTo>
                    <a:lnTo>
                      <a:pt x="1039" y="1232"/>
                    </a:lnTo>
                    <a:lnTo>
                      <a:pt x="1040" y="1233"/>
                    </a:lnTo>
                    <a:lnTo>
                      <a:pt x="1040" y="1234"/>
                    </a:lnTo>
                    <a:lnTo>
                      <a:pt x="1040" y="1235"/>
                    </a:lnTo>
                    <a:lnTo>
                      <a:pt x="1041" y="1235"/>
                    </a:lnTo>
                    <a:lnTo>
                      <a:pt x="1041" y="1237"/>
                    </a:lnTo>
                    <a:lnTo>
                      <a:pt x="1041" y="1238"/>
                    </a:lnTo>
                    <a:lnTo>
                      <a:pt x="1041" y="1239"/>
                    </a:lnTo>
                    <a:lnTo>
                      <a:pt x="1041" y="1240"/>
                    </a:lnTo>
                    <a:lnTo>
                      <a:pt x="1043" y="1240"/>
                    </a:lnTo>
                    <a:lnTo>
                      <a:pt x="1044" y="1240"/>
                    </a:lnTo>
                    <a:lnTo>
                      <a:pt x="1044" y="1242"/>
                    </a:lnTo>
                    <a:lnTo>
                      <a:pt x="1043" y="1243"/>
                    </a:lnTo>
                    <a:lnTo>
                      <a:pt x="1043" y="1244"/>
                    </a:lnTo>
                    <a:lnTo>
                      <a:pt x="1044" y="1244"/>
                    </a:lnTo>
                    <a:lnTo>
                      <a:pt x="1044" y="1245"/>
                    </a:lnTo>
                    <a:lnTo>
                      <a:pt x="1045" y="1245"/>
                    </a:lnTo>
                    <a:lnTo>
                      <a:pt x="1045" y="1247"/>
                    </a:lnTo>
                    <a:lnTo>
                      <a:pt x="1046" y="1247"/>
                    </a:lnTo>
                    <a:lnTo>
                      <a:pt x="1048" y="1248"/>
                    </a:lnTo>
                    <a:lnTo>
                      <a:pt x="1049" y="1248"/>
                    </a:lnTo>
                    <a:lnTo>
                      <a:pt x="1049" y="1249"/>
                    </a:lnTo>
                    <a:lnTo>
                      <a:pt x="1049" y="1250"/>
                    </a:lnTo>
                    <a:lnTo>
                      <a:pt x="1049" y="1251"/>
                    </a:lnTo>
                    <a:lnTo>
                      <a:pt x="1049" y="1253"/>
                    </a:lnTo>
                    <a:lnTo>
                      <a:pt x="1050" y="1253"/>
                    </a:lnTo>
                    <a:lnTo>
                      <a:pt x="1050" y="1254"/>
                    </a:lnTo>
                    <a:lnTo>
                      <a:pt x="1050" y="1255"/>
                    </a:lnTo>
                    <a:lnTo>
                      <a:pt x="1051" y="1256"/>
                    </a:lnTo>
                    <a:lnTo>
                      <a:pt x="1051" y="1258"/>
                    </a:lnTo>
                    <a:lnTo>
                      <a:pt x="1051" y="1259"/>
                    </a:lnTo>
                    <a:lnTo>
                      <a:pt x="1051" y="1260"/>
                    </a:lnTo>
                    <a:lnTo>
                      <a:pt x="1053" y="1260"/>
                    </a:lnTo>
                    <a:lnTo>
                      <a:pt x="1053" y="1261"/>
                    </a:lnTo>
                    <a:lnTo>
                      <a:pt x="1053" y="1263"/>
                    </a:lnTo>
                    <a:lnTo>
                      <a:pt x="1054" y="1263"/>
                    </a:lnTo>
                    <a:lnTo>
                      <a:pt x="1054" y="1264"/>
                    </a:lnTo>
                    <a:lnTo>
                      <a:pt x="1054" y="1265"/>
                    </a:lnTo>
                    <a:lnTo>
                      <a:pt x="1055" y="1266"/>
                    </a:lnTo>
                    <a:lnTo>
                      <a:pt x="1055" y="1268"/>
                    </a:lnTo>
                    <a:lnTo>
                      <a:pt x="1055" y="1269"/>
                    </a:lnTo>
                    <a:lnTo>
                      <a:pt x="1056" y="1269"/>
                    </a:lnTo>
                    <a:lnTo>
                      <a:pt x="1056" y="1270"/>
                    </a:lnTo>
                    <a:lnTo>
                      <a:pt x="1056" y="1271"/>
                    </a:lnTo>
                    <a:lnTo>
                      <a:pt x="1057" y="1273"/>
                    </a:lnTo>
                    <a:lnTo>
                      <a:pt x="1057" y="1274"/>
                    </a:lnTo>
                    <a:lnTo>
                      <a:pt x="1059" y="1274"/>
                    </a:lnTo>
                    <a:lnTo>
                      <a:pt x="1059" y="1275"/>
                    </a:lnTo>
                    <a:lnTo>
                      <a:pt x="1059" y="1276"/>
                    </a:lnTo>
                    <a:lnTo>
                      <a:pt x="1059" y="1277"/>
                    </a:lnTo>
                    <a:lnTo>
                      <a:pt x="1060" y="1277"/>
                    </a:lnTo>
                    <a:lnTo>
                      <a:pt x="1060" y="1279"/>
                    </a:lnTo>
                    <a:lnTo>
                      <a:pt x="1060" y="1280"/>
                    </a:lnTo>
                    <a:lnTo>
                      <a:pt x="1061" y="1280"/>
                    </a:lnTo>
                    <a:lnTo>
                      <a:pt x="1061" y="1281"/>
                    </a:lnTo>
                    <a:lnTo>
                      <a:pt x="1061" y="1282"/>
                    </a:lnTo>
                    <a:lnTo>
                      <a:pt x="1062" y="1282"/>
                    </a:lnTo>
                    <a:lnTo>
                      <a:pt x="1062" y="1284"/>
                    </a:lnTo>
                    <a:lnTo>
                      <a:pt x="1062" y="1285"/>
                    </a:lnTo>
                    <a:lnTo>
                      <a:pt x="1064" y="1285"/>
                    </a:lnTo>
                    <a:lnTo>
                      <a:pt x="1064" y="1286"/>
                    </a:lnTo>
                    <a:lnTo>
                      <a:pt x="1064" y="1287"/>
                    </a:lnTo>
                    <a:lnTo>
                      <a:pt x="1064" y="1289"/>
                    </a:lnTo>
                    <a:lnTo>
                      <a:pt x="1065" y="1289"/>
                    </a:lnTo>
                    <a:lnTo>
                      <a:pt x="1065" y="1290"/>
                    </a:lnTo>
                    <a:lnTo>
                      <a:pt x="1065" y="1291"/>
                    </a:lnTo>
                    <a:lnTo>
                      <a:pt x="1066" y="1291"/>
                    </a:lnTo>
                    <a:lnTo>
                      <a:pt x="1066" y="1292"/>
                    </a:lnTo>
                    <a:lnTo>
                      <a:pt x="1066" y="1294"/>
                    </a:lnTo>
                    <a:lnTo>
                      <a:pt x="1065" y="1294"/>
                    </a:lnTo>
                    <a:lnTo>
                      <a:pt x="1065" y="1295"/>
                    </a:lnTo>
                    <a:lnTo>
                      <a:pt x="1064" y="1295"/>
                    </a:lnTo>
                    <a:lnTo>
                      <a:pt x="1062" y="1296"/>
                    </a:lnTo>
                    <a:lnTo>
                      <a:pt x="1062" y="1297"/>
                    </a:lnTo>
                    <a:lnTo>
                      <a:pt x="1062" y="1299"/>
                    </a:lnTo>
                    <a:lnTo>
                      <a:pt x="1062" y="1300"/>
                    </a:lnTo>
                    <a:lnTo>
                      <a:pt x="1061" y="1300"/>
                    </a:lnTo>
                    <a:lnTo>
                      <a:pt x="1061" y="1301"/>
                    </a:lnTo>
                    <a:lnTo>
                      <a:pt x="1061" y="1302"/>
                    </a:lnTo>
                    <a:lnTo>
                      <a:pt x="1062" y="1302"/>
                    </a:lnTo>
                    <a:lnTo>
                      <a:pt x="1064" y="1302"/>
                    </a:lnTo>
                    <a:lnTo>
                      <a:pt x="1064" y="1303"/>
                    </a:lnTo>
                    <a:lnTo>
                      <a:pt x="1065" y="1303"/>
                    </a:lnTo>
                    <a:lnTo>
                      <a:pt x="1065" y="1305"/>
                    </a:lnTo>
                    <a:lnTo>
                      <a:pt x="1065" y="1306"/>
                    </a:lnTo>
                    <a:lnTo>
                      <a:pt x="1065" y="1307"/>
                    </a:lnTo>
                    <a:lnTo>
                      <a:pt x="1065" y="1308"/>
                    </a:lnTo>
                    <a:lnTo>
                      <a:pt x="1066" y="1310"/>
                    </a:lnTo>
                    <a:lnTo>
                      <a:pt x="1066" y="1311"/>
                    </a:lnTo>
                    <a:lnTo>
                      <a:pt x="1066" y="1312"/>
                    </a:lnTo>
                    <a:lnTo>
                      <a:pt x="1065" y="1312"/>
                    </a:lnTo>
                    <a:lnTo>
                      <a:pt x="1065" y="1313"/>
                    </a:lnTo>
                    <a:lnTo>
                      <a:pt x="1065" y="1315"/>
                    </a:lnTo>
                    <a:lnTo>
                      <a:pt x="1066" y="1316"/>
                    </a:lnTo>
                    <a:lnTo>
                      <a:pt x="1067" y="1316"/>
                    </a:lnTo>
                    <a:lnTo>
                      <a:pt x="1069" y="1316"/>
                    </a:lnTo>
                    <a:lnTo>
                      <a:pt x="1069" y="1317"/>
                    </a:lnTo>
                    <a:lnTo>
                      <a:pt x="1069" y="1318"/>
                    </a:lnTo>
                    <a:lnTo>
                      <a:pt x="1069" y="1320"/>
                    </a:lnTo>
                    <a:lnTo>
                      <a:pt x="1070" y="1320"/>
                    </a:lnTo>
                    <a:lnTo>
                      <a:pt x="1070" y="1321"/>
                    </a:lnTo>
                    <a:lnTo>
                      <a:pt x="1071" y="1321"/>
                    </a:lnTo>
                    <a:lnTo>
                      <a:pt x="1071" y="1322"/>
                    </a:lnTo>
                    <a:lnTo>
                      <a:pt x="1071" y="1323"/>
                    </a:lnTo>
                    <a:lnTo>
                      <a:pt x="1070" y="1323"/>
                    </a:lnTo>
                    <a:lnTo>
                      <a:pt x="1070" y="1325"/>
                    </a:lnTo>
                    <a:lnTo>
                      <a:pt x="1071" y="1325"/>
                    </a:lnTo>
                    <a:lnTo>
                      <a:pt x="1072" y="1325"/>
                    </a:lnTo>
                    <a:lnTo>
                      <a:pt x="1074" y="1325"/>
                    </a:lnTo>
                    <a:lnTo>
                      <a:pt x="1074" y="1326"/>
                    </a:lnTo>
                    <a:lnTo>
                      <a:pt x="1075" y="1326"/>
                    </a:lnTo>
                    <a:lnTo>
                      <a:pt x="1075" y="1327"/>
                    </a:lnTo>
                    <a:lnTo>
                      <a:pt x="1074" y="1327"/>
                    </a:lnTo>
                    <a:lnTo>
                      <a:pt x="1074" y="1328"/>
                    </a:lnTo>
                    <a:lnTo>
                      <a:pt x="1072" y="1328"/>
                    </a:lnTo>
                    <a:lnTo>
                      <a:pt x="1072" y="1329"/>
                    </a:lnTo>
                    <a:lnTo>
                      <a:pt x="1074" y="1329"/>
                    </a:lnTo>
                    <a:lnTo>
                      <a:pt x="1075" y="1331"/>
                    </a:lnTo>
                    <a:lnTo>
                      <a:pt x="1076" y="1331"/>
                    </a:lnTo>
                    <a:lnTo>
                      <a:pt x="1076" y="1332"/>
                    </a:lnTo>
                    <a:lnTo>
                      <a:pt x="1076" y="1333"/>
                    </a:lnTo>
                    <a:lnTo>
                      <a:pt x="1077" y="1334"/>
                    </a:lnTo>
                    <a:lnTo>
                      <a:pt x="1079" y="1334"/>
                    </a:lnTo>
                    <a:lnTo>
                      <a:pt x="1079" y="1336"/>
                    </a:lnTo>
                    <a:lnTo>
                      <a:pt x="1079" y="1337"/>
                    </a:lnTo>
                    <a:lnTo>
                      <a:pt x="1080" y="1338"/>
                    </a:lnTo>
                    <a:lnTo>
                      <a:pt x="1080" y="1339"/>
                    </a:lnTo>
                    <a:lnTo>
                      <a:pt x="1081" y="1341"/>
                    </a:lnTo>
                    <a:lnTo>
                      <a:pt x="1081" y="1342"/>
                    </a:lnTo>
                    <a:lnTo>
                      <a:pt x="1081" y="1343"/>
                    </a:lnTo>
                    <a:lnTo>
                      <a:pt x="1081" y="1344"/>
                    </a:lnTo>
                    <a:lnTo>
                      <a:pt x="1082" y="1344"/>
                    </a:lnTo>
                    <a:lnTo>
                      <a:pt x="1082" y="1346"/>
                    </a:lnTo>
                    <a:lnTo>
                      <a:pt x="1083" y="1346"/>
                    </a:lnTo>
                    <a:lnTo>
                      <a:pt x="1083" y="1344"/>
                    </a:lnTo>
                    <a:lnTo>
                      <a:pt x="1085" y="1344"/>
                    </a:lnTo>
                    <a:lnTo>
                      <a:pt x="1086" y="1344"/>
                    </a:lnTo>
                    <a:lnTo>
                      <a:pt x="1086" y="1346"/>
                    </a:lnTo>
                    <a:lnTo>
                      <a:pt x="1086" y="1347"/>
                    </a:lnTo>
                    <a:lnTo>
                      <a:pt x="1086" y="1348"/>
                    </a:lnTo>
                    <a:lnTo>
                      <a:pt x="1087" y="1348"/>
                    </a:lnTo>
                    <a:lnTo>
                      <a:pt x="1087" y="1349"/>
                    </a:lnTo>
                    <a:lnTo>
                      <a:pt x="1088" y="1349"/>
                    </a:lnTo>
                    <a:lnTo>
                      <a:pt x="1088" y="1351"/>
                    </a:lnTo>
                    <a:lnTo>
                      <a:pt x="1087" y="1351"/>
                    </a:lnTo>
                    <a:lnTo>
                      <a:pt x="1087" y="1352"/>
                    </a:lnTo>
                    <a:lnTo>
                      <a:pt x="1088" y="1352"/>
                    </a:lnTo>
                    <a:lnTo>
                      <a:pt x="1090" y="1352"/>
                    </a:lnTo>
                    <a:lnTo>
                      <a:pt x="1090" y="1353"/>
                    </a:lnTo>
                    <a:lnTo>
                      <a:pt x="1090" y="1360"/>
                    </a:lnTo>
                    <a:lnTo>
                      <a:pt x="1091" y="1362"/>
                    </a:lnTo>
                    <a:lnTo>
                      <a:pt x="1090" y="1362"/>
                    </a:lnTo>
                    <a:lnTo>
                      <a:pt x="1088" y="1362"/>
                    </a:lnTo>
                    <a:lnTo>
                      <a:pt x="1087" y="1362"/>
                    </a:lnTo>
                    <a:lnTo>
                      <a:pt x="1087" y="1360"/>
                    </a:lnTo>
                    <a:lnTo>
                      <a:pt x="1086" y="1359"/>
                    </a:lnTo>
                    <a:lnTo>
                      <a:pt x="1086" y="1360"/>
                    </a:lnTo>
                    <a:lnTo>
                      <a:pt x="1085" y="1360"/>
                    </a:lnTo>
                    <a:lnTo>
                      <a:pt x="1085" y="1362"/>
                    </a:lnTo>
                    <a:lnTo>
                      <a:pt x="1083" y="1362"/>
                    </a:lnTo>
                    <a:lnTo>
                      <a:pt x="1082" y="1362"/>
                    </a:lnTo>
                    <a:lnTo>
                      <a:pt x="1082" y="1363"/>
                    </a:lnTo>
                    <a:lnTo>
                      <a:pt x="1081" y="1362"/>
                    </a:lnTo>
                    <a:lnTo>
                      <a:pt x="1081" y="1363"/>
                    </a:lnTo>
                    <a:lnTo>
                      <a:pt x="1081" y="1362"/>
                    </a:lnTo>
                    <a:lnTo>
                      <a:pt x="1080" y="1362"/>
                    </a:lnTo>
                    <a:lnTo>
                      <a:pt x="1079" y="1362"/>
                    </a:lnTo>
                    <a:lnTo>
                      <a:pt x="1079" y="1363"/>
                    </a:lnTo>
                    <a:lnTo>
                      <a:pt x="1077" y="1363"/>
                    </a:lnTo>
                    <a:lnTo>
                      <a:pt x="1076" y="1364"/>
                    </a:lnTo>
                    <a:lnTo>
                      <a:pt x="1076" y="1365"/>
                    </a:lnTo>
                    <a:lnTo>
                      <a:pt x="1076" y="1364"/>
                    </a:lnTo>
                    <a:lnTo>
                      <a:pt x="1075" y="1364"/>
                    </a:lnTo>
                    <a:lnTo>
                      <a:pt x="1075" y="1363"/>
                    </a:lnTo>
                    <a:lnTo>
                      <a:pt x="1074" y="1362"/>
                    </a:lnTo>
                    <a:lnTo>
                      <a:pt x="1074" y="1360"/>
                    </a:lnTo>
                    <a:lnTo>
                      <a:pt x="1072" y="1359"/>
                    </a:lnTo>
                    <a:lnTo>
                      <a:pt x="1072" y="1358"/>
                    </a:lnTo>
                    <a:lnTo>
                      <a:pt x="1071" y="1358"/>
                    </a:lnTo>
                    <a:lnTo>
                      <a:pt x="1071" y="1357"/>
                    </a:lnTo>
                    <a:lnTo>
                      <a:pt x="1070" y="1355"/>
                    </a:lnTo>
                    <a:lnTo>
                      <a:pt x="1069" y="1354"/>
                    </a:lnTo>
                    <a:lnTo>
                      <a:pt x="1067" y="1354"/>
                    </a:lnTo>
                    <a:lnTo>
                      <a:pt x="1067" y="1353"/>
                    </a:lnTo>
                    <a:lnTo>
                      <a:pt x="1066" y="1353"/>
                    </a:lnTo>
                    <a:lnTo>
                      <a:pt x="1066" y="1352"/>
                    </a:lnTo>
                    <a:lnTo>
                      <a:pt x="1065" y="1352"/>
                    </a:lnTo>
                    <a:lnTo>
                      <a:pt x="1065" y="1351"/>
                    </a:lnTo>
                    <a:lnTo>
                      <a:pt x="1064" y="1349"/>
                    </a:lnTo>
                    <a:lnTo>
                      <a:pt x="1062" y="1349"/>
                    </a:lnTo>
                    <a:lnTo>
                      <a:pt x="1062" y="1348"/>
                    </a:lnTo>
                    <a:lnTo>
                      <a:pt x="1061" y="1347"/>
                    </a:lnTo>
                    <a:lnTo>
                      <a:pt x="1061" y="1346"/>
                    </a:lnTo>
                    <a:lnTo>
                      <a:pt x="1060" y="1346"/>
                    </a:lnTo>
                    <a:lnTo>
                      <a:pt x="1060" y="1344"/>
                    </a:lnTo>
                    <a:lnTo>
                      <a:pt x="1059" y="1343"/>
                    </a:lnTo>
                    <a:lnTo>
                      <a:pt x="1059" y="1342"/>
                    </a:lnTo>
                    <a:lnTo>
                      <a:pt x="1057" y="1342"/>
                    </a:lnTo>
                    <a:lnTo>
                      <a:pt x="1056" y="1342"/>
                    </a:lnTo>
                    <a:lnTo>
                      <a:pt x="1055" y="1342"/>
                    </a:lnTo>
                    <a:lnTo>
                      <a:pt x="1054" y="1342"/>
                    </a:lnTo>
                    <a:lnTo>
                      <a:pt x="1053" y="1342"/>
                    </a:lnTo>
                    <a:lnTo>
                      <a:pt x="1051" y="1341"/>
                    </a:lnTo>
                    <a:lnTo>
                      <a:pt x="1050" y="1341"/>
                    </a:lnTo>
                    <a:lnTo>
                      <a:pt x="1050" y="1339"/>
                    </a:lnTo>
                    <a:lnTo>
                      <a:pt x="1049" y="1339"/>
                    </a:lnTo>
                    <a:lnTo>
                      <a:pt x="1049" y="1338"/>
                    </a:lnTo>
                    <a:lnTo>
                      <a:pt x="1048" y="1338"/>
                    </a:lnTo>
                    <a:lnTo>
                      <a:pt x="1048" y="1337"/>
                    </a:lnTo>
                    <a:lnTo>
                      <a:pt x="1046" y="1337"/>
                    </a:lnTo>
                    <a:lnTo>
                      <a:pt x="1046" y="1336"/>
                    </a:lnTo>
                    <a:lnTo>
                      <a:pt x="1045" y="1336"/>
                    </a:lnTo>
                    <a:lnTo>
                      <a:pt x="1044" y="1334"/>
                    </a:lnTo>
                    <a:lnTo>
                      <a:pt x="1044" y="1333"/>
                    </a:lnTo>
                    <a:lnTo>
                      <a:pt x="1043" y="1333"/>
                    </a:lnTo>
                    <a:lnTo>
                      <a:pt x="1043" y="1332"/>
                    </a:lnTo>
                    <a:lnTo>
                      <a:pt x="1041" y="1332"/>
                    </a:lnTo>
                    <a:lnTo>
                      <a:pt x="1040" y="1331"/>
                    </a:lnTo>
                    <a:lnTo>
                      <a:pt x="1040" y="1329"/>
                    </a:lnTo>
                    <a:lnTo>
                      <a:pt x="1039" y="1328"/>
                    </a:lnTo>
                    <a:lnTo>
                      <a:pt x="1039" y="1327"/>
                    </a:lnTo>
                    <a:lnTo>
                      <a:pt x="1038" y="1327"/>
                    </a:lnTo>
                    <a:lnTo>
                      <a:pt x="1038" y="1326"/>
                    </a:lnTo>
                    <a:lnTo>
                      <a:pt x="1036" y="1325"/>
                    </a:lnTo>
                    <a:lnTo>
                      <a:pt x="1035" y="1323"/>
                    </a:lnTo>
                    <a:lnTo>
                      <a:pt x="1035" y="1322"/>
                    </a:lnTo>
                    <a:lnTo>
                      <a:pt x="1034" y="1322"/>
                    </a:lnTo>
                    <a:lnTo>
                      <a:pt x="1034" y="1321"/>
                    </a:lnTo>
                    <a:lnTo>
                      <a:pt x="1033" y="1320"/>
                    </a:lnTo>
                    <a:lnTo>
                      <a:pt x="1033" y="1318"/>
                    </a:lnTo>
                    <a:lnTo>
                      <a:pt x="1031" y="1318"/>
                    </a:lnTo>
                    <a:lnTo>
                      <a:pt x="1031" y="1317"/>
                    </a:lnTo>
                    <a:lnTo>
                      <a:pt x="1030" y="1316"/>
                    </a:lnTo>
                    <a:lnTo>
                      <a:pt x="1030" y="1315"/>
                    </a:lnTo>
                    <a:lnTo>
                      <a:pt x="1029" y="1313"/>
                    </a:lnTo>
                    <a:lnTo>
                      <a:pt x="1029" y="1312"/>
                    </a:lnTo>
                    <a:lnTo>
                      <a:pt x="1028" y="1312"/>
                    </a:lnTo>
                    <a:lnTo>
                      <a:pt x="1028" y="1311"/>
                    </a:lnTo>
                    <a:lnTo>
                      <a:pt x="1028" y="1310"/>
                    </a:lnTo>
                    <a:lnTo>
                      <a:pt x="1027" y="1310"/>
                    </a:lnTo>
                    <a:lnTo>
                      <a:pt x="1027" y="1308"/>
                    </a:lnTo>
                    <a:lnTo>
                      <a:pt x="1025" y="1308"/>
                    </a:lnTo>
                    <a:lnTo>
                      <a:pt x="1025" y="1307"/>
                    </a:lnTo>
                    <a:lnTo>
                      <a:pt x="1024" y="1307"/>
                    </a:lnTo>
                    <a:lnTo>
                      <a:pt x="1024" y="1306"/>
                    </a:lnTo>
                    <a:lnTo>
                      <a:pt x="1023" y="1306"/>
                    </a:lnTo>
                    <a:lnTo>
                      <a:pt x="1023" y="1305"/>
                    </a:lnTo>
                    <a:lnTo>
                      <a:pt x="1022" y="1303"/>
                    </a:lnTo>
                    <a:lnTo>
                      <a:pt x="1020" y="1303"/>
                    </a:lnTo>
                    <a:lnTo>
                      <a:pt x="1020" y="1302"/>
                    </a:lnTo>
                    <a:lnTo>
                      <a:pt x="1019" y="1302"/>
                    </a:lnTo>
                    <a:lnTo>
                      <a:pt x="1019" y="1301"/>
                    </a:lnTo>
                    <a:lnTo>
                      <a:pt x="1018" y="1300"/>
                    </a:lnTo>
                    <a:lnTo>
                      <a:pt x="1018" y="1299"/>
                    </a:lnTo>
                    <a:lnTo>
                      <a:pt x="1017" y="1299"/>
                    </a:lnTo>
                    <a:lnTo>
                      <a:pt x="1017" y="1297"/>
                    </a:lnTo>
                    <a:lnTo>
                      <a:pt x="1015" y="1296"/>
                    </a:lnTo>
                    <a:lnTo>
                      <a:pt x="1015" y="1295"/>
                    </a:lnTo>
                    <a:lnTo>
                      <a:pt x="1014" y="1295"/>
                    </a:lnTo>
                    <a:lnTo>
                      <a:pt x="1014" y="1294"/>
                    </a:lnTo>
                    <a:lnTo>
                      <a:pt x="1013" y="1291"/>
                    </a:lnTo>
                    <a:lnTo>
                      <a:pt x="1012" y="1291"/>
                    </a:lnTo>
                    <a:lnTo>
                      <a:pt x="1012" y="1290"/>
                    </a:lnTo>
                    <a:lnTo>
                      <a:pt x="1010" y="1289"/>
                    </a:lnTo>
                    <a:lnTo>
                      <a:pt x="1010" y="1287"/>
                    </a:lnTo>
                    <a:lnTo>
                      <a:pt x="1009" y="1287"/>
                    </a:lnTo>
                    <a:lnTo>
                      <a:pt x="1009" y="1286"/>
                    </a:lnTo>
                    <a:lnTo>
                      <a:pt x="1008" y="1286"/>
                    </a:lnTo>
                    <a:lnTo>
                      <a:pt x="1008" y="1285"/>
                    </a:lnTo>
                    <a:lnTo>
                      <a:pt x="1007" y="1285"/>
                    </a:lnTo>
                    <a:lnTo>
                      <a:pt x="1007" y="1284"/>
                    </a:lnTo>
                    <a:lnTo>
                      <a:pt x="1005" y="1284"/>
                    </a:lnTo>
                    <a:lnTo>
                      <a:pt x="1005" y="1282"/>
                    </a:lnTo>
                    <a:lnTo>
                      <a:pt x="1004" y="1282"/>
                    </a:lnTo>
                    <a:lnTo>
                      <a:pt x="1004" y="1281"/>
                    </a:lnTo>
                    <a:lnTo>
                      <a:pt x="1003" y="1281"/>
                    </a:lnTo>
                    <a:lnTo>
                      <a:pt x="1003" y="1280"/>
                    </a:lnTo>
                    <a:lnTo>
                      <a:pt x="1002" y="1280"/>
                    </a:lnTo>
                    <a:lnTo>
                      <a:pt x="1002" y="1279"/>
                    </a:lnTo>
                    <a:lnTo>
                      <a:pt x="1001" y="1277"/>
                    </a:lnTo>
                    <a:lnTo>
                      <a:pt x="999" y="1277"/>
                    </a:lnTo>
                    <a:lnTo>
                      <a:pt x="999" y="1276"/>
                    </a:lnTo>
                    <a:lnTo>
                      <a:pt x="998" y="1276"/>
                    </a:lnTo>
                    <a:lnTo>
                      <a:pt x="997" y="1275"/>
                    </a:lnTo>
                    <a:lnTo>
                      <a:pt x="996" y="1275"/>
                    </a:lnTo>
                    <a:lnTo>
                      <a:pt x="996" y="1274"/>
                    </a:lnTo>
                    <a:lnTo>
                      <a:pt x="994" y="1274"/>
                    </a:lnTo>
                    <a:lnTo>
                      <a:pt x="993" y="1273"/>
                    </a:lnTo>
                    <a:lnTo>
                      <a:pt x="992" y="1273"/>
                    </a:lnTo>
                    <a:lnTo>
                      <a:pt x="992" y="1271"/>
                    </a:lnTo>
                    <a:lnTo>
                      <a:pt x="991" y="1271"/>
                    </a:lnTo>
                    <a:lnTo>
                      <a:pt x="991" y="1270"/>
                    </a:lnTo>
                    <a:lnTo>
                      <a:pt x="989" y="1270"/>
                    </a:lnTo>
                    <a:lnTo>
                      <a:pt x="988" y="1270"/>
                    </a:lnTo>
                    <a:lnTo>
                      <a:pt x="988" y="1269"/>
                    </a:lnTo>
                    <a:lnTo>
                      <a:pt x="987" y="1269"/>
                    </a:lnTo>
                    <a:lnTo>
                      <a:pt x="986" y="1268"/>
                    </a:lnTo>
                    <a:lnTo>
                      <a:pt x="984" y="1268"/>
                    </a:lnTo>
                    <a:lnTo>
                      <a:pt x="984" y="1266"/>
                    </a:lnTo>
                    <a:lnTo>
                      <a:pt x="982" y="1265"/>
                    </a:lnTo>
                    <a:lnTo>
                      <a:pt x="979" y="1263"/>
                    </a:lnTo>
                    <a:lnTo>
                      <a:pt x="978" y="1263"/>
                    </a:lnTo>
                    <a:lnTo>
                      <a:pt x="977" y="1261"/>
                    </a:lnTo>
                    <a:lnTo>
                      <a:pt x="976" y="1261"/>
                    </a:lnTo>
                    <a:lnTo>
                      <a:pt x="975" y="1260"/>
                    </a:lnTo>
                    <a:lnTo>
                      <a:pt x="973" y="1260"/>
                    </a:lnTo>
                    <a:lnTo>
                      <a:pt x="972" y="1259"/>
                    </a:lnTo>
                    <a:lnTo>
                      <a:pt x="971" y="1259"/>
                    </a:lnTo>
                    <a:lnTo>
                      <a:pt x="971" y="1258"/>
                    </a:lnTo>
                    <a:lnTo>
                      <a:pt x="971" y="1256"/>
                    </a:lnTo>
                    <a:lnTo>
                      <a:pt x="971" y="1254"/>
                    </a:lnTo>
                    <a:lnTo>
                      <a:pt x="971" y="1255"/>
                    </a:lnTo>
                    <a:lnTo>
                      <a:pt x="970" y="1255"/>
                    </a:lnTo>
                    <a:lnTo>
                      <a:pt x="970" y="1256"/>
                    </a:lnTo>
                    <a:lnTo>
                      <a:pt x="970" y="1258"/>
                    </a:lnTo>
                    <a:lnTo>
                      <a:pt x="970" y="1259"/>
                    </a:lnTo>
                    <a:lnTo>
                      <a:pt x="968" y="1260"/>
                    </a:lnTo>
                    <a:lnTo>
                      <a:pt x="967" y="1260"/>
                    </a:lnTo>
                    <a:lnTo>
                      <a:pt x="967" y="1261"/>
                    </a:lnTo>
                    <a:lnTo>
                      <a:pt x="966" y="1261"/>
                    </a:lnTo>
                    <a:lnTo>
                      <a:pt x="965" y="1261"/>
                    </a:lnTo>
                    <a:lnTo>
                      <a:pt x="965" y="1260"/>
                    </a:lnTo>
                    <a:lnTo>
                      <a:pt x="963" y="1260"/>
                    </a:lnTo>
                    <a:lnTo>
                      <a:pt x="962" y="1261"/>
                    </a:lnTo>
                    <a:lnTo>
                      <a:pt x="961" y="1260"/>
                    </a:lnTo>
                    <a:lnTo>
                      <a:pt x="960" y="1260"/>
                    </a:lnTo>
                    <a:lnTo>
                      <a:pt x="958" y="1261"/>
                    </a:lnTo>
                    <a:lnTo>
                      <a:pt x="957" y="1261"/>
                    </a:lnTo>
                    <a:lnTo>
                      <a:pt x="957" y="1263"/>
                    </a:lnTo>
                    <a:lnTo>
                      <a:pt x="956" y="1263"/>
                    </a:lnTo>
                    <a:lnTo>
                      <a:pt x="955" y="1263"/>
                    </a:lnTo>
                    <a:lnTo>
                      <a:pt x="955" y="1264"/>
                    </a:lnTo>
                    <a:lnTo>
                      <a:pt x="955" y="1265"/>
                    </a:lnTo>
                    <a:lnTo>
                      <a:pt x="955" y="1266"/>
                    </a:lnTo>
                    <a:lnTo>
                      <a:pt x="953" y="1266"/>
                    </a:lnTo>
                    <a:lnTo>
                      <a:pt x="952" y="1266"/>
                    </a:lnTo>
                    <a:lnTo>
                      <a:pt x="952" y="1268"/>
                    </a:lnTo>
                    <a:lnTo>
                      <a:pt x="951" y="1268"/>
                    </a:lnTo>
                    <a:lnTo>
                      <a:pt x="950" y="1268"/>
                    </a:lnTo>
                    <a:lnTo>
                      <a:pt x="950" y="1269"/>
                    </a:lnTo>
                    <a:lnTo>
                      <a:pt x="949" y="1269"/>
                    </a:lnTo>
                    <a:lnTo>
                      <a:pt x="947" y="1270"/>
                    </a:lnTo>
                    <a:lnTo>
                      <a:pt x="946" y="1270"/>
                    </a:lnTo>
                    <a:lnTo>
                      <a:pt x="945" y="1271"/>
                    </a:lnTo>
                    <a:lnTo>
                      <a:pt x="944" y="1271"/>
                    </a:lnTo>
                    <a:lnTo>
                      <a:pt x="942" y="1273"/>
                    </a:lnTo>
                    <a:lnTo>
                      <a:pt x="941" y="1273"/>
                    </a:lnTo>
                    <a:lnTo>
                      <a:pt x="940" y="1273"/>
                    </a:lnTo>
                    <a:lnTo>
                      <a:pt x="940" y="1274"/>
                    </a:lnTo>
                    <a:lnTo>
                      <a:pt x="939" y="1274"/>
                    </a:lnTo>
                    <a:lnTo>
                      <a:pt x="937" y="1275"/>
                    </a:lnTo>
                    <a:lnTo>
                      <a:pt x="936" y="1275"/>
                    </a:lnTo>
                    <a:lnTo>
                      <a:pt x="935" y="1276"/>
                    </a:lnTo>
                    <a:lnTo>
                      <a:pt x="934" y="1276"/>
                    </a:lnTo>
                    <a:lnTo>
                      <a:pt x="934" y="1277"/>
                    </a:lnTo>
                    <a:lnTo>
                      <a:pt x="932" y="1277"/>
                    </a:lnTo>
                    <a:lnTo>
                      <a:pt x="931" y="1277"/>
                    </a:lnTo>
                    <a:lnTo>
                      <a:pt x="930" y="1279"/>
                    </a:lnTo>
                    <a:lnTo>
                      <a:pt x="929" y="1279"/>
                    </a:lnTo>
                    <a:lnTo>
                      <a:pt x="929" y="1280"/>
                    </a:lnTo>
                    <a:lnTo>
                      <a:pt x="927" y="1280"/>
                    </a:lnTo>
                    <a:lnTo>
                      <a:pt x="926" y="1280"/>
                    </a:lnTo>
                    <a:lnTo>
                      <a:pt x="926" y="1281"/>
                    </a:lnTo>
                    <a:lnTo>
                      <a:pt x="925" y="1281"/>
                    </a:lnTo>
                    <a:lnTo>
                      <a:pt x="923" y="1282"/>
                    </a:lnTo>
                    <a:lnTo>
                      <a:pt x="913" y="1287"/>
                    </a:lnTo>
                    <a:lnTo>
                      <a:pt x="906" y="1291"/>
                    </a:lnTo>
                    <a:lnTo>
                      <a:pt x="904" y="1292"/>
                    </a:lnTo>
                    <a:lnTo>
                      <a:pt x="897" y="1289"/>
                    </a:lnTo>
                    <a:lnTo>
                      <a:pt x="892" y="1286"/>
                    </a:lnTo>
                    <a:lnTo>
                      <a:pt x="890" y="1286"/>
                    </a:lnTo>
                    <a:lnTo>
                      <a:pt x="890" y="1285"/>
                    </a:lnTo>
                    <a:lnTo>
                      <a:pt x="889" y="1285"/>
                    </a:lnTo>
                    <a:lnTo>
                      <a:pt x="889" y="1284"/>
                    </a:lnTo>
                    <a:lnTo>
                      <a:pt x="889" y="1282"/>
                    </a:lnTo>
                    <a:lnTo>
                      <a:pt x="888" y="1281"/>
                    </a:lnTo>
                    <a:lnTo>
                      <a:pt x="888" y="1280"/>
                    </a:lnTo>
                    <a:lnTo>
                      <a:pt x="888" y="1279"/>
                    </a:lnTo>
                    <a:lnTo>
                      <a:pt x="888" y="1277"/>
                    </a:lnTo>
                    <a:lnTo>
                      <a:pt x="888" y="1276"/>
                    </a:lnTo>
                    <a:lnTo>
                      <a:pt x="888" y="1275"/>
                    </a:lnTo>
                    <a:lnTo>
                      <a:pt x="889" y="1275"/>
                    </a:lnTo>
                    <a:lnTo>
                      <a:pt x="889" y="1274"/>
                    </a:lnTo>
                    <a:lnTo>
                      <a:pt x="889" y="1271"/>
                    </a:lnTo>
                    <a:lnTo>
                      <a:pt x="889" y="1269"/>
                    </a:lnTo>
                    <a:lnTo>
                      <a:pt x="889" y="1268"/>
                    </a:lnTo>
                    <a:lnTo>
                      <a:pt x="888" y="1268"/>
                    </a:lnTo>
                    <a:lnTo>
                      <a:pt x="888" y="1266"/>
                    </a:lnTo>
                    <a:lnTo>
                      <a:pt x="888" y="1265"/>
                    </a:lnTo>
                    <a:lnTo>
                      <a:pt x="887" y="1265"/>
                    </a:lnTo>
                    <a:lnTo>
                      <a:pt x="887" y="1264"/>
                    </a:lnTo>
                    <a:lnTo>
                      <a:pt x="887" y="1263"/>
                    </a:lnTo>
                    <a:lnTo>
                      <a:pt x="885" y="1263"/>
                    </a:lnTo>
                    <a:lnTo>
                      <a:pt x="884" y="1263"/>
                    </a:lnTo>
                    <a:lnTo>
                      <a:pt x="883" y="1263"/>
                    </a:lnTo>
                    <a:lnTo>
                      <a:pt x="882" y="1263"/>
                    </a:lnTo>
                    <a:lnTo>
                      <a:pt x="880" y="1263"/>
                    </a:lnTo>
                    <a:lnTo>
                      <a:pt x="879" y="1263"/>
                    </a:lnTo>
                    <a:lnTo>
                      <a:pt x="879" y="1261"/>
                    </a:lnTo>
                    <a:lnTo>
                      <a:pt x="878" y="1261"/>
                    </a:lnTo>
                    <a:lnTo>
                      <a:pt x="878" y="1260"/>
                    </a:lnTo>
                    <a:lnTo>
                      <a:pt x="878" y="1259"/>
                    </a:lnTo>
                    <a:lnTo>
                      <a:pt x="878" y="1258"/>
                    </a:lnTo>
                    <a:lnTo>
                      <a:pt x="877" y="1258"/>
                    </a:lnTo>
                    <a:lnTo>
                      <a:pt x="877" y="1256"/>
                    </a:lnTo>
                    <a:lnTo>
                      <a:pt x="877" y="1255"/>
                    </a:lnTo>
                    <a:lnTo>
                      <a:pt x="877" y="1254"/>
                    </a:lnTo>
                    <a:lnTo>
                      <a:pt x="875" y="1253"/>
                    </a:lnTo>
                    <a:lnTo>
                      <a:pt x="875" y="1251"/>
                    </a:lnTo>
                    <a:lnTo>
                      <a:pt x="874" y="1250"/>
                    </a:lnTo>
                    <a:lnTo>
                      <a:pt x="873" y="1249"/>
                    </a:lnTo>
                    <a:lnTo>
                      <a:pt x="872" y="1249"/>
                    </a:lnTo>
                    <a:lnTo>
                      <a:pt x="872" y="1248"/>
                    </a:lnTo>
                    <a:lnTo>
                      <a:pt x="871" y="1248"/>
                    </a:lnTo>
                    <a:lnTo>
                      <a:pt x="871" y="1247"/>
                    </a:lnTo>
                    <a:lnTo>
                      <a:pt x="869" y="1245"/>
                    </a:lnTo>
                    <a:lnTo>
                      <a:pt x="869" y="1244"/>
                    </a:lnTo>
                    <a:lnTo>
                      <a:pt x="868" y="1244"/>
                    </a:lnTo>
                    <a:lnTo>
                      <a:pt x="868" y="1243"/>
                    </a:lnTo>
                    <a:lnTo>
                      <a:pt x="868" y="1242"/>
                    </a:lnTo>
                    <a:lnTo>
                      <a:pt x="867" y="1242"/>
                    </a:lnTo>
                    <a:lnTo>
                      <a:pt x="867" y="1240"/>
                    </a:lnTo>
                    <a:lnTo>
                      <a:pt x="867" y="1239"/>
                    </a:lnTo>
                    <a:lnTo>
                      <a:pt x="867" y="1238"/>
                    </a:lnTo>
                    <a:lnTo>
                      <a:pt x="866" y="1238"/>
                    </a:lnTo>
                    <a:lnTo>
                      <a:pt x="866" y="1237"/>
                    </a:lnTo>
                    <a:lnTo>
                      <a:pt x="866" y="1235"/>
                    </a:lnTo>
                    <a:lnTo>
                      <a:pt x="864" y="1233"/>
                    </a:lnTo>
                    <a:lnTo>
                      <a:pt x="862" y="1229"/>
                    </a:lnTo>
                    <a:lnTo>
                      <a:pt x="861" y="1227"/>
                    </a:lnTo>
                    <a:lnTo>
                      <a:pt x="859" y="1227"/>
                    </a:lnTo>
                    <a:lnTo>
                      <a:pt x="858" y="1225"/>
                    </a:lnTo>
                    <a:lnTo>
                      <a:pt x="858" y="1224"/>
                    </a:lnTo>
                    <a:lnTo>
                      <a:pt x="857" y="1224"/>
                    </a:lnTo>
                    <a:lnTo>
                      <a:pt x="857" y="1223"/>
                    </a:lnTo>
                    <a:lnTo>
                      <a:pt x="856" y="1223"/>
                    </a:lnTo>
                    <a:lnTo>
                      <a:pt x="856" y="1222"/>
                    </a:lnTo>
                    <a:lnTo>
                      <a:pt x="853" y="1218"/>
                    </a:lnTo>
                    <a:lnTo>
                      <a:pt x="848" y="1213"/>
                    </a:lnTo>
                    <a:lnTo>
                      <a:pt x="846" y="1211"/>
                    </a:lnTo>
                    <a:lnTo>
                      <a:pt x="845" y="1208"/>
                    </a:lnTo>
                    <a:lnTo>
                      <a:pt x="843" y="1208"/>
                    </a:lnTo>
                    <a:lnTo>
                      <a:pt x="843" y="1207"/>
                    </a:lnTo>
                    <a:lnTo>
                      <a:pt x="842" y="1207"/>
                    </a:lnTo>
                    <a:lnTo>
                      <a:pt x="842" y="1206"/>
                    </a:lnTo>
                    <a:lnTo>
                      <a:pt x="841" y="1206"/>
                    </a:lnTo>
                    <a:lnTo>
                      <a:pt x="841" y="1204"/>
                    </a:lnTo>
                    <a:lnTo>
                      <a:pt x="840" y="1204"/>
                    </a:lnTo>
                    <a:lnTo>
                      <a:pt x="840" y="1203"/>
                    </a:lnTo>
                    <a:lnTo>
                      <a:pt x="838" y="1203"/>
                    </a:lnTo>
                    <a:lnTo>
                      <a:pt x="838" y="1202"/>
                    </a:lnTo>
                    <a:lnTo>
                      <a:pt x="837" y="1201"/>
                    </a:lnTo>
                    <a:lnTo>
                      <a:pt x="836" y="1199"/>
                    </a:lnTo>
                    <a:lnTo>
                      <a:pt x="835" y="1198"/>
                    </a:lnTo>
                    <a:lnTo>
                      <a:pt x="835" y="1197"/>
                    </a:lnTo>
                    <a:lnTo>
                      <a:pt x="833" y="1197"/>
                    </a:lnTo>
                    <a:lnTo>
                      <a:pt x="833" y="1196"/>
                    </a:lnTo>
                    <a:lnTo>
                      <a:pt x="832" y="1196"/>
                    </a:lnTo>
                    <a:lnTo>
                      <a:pt x="832" y="1195"/>
                    </a:lnTo>
                    <a:lnTo>
                      <a:pt x="831" y="1193"/>
                    </a:lnTo>
                    <a:lnTo>
                      <a:pt x="830" y="1192"/>
                    </a:lnTo>
                    <a:lnTo>
                      <a:pt x="828" y="1191"/>
                    </a:lnTo>
                    <a:lnTo>
                      <a:pt x="826" y="1187"/>
                    </a:lnTo>
                    <a:lnTo>
                      <a:pt x="823" y="1185"/>
                    </a:lnTo>
                    <a:lnTo>
                      <a:pt x="823" y="1183"/>
                    </a:lnTo>
                    <a:lnTo>
                      <a:pt x="822" y="1182"/>
                    </a:lnTo>
                    <a:lnTo>
                      <a:pt x="821" y="1181"/>
                    </a:lnTo>
                    <a:lnTo>
                      <a:pt x="820" y="1181"/>
                    </a:lnTo>
                    <a:lnTo>
                      <a:pt x="820" y="1180"/>
                    </a:lnTo>
                    <a:lnTo>
                      <a:pt x="819" y="1180"/>
                    </a:lnTo>
                    <a:lnTo>
                      <a:pt x="819" y="1178"/>
                    </a:lnTo>
                    <a:lnTo>
                      <a:pt x="817" y="1178"/>
                    </a:lnTo>
                    <a:lnTo>
                      <a:pt x="817" y="1177"/>
                    </a:lnTo>
                    <a:lnTo>
                      <a:pt x="817" y="1176"/>
                    </a:lnTo>
                    <a:lnTo>
                      <a:pt x="816" y="1176"/>
                    </a:lnTo>
                    <a:lnTo>
                      <a:pt x="816" y="1175"/>
                    </a:lnTo>
                    <a:lnTo>
                      <a:pt x="815" y="1175"/>
                    </a:lnTo>
                    <a:lnTo>
                      <a:pt x="815" y="1173"/>
                    </a:lnTo>
                    <a:lnTo>
                      <a:pt x="814" y="1173"/>
                    </a:lnTo>
                    <a:lnTo>
                      <a:pt x="814" y="1172"/>
                    </a:lnTo>
                    <a:lnTo>
                      <a:pt x="812" y="1172"/>
                    </a:lnTo>
                    <a:lnTo>
                      <a:pt x="812" y="1171"/>
                    </a:lnTo>
                    <a:lnTo>
                      <a:pt x="811" y="1171"/>
                    </a:lnTo>
                    <a:lnTo>
                      <a:pt x="811" y="1170"/>
                    </a:lnTo>
                    <a:lnTo>
                      <a:pt x="810" y="1170"/>
                    </a:lnTo>
                    <a:lnTo>
                      <a:pt x="810" y="1169"/>
                    </a:lnTo>
                    <a:lnTo>
                      <a:pt x="809" y="1169"/>
                    </a:lnTo>
                    <a:lnTo>
                      <a:pt x="809" y="1167"/>
                    </a:lnTo>
                    <a:lnTo>
                      <a:pt x="807" y="1166"/>
                    </a:lnTo>
                    <a:lnTo>
                      <a:pt x="806" y="1165"/>
                    </a:lnTo>
                    <a:lnTo>
                      <a:pt x="806" y="1164"/>
                    </a:lnTo>
                    <a:lnTo>
                      <a:pt x="805" y="1164"/>
                    </a:lnTo>
                    <a:lnTo>
                      <a:pt x="805" y="1162"/>
                    </a:lnTo>
                    <a:lnTo>
                      <a:pt x="804" y="1162"/>
                    </a:lnTo>
                    <a:lnTo>
                      <a:pt x="804" y="1161"/>
                    </a:lnTo>
                    <a:lnTo>
                      <a:pt x="802" y="1160"/>
                    </a:lnTo>
                    <a:lnTo>
                      <a:pt x="801" y="1160"/>
                    </a:lnTo>
                    <a:lnTo>
                      <a:pt x="801" y="1159"/>
                    </a:lnTo>
                    <a:lnTo>
                      <a:pt x="800" y="1157"/>
                    </a:lnTo>
                    <a:lnTo>
                      <a:pt x="799" y="1156"/>
                    </a:lnTo>
                    <a:lnTo>
                      <a:pt x="797" y="1155"/>
                    </a:lnTo>
                    <a:lnTo>
                      <a:pt x="797" y="1154"/>
                    </a:lnTo>
                    <a:lnTo>
                      <a:pt x="796" y="1154"/>
                    </a:lnTo>
                    <a:lnTo>
                      <a:pt x="796" y="1152"/>
                    </a:lnTo>
                    <a:lnTo>
                      <a:pt x="795" y="1152"/>
                    </a:lnTo>
                    <a:lnTo>
                      <a:pt x="795" y="1151"/>
                    </a:lnTo>
                    <a:lnTo>
                      <a:pt x="794" y="1151"/>
                    </a:lnTo>
                    <a:lnTo>
                      <a:pt x="794" y="1150"/>
                    </a:lnTo>
                    <a:lnTo>
                      <a:pt x="793" y="1150"/>
                    </a:lnTo>
                    <a:lnTo>
                      <a:pt x="793" y="1149"/>
                    </a:lnTo>
                    <a:lnTo>
                      <a:pt x="791" y="1147"/>
                    </a:lnTo>
                    <a:lnTo>
                      <a:pt x="790" y="1146"/>
                    </a:lnTo>
                    <a:lnTo>
                      <a:pt x="789" y="1145"/>
                    </a:lnTo>
                    <a:lnTo>
                      <a:pt x="789" y="1144"/>
                    </a:lnTo>
                    <a:lnTo>
                      <a:pt x="788" y="1144"/>
                    </a:lnTo>
                    <a:lnTo>
                      <a:pt x="788" y="1143"/>
                    </a:lnTo>
                    <a:lnTo>
                      <a:pt x="786" y="1143"/>
                    </a:lnTo>
                    <a:lnTo>
                      <a:pt x="786" y="1141"/>
                    </a:lnTo>
                    <a:lnTo>
                      <a:pt x="785" y="1141"/>
                    </a:lnTo>
                    <a:lnTo>
                      <a:pt x="785" y="1140"/>
                    </a:lnTo>
                    <a:lnTo>
                      <a:pt x="784" y="1140"/>
                    </a:lnTo>
                    <a:lnTo>
                      <a:pt x="784" y="1139"/>
                    </a:lnTo>
                    <a:lnTo>
                      <a:pt x="783" y="1138"/>
                    </a:lnTo>
                    <a:lnTo>
                      <a:pt x="781" y="1136"/>
                    </a:lnTo>
                    <a:lnTo>
                      <a:pt x="781" y="1135"/>
                    </a:lnTo>
                    <a:lnTo>
                      <a:pt x="780" y="1135"/>
                    </a:lnTo>
                    <a:lnTo>
                      <a:pt x="780" y="1134"/>
                    </a:lnTo>
                    <a:lnTo>
                      <a:pt x="779" y="1134"/>
                    </a:lnTo>
                    <a:lnTo>
                      <a:pt x="779" y="1133"/>
                    </a:lnTo>
                    <a:lnTo>
                      <a:pt x="778" y="1133"/>
                    </a:lnTo>
                    <a:lnTo>
                      <a:pt x="778" y="1131"/>
                    </a:lnTo>
                    <a:lnTo>
                      <a:pt x="776" y="1131"/>
                    </a:lnTo>
                    <a:lnTo>
                      <a:pt x="776" y="1130"/>
                    </a:lnTo>
                    <a:lnTo>
                      <a:pt x="775" y="1130"/>
                    </a:lnTo>
                    <a:lnTo>
                      <a:pt x="775" y="1129"/>
                    </a:lnTo>
                    <a:lnTo>
                      <a:pt x="774" y="1128"/>
                    </a:lnTo>
                    <a:lnTo>
                      <a:pt x="774" y="1126"/>
                    </a:lnTo>
                    <a:lnTo>
                      <a:pt x="773" y="1126"/>
                    </a:lnTo>
                    <a:lnTo>
                      <a:pt x="773" y="1125"/>
                    </a:lnTo>
                    <a:lnTo>
                      <a:pt x="771" y="1125"/>
                    </a:lnTo>
                    <a:lnTo>
                      <a:pt x="771" y="1124"/>
                    </a:lnTo>
                    <a:lnTo>
                      <a:pt x="771" y="1123"/>
                    </a:lnTo>
                    <a:lnTo>
                      <a:pt x="771" y="1124"/>
                    </a:lnTo>
                    <a:lnTo>
                      <a:pt x="773" y="1124"/>
                    </a:lnTo>
                    <a:lnTo>
                      <a:pt x="773" y="1123"/>
                    </a:lnTo>
                    <a:lnTo>
                      <a:pt x="774" y="1123"/>
                    </a:lnTo>
                    <a:lnTo>
                      <a:pt x="774" y="1124"/>
                    </a:lnTo>
                    <a:lnTo>
                      <a:pt x="774" y="1123"/>
                    </a:lnTo>
                    <a:lnTo>
                      <a:pt x="775" y="1123"/>
                    </a:lnTo>
                    <a:lnTo>
                      <a:pt x="775" y="1121"/>
                    </a:lnTo>
                    <a:lnTo>
                      <a:pt x="774" y="1121"/>
                    </a:lnTo>
                    <a:lnTo>
                      <a:pt x="775" y="1121"/>
                    </a:lnTo>
                    <a:lnTo>
                      <a:pt x="775" y="1120"/>
                    </a:lnTo>
                    <a:lnTo>
                      <a:pt x="776" y="1120"/>
                    </a:lnTo>
                    <a:lnTo>
                      <a:pt x="776" y="1119"/>
                    </a:lnTo>
                    <a:lnTo>
                      <a:pt x="778" y="1119"/>
                    </a:lnTo>
                    <a:lnTo>
                      <a:pt x="779" y="1119"/>
                    </a:lnTo>
                    <a:lnTo>
                      <a:pt x="779" y="1120"/>
                    </a:lnTo>
                    <a:lnTo>
                      <a:pt x="780" y="1120"/>
                    </a:lnTo>
                    <a:lnTo>
                      <a:pt x="780" y="1121"/>
                    </a:lnTo>
                    <a:lnTo>
                      <a:pt x="781" y="1121"/>
                    </a:lnTo>
                    <a:lnTo>
                      <a:pt x="781" y="1120"/>
                    </a:lnTo>
                    <a:lnTo>
                      <a:pt x="783" y="1120"/>
                    </a:lnTo>
                    <a:lnTo>
                      <a:pt x="784" y="1120"/>
                    </a:lnTo>
                    <a:lnTo>
                      <a:pt x="784" y="1119"/>
                    </a:lnTo>
                    <a:lnTo>
                      <a:pt x="783" y="1119"/>
                    </a:lnTo>
                    <a:lnTo>
                      <a:pt x="783" y="1118"/>
                    </a:lnTo>
                    <a:lnTo>
                      <a:pt x="784" y="1118"/>
                    </a:lnTo>
                    <a:lnTo>
                      <a:pt x="784" y="1119"/>
                    </a:lnTo>
                    <a:lnTo>
                      <a:pt x="785" y="1119"/>
                    </a:lnTo>
                    <a:lnTo>
                      <a:pt x="786" y="1119"/>
                    </a:lnTo>
                    <a:lnTo>
                      <a:pt x="788" y="1119"/>
                    </a:lnTo>
                    <a:lnTo>
                      <a:pt x="789" y="1119"/>
                    </a:lnTo>
                    <a:lnTo>
                      <a:pt x="789" y="1120"/>
                    </a:lnTo>
                    <a:lnTo>
                      <a:pt x="789" y="1119"/>
                    </a:lnTo>
                    <a:lnTo>
                      <a:pt x="789" y="1118"/>
                    </a:lnTo>
                    <a:lnTo>
                      <a:pt x="789" y="1117"/>
                    </a:lnTo>
                    <a:lnTo>
                      <a:pt x="790" y="1117"/>
                    </a:lnTo>
                    <a:lnTo>
                      <a:pt x="791" y="1117"/>
                    </a:lnTo>
                    <a:lnTo>
                      <a:pt x="791" y="1115"/>
                    </a:lnTo>
                    <a:lnTo>
                      <a:pt x="793" y="1115"/>
                    </a:lnTo>
                    <a:lnTo>
                      <a:pt x="794" y="1115"/>
                    </a:lnTo>
                    <a:lnTo>
                      <a:pt x="794" y="1117"/>
                    </a:lnTo>
                    <a:lnTo>
                      <a:pt x="795" y="1117"/>
                    </a:lnTo>
                    <a:lnTo>
                      <a:pt x="796" y="1117"/>
                    </a:lnTo>
                    <a:lnTo>
                      <a:pt x="796" y="1115"/>
                    </a:lnTo>
                    <a:lnTo>
                      <a:pt x="797" y="1115"/>
                    </a:lnTo>
                    <a:lnTo>
                      <a:pt x="796" y="1114"/>
                    </a:lnTo>
                    <a:lnTo>
                      <a:pt x="796" y="1113"/>
                    </a:lnTo>
                    <a:lnTo>
                      <a:pt x="797" y="1113"/>
                    </a:lnTo>
                    <a:lnTo>
                      <a:pt x="797" y="1112"/>
                    </a:lnTo>
                    <a:lnTo>
                      <a:pt x="797" y="1110"/>
                    </a:lnTo>
                    <a:lnTo>
                      <a:pt x="797" y="1109"/>
                    </a:lnTo>
                    <a:lnTo>
                      <a:pt x="799" y="1108"/>
                    </a:lnTo>
                    <a:lnTo>
                      <a:pt x="800" y="1108"/>
                    </a:lnTo>
                    <a:lnTo>
                      <a:pt x="800" y="1107"/>
                    </a:lnTo>
                    <a:lnTo>
                      <a:pt x="799" y="1107"/>
                    </a:lnTo>
                    <a:lnTo>
                      <a:pt x="799" y="1105"/>
                    </a:lnTo>
                    <a:lnTo>
                      <a:pt x="800" y="1105"/>
                    </a:lnTo>
                    <a:lnTo>
                      <a:pt x="800" y="1104"/>
                    </a:lnTo>
                    <a:lnTo>
                      <a:pt x="800" y="1103"/>
                    </a:lnTo>
                    <a:lnTo>
                      <a:pt x="800" y="1102"/>
                    </a:lnTo>
                    <a:lnTo>
                      <a:pt x="800" y="1100"/>
                    </a:lnTo>
                    <a:lnTo>
                      <a:pt x="800" y="1099"/>
                    </a:lnTo>
                    <a:lnTo>
                      <a:pt x="799" y="1099"/>
                    </a:lnTo>
                    <a:lnTo>
                      <a:pt x="799" y="1098"/>
                    </a:lnTo>
                    <a:lnTo>
                      <a:pt x="799" y="1097"/>
                    </a:lnTo>
                    <a:lnTo>
                      <a:pt x="799" y="1095"/>
                    </a:lnTo>
                    <a:lnTo>
                      <a:pt x="799" y="1094"/>
                    </a:lnTo>
                    <a:lnTo>
                      <a:pt x="800" y="1094"/>
                    </a:lnTo>
                    <a:lnTo>
                      <a:pt x="801" y="1093"/>
                    </a:lnTo>
                    <a:lnTo>
                      <a:pt x="802" y="1093"/>
                    </a:lnTo>
                    <a:lnTo>
                      <a:pt x="802" y="1092"/>
                    </a:lnTo>
                    <a:lnTo>
                      <a:pt x="802" y="1091"/>
                    </a:lnTo>
                    <a:lnTo>
                      <a:pt x="804" y="1091"/>
                    </a:lnTo>
                    <a:lnTo>
                      <a:pt x="804" y="1089"/>
                    </a:lnTo>
                    <a:lnTo>
                      <a:pt x="805" y="1089"/>
                    </a:lnTo>
                    <a:lnTo>
                      <a:pt x="805" y="1088"/>
                    </a:lnTo>
                    <a:lnTo>
                      <a:pt x="806" y="1088"/>
                    </a:lnTo>
                    <a:lnTo>
                      <a:pt x="806" y="1087"/>
                    </a:lnTo>
                    <a:lnTo>
                      <a:pt x="807" y="1087"/>
                    </a:lnTo>
                    <a:lnTo>
                      <a:pt x="807" y="1086"/>
                    </a:lnTo>
                    <a:lnTo>
                      <a:pt x="807" y="1084"/>
                    </a:lnTo>
                    <a:lnTo>
                      <a:pt x="809" y="1084"/>
                    </a:lnTo>
                    <a:lnTo>
                      <a:pt x="809" y="1083"/>
                    </a:lnTo>
                    <a:lnTo>
                      <a:pt x="810" y="1083"/>
                    </a:lnTo>
                    <a:lnTo>
                      <a:pt x="810" y="1082"/>
                    </a:lnTo>
                    <a:lnTo>
                      <a:pt x="811" y="1082"/>
                    </a:lnTo>
                    <a:lnTo>
                      <a:pt x="812" y="1082"/>
                    </a:lnTo>
                    <a:lnTo>
                      <a:pt x="814" y="1081"/>
                    </a:lnTo>
                    <a:lnTo>
                      <a:pt x="815" y="1081"/>
                    </a:lnTo>
                    <a:lnTo>
                      <a:pt x="815" y="1082"/>
                    </a:lnTo>
                    <a:lnTo>
                      <a:pt x="816" y="1082"/>
                    </a:lnTo>
                    <a:lnTo>
                      <a:pt x="816" y="1081"/>
                    </a:lnTo>
                    <a:lnTo>
                      <a:pt x="815" y="1081"/>
                    </a:lnTo>
                    <a:lnTo>
                      <a:pt x="814" y="1079"/>
                    </a:lnTo>
                    <a:lnTo>
                      <a:pt x="811" y="1078"/>
                    </a:lnTo>
                    <a:lnTo>
                      <a:pt x="810" y="1078"/>
                    </a:lnTo>
                    <a:lnTo>
                      <a:pt x="810" y="1077"/>
                    </a:lnTo>
                    <a:lnTo>
                      <a:pt x="810" y="1076"/>
                    </a:lnTo>
                    <a:lnTo>
                      <a:pt x="810" y="1074"/>
                    </a:lnTo>
                    <a:lnTo>
                      <a:pt x="809" y="1073"/>
                    </a:lnTo>
                    <a:lnTo>
                      <a:pt x="807" y="1072"/>
                    </a:lnTo>
                    <a:lnTo>
                      <a:pt x="806" y="1072"/>
                    </a:lnTo>
                    <a:lnTo>
                      <a:pt x="805" y="1072"/>
                    </a:lnTo>
                    <a:lnTo>
                      <a:pt x="804" y="1072"/>
                    </a:lnTo>
                    <a:lnTo>
                      <a:pt x="797" y="1069"/>
                    </a:lnTo>
                    <a:lnTo>
                      <a:pt x="796" y="1069"/>
                    </a:lnTo>
                    <a:lnTo>
                      <a:pt x="795" y="1069"/>
                    </a:lnTo>
                    <a:lnTo>
                      <a:pt x="794" y="1069"/>
                    </a:lnTo>
                    <a:lnTo>
                      <a:pt x="791" y="1069"/>
                    </a:lnTo>
                    <a:lnTo>
                      <a:pt x="790" y="1069"/>
                    </a:lnTo>
                    <a:lnTo>
                      <a:pt x="789" y="1069"/>
                    </a:lnTo>
                    <a:lnTo>
                      <a:pt x="786" y="1069"/>
                    </a:lnTo>
                    <a:lnTo>
                      <a:pt x="784" y="1071"/>
                    </a:lnTo>
                    <a:lnTo>
                      <a:pt x="781" y="1071"/>
                    </a:lnTo>
                    <a:lnTo>
                      <a:pt x="780" y="1071"/>
                    </a:lnTo>
                    <a:lnTo>
                      <a:pt x="779" y="1071"/>
                    </a:lnTo>
                    <a:lnTo>
                      <a:pt x="775" y="1069"/>
                    </a:lnTo>
                    <a:lnTo>
                      <a:pt x="771" y="1068"/>
                    </a:lnTo>
                    <a:lnTo>
                      <a:pt x="770" y="1068"/>
                    </a:lnTo>
                    <a:lnTo>
                      <a:pt x="769" y="1068"/>
                    </a:lnTo>
                    <a:lnTo>
                      <a:pt x="768" y="1067"/>
                    </a:lnTo>
                    <a:lnTo>
                      <a:pt x="767" y="1066"/>
                    </a:lnTo>
                    <a:lnTo>
                      <a:pt x="765" y="1065"/>
                    </a:lnTo>
                    <a:lnTo>
                      <a:pt x="764" y="1065"/>
                    </a:lnTo>
                    <a:lnTo>
                      <a:pt x="764" y="1063"/>
                    </a:lnTo>
                    <a:lnTo>
                      <a:pt x="763" y="1063"/>
                    </a:lnTo>
                    <a:lnTo>
                      <a:pt x="763" y="1062"/>
                    </a:lnTo>
                    <a:lnTo>
                      <a:pt x="762" y="1062"/>
                    </a:lnTo>
                    <a:lnTo>
                      <a:pt x="762" y="1061"/>
                    </a:lnTo>
                    <a:lnTo>
                      <a:pt x="760" y="1058"/>
                    </a:lnTo>
                    <a:lnTo>
                      <a:pt x="759" y="1058"/>
                    </a:lnTo>
                    <a:lnTo>
                      <a:pt x="758" y="1058"/>
                    </a:lnTo>
                    <a:lnTo>
                      <a:pt x="757" y="1058"/>
                    </a:lnTo>
                    <a:lnTo>
                      <a:pt x="755" y="1058"/>
                    </a:lnTo>
                    <a:lnTo>
                      <a:pt x="754" y="1058"/>
                    </a:lnTo>
                    <a:lnTo>
                      <a:pt x="753" y="1058"/>
                    </a:lnTo>
                    <a:lnTo>
                      <a:pt x="753" y="1057"/>
                    </a:lnTo>
                    <a:lnTo>
                      <a:pt x="752" y="1057"/>
                    </a:lnTo>
                    <a:lnTo>
                      <a:pt x="753" y="1056"/>
                    </a:lnTo>
                    <a:lnTo>
                      <a:pt x="753" y="1055"/>
                    </a:lnTo>
                    <a:lnTo>
                      <a:pt x="752" y="1055"/>
                    </a:lnTo>
                    <a:lnTo>
                      <a:pt x="752" y="1053"/>
                    </a:lnTo>
                    <a:lnTo>
                      <a:pt x="750" y="1053"/>
                    </a:lnTo>
                    <a:lnTo>
                      <a:pt x="749" y="1053"/>
                    </a:lnTo>
                    <a:lnTo>
                      <a:pt x="749" y="1052"/>
                    </a:lnTo>
                    <a:lnTo>
                      <a:pt x="749" y="1051"/>
                    </a:lnTo>
                    <a:lnTo>
                      <a:pt x="748" y="1051"/>
                    </a:lnTo>
                    <a:lnTo>
                      <a:pt x="747" y="1051"/>
                    </a:lnTo>
                    <a:lnTo>
                      <a:pt x="745" y="1050"/>
                    </a:lnTo>
                    <a:lnTo>
                      <a:pt x="742" y="1048"/>
                    </a:lnTo>
                    <a:lnTo>
                      <a:pt x="738" y="1047"/>
                    </a:lnTo>
                    <a:lnTo>
                      <a:pt x="733" y="1045"/>
                    </a:lnTo>
                    <a:lnTo>
                      <a:pt x="733" y="1046"/>
                    </a:lnTo>
                    <a:lnTo>
                      <a:pt x="733" y="1045"/>
                    </a:lnTo>
                    <a:lnTo>
                      <a:pt x="732" y="1045"/>
                    </a:lnTo>
                    <a:lnTo>
                      <a:pt x="731" y="1045"/>
                    </a:lnTo>
                    <a:lnTo>
                      <a:pt x="729" y="1043"/>
                    </a:lnTo>
                    <a:lnTo>
                      <a:pt x="728" y="1043"/>
                    </a:lnTo>
                    <a:lnTo>
                      <a:pt x="727" y="1043"/>
                    </a:lnTo>
                    <a:lnTo>
                      <a:pt x="727" y="1042"/>
                    </a:lnTo>
                    <a:lnTo>
                      <a:pt x="726" y="1042"/>
                    </a:lnTo>
                    <a:lnTo>
                      <a:pt x="724" y="1042"/>
                    </a:lnTo>
                    <a:lnTo>
                      <a:pt x="723" y="1041"/>
                    </a:lnTo>
                    <a:lnTo>
                      <a:pt x="722" y="1041"/>
                    </a:lnTo>
                    <a:lnTo>
                      <a:pt x="721" y="1040"/>
                    </a:lnTo>
                    <a:lnTo>
                      <a:pt x="719" y="1040"/>
                    </a:lnTo>
                    <a:lnTo>
                      <a:pt x="718" y="1039"/>
                    </a:lnTo>
                    <a:lnTo>
                      <a:pt x="717" y="1039"/>
                    </a:lnTo>
                    <a:lnTo>
                      <a:pt x="717" y="1037"/>
                    </a:lnTo>
                    <a:lnTo>
                      <a:pt x="716" y="1037"/>
                    </a:lnTo>
                    <a:lnTo>
                      <a:pt x="715" y="1036"/>
                    </a:lnTo>
                    <a:lnTo>
                      <a:pt x="713" y="1035"/>
                    </a:lnTo>
                    <a:lnTo>
                      <a:pt x="712" y="1035"/>
                    </a:lnTo>
                    <a:lnTo>
                      <a:pt x="712" y="1034"/>
                    </a:lnTo>
                    <a:lnTo>
                      <a:pt x="711" y="1034"/>
                    </a:lnTo>
                    <a:lnTo>
                      <a:pt x="710" y="1032"/>
                    </a:lnTo>
                    <a:lnTo>
                      <a:pt x="708" y="1032"/>
                    </a:lnTo>
                    <a:lnTo>
                      <a:pt x="708" y="1031"/>
                    </a:lnTo>
                    <a:lnTo>
                      <a:pt x="707" y="1031"/>
                    </a:lnTo>
                    <a:lnTo>
                      <a:pt x="706" y="1030"/>
                    </a:lnTo>
                    <a:lnTo>
                      <a:pt x="705" y="1030"/>
                    </a:lnTo>
                    <a:lnTo>
                      <a:pt x="705" y="1029"/>
                    </a:lnTo>
                    <a:lnTo>
                      <a:pt x="703" y="1029"/>
                    </a:lnTo>
                    <a:lnTo>
                      <a:pt x="702" y="1027"/>
                    </a:lnTo>
                    <a:lnTo>
                      <a:pt x="701" y="1026"/>
                    </a:lnTo>
                    <a:lnTo>
                      <a:pt x="700" y="1026"/>
                    </a:lnTo>
                    <a:lnTo>
                      <a:pt x="700" y="1025"/>
                    </a:lnTo>
                    <a:lnTo>
                      <a:pt x="697" y="1024"/>
                    </a:lnTo>
                    <a:lnTo>
                      <a:pt x="695" y="1022"/>
                    </a:lnTo>
                    <a:lnTo>
                      <a:pt x="695" y="1021"/>
                    </a:lnTo>
                    <a:lnTo>
                      <a:pt x="693" y="1021"/>
                    </a:lnTo>
                    <a:lnTo>
                      <a:pt x="692" y="1020"/>
                    </a:lnTo>
                    <a:lnTo>
                      <a:pt x="691" y="1020"/>
                    </a:lnTo>
                    <a:lnTo>
                      <a:pt x="690" y="1020"/>
                    </a:lnTo>
                    <a:lnTo>
                      <a:pt x="690" y="1019"/>
                    </a:lnTo>
                    <a:lnTo>
                      <a:pt x="689" y="1019"/>
                    </a:lnTo>
                    <a:lnTo>
                      <a:pt x="687" y="1017"/>
                    </a:lnTo>
                    <a:lnTo>
                      <a:pt x="686" y="1017"/>
                    </a:lnTo>
                    <a:lnTo>
                      <a:pt x="685" y="1017"/>
                    </a:lnTo>
                    <a:lnTo>
                      <a:pt x="681" y="1017"/>
                    </a:lnTo>
                    <a:lnTo>
                      <a:pt x="679" y="1017"/>
                    </a:lnTo>
                    <a:lnTo>
                      <a:pt x="675" y="1017"/>
                    </a:lnTo>
                    <a:lnTo>
                      <a:pt x="672" y="1016"/>
                    </a:lnTo>
                    <a:lnTo>
                      <a:pt x="671" y="1016"/>
                    </a:lnTo>
                    <a:lnTo>
                      <a:pt x="670" y="1016"/>
                    </a:lnTo>
                    <a:lnTo>
                      <a:pt x="670" y="1015"/>
                    </a:lnTo>
                    <a:lnTo>
                      <a:pt x="669" y="1015"/>
                    </a:lnTo>
                    <a:lnTo>
                      <a:pt x="667" y="1015"/>
                    </a:lnTo>
                    <a:lnTo>
                      <a:pt x="666" y="1015"/>
                    </a:lnTo>
                    <a:lnTo>
                      <a:pt x="665" y="1015"/>
                    </a:lnTo>
                    <a:lnTo>
                      <a:pt x="664" y="1014"/>
                    </a:lnTo>
                    <a:lnTo>
                      <a:pt x="663" y="1013"/>
                    </a:lnTo>
                    <a:lnTo>
                      <a:pt x="661" y="1013"/>
                    </a:lnTo>
                    <a:lnTo>
                      <a:pt x="660" y="1013"/>
                    </a:lnTo>
                    <a:lnTo>
                      <a:pt x="659" y="1013"/>
                    </a:lnTo>
                    <a:lnTo>
                      <a:pt x="659" y="1011"/>
                    </a:lnTo>
                    <a:lnTo>
                      <a:pt x="659" y="1010"/>
                    </a:lnTo>
                    <a:lnTo>
                      <a:pt x="659" y="1008"/>
                    </a:lnTo>
                    <a:lnTo>
                      <a:pt x="658" y="1008"/>
                    </a:lnTo>
                    <a:lnTo>
                      <a:pt x="658" y="1005"/>
                    </a:lnTo>
                    <a:lnTo>
                      <a:pt x="658" y="1004"/>
                    </a:lnTo>
                    <a:lnTo>
                      <a:pt x="656" y="1004"/>
                    </a:lnTo>
                    <a:lnTo>
                      <a:pt x="656" y="1003"/>
                    </a:lnTo>
                    <a:lnTo>
                      <a:pt x="655" y="1003"/>
                    </a:lnTo>
                    <a:lnTo>
                      <a:pt x="655" y="1001"/>
                    </a:lnTo>
                    <a:lnTo>
                      <a:pt x="654" y="1000"/>
                    </a:lnTo>
                    <a:lnTo>
                      <a:pt x="654" y="999"/>
                    </a:lnTo>
                    <a:lnTo>
                      <a:pt x="653" y="999"/>
                    </a:lnTo>
                    <a:lnTo>
                      <a:pt x="651" y="999"/>
                    </a:lnTo>
                    <a:lnTo>
                      <a:pt x="650" y="998"/>
                    </a:lnTo>
                    <a:lnTo>
                      <a:pt x="649" y="996"/>
                    </a:lnTo>
                    <a:lnTo>
                      <a:pt x="648" y="996"/>
                    </a:lnTo>
                    <a:lnTo>
                      <a:pt x="648" y="995"/>
                    </a:lnTo>
                    <a:lnTo>
                      <a:pt x="648" y="994"/>
                    </a:lnTo>
                    <a:lnTo>
                      <a:pt x="646" y="994"/>
                    </a:lnTo>
                    <a:lnTo>
                      <a:pt x="646" y="993"/>
                    </a:lnTo>
                    <a:lnTo>
                      <a:pt x="645" y="993"/>
                    </a:lnTo>
                    <a:lnTo>
                      <a:pt x="644" y="991"/>
                    </a:lnTo>
                    <a:lnTo>
                      <a:pt x="643" y="990"/>
                    </a:lnTo>
                    <a:lnTo>
                      <a:pt x="641" y="990"/>
                    </a:lnTo>
                    <a:lnTo>
                      <a:pt x="640" y="990"/>
                    </a:lnTo>
                    <a:lnTo>
                      <a:pt x="639" y="990"/>
                    </a:lnTo>
                    <a:lnTo>
                      <a:pt x="638" y="990"/>
                    </a:lnTo>
                    <a:lnTo>
                      <a:pt x="637" y="990"/>
                    </a:lnTo>
                    <a:lnTo>
                      <a:pt x="635" y="990"/>
                    </a:lnTo>
                    <a:lnTo>
                      <a:pt x="634" y="990"/>
                    </a:lnTo>
                    <a:lnTo>
                      <a:pt x="633" y="990"/>
                    </a:lnTo>
                    <a:lnTo>
                      <a:pt x="632" y="990"/>
                    </a:lnTo>
                    <a:lnTo>
                      <a:pt x="630" y="990"/>
                    </a:lnTo>
                    <a:lnTo>
                      <a:pt x="629" y="990"/>
                    </a:lnTo>
                    <a:lnTo>
                      <a:pt x="628" y="990"/>
                    </a:lnTo>
                    <a:lnTo>
                      <a:pt x="627" y="990"/>
                    </a:lnTo>
                    <a:lnTo>
                      <a:pt x="625" y="989"/>
                    </a:lnTo>
                    <a:lnTo>
                      <a:pt x="624" y="989"/>
                    </a:lnTo>
                    <a:lnTo>
                      <a:pt x="625" y="988"/>
                    </a:lnTo>
                    <a:lnTo>
                      <a:pt x="625" y="987"/>
                    </a:lnTo>
                    <a:lnTo>
                      <a:pt x="624" y="987"/>
                    </a:lnTo>
                    <a:lnTo>
                      <a:pt x="623" y="987"/>
                    </a:lnTo>
                    <a:lnTo>
                      <a:pt x="623" y="985"/>
                    </a:lnTo>
                    <a:lnTo>
                      <a:pt x="622" y="985"/>
                    </a:lnTo>
                    <a:lnTo>
                      <a:pt x="620" y="984"/>
                    </a:lnTo>
                    <a:lnTo>
                      <a:pt x="620" y="983"/>
                    </a:lnTo>
                    <a:lnTo>
                      <a:pt x="619" y="983"/>
                    </a:lnTo>
                    <a:lnTo>
                      <a:pt x="619" y="982"/>
                    </a:lnTo>
                    <a:lnTo>
                      <a:pt x="619" y="980"/>
                    </a:lnTo>
                    <a:lnTo>
                      <a:pt x="618" y="980"/>
                    </a:lnTo>
                    <a:lnTo>
                      <a:pt x="618" y="979"/>
                    </a:lnTo>
                    <a:lnTo>
                      <a:pt x="617" y="979"/>
                    </a:lnTo>
                    <a:lnTo>
                      <a:pt x="617" y="978"/>
                    </a:lnTo>
                    <a:lnTo>
                      <a:pt x="615" y="978"/>
                    </a:lnTo>
                    <a:lnTo>
                      <a:pt x="615" y="977"/>
                    </a:lnTo>
                    <a:lnTo>
                      <a:pt x="615" y="975"/>
                    </a:lnTo>
                    <a:lnTo>
                      <a:pt x="615" y="974"/>
                    </a:lnTo>
                    <a:lnTo>
                      <a:pt x="614" y="974"/>
                    </a:lnTo>
                    <a:lnTo>
                      <a:pt x="614" y="973"/>
                    </a:lnTo>
                    <a:lnTo>
                      <a:pt x="615" y="973"/>
                    </a:lnTo>
                    <a:lnTo>
                      <a:pt x="617" y="973"/>
                    </a:lnTo>
                    <a:lnTo>
                      <a:pt x="617" y="972"/>
                    </a:lnTo>
                    <a:lnTo>
                      <a:pt x="617" y="970"/>
                    </a:lnTo>
                    <a:lnTo>
                      <a:pt x="617" y="969"/>
                    </a:lnTo>
                    <a:lnTo>
                      <a:pt x="618" y="969"/>
                    </a:lnTo>
                    <a:lnTo>
                      <a:pt x="618" y="968"/>
                    </a:lnTo>
                    <a:lnTo>
                      <a:pt x="617" y="967"/>
                    </a:lnTo>
                    <a:lnTo>
                      <a:pt x="618" y="967"/>
                    </a:lnTo>
                    <a:lnTo>
                      <a:pt x="618" y="965"/>
                    </a:lnTo>
                    <a:lnTo>
                      <a:pt x="618" y="964"/>
                    </a:lnTo>
                    <a:lnTo>
                      <a:pt x="618" y="963"/>
                    </a:lnTo>
                    <a:lnTo>
                      <a:pt x="617" y="963"/>
                    </a:lnTo>
                    <a:lnTo>
                      <a:pt x="617" y="962"/>
                    </a:lnTo>
                    <a:lnTo>
                      <a:pt x="615" y="962"/>
                    </a:lnTo>
                    <a:lnTo>
                      <a:pt x="615" y="961"/>
                    </a:lnTo>
                    <a:lnTo>
                      <a:pt x="615" y="959"/>
                    </a:lnTo>
                    <a:lnTo>
                      <a:pt x="614" y="958"/>
                    </a:lnTo>
                    <a:lnTo>
                      <a:pt x="613" y="958"/>
                    </a:lnTo>
                    <a:lnTo>
                      <a:pt x="613" y="957"/>
                    </a:lnTo>
                    <a:lnTo>
                      <a:pt x="612" y="957"/>
                    </a:lnTo>
                    <a:lnTo>
                      <a:pt x="611" y="957"/>
                    </a:lnTo>
                    <a:lnTo>
                      <a:pt x="611" y="956"/>
                    </a:lnTo>
                    <a:lnTo>
                      <a:pt x="612" y="956"/>
                    </a:lnTo>
                    <a:lnTo>
                      <a:pt x="613" y="956"/>
                    </a:lnTo>
                    <a:lnTo>
                      <a:pt x="613" y="954"/>
                    </a:lnTo>
                    <a:lnTo>
                      <a:pt x="612" y="953"/>
                    </a:lnTo>
                    <a:lnTo>
                      <a:pt x="611" y="953"/>
                    </a:lnTo>
                    <a:lnTo>
                      <a:pt x="611" y="952"/>
                    </a:lnTo>
                    <a:lnTo>
                      <a:pt x="611" y="951"/>
                    </a:lnTo>
                    <a:lnTo>
                      <a:pt x="612" y="951"/>
                    </a:lnTo>
                    <a:lnTo>
                      <a:pt x="612" y="949"/>
                    </a:lnTo>
                    <a:lnTo>
                      <a:pt x="611" y="949"/>
                    </a:lnTo>
                    <a:lnTo>
                      <a:pt x="611" y="948"/>
                    </a:lnTo>
                    <a:lnTo>
                      <a:pt x="611" y="947"/>
                    </a:lnTo>
                    <a:lnTo>
                      <a:pt x="612" y="946"/>
                    </a:lnTo>
                    <a:lnTo>
                      <a:pt x="613" y="944"/>
                    </a:lnTo>
                    <a:lnTo>
                      <a:pt x="614" y="944"/>
                    </a:lnTo>
                    <a:lnTo>
                      <a:pt x="614" y="943"/>
                    </a:lnTo>
                    <a:lnTo>
                      <a:pt x="614" y="942"/>
                    </a:lnTo>
                    <a:lnTo>
                      <a:pt x="614" y="941"/>
                    </a:lnTo>
                    <a:lnTo>
                      <a:pt x="614" y="939"/>
                    </a:lnTo>
                    <a:lnTo>
                      <a:pt x="615" y="939"/>
                    </a:lnTo>
                    <a:lnTo>
                      <a:pt x="615" y="938"/>
                    </a:lnTo>
                    <a:lnTo>
                      <a:pt x="617" y="937"/>
                    </a:lnTo>
                    <a:lnTo>
                      <a:pt x="617" y="936"/>
                    </a:lnTo>
                    <a:lnTo>
                      <a:pt x="617" y="935"/>
                    </a:lnTo>
                    <a:lnTo>
                      <a:pt x="615" y="935"/>
                    </a:lnTo>
                    <a:lnTo>
                      <a:pt x="615" y="936"/>
                    </a:lnTo>
                    <a:lnTo>
                      <a:pt x="614" y="936"/>
                    </a:lnTo>
                    <a:lnTo>
                      <a:pt x="614" y="935"/>
                    </a:lnTo>
                    <a:lnTo>
                      <a:pt x="614" y="933"/>
                    </a:lnTo>
                    <a:lnTo>
                      <a:pt x="615" y="932"/>
                    </a:lnTo>
                    <a:lnTo>
                      <a:pt x="615" y="931"/>
                    </a:lnTo>
                    <a:lnTo>
                      <a:pt x="617" y="931"/>
                    </a:lnTo>
                    <a:lnTo>
                      <a:pt x="617" y="930"/>
                    </a:lnTo>
                    <a:lnTo>
                      <a:pt x="615" y="930"/>
                    </a:lnTo>
                    <a:lnTo>
                      <a:pt x="614" y="930"/>
                    </a:lnTo>
                    <a:lnTo>
                      <a:pt x="613" y="930"/>
                    </a:lnTo>
                    <a:lnTo>
                      <a:pt x="613" y="928"/>
                    </a:lnTo>
                    <a:lnTo>
                      <a:pt x="613" y="927"/>
                    </a:lnTo>
                    <a:lnTo>
                      <a:pt x="612" y="926"/>
                    </a:lnTo>
                    <a:lnTo>
                      <a:pt x="613" y="925"/>
                    </a:lnTo>
                    <a:lnTo>
                      <a:pt x="613" y="923"/>
                    </a:lnTo>
                    <a:lnTo>
                      <a:pt x="613" y="922"/>
                    </a:lnTo>
                    <a:lnTo>
                      <a:pt x="613" y="921"/>
                    </a:lnTo>
                    <a:lnTo>
                      <a:pt x="612" y="921"/>
                    </a:lnTo>
                    <a:lnTo>
                      <a:pt x="611" y="921"/>
                    </a:lnTo>
                    <a:lnTo>
                      <a:pt x="609" y="921"/>
                    </a:lnTo>
                    <a:lnTo>
                      <a:pt x="608" y="922"/>
                    </a:lnTo>
                    <a:lnTo>
                      <a:pt x="607" y="922"/>
                    </a:lnTo>
                    <a:lnTo>
                      <a:pt x="606" y="922"/>
                    </a:lnTo>
                    <a:lnTo>
                      <a:pt x="604" y="922"/>
                    </a:lnTo>
                    <a:lnTo>
                      <a:pt x="604" y="921"/>
                    </a:lnTo>
                    <a:lnTo>
                      <a:pt x="603" y="921"/>
                    </a:lnTo>
                    <a:lnTo>
                      <a:pt x="602" y="921"/>
                    </a:lnTo>
                    <a:lnTo>
                      <a:pt x="601" y="921"/>
                    </a:lnTo>
                    <a:lnTo>
                      <a:pt x="601" y="920"/>
                    </a:lnTo>
                    <a:lnTo>
                      <a:pt x="599" y="920"/>
                    </a:lnTo>
                    <a:lnTo>
                      <a:pt x="599" y="918"/>
                    </a:lnTo>
                    <a:lnTo>
                      <a:pt x="598" y="917"/>
                    </a:lnTo>
                    <a:lnTo>
                      <a:pt x="594" y="912"/>
                    </a:lnTo>
                    <a:lnTo>
                      <a:pt x="589" y="906"/>
                    </a:lnTo>
                    <a:lnTo>
                      <a:pt x="586" y="901"/>
                    </a:lnTo>
                    <a:lnTo>
                      <a:pt x="585" y="900"/>
                    </a:lnTo>
                    <a:lnTo>
                      <a:pt x="583" y="899"/>
                    </a:lnTo>
                    <a:lnTo>
                      <a:pt x="582" y="896"/>
                    </a:lnTo>
                    <a:lnTo>
                      <a:pt x="578" y="891"/>
                    </a:lnTo>
                    <a:lnTo>
                      <a:pt x="576" y="887"/>
                    </a:lnTo>
                    <a:lnTo>
                      <a:pt x="573" y="884"/>
                    </a:lnTo>
                    <a:lnTo>
                      <a:pt x="572" y="883"/>
                    </a:lnTo>
                    <a:lnTo>
                      <a:pt x="571" y="881"/>
                    </a:lnTo>
                    <a:lnTo>
                      <a:pt x="568" y="878"/>
                    </a:lnTo>
                    <a:lnTo>
                      <a:pt x="566" y="875"/>
                    </a:lnTo>
                    <a:lnTo>
                      <a:pt x="566" y="874"/>
                    </a:lnTo>
                    <a:lnTo>
                      <a:pt x="562" y="870"/>
                    </a:lnTo>
                    <a:lnTo>
                      <a:pt x="561" y="871"/>
                    </a:lnTo>
                    <a:lnTo>
                      <a:pt x="560" y="871"/>
                    </a:lnTo>
                    <a:lnTo>
                      <a:pt x="557" y="868"/>
                    </a:lnTo>
                    <a:lnTo>
                      <a:pt x="557" y="866"/>
                    </a:lnTo>
                    <a:lnTo>
                      <a:pt x="559" y="866"/>
                    </a:lnTo>
                    <a:lnTo>
                      <a:pt x="560" y="866"/>
                    </a:lnTo>
                    <a:lnTo>
                      <a:pt x="559" y="865"/>
                    </a:lnTo>
                    <a:lnTo>
                      <a:pt x="559" y="864"/>
                    </a:lnTo>
                    <a:lnTo>
                      <a:pt x="556" y="861"/>
                    </a:lnTo>
                    <a:lnTo>
                      <a:pt x="556" y="860"/>
                    </a:lnTo>
                    <a:lnTo>
                      <a:pt x="555" y="860"/>
                    </a:lnTo>
                    <a:lnTo>
                      <a:pt x="555" y="859"/>
                    </a:lnTo>
                    <a:lnTo>
                      <a:pt x="554" y="858"/>
                    </a:lnTo>
                    <a:lnTo>
                      <a:pt x="554" y="857"/>
                    </a:lnTo>
                    <a:lnTo>
                      <a:pt x="552" y="857"/>
                    </a:lnTo>
                    <a:lnTo>
                      <a:pt x="552" y="855"/>
                    </a:lnTo>
                    <a:lnTo>
                      <a:pt x="551" y="855"/>
                    </a:lnTo>
                    <a:lnTo>
                      <a:pt x="550" y="855"/>
                    </a:lnTo>
                    <a:lnTo>
                      <a:pt x="550" y="857"/>
                    </a:lnTo>
                    <a:lnTo>
                      <a:pt x="551" y="857"/>
                    </a:lnTo>
                    <a:lnTo>
                      <a:pt x="550" y="857"/>
                    </a:lnTo>
                    <a:lnTo>
                      <a:pt x="549" y="857"/>
                    </a:lnTo>
                    <a:lnTo>
                      <a:pt x="547" y="855"/>
                    </a:lnTo>
                    <a:lnTo>
                      <a:pt x="546" y="854"/>
                    </a:lnTo>
                    <a:lnTo>
                      <a:pt x="546" y="853"/>
                    </a:lnTo>
                    <a:lnTo>
                      <a:pt x="545" y="853"/>
                    </a:lnTo>
                    <a:lnTo>
                      <a:pt x="545" y="852"/>
                    </a:lnTo>
                    <a:lnTo>
                      <a:pt x="545" y="850"/>
                    </a:lnTo>
                    <a:lnTo>
                      <a:pt x="545" y="849"/>
                    </a:lnTo>
                    <a:lnTo>
                      <a:pt x="545" y="848"/>
                    </a:lnTo>
                    <a:lnTo>
                      <a:pt x="546" y="848"/>
                    </a:lnTo>
                    <a:lnTo>
                      <a:pt x="547" y="848"/>
                    </a:lnTo>
                    <a:lnTo>
                      <a:pt x="547" y="847"/>
                    </a:lnTo>
                    <a:lnTo>
                      <a:pt x="547" y="845"/>
                    </a:lnTo>
                    <a:lnTo>
                      <a:pt x="547" y="844"/>
                    </a:lnTo>
                    <a:lnTo>
                      <a:pt x="547" y="843"/>
                    </a:lnTo>
                    <a:lnTo>
                      <a:pt x="547" y="842"/>
                    </a:lnTo>
                    <a:lnTo>
                      <a:pt x="547" y="840"/>
                    </a:lnTo>
                    <a:lnTo>
                      <a:pt x="549" y="840"/>
                    </a:lnTo>
                    <a:lnTo>
                      <a:pt x="550" y="840"/>
                    </a:lnTo>
                    <a:lnTo>
                      <a:pt x="550" y="839"/>
                    </a:lnTo>
                    <a:lnTo>
                      <a:pt x="550" y="838"/>
                    </a:lnTo>
                    <a:lnTo>
                      <a:pt x="551" y="838"/>
                    </a:lnTo>
                    <a:lnTo>
                      <a:pt x="551" y="837"/>
                    </a:lnTo>
                    <a:lnTo>
                      <a:pt x="551" y="835"/>
                    </a:lnTo>
                    <a:lnTo>
                      <a:pt x="550" y="835"/>
                    </a:lnTo>
                    <a:lnTo>
                      <a:pt x="550" y="834"/>
                    </a:lnTo>
                    <a:lnTo>
                      <a:pt x="550" y="833"/>
                    </a:lnTo>
                    <a:lnTo>
                      <a:pt x="551" y="833"/>
                    </a:lnTo>
                    <a:lnTo>
                      <a:pt x="551" y="832"/>
                    </a:lnTo>
                    <a:lnTo>
                      <a:pt x="551" y="831"/>
                    </a:lnTo>
                    <a:lnTo>
                      <a:pt x="552" y="829"/>
                    </a:lnTo>
                    <a:lnTo>
                      <a:pt x="552" y="828"/>
                    </a:lnTo>
                    <a:lnTo>
                      <a:pt x="551" y="828"/>
                    </a:lnTo>
                    <a:lnTo>
                      <a:pt x="550" y="828"/>
                    </a:lnTo>
                    <a:lnTo>
                      <a:pt x="550" y="827"/>
                    </a:lnTo>
                    <a:lnTo>
                      <a:pt x="549" y="827"/>
                    </a:lnTo>
                    <a:lnTo>
                      <a:pt x="547" y="827"/>
                    </a:lnTo>
                    <a:lnTo>
                      <a:pt x="547" y="826"/>
                    </a:lnTo>
                    <a:lnTo>
                      <a:pt x="546" y="826"/>
                    </a:lnTo>
                    <a:lnTo>
                      <a:pt x="545" y="826"/>
                    </a:lnTo>
                    <a:lnTo>
                      <a:pt x="545" y="824"/>
                    </a:lnTo>
                    <a:lnTo>
                      <a:pt x="544" y="824"/>
                    </a:lnTo>
                    <a:lnTo>
                      <a:pt x="542" y="824"/>
                    </a:lnTo>
                    <a:lnTo>
                      <a:pt x="542" y="823"/>
                    </a:lnTo>
                    <a:lnTo>
                      <a:pt x="541" y="823"/>
                    </a:lnTo>
                    <a:lnTo>
                      <a:pt x="542" y="823"/>
                    </a:lnTo>
                    <a:lnTo>
                      <a:pt x="542" y="822"/>
                    </a:lnTo>
                    <a:lnTo>
                      <a:pt x="541" y="821"/>
                    </a:lnTo>
                    <a:lnTo>
                      <a:pt x="540" y="821"/>
                    </a:lnTo>
                    <a:lnTo>
                      <a:pt x="539" y="821"/>
                    </a:lnTo>
                    <a:lnTo>
                      <a:pt x="537" y="821"/>
                    </a:lnTo>
                    <a:lnTo>
                      <a:pt x="536" y="822"/>
                    </a:lnTo>
                    <a:lnTo>
                      <a:pt x="535" y="822"/>
                    </a:lnTo>
                    <a:lnTo>
                      <a:pt x="534" y="822"/>
                    </a:lnTo>
                    <a:lnTo>
                      <a:pt x="533" y="822"/>
                    </a:lnTo>
                    <a:lnTo>
                      <a:pt x="533" y="823"/>
                    </a:lnTo>
                    <a:lnTo>
                      <a:pt x="533" y="824"/>
                    </a:lnTo>
                    <a:lnTo>
                      <a:pt x="531" y="824"/>
                    </a:lnTo>
                    <a:lnTo>
                      <a:pt x="530" y="824"/>
                    </a:lnTo>
                    <a:lnTo>
                      <a:pt x="530" y="826"/>
                    </a:lnTo>
                    <a:lnTo>
                      <a:pt x="529" y="826"/>
                    </a:lnTo>
                    <a:lnTo>
                      <a:pt x="528" y="826"/>
                    </a:lnTo>
                    <a:lnTo>
                      <a:pt x="528" y="827"/>
                    </a:lnTo>
                    <a:lnTo>
                      <a:pt x="526" y="827"/>
                    </a:lnTo>
                    <a:lnTo>
                      <a:pt x="526" y="828"/>
                    </a:lnTo>
                    <a:lnTo>
                      <a:pt x="525" y="828"/>
                    </a:lnTo>
                    <a:lnTo>
                      <a:pt x="524" y="828"/>
                    </a:lnTo>
                    <a:lnTo>
                      <a:pt x="524" y="829"/>
                    </a:lnTo>
                    <a:lnTo>
                      <a:pt x="523" y="829"/>
                    </a:lnTo>
                    <a:lnTo>
                      <a:pt x="523" y="831"/>
                    </a:lnTo>
                    <a:lnTo>
                      <a:pt x="521" y="831"/>
                    </a:lnTo>
                    <a:lnTo>
                      <a:pt x="521" y="832"/>
                    </a:lnTo>
                    <a:lnTo>
                      <a:pt x="520" y="832"/>
                    </a:lnTo>
                    <a:lnTo>
                      <a:pt x="519" y="832"/>
                    </a:lnTo>
                    <a:lnTo>
                      <a:pt x="519" y="831"/>
                    </a:lnTo>
                    <a:lnTo>
                      <a:pt x="518" y="831"/>
                    </a:lnTo>
                    <a:lnTo>
                      <a:pt x="518" y="829"/>
                    </a:lnTo>
                    <a:lnTo>
                      <a:pt x="518" y="828"/>
                    </a:lnTo>
                    <a:lnTo>
                      <a:pt x="518" y="827"/>
                    </a:lnTo>
                    <a:lnTo>
                      <a:pt x="518" y="826"/>
                    </a:lnTo>
                    <a:lnTo>
                      <a:pt x="518" y="824"/>
                    </a:lnTo>
                    <a:lnTo>
                      <a:pt x="518" y="823"/>
                    </a:lnTo>
                    <a:lnTo>
                      <a:pt x="519" y="822"/>
                    </a:lnTo>
                    <a:lnTo>
                      <a:pt x="519" y="821"/>
                    </a:lnTo>
                    <a:lnTo>
                      <a:pt x="519" y="819"/>
                    </a:lnTo>
                    <a:lnTo>
                      <a:pt x="519" y="818"/>
                    </a:lnTo>
                    <a:lnTo>
                      <a:pt x="519" y="817"/>
                    </a:lnTo>
                    <a:lnTo>
                      <a:pt x="520" y="817"/>
                    </a:lnTo>
                    <a:lnTo>
                      <a:pt x="520" y="816"/>
                    </a:lnTo>
                    <a:lnTo>
                      <a:pt x="520" y="814"/>
                    </a:lnTo>
                    <a:lnTo>
                      <a:pt x="520" y="813"/>
                    </a:lnTo>
                    <a:lnTo>
                      <a:pt x="520" y="812"/>
                    </a:lnTo>
                    <a:lnTo>
                      <a:pt x="520" y="811"/>
                    </a:lnTo>
                    <a:lnTo>
                      <a:pt x="520" y="809"/>
                    </a:lnTo>
                    <a:lnTo>
                      <a:pt x="521" y="809"/>
                    </a:lnTo>
                    <a:lnTo>
                      <a:pt x="521" y="808"/>
                    </a:lnTo>
                    <a:lnTo>
                      <a:pt x="521" y="807"/>
                    </a:lnTo>
                    <a:lnTo>
                      <a:pt x="521" y="806"/>
                    </a:lnTo>
                    <a:lnTo>
                      <a:pt x="523" y="806"/>
                    </a:lnTo>
                    <a:lnTo>
                      <a:pt x="523" y="805"/>
                    </a:lnTo>
                    <a:lnTo>
                      <a:pt x="521" y="805"/>
                    </a:lnTo>
                    <a:lnTo>
                      <a:pt x="520" y="805"/>
                    </a:lnTo>
                    <a:lnTo>
                      <a:pt x="520" y="803"/>
                    </a:lnTo>
                    <a:lnTo>
                      <a:pt x="519" y="803"/>
                    </a:lnTo>
                    <a:lnTo>
                      <a:pt x="519" y="805"/>
                    </a:lnTo>
                    <a:lnTo>
                      <a:pt x="519" y="803"/>
                    </a:lnTo>
                    <a:lnTo>
                      <a:pt x="518" y="803"/>
                    </a:lnTo>
                    <a:lnTo>
                      <a:pt x="516" y="803"/>
                    </a:lnTo>
                    <a:lnTo>
                      <a:pt x="515" y="803"/>
                    </a:lnTo>
                    <a:lnTo>
                      <a:pt x="515" y="805"/>
                    </a:lnTo>
                    <a:lnTo>
                      <a:pt x="514" y="805"/>
                    </a:lnTo>
                    <a:lnTo>
                      <a:pt x="514" y="803"/>
                    </a:lnTo>
                    <a:lnTo>
                      <a:pt x="514" y="802"/>
                    </a:lnTo>
                    <a:lnTo>
                      <a:pt x="514" y="803"/>
                    </a:lnTo>
                    <a:lnTo>
                      <a:pt x="513" y="803"/>
                    </a:lnTo>
                    <a:lnTo>
                      <a:pt x="511" y="803"/>
                    </a:lnTo>
                    <a:lnTo>
                      <a:pt x="511" y="802"/>
                    </a:lnTo>
                    <a:lnTo>
                      <a:pt x="510" y="801"/>
                    </a:lnTo>
                    <a:lnTo>
                      <a:pt x="509" y="801"/>
                    </a:lnTo>
                    <a:lnTo>
                      <a:pt x="508" y="801"/>
                    </a:lnTo>
                    <a:lnTo>
                      <a:pt x="508" y="800"/>
                    </a:lnTo>
                    <a:lnTo>
                      <a:pt x="507" y="800"/>
                    </a:lnTo>
                    <a:lnTo>
                      <a:pt x="507" y="798"/>
                    </a:lnTo>
                    <a:lnTo>
                      <a:pt x="505" y="798"/>
                    </a:lnTo>
                    <a:lnTo>
                      <a:pt x="505" y="797"/>
                    </a:lnTo>
                    <a:lnTo>
                      <a:pt x="505" y="796"/>
                    </a:lnTo>
                    <a:lnTo>
                      <a:pt x="504" y="796"/>
                    </a:lnTo>
                    <a:lnTo>
                      <a:pt x="504" y="797"/>
                    </a:lnTo>
                    <a:lnTo>
                      <a:pt x="503" y="797"/>
                    </a:lnTo>
                    <a:lnTo>
                      <a:pt x="502" y="797"/>
                    </a:lnTo>
                    <a:lnTo>
                      <a:pt x="500" y="797"/>
                    </a:lnTo>
                    <a:lnTo>
                      <a:pt x="499" y="797"/>
                    </a:lnTo>
                    <a:lnTo>
                      <a:pt x="499" y="796"/>
                    </a:lnTo>
                    <a:lnTo>
                      <a:pt x="498" y="796"/>
                    </a:lnTo>
                    <a:lnTo>
                      <a:pt x="497" y="796"/>
                    </a:lnTo>
                    <a:lnTo>
                      <a:pt x="497" y="795"/>
                    </a:lnTo>
                    <a:lnTo>
                      <a:pt x="495" y="795"/>
                    </a:lnTo>
                    <a:lnTo>
                      <a:pt x="494" y="795"/>
                    </a:lnTo>
                    <a:lnTo>
                      <a:pt x="494" y="796"/>
                    </a:lnTo>
                    <a:lnTo>
                      <a:pt x="494" y="797"/>
                    </a:lnTo>
                    <a:lnTo>
                      <a:pt x="493" y="797"/>
                    </a:lnTo>
                    <a:lnTo>
                      <a:pt x="493" y="796"/>
                    </a:lnTo>
                    <a:lnTo>
                      <a:pt x="493" y="797"/>
                    </a:lnTo>
                    <a:lnTo>
                      <a:pt x="492" y="797"/>
                    </a:lnTo>
                    <a:lnTo>
                      <a:pt x="490" y="797"/>
                    </a:lnTo>
                    <a:lnTo>
                      <a:pt x="489" y="797"/>
                    </a:lnTo>
                    <a:lnTo>
                      <a:pt x="488" y="797"/>
                    </a:lnTo>
                    <a:lnTo>
                      <a:pt x="488" y="796"/>
                    </a:lnTo>
                    <a:lnTo>
                      <a:pt x="487" y="796"/>
                    </a:lnTo>
                    <a:lnTo>
                      <a:pt x="487" y="797"/>
                    </a:lnTo>
                    <a:lnTo>
                      <a:pt x="485" y="797"/>
                    </a:lnTo>
                    <a:lnTo>
                      <a:pt x="484" y="797"/>
                    </a:lnTo>
                    <a:lnTo>
                      <a:pt x="483" y="797"/>
                    </a:lnTo>
                    <a:lnTo>
                      <a:pt x="483" y="796"/>
                    </a:lnTo>
                    <a:lnTo>
                      <a:pt x="482" y="796"/>
                    </a:lnTo>
                    <a:lnTo>
                      <a:pt x="482" y="797"/>
                    </a:lnTo>
                    <a:lnTo>
                      <a:pt x="481" y="797"/>
                    </a:lnTo>
                    <a:lnTo>
                      <a:pt x="479" y="797"/>
                    </a:lnTo>
                    <a:lnTo>
                      <a:pt x="478" y="797"/>
                    </a:lnTo>
                    <a:lnTo>
                      <a:pt x="477" y="797"/>
                    </a:lnTo>
                    <a:lnTo>
                      <a:pt x="477" y="796"/>
                    </a:lnTo>
                    <a:lnTo>
                      <a:pt x="476" y="796"/>
                    </a:lnTo>
                    <a:lnTo>
                      <a:pt x="474" y="796"/>
                    </a:lnTo>
                    <a:lnTo>
                      <a:pt x="473" y="796"/>
                    </a:lnTo>
                    <a:lnTo>
                      <a:pt x="472" y="796"/>
                    </a:lnTo>
                    <a:lnTo>
                      <a:pt x="471" y="796"/>
                    </a:lnTo>
                    <a:lnTo>
                      <a:pt x="471" y="795"/>
                    </a:lnTo>
                    <a:lnTo>
                      <a:pt x="471" y="796"/>
                    </a:lnTo>
                    <a:lnTo>
                      <a:pt x="471" y="795"/>
                    </a:lnTo>
                    <a:lnTo>
                      <a:pt x="469" y="795"/>
                    </a:lnTo>
                    <a:lnTo>
                      <a:pt x="468" y="795"/>
                    </a:lnTo>
                    <a:lnTo>
                      <a:pt x="467" y="795"/>
                    </a:lnTo>
                    <a:lnTo>
                      <a:pt x="467" y="793"/>
                    </a:lnTo>
                    <a:lnTo>
                      <a:pt x="466" y="793"/>
                    </a:lnTo>
                    <a:lnTo>
                      <a:pt x="464" y="793"/>
                    </a:lnTo>
                    <a:lnTo>
                      <a:pt x="464" y="792"/>
                    </a:lnTo>
                    <a:lnTo>
                      <a:pt x="463" y="792"/>
                    </a:lnTo>
                    <a:lnTo>
                      <a:pt x="463" y="791"/>
                    </a:lnTo>
                    <a:lnTo>
                      <a:pt x="462" y="791"/>
                    </a:lnTo>
                    <a:lnTo>
                      <a:pt x="462" y="790"/>
                    </a:lnTo>
                    <a:lnTo>
                      <a:pt x="461" y="790"/>
                    </a:lnTo>
                    <a:lnTo>
                      <a:pt x="461" y="788"/>
                    </a:lnTo>
                    <a:lnTo>
                      <a:pt x="459" y="788"/>
                    </a:lnTo>
                    <a:lnTo>
                      <a:pt x="459" y="787"/>
                    </a:lnTo>
                    <a:lnTo>
                      <a:pt x="458" y="787"/>
                    </a:lnTo>
                    <a:lnTo>
                      <a:pt x="457" y="786"/>
                    </a:lnTo>
                    <a:lnTo>
                      <a:pt x="456" y="786"/>
                    </a:lnTo>
                    <a:lnTo>
                      <a:pt x="456" y="785"/>
                    </a:lnTo>
                    <a:lnTo>
                      <a:pt x="455" y="785"/>
                    </a:lnTo>
                    <a:lnTo>
                      <a:pt x="456" y="785"/>
                    </a:lnTo>
                    <a:lnTo>
                      <a:pt x="455" y="785"/>
                    </a:lnTo>
                    <a:lnTo>
                      <a:pt x="453" y="785"/>
                    </a:lnTo>
                    <a:lnTo>
                      <a:pt x="452" y="785"/>
                    </a:lnTo>
                    <a:lnTo>
                      <a:pt x="451" y="783"/>
                    </a:lnTo>
                    <a:lnTo>
                      <a:pt x="451" y="782"/>
                    </a:lnTo>
                    <a:lnTo>
                      <a:pt x="450" y="782"/>
                    </a:lnTo>
                    <a:lnTo>
                      <a:pt x="450" y="781"/>
                    </a:lnTo>
                    <a:lnTo>
                      <a:pt x="450" y="780"/>
                    </a:lnTo>
                    <a:lnTo>
                      <a:pt x="448" y="780"/>
                    </a:lnTo>
                    <a:lnTo>
                      <a:pt x="448" y="779"/>
                    </a:lnTo>
                    <a:lnTo>
                      <a:pt x="447" y="779"/>
                    </a:lnTo>
                    <a:lnTo>
                      <a:pt x="447" y="777"/>
                    </a:lnTo>
                    <a:lnTo>
                      <a:pt x="447" y="776"/>
                    </a:lnTo>
                    <a:lnTo>
                      <a:pt x="446" y="776"/>
                    </a:lnTo>
                    <a:lnTo>
                      <a:pt x="446" y="777"/>
                    </a:lnTo>
                    <a:lnTo>
                      <a:pt x="446" y="776"/>
                    </a:lnTo>
                    <a:lnTo>
                      <a:pt x="445" y="776"/>
                    </a:lnTo>
                    <a:lnTo>
                      <a:pt x="443" y="775"/>
                    </a:lnTo>
                    <a:lnTo>
                      <a:pt x="445" y="775"/>
                    </a:lnTo>
                    <a:lnTo>
                      <a:pt x="443" y="775"/>
                    </a:lnTo>
                    <a:lnTo>
                      <a:pt x="443" y="774"/>
                    </a:lnTo>
                    <a:lnTo>
                      <a:pt x="442" y="774"/>
                    </a:lnTo>
                    <a:lnTo>
                      <a:pt x="441" y="774"/>
                    </a:lnTo>
                    <a:lnTo>
                      <a:pt x="441" y="772"/>
                    </a:lnTo>
                    <a:lnTo>
                      <a:pt x="442" y="772"/>
                    </a:lnTo>
                    <a:lnTo>
                      <a:pt x="442" y="771"/>
                    </a:lnTo>
                    <a:lnTo>
                      <a:pt x="442" y="770"/>
                    </a:lnTo>
                    <a:lnTo>
                      <a:pt x="441" y="770"/>
                    </a:lnTo>
                    <a:lnTo>
                      <a:pt x="441" y="769"/>
                    </a:lnTo>
                    <a:lnTo>
                      <a:pt x="441" y="767"/>
                    </a:lnTo>
                    <a:lnTo>
                      <a:pt x="440" y="767"/>
                    </a:lnTo>
                    <a:lnTo>
                      <a:pt x="437" y="766"/>
                    </a:lnTo>
                    <a:lnTo>
                      <a:pt x="436" y="766"/>
                    </a:lnTo>
                    <a:lnTo>
                      <a:pt x="435" y="766"/>
                    </a:lnTo>
                    <a:lnTo>
                      <a:pt x="433" y="766"/>
                    </a:lnTo>
                    <a:lnTo>
                      <a:pt x="432" y="766"/>
                    </a:lnTo>
                    <a:lnTo>
                      <a:pt x="432" y="765"/>
                    </a:lnTo>
                    <a:lnTo>
                      <a:pt x="430" y="765"/>
                    </a:lnTo>
                    <a:lnTo>
                      <a:pt x="427" y="765"/>
                    </a:lnTo>
                    <a:lnTo>
                      <a:pt x="426" y="765"/>
                    </a:lnTo>
                    <a:lnTo>
                      <a:pt x="425" y="764"/>
                    </a:lnTo>
                    <a:lnTo>
                      <a:pt x="424" y="764"/>
                    </a:lnTo>
                    <a:lnTo>
                      <a:pt x="422" y="764"/>
                    </a:lnTo>
                    <a:lnTo>
                      <a:pt x="421" y="764"/>
                    </a:lnTo>
                    <a:lnTo>
                      <a:pt x="420" y="764"/>
                    </a:lnTo>
                    <a:lnTo>
                      <a:pt x="419" y="762"/>
                    </a:lnTo>
                    <a:lnTo>
                      <a:pt x="417" y="762"/>
                    </a:lnTo>
                    <a:lnTo>
                      <a:pt x="416" y="762"/>
                    </a:lnTo>
                    <a:lnTo>
                      <a:pt x="415" y="762"/>
                    </a:lnTo>
                    <a:lnTo>
                      <a:pt x="411" y="761"/>
                    </a:lnTo>
                    <a:lnTo>
                      <a:pt x="409" y="761"/>
                    </a:lnTo>
                    <a:lnTo>
                      <a:pt x="406" y="761"/>
                    </a:lnTo>
                    <a:lnTo>
                      <a:pt x="406" y="760"/>
                    </a:lnTo>
                    <a:lnTo>
                      <a:pt x="405" y="760"/>
                    </a:lnTo>
                    <a:lnTo>
                      <a:pt x="399" y="759"/>
                    </a:lnTo>
                    <a:lnTo>
                      <a:pt x="398" y="759"/>
                    </a:lnTo>
                    <a:lnTo>
                      <a:pt x="393" y="757"/>
                    </a:lnTo>
                    <a:lnTo>
                      <a:pt x="389" y="757"/>
                    </a:lnTo>
                    <a:lnTo>
                      <a:pt x="388" y="757"/>
                    </a:lnTo>
                    <a:lnTo>
                      <a:pt x="385" y="756"/>
                    </a:lnTo>
                    <a:lnTo>
                      <a:pt x="383" y="756"/>
                    </a:lnTo>
                    <a:lnTo>
                      <a:pt x="380" y="755"/>
                    </a:lnTo>
                    <a:lnTo>
                      <a:pt x="383" y="753"/>
                    </a:lnTo>
                    <a:lnTo>
                      <a:pt x="384" y="751"/>
                    </a:lnTo>
                    <a:lnTo>
                      <a:pt x="384" y="750"/>
                    </a:lnTo>
                    <a:lnTo>
                      <a:pt x="385" y="749"/>
                    </a:lnTo>
                    <a:lnTo>
                      <a:pt x="388" y="746"/>
                    </a:lnTo>
                    <a:lnTo>
                      <a:pt x="388" y="745"/>
                    </a:lnTo>
                    <a:lnTo>
                      <a:pt x="389" y="744"/>
                    </a:lnTo>
                    <a:lnTo>
                      <a:pt x="390" y="740"/>
                    </a:lnTo>
                    <a:lnTo>
                      <a:pt x="389" y="740"/>
                    </a:lnTo>
                    <a:lnTo>
                      <a:pt x="390" y="736"/>
                    </a:lnTo>
                    <a:lnTo>
                      <a:pt x="391" y="735"/>
                    </a:lnTo>
                    <a:lnTo>
                      <a:pt x="394" y="727"/>
                    </a:lnTo>
                    <a:lnTo>
                      <a:pt x="395" y="722"/>
                    </a:lnTo>
                    <a:lnTo>
                      <a:pt x="396" y="718"/>
                    </a:lnTo>
                    <a:lnTo>
                      <a:pt x="396" y="717"/>
                    </a:lnTo>
                    <a:lnTo>
                      <a:pt x="396" y="715"/>
                    </a:lnTo>
                    <a:lnTo>
                      <a:pt x="396" y="714"/>
                    </a:lnTo>
                    <a:lnTo>
                      <a:pt x="395" y="713"/>
                    </a:lnTo>
                    <a:lnTo>
                      <a:pt x="394" y="713"/>
                    </a:lnTo>
                    <a:lnTo>
                      <a:pt x="393" y="712"/>
                    </a:lnTo>
                    <a:lnTo>
                      <a:pt x="391" y="710"/>
                    </a:lnTo>
                    <a:lnTo>
                      <a:pt x="390" y="710"/>
                    </a:lnTo>
                    <a:lnTo>
                      <a:pt x="390" y="709"/>
                    </a:lnTo>
                    <a:lnTo>
                      <a:pt x="389" y="709"/>
                    </a:lnTo>
                    <a:lnTo>
                      <a:pt x="388" y="708"/>
                    </a:lnTo>
                    <a:lnTo>
                      <a:pt x="386" y="707"/>
                    </a:lnTo>
                    <a:lnTo>
                      <a:pt x="384" y="705"/>
                    </a:lnTo>
                    <a:lnTo>
                      <a:pt x="384" y="704"/>
                    </a:lnTo>
                    <a:lnTo>
                      <a:pt x="383" y="704"/>
                    </a:lnTo>
                    <a:lnTo>
                      <a:pt x="381" y="703"/>
                    </a:lnTo>
                    <a:lnTo>
                      <a:pt x="380" y="702"/>
                    </a:lnTo>
                    <a:lnTo>
                      <a:pt x="379" y="702"/>
                    </a:lnTo>
                    <a:lnTo>
                      <a:pt x="377" y="701"/>
                    </a:lnTo>
                    <a:lnTo>
                      <a:pt x="375" y="699"/>
                    </a:lnTo>
                    <a:lnTo>
                      <a:pt x="374" y="699"/>
                    </a:lnTo>
                    <a:lnTo>
                      <a:pt x="373" y="699"/>
                    </a:lnTo>
                    <a:lnTo>
                      <a:pt x="373" y="698"/>
                    </a:lnTo>
                    <a:lnTo>
                      <a:pt x="370" y="698"/>
                    </a:lnTo>
                    <a:lnTo>
                      <a:pt x="369" y="697"/>
                    </a:lnTo>
                    <a:lnTo>
                      <a:pt x="368" y="696"/>
                    </a:lnTo>
                    <a:lnTo>
                      <a:pt x="363" y="694"/>
                    </a:lnTo>
                    <a:lnTo>
                      <a:pt x="360" y="693"/>
                    </a:lnTo>
                    <a:lnTo>
                      <a:pt x="357" y="691"/>
                    </a:lnTo>
                    <a:lnTo>
                      <a:pt x="355" y="691"/>
                    </a:lnTo>
                    <a:lnTo>
                      <a:pt x="349" y="688"/>
                    </a:lnTo>
                    <a:lnTo>
                      <a:pt x="338" y="682"/>
                    </a:lnTo>
                    <a:lnTo>
                      <a:pt x="326" y="677"/>
                    </a:lnTo>
                    <a:lnTo>
                      <a:pt x="326" y="676"/>
                    </a:lnTo>
                    <a:lnTo>
                      <a:pt x="325" y="676"/>
                    </a:lnTo>
                    <a:lnTo>
                      <a:pt x="325" y="675"/>
                    </a:lnTo>
                    <a:lnTo>
                      <a:pt x="325" y="673"/>
                    </a:lnTo>
                    <a:lnTo>
                      <a:pt x="323" y="673"/>
                    </a:lnTo>
                    <a:lnTo>
                      <a:pt x="323" y="672"/>
                    </a:lnTo>
                    <a:lnTo>
                      <a:pt x="323" y="671"/>
                    </a:lnTo>
                    <a:lnTo>
                      <a:pt x="322" y="671"/>
                    </a:lnTo>
                    <a:lnTo>
                      <a:pt x="323" y="671"/>
                    </a:lnTo>
                    <a:lnTo>
                      <a:pt x="322" y="671"/>
                    </a:lnTo>
                    <a:lnTo>
                      <a:pt x="322" y="670"/>
                    </a:lnTo>
                    <a:lnTo>
                      <a:pt x="321" y="668"/>
                    </a:lnTo>
                    <a:lnTo>
                      <a:pt x="321" y="667"/>
                    </a:lnTo>
                    <a:lnTo>
                      <a:pt x="320" y="665"/>
                    </a:lnTo>
                    <a:lnTo>
                      <a:pt x="318" y="663"/>
                    </a:lnTo>
                    <a:lnTo>
                      <a:pt x="317" y="662"/>
                    </a:lnTo>
                    <a:lnTo>
                      <a:pt x="317" y="661"/>
                    </a:lnTo>
                    <a:lnTo>
                      <a:pt x="316" y="658"/>
                    </a:lnTo>
                    <a:lnTo>
                      <a:pt x="315" y="657"/>
                    </a:lnTo>
                    <a:lnTo>
                      <a:pt x="315" y="656"/>
                    </a:lnTo>
                    <a:lnTo>
                      <a:pt x="313" y="655"/>
                    </a:lnTo>
                    <a:lnTo>
                      <a:pt x="313" y="653"/>
                    </a:lnTo>
                    <a:lnTo>
                      <a:pt x="312" y="652"/>
                    </a:lnTo>
                    <a:lnTo>
                      <a:pt x="312" y="651"/>
                    </a:lnTo>
                    <a:lnTo>
                      <a:pt x="311" y="650"/>
                    </a:lnTo>
                    <a:lnTo>
                      <a:pt x="310" y="647"/>
                    </a:lnTo>
                    <a:lnTo>
                      <a:pt x="306" y="641"/>
                    </a:lnTo>
                    <a:lnTo>
                      <a:pt x="306" y="640"/>
                    </a:lnTo>
                    <a:lnTo>
                      <a:pt x="305" y="639"/>
                    </a:lnTo>
                    <a:lnTo>
                      <a:pt x="303" y="636"/>
                    </a:lnTo>
                    <a:lnTo>
                      <a:pt x="300" y="630"/>
                    </a:lnTo>
                    <a:lnTo>
                      <a:pt x="299" y="630"/>
                    </a:lnTo>
                    <a:lnTo>
                      <a:pt x="296" y="631"/>
                    </a:lnTo>
                    <a:lnTo>
                      <a:pt x="295" y="631"/>
                    </a:lnTo>
                    <a:lnTo>
                      <a:pt x="291" y="632"/>
                    </a:lnTo>
                    <a:lnTo>
                      <a:pt x="289" y="634"/>
                    </a:lnTo>
                    <a:lnTo>
                      <a:pt x="287" y="634"/>
                    </a:lnTo>
                    <a:lnTo>
                      <a:pt x="285" y="635"/>
                    </a:lnTo>
                    <a:lnTo>
                      <a:pt x="284" y="635"/>
                    </a:lnTo>
                    <a:lnTo>
                      <a:pt x="282" y="636"/>
                    </a:lnTo>
                    <a:lnTo>
                      <a:pt x="281" y="636"/>
                    </a:lnTo>
                    <a:lnTo>
                      <a:pt x="280" y="636"/>
                    </a:lnTo>
                    <a:lnTo>
                      <a:pt x="279" y="635"/>
                    </a:lnTo>
                    <a:lnTo>
                      <a:pt x="279" y="634"/>
                    </a:lnTo>
                    <a:lnTo>
                      <a:pt x="277" y="634"/>
                    </a:lnTo>
                    <a:lnTo>
                      <a:pt x="277" y="632"/>
                    </a:lnTo>
                    <a:lnTo>
                      <a:pt x="276" y="631"/>
                    </a:lnTo>
                    <a:lnTo>
                      <a:pt x="276" y="630"/>
                    </a:lnTo>
                    <a:lnTo>
                      <a:pt x="275" y="630"/>
                    </a:lnTo>
                    <a:lnTo>
                      <a:pt x="273" y="630"/>
                    </a:lnTo>
                    <a:lnTo>
                      <a:pt x="274" y="629"/>
                    </a:lnTo>
                    <a:lnTo>
                      <a:pt x="274" y="627"/>
                    </a:lnTo>
                    <a:lnTo>
                      <a:pt x="273" y="625"/>
                    </a:lnTo>
                    <a:lnTo>
                      <a:pt x="271" y="624"/>
                    </a:lnTo>
                    <a:lnTo>
                      <a:pt x="271" y="621"/>
                    </a:lnTo>
                    <a:lnTo>
                      <a:pt x="270" y="621"/>
                    </a:lnTo>
                    <a:lnTo>
                      <a:pt x="270" y="620"/>
                    </a:lnTo>
                    <a:lnTo>
                      <a:pt x="268" y="616"/>
                    </a:lnTo>
                    <a:lnTo>
                      <a:pt x="268" y="615"/>
                    </a:lnTo>
                    <a:lnTo>
                      <a:pt x="266" y="614"/>
                    </a:lnTo>
                    <a:lnTo>
                      <a:pt x="265" y="610"/>
                    </a:lnTo>
                    <a:lnTo>
                      <a:pt x="264" y="606"/>
                    </a:lnTo>
                    <a:lnTo>
                      <a:pt x="264" y="604"/>
                    </a:lnTo>
                    <a:lnTo>
                      <a:pt x="263" y="603"/>
                    </a:lnTo>
                    <a:lnTo>
                      <a:pt x="263" y="601"/>
                    </a:lnTo>
                    <a:lnTo>
                      <a:pt x="266" y="599"/>
                    </a:lnTo>
                    <a:lnTo>
                      <a:pt x="269" y="597"/>
                    </a:lnTo>
                    <a:lnTo>
                      <a:pt x="269" y="595"/>
                    </a:lnTo>
                    <a:lnTo>
                      <a:pt x="270" y="595"/>
                    </a:lnTo>
                    <a:lnTo>
                      <a:pt x="271" y="593"/>
                    </a:lnTo>
                    <a:lnTo>
                      <a:pt x="273" y="593"/>
                    </a:lnTo>
                    <a:lnTo>
                      <a:pt x="273" y="592"/>
                    </a:lnTo>
                    <a:lnTo>
                      <a:pt x="274" y="590"/>
                    </a:lnTo>
                    <a:lnTo>
                      <a:pt x="274" y="585"/>
                    </a:lnTo>
                    <a:lnTo>
                      <a:pt x="274" y="584"/>
                    </a:lnTo>
                    <a:lnTo>
                      <a:pt x="275" y="584"/>
                    </a:lnTo>
                    <a:lnTo>
                      <a:pt x="271" y="582"/>
                    </a:lnTo>
                    <a:lnTo>
                      <a:pt x="275" y="578"/>
                    </a:lnTo>
                    <a:lnTo>
                      <a:pt x="275" y="577"/>
                    </a:lnTo>
                    <a:lnTo>
                      <a:pt x="274" y="577"/>
                    </a:lnTo>
                    <a:lnTo>
                      <a:pt x="273" y="577"/>
                    </a:lnTo>
                    <a:lnTo>
                      <a:pt x="273" y="575"/>
                    </a:lnTo>
                    <a:lnTo>
                      <a:pt x="271" y="575"/>
                    </a:lnTo>
                    <a:lnTo>
                      <a:pt x="271" y="574"/>
                    </a:lnTo>
                    <a:lnTo>
                      <a:pt x="270" y="574"/>
                    </a:lnTo>
                    <a:lnTo>
                      <a:pt x="269" y="574"/>
                    </a:lnTo>
                    <a:lnTo>
                      <a:pt x="269" y="573"/>
                    </a:lnTo>
                    <a:lnTo>
                      <a:pt x="268" y="573"/>
                    </a:lnTo>
                    <a:lnTo>
                      <a:pt x="268" y="572"/>
                    </a:lnTo>
                    <a:lnTo>
                      <a:pt x="266" y="572"/>
                    </a:lnTo>
                    <a:lnTo>
                      <a:pt x="266" y="571"/>
                    </a:lnTo>
                    <a:lnTo>
                      <a:pt x="265" y="571"/>
                    </a:lnTo>
                    <a:lnTo>
                      <a:pt x="264" y="571"/>
                    </a:lnTo>
                    <a:lnTo>
                      <a:pt x="264" y="569"/>
                    </a:lnTo>
                    <a:lnTo>
                      <a:pt x="263" y="569"/>
                    </a:lnTo>
                    <a:lnTo>
                      <a:pt x="263" y="568"/>
                    </a:lnTo>
                    <a:lnTo>
                      <a:pt x="264" y="568"/>
                    </a:lnTo>
                    <a:lnTo>
                      <a:pt x="263" y="568"/>
                    </a:lnTo>
                    <a:lnTo>
                      <a:pt x="264" y="568"/>
                    </a:lnTo>
                    <a:lnTo>
                      <a:pt x="264" y="567"/>
                    </a:lnTo>
                    <a:lnTo>
                      <a:pt x="263" y="567"/>
                    </a:lnTo>
                    <a:lnTo>
                      <a:pt x="264" y="567"/>
                    </a:lnTo>
                    <a:lnTo>
                      <a:pt x="264" y="566"/>
                    </a:lnTo>
                    <a:lnTo>
                      <a:pt x="263" y="566"/>
                    </a:lnTo>
                    <a:lnTo>
                      <a:pt x="263" y="564"/>
                    </a:lnTo>
                    <a:lnTo>
                      <a:pt x="261" y="564"/>
                    </a:lnTo>
                    <a:lnTo>
                      <a:pt x="261" y="563"/>
                    </a:lnTo>
                    <a:lnTo>
                      <a:pt x="261" y="562"/>
                    </a:lnTo>
                    <a:lnTo>
                      <a:pt x="261" y="561"/>
                    </a:lnTo>
                    <a:lnTo>
                      <a:pt x="261" y="559"/>
                    </a:lnTo>
                    <a:lnTo>
                      <a:pt x="260" y="559"/>
                    </a:lnTo>
                    <a:lnTo>
                      <a:pt x="260" y="558"/>
                    </a:lnTo>
                    <a:lnTo>
                      <a:pt x="259" y="558"/>
                    </a:lnTo>
                    <a:lnTo>
                      <a:pt x="258" y="558"/>
                    </a:lnTo>
                    <a:lnTo>
                      <a:pt x="258" y="559"/>
                    </a:lnTo>
                    <a:lnTo>
                      <a:pt x="256" y="559"/>
                    </a:lnTo>
                    <a:lnTo>
                      <a:pt x="242" y="546"/>
                    </a:lnTo>
                    <a:lnTo>
                      <a:pt x="242" y="545"/>
                    </a:lnTo>
                    <a:lnTo>
                      <a:pt x="242" y="540"/>
                    </a:lnTo>
                    <a:lnTo>
                      <a:pt x="242" y="537"/>
                    </a:lnTo>
                    <a:lnTo>
                      <a:pt x="242" y="535"/>
                    </a:lnTo>
                    <a:lnTo>
                      <a:pt x="242" y="533"/>
                    </a:lnTo>
                    <a:lnTo>
                      <a:pt x="240" y="533"/>
                    </a:lnTo>
                    <a:lnTo>
                      <a:pt x="239" y="533"/>
                    </a:lnTo>
                    <a:lnTo>
                      <a:pt x="239" y="535"/>
                    </a:lnTo>
                    <a:lnTo>
                      <a:pt x="238" y="535"/>
                    </a:lnTo>
                    <a:lnTo>
                      <a:pt x="237" y="535"/>
                    </a:lnTo>
                    <a:lnTo>
                      <a:pt x="233" y="537"/>
                    </a:lnTo>
                    <a:lnTo>
                      <a:pt x="229" y="538"/>
                    </a:lnTo>
                    <a:lnTo>
                      <a:pt x="225" y="541"/>
                    </a:lnTo>
                    <a:lnTo>
                      <a:pt x="224" y="542"/>
                    </a:lnTo>
                    <a:lnTo>
                      <a:pt x="223" y="542"/>
                    </a:lnTo>
                    <a:lnTo>
                      <a:pt x="221" y="545"/>
                    </a:lnTo>
                    <a:lnTo>
                      <a:pt x="217" y="547"/>
                    </a:lnTo>
                    <a:lnTo>
                      <a:pt x="217" y="546"/>
                    </a:lnTo>
                    <a:lnTo>
                      <a:pt x="216" y="546"/>
                    </a:lnTo>
                    <a:lnTo>
                      <a:pt x="216" y="545"/>
                    </a:lnTo>
                    <a:lnTo>
                      <a:pt x="214" y="545"/>
                    </a:lnTo>
                    <a:lnTo>
                      <a:pt x="212" y="542"/>
                    </a:lnTo>
                    <a:lnTo>
                      <a:pt x="211" y="541"/>
                    </a:lnTo>
                    <a:lnTo>
                      <a:pt x="207" y="545"/>
                    </a:lnTo>
                    <a:lnTo>
                      <a:pt x="204" y="546"/>
                    </a:lnTo>
                    <a:lnTo>
                      <a:pt x="202" y="548"/>
                    </a:lnTo>
                    <a:lnTo>
                      <a:pt x="201" y="549"/>
                    </a:lnTo>
                    <a:lnTo>
                      <a:pt x="199" y="549"/>
                    </a:lnTo>
                    <a:lnTo>
                      <a:pt x="198" y="551"/>
                    </a:lnTo>
                    <a:lnTo>
                      <a:pt x="197" y="552"/>
                    </a:lnTo>
                    <a:lnTo>
                      <a:pt x="196" y="553"/>
                    </a:lnTo>
                    <a:lnTo>
                      <a:pt x="195" y="553"/>
                    </a:lnTo>
                    <a:lnTo>
                      <a:pt x="195" y="554"/>
                    </a:lnTo>
                    <a:lnTo>
                      <a:pt x="193" y="554"/>
                    </a:lnTo>
                    <a:lnTo>
                      <a:pt x="193" y="556"/>
                    </a:lnTo>
                    <a:lnTo>
                      <a:pt x="192" y="556"/>
                    </a:lnTo>
                    <a:lnTo>
                      <a:pt x="190" y="557"/>
                    </a:lnTo>
                    <a:lnTo>
                      <a:pt x="190" y="558"/>
                    </a:lnTo>
                    <a:lnTo>
                      <a:pt x="188" y="558"/>
                    </a:lnTo>
                    <a:lnTo>
                      <a:pt x="188" y="559"/>
                    </a:lnTo>
                    <a:lnTo>
                      <a:pt x="183" y="557"/>
                    </a:lnTo>
                    <a:lnTo>
                      <a:pt x="182" y="556"/>
                    </a:lnTo>
                    <a:lnTo>
                      <a:pt x="182" y="554"/>
                    </a:lnTo>
                    <a:lnTo>
                      <a:pt x="182" y="553"/>
                    </a:lnTo>
                    <a:lnTo>
                      <a:pt x="181" y="551"/>
                    </a:lnTo>
                    <a:lnTo>
                      <a:pt x="180" y="549"/>
                    </a:lnTo>
                    <a:lnTo>
                      <a:pt x="177" y="547"/>
                    </a:lnTo>
                    <a:lnTo>
                      <a:pt x="177" y="546"/>
                    </a:lnTo>
                    <a:lnTo>
                      <a:pt x="176" y="545"/>
                    </a:lnTo>
                    <a:lnTo>
                      <a:pt x="173" y="542"/>
                    </a:lnTo>
                    <a:lnTo>
                      <a:pt x="172" y="540"/>
                    </a:lnTo>
                    <a:lnTo>
                      <a:pt x="171" y="540"/>
                    </a:lnTo>
                    <a:lnTo>
                      <a:pt x="170" y="536"/>
                    </a:lnTo>
                    <a:lnTo>
                      <a:pt x="167" y="536"/>
                    </a:lnTo>
                    <a:lnTo>
                      <a:pt x="164" y="537"/>
                    </a:lnTo>
                    <a:lnTo>
                      <a:pt x="164" y="536"/>
                    </a:lnTo>
                    <a:lnTo>
                      <a:pt x="164" y="535"/>
                    </a:lnTo>
                    <a:lnTo>
                      <a:pt x="164" y="533"/>
                    </a:lnTo>
                    <a:lnTo>
                      <a:pt x="164" y="532"/>
                    </a:lnTo>
                    <a:lnTo>
                      <a:pt x="166" y="532"/>
                    </a:lnTo>
                    <a:lnTo>
                      <a:pt x="169" y="532"/>
                    </a:lnTo>
                    <a:lnTo>
                      <a:pt x="172" y="532"/>
                    </a:lnTo>
                    <a:lnTo>
                      <a:pt x="175" y="531"/>
                    </a:lnTo>
                    <a:lnTo>
                      <a:pt x="177" y="531"/>
                    </a:lnTo>
                    <a:lnTo>
                      <a:pt x="180" y="533"/>
                    </a:lnTo>
                    <a:lnTo>
                      <a:pt x="183" y="537"/>
                    </a:lnTo>
                    <a:lnTo>
                      <a:pt x="186" y="538"/>
                    </a:lnTo>
                    <a:lnTo>
                      <a:pt x="190" y="542"/>
                    </a:lnTo>
                    <a:lnTo>
                      <a:pt x="191" y="541"/>
                    </a:lnTo>
                    <a:lnTo>
                      <a:pt x="191" y="540"/>
                    </a:lnTo>
                    <a:lnTo>
                      <a:pt x="192" y="540"/>
                    </a:lnTo>
                    <a:lnTo>
                      <a:pt x="192" y="538"/>
                    </a:lnTo>
                    <a:lnTo>
                      <a:pt x="193" y="538"/>
                    </a:lnTo>
                    <a:lnTo>
                      <a:pt x="193" y="537"/>
                    </a:lnTo>
                    <a:lnTo>
                      <a:pt x="195" y="536"/>
                    </a:lnTo>
                    <a:lnTo>
                      <a:pt x="198" y="532"/>
                    </a:lnTo>
                    <a:lnTo>
                      <a:pt x="201" y="530"/>
                    </a:lnTo>
                    <a:lnTo>
                      <a:pt x="199" y="527"/>
                    </a:lnTo>
                    <a:lnTo>
                      <a:pt x="198" y="525"/>
                    </a:lnTo>
                    <a:lnTo>
                      <a:pt x="196" y="520"/>
                    </a:lnTo>
                    <a:lnTo>
                      <a:pt x="195" y="517"/>
                    </a:lnTo>
                    <a:lnTo>
                      <a:pt x="193" y="516"/>
                    </a:lnTo>
                    <a:lnTo>
                      <a:pt x="190" y="507"/>
                    </a:lnTo>
                    <a:lnTo>
                      <a:pt x="188" y="507"/>
                    </a:lnTo>
                    <a:lnTo>
                      <a:pt x="188" y="506"/>
                    </a:lnTo>
                    <a:lnTo>
                      <a:pt x="188" y="505"/>
                    </a:lnTo>
                    <a:lnTo>
                      <a:pt x="188" y="504"/>
                    </a:lnTo>
                    <a:lnTo>
                      <a:pt x="187" y="504"/>
                    </a:lnTo>
                    <a:lnTo>
                      <a:pt x="187" y="502"/>
                    </a:lnTo>
                    <a:lnTo>
                      <a:pt x="187" y="504"/>
                    </a:lnTo>
                    <a:lnTo>
                      <a:pt x="186" y="504"/>
                    </a:lnTo>
                    <a:lnTo>
                      <a:pt x="185" y="504"/>
                    </a:lnTo>
                    <a:lnTo>
                      <a:pt x="183" y="504"/>
                    </a:lnTo>
                    <a:lnTo>
                      <a:pt x="183" y="502"/>
                    </a:lnTo>
                    <a:lnTo>
                      <a:pt x="183" y="501"/>
                    </a:lnTo>
                    <a:lnTo>
                      <a:pt x="181" y="501"/>
                    </a:lnTo>
                    <a:lnTo>
                      <a:pt x="180" y="501"/>
                    </a:lnTo>
                    <a:lnTo>
                      <a:pt x="177" y="501"/>
                    </a:lnTo>
                    <a:lnTo>
                      <a:pt x="176" y="501"/>
                    </a:lnTo>
                    <a:lnTo>
                      <a:pt x="175" y="500"/>
                    </a:lnTo>
                    <a:lnTo>
                      <a:pt x="173" y="500"/>
                    </a:lnTo>
                    <a:lnTo>
                      <a:pt x="172" y="498"/>
                    </a:lnTo>
                    <a:lnTo>
                      <a:pt x="171" y="496"/>
                    </a:lnTo>
                    <a:lnTo>
                      <a:pt x="170" y="495"/>
                    </a:lnTo>
                    <a:lnTo>
                      <a:pt x="170" y="494"/>
                    </a:lnTo>
                    <a:lnTo>
                      <a:pt x="169" y="494"/>
                    </a:lnTo>
                    <a:lnTo>
                      <a:pt x="169" y="493"/>
                    </a:lnTo>
                    <a:lnTo>
                      <a:pt x="167" y="493"/>
                    </a:lnTo>
                    <a:lnTo>
                      <a:pt x="167" y="491"/>
                    </a:lnTo>
                    <a:lnTo>
                      <a:pt x="166" y="491"/>
                    </a:lnTo>
                    <a:lnTo>
                      <a:pt x="165" y="491"/>
                    </a:lnTo>
                    <a:lnTo>
                      <a:pt x="165" y="490"/>
                    </a:lnTo>
                    <a:lnTo>
                      <a:pt x="164" y="490"/>
                    </a:lnTo>
                    <a:lnTo>
                      <a:pt x="162" y="490"/>
                    </a:lnTo>
                    <a:lnTo>
                      <a:pt x="161" y="489"/>
                    </a:lnTo>
                    <a:lnTo>
                      <a:pt x="160" y="488"/>
                    </a:lnTo>
                    <a:lnTo>
                      <a:pt x="159" y="488"/>
                    </a:lnTo>
                    <a:lnTo>
                      <a:pt x="155" y="486"/>
                    </a:lnTo>
                    <a:lnTo>
                      <a:pt x="155" y="485"/>
                    </a:lnTo>
                    <a:lnTo>
                      <a:pt x="155" y="484"/>
                    </a:lnTo>
                    <a:lnTo>
                      <a:pt x="154" y="484"/>
                    </a:lnTo>
                    <a:lnTo>
                      <a:pt x="152" y="483"/>
                    </a:lnTo>
                    <a:lnTo>
                      <a:pt x="151" y="483"/>
                    </a:lnTo>
                    <a:lnTo>
                      <a:pt x="150" y="483"/>
                    </a:lnTo>
                    <a:lnTo>
                      <a:pt x="149" y="483"/>
                    </a:lnTo>
                    <a:lnTo>
                      <a:pt x="149" y="481"/>
                    </a:lnTo>
                    <a:lnTo>
                      <a:pt x="147" y="481"/>
                    </a:lnTo>
                    <a:lnTo>
                      <a:pt x="147" y="480"/>
                    </a:lnTo>
                    <a:lnTo>
                      <a:pt x="149" y="480"/>
                    </a:lnTo>
                    <a:lnTo>
                      <a:pt x="149" y="479"/>
                    </a:lnTo>
                    <a:lnTo>
                      <a:pt x="149" y="476"/>
                    </a:lnTo>
                    <a:lnTo>
                      <a:pt x="150" y="475"/>
                    </a:lnTo>
                    <a:lnTo>
                      <a:pt x="150" y="474"/>
                    </a:lnTo>
                    <a:lnTo>
                      <a:pt x="150" y="473"/>
                    </a:lnTo>
                    <a:lnTo>
                      <a:pt x="150" y="472"/>
                    </a:lnTo>
                    <a:lnTo>
                      <a:pt x="149" y="472"/>
                    </a:lnTo>
                    <a:lnTo>
                      <a:pt x="147" y="472"/>
                    </a:lnTo>
                    <a:lnTo>
                      <a:pt x="147" y="473"/>
                    </a:lnTo>
                    <a:lnTo>
                      <a:pt x="146" y="473"/>
                    </a:lnTo>
                    <a:lnTo>
                      <a:pt x="146" y="474"/>
                    </a:lnTo>
                    <a:lnTo>
                      <a:pt x="145" y="474"/>
                    </a:lnTo>
                    <a:lnTo>
                      <a:pt x="144" y="474"/>
                    </a:lnTo>
                    <a:lnTo>
                      <a:pt x="142" y="475"/>
                    </a:lnTo>
                    <a:lnTo>
                      <a:pt x="141" y="475"/>
                    </a:lnTo>
                    <a:lnTo>
                      <a:pt x="141" y="474"/>
                    </a:lnTo>
                    <a:lnTo>
                      <a:pt x="141" y="473"/>
                    </a:lnTo>
                    <a:lnTo>
                      <a:pt x="142" y="472"/>
                    </a:lnTo>
                    <a:lnTo>
                      <a:pt x="141" y="469"/>
                    </a:lnTo>
                    <a:lnTo>
                      <a:pt x="140" y="469"/>
                    </a:lnTo>
                    <a:lnTo>
                      <a:pt x="140" y="468"/>
                    </a:lnTo>
                    <a:lnTo>
                      <a:pt x="139" y="468"/>
                    </a:lnTo>
                    <a:lnTo>
                      <a:pt x="138" y="468"/>
                    </a:lnTo>
                    <a:lnTo>
                      <a:pt x="136" y="468"/>
                    </a:lnTo>
                    <a:lnTo>
                      <a:pt x="135" y="468"/>
                    </a:lnTo>
                    <a:lnTo>
                      <a:pt x="135" y="469"/>
                    </a:lnTo>
                    <a:lnTo>
                      <a:pt x="135" y="470"/>
                    </a:lnTo>
                    <a:lnTo>
                      <a:pt x="135" y="472"/>
                    </a:lnTo>
                    <a:lnTo>
                      <a:pt x="134" y="472"/>
                    </a:lnTo>
                    <a:lnTo>
                      <a:pt x="134" y="473"/>
                    </a:lnTo>
                    <a:lnTo>
                      <a:pt x="135" y="474"/>
                    </a:lnTo>
                    <a:lnTo>
                      <a:pt x="134" y="475"/>
                    </a:lnTo>
                    <a:lnTo>
                      <a:pt x="134" y="476"/>
                    </a:lnTo>
                    <a:lnTo>
                      <a:pt x="133" y="478"/>
                    </a:lnTo>
                    <a:lnTo>
                      <a:pt x="133" y="479"/>
                    </a:lnTo>
                    <a:lnTo>
                      <a:pt x="131" y="481"/>
                    </a:lnTo>
                    <a:lnTo>
                      <a:pt x="130" y="484"/>
                    </a:lnTo>
                    <a:lnTo>
                      <a:pt x="130" y="486"/>
                    </a:lnTo>
                    <a:lnTo>
                      <a:pt x="129" y="489"/>
                    </a:lnTo>
                    <a:lnTo>
                      <a:pt x="129" y="490"/>
                    </a:lnTo>
                    <a:lnTo>
                      <a:pt x="128" y="493"/>
                    </a:lnTo>
                    <a:lnTo>
                      <a:pt x="128" y="496"/>
                    </a:lnTo>
                    <a:lnTo>
                      <a:pt x="126" y="496"/>
                    </a:lnTo>
                    <a:lnTo>
                      <a:pt x="124" y="496"/>
                    </a:lnTo>
                    <a:lnTo>
                      <a:pt x="123" y="496"/>
                    </a:lnTo>
                    <a:lnTo>
                      <a:pt x="120" y="495"/>
                    </a:lnTo>
                    <a:lnTo>
                      <a:pt x="119" y="495"/>
                    </a:lnTo>
                    <a:lnTo>
                      <a:pt x="118" y="495"/>
                    </a:lnTo>
                    <a:lnTo>
                      <a:pt x="116" y="494"/>
                    </a:lnTo>
                    <a:lnTo>
                      <a:pt x="115" y="494"/>
                    </a:lnTo>
                    <a:lnTo>
                      <a:pt x="115" y="495"/>
                    </a:lnTo>
                    <a:lnTo>
                      <a:pt x="114" y="495"/>
                    </a:lnTo>
                    <a:lnTo>
                      <a:pt x="113" y="495"/>
                    </a:lnTo>
                    <a:lnTo>
                      <a:pt x="113" y="496"/>
                    </a:lnTo>
                    <a:lnTo>
                      <a:pt x="112" y="496"/>
                    </a:lnTo>
                    <a:lnTo>
                      <a:pt x="112" y="498"/>
                    </a:lnTo>
                    <a:lnTo>
                      <a:pt x="112" y="499"/>
                    </a:lnTo>
                    <a:lnTo>
                      <a:pt x="110" y="499"/>
                    </a:lnTo>
                    <a:lnTo>
                      <a:pt x="110" y="500"/>
                    </a:lnTo>
                    <a:lnTo>
                      <a:pt x="109" y="500"/>
                    </a:lnTo>
                    <a:lnTo>
                      <a:pt x="109" y="501"/>
                    </a:lnTo>
                    <a:lnTo>
                      <a:pt x="108" y="501"/>
                    </a:lnTo>
                    <a:lnTo>
                      <a:pt x="108" y="502"/>
                    </a:lnTo>
                    <a:lnTo>
                      <a:pt x="107" y="502"/>
                    </a:lnTo>
                    <a:lnTo>
                      <a:pt x="105" y="502"/>
                    </a:lnTo>
                    <a:lnTo>
                      <a:pt x="104" y="505"/>
                    </a:lnTo>
                    <a:lnTo>
                      <a:pt x="105" y="505"/>
                    </a:lnTo>
                    <a:lnTo>
                      <a:pt x="105" y="504"/>
                    </a:lnTo>
                    <a:lnTo>
                      <a:pt x="105" y="505"/>
                    </a:lnTo>
                    <a:lnTo>
                      <a:pt x="105" y="506"/>
                    </a:lnTo>
                    <a:lnTo>
                      <a:pt x="105" y="507"/>
                    </a:lnTo>
                    <a:lnTo>
                      <a:pt x="105" y="509"/>
                    </a:lnTo>
                    <a:lnTo>
                      <a:pt x="105" y="510"/>
                    </a:lnTo>
                    <a:lnTo>
                      <a:pt x="105" y="511"/>
                    </a:lnTo>
                    <a:lnTo>
                      <a:pt x="105" y="512"/>
                    </a:lnTo>
                    <a:lnTo>
                      <a:pt x="104" y="512"/>
                    </a:lnTo>
                    <a:lnTo>
                      <a:pt x="104" y="514"/>
                    </a:lnTo>
                    <a:lnTo>
                      <a:pt x="103" y="514"/>
                    </a:lnTo>
                    <a:lnTo>
                      <a:pt x="103" y="515"/>
                    </a:lnTo>
                    <a:lnTo>
                      <a:pt x="103" y="516"/>
                    </a:lnTo>
                    <a:lnTo>
                      <a:pt x="102" y="516"/>
                    </a:lnTo>
                    <a:lnTo>
                      <a:pt x="100" y="516"/>
                    </a:lnTo>
                    <a:lnTo>
                      <a:pt x="100" y="517"/>
                    </a:lnTo>
                    <a:lnTo>
                      <a:pt x="99" y="517"/>
                    </a:lnTo>
                    <a:lnTo>
                      <a:pt x="99" y="519"/>
                    </a:lnTo>
                    <a:lnTo>
                      <a:pt x="98" y="519"/>
                    </a:lnTo>
                    <a:lnTo>
                      <a:pt x="98" y="520"/>
                    </a:lnTo>
                    <a:lnTo>
                      <a:pt x="98" y="521"/>
                    </a:lnTo>
                    <a:lnTo>
                      <a:pt x="98" y="522"/>
                    </a:lnTo>
                    <a:lnTo>
                      <a:pt x="97" y="523"/>
                    </a:lnTo>
                    <a:lnTo>
                      <a:pt x="98" y="523"/>
                    </a:lnTo>
                    <a:lnTo>
                      <a:pt x="97" y="523"/>
                    </a:lnTo>
                    <a:lnTo>
                      <a:pt x="97" y="525"/>
                    </a:lnTo>
                    <a:lnTo>
                      <a:pt x="97" y="526"/>
                    </a:lnTo>
                    <a:lnTo>
                      <a:pt x="97" y="527"/>
                    </a:lnTo>
                    <a:lnTo>
                      <a:pt x="95" y="527"/>
                    </a:lnTo>
                    <a:lnTo>
                      <a:pt x="97" y="528"/>
                    </a:lnTo>
                    <a:lnTo>
                      <a:pt x="97" y="530"/>
                    </a:lnTo>
                    <a:lnTo>
                      <a:pt x="95" y="530"/>
                    </a:lnTo>
                    <a:lnTo>
                      <a:pt x="95" y="531"/>
                    </a:lnTo>
                    <a:lnTo>
                      <a:pt x="95" y="532"/>
                    </a:lnTo>
                    <a:lnTo>
                      <a:pt x="95" y="533"/>
                    </a:lnTo>
                    <a:lnTo>
                      <a:pt x="95" y="535"/>
                    </a:lnTo>
                    <a:lnTo>
                      <a:pt x="94" y="535"/>
                    </a:lnTo>
                    <a:lnTo>
                      <a:pt x="94" y="536"/>
                    </a:lnTo>
                    <a:lnTo>
                      <a:pt x="94" y="537"/>
                    </a:lnTo>
                    <a:lnTo>
                      <a:pt x="93" y="537"/>
                    </a:lnTo>
                    <a:lnTo>
                      <a:pt x="93" y="538"/>
                    </a:lnTo>
                    <a:lnTo>
                      <a:pt x="93" y="540"/>
                    </a:lnTo>
                    <a:lnTo>
                      <a:pt x="92" y="540"/>
                    </a:lnTo>
                    <a:lnTo>
                      <a:pt x="90" y="540"/>
                    </a:lnTo>
                    <a:lnTo>
                      <a:pt x="90" y="541"/>
                    </a:lnTo>
                    <a:lnTo>
                      <a:pt x="89" y="541"/>
                    </a:lnTo>
                    <a:lnTo>
                      <a:pt x="89" y="542"/>
                    </a:lnTo>
                    <a:lnTo>
                      <a:pt x="89" y="543"/>
                    </a:lnTo>
                    <a:lnTo>
                      <a:pt x="89" y="545"/>
                    </a:lnTo>
                    <a:lnTo>
                      <a:pt x="88" y="545"/>
                    </a:lnTo>
                    <a:lnTo>
                      <a:pt x="88" y="546"/>
                    </a:lnTo>
                    <a:lnTo>
                      <a:pt x="88" y="547"/>
                    </a:lnTo>
                    <a:lnTo>
                      <a:pt x="87" y="547"/>
                    </a:lnTo>
                    <a:lnTo>
                      <a:pt x="87" y="548"/>
                    </a:lnTo>
                    <a:lnTo>
                      <a:pt x="86" y="548"/>
                    </a:lnTo>
                    <a:lnTo>
                      <a:pt x="84" y="548"/>
                    </a:lnTo>
                    <a:lnTo>
                      <a:pt x="84" y="549"/>
                    </a:lnTo>
                    <a:lnTo>
                      <a:pt x="84" y="551"/>
                    </a:lnTo>
                    <a:lnTo>
                      <a:pt x="83" y="551"/>
                    </a:lnTo>
                    <a:lnTo>
                      <a:pt x="83" y="552"/>
                    </a:lnTo>
                    <a:lnTo>
                      <a:pt x="83" y="553"/>
                    </a:lnTo>
                    <a:lnTo>
                      <a:pt x="82" y="553"/>
                    </a:lnTo>
                    <a:lnTo>
                      <a:pt x="82" y="554"/>
                    </a:lnTo>
                    <a:lnTo>
                      <a:pt x="81" y="554"/>
                    </a:lnTo>
                    <a:lnTo>
                      <a:pt x="79" y="553"/>
                    </a:lnTo>
                    <a:lnTo>
                      <a:pt x="78" y="552"/>
                    </a:lnTo>
                    <a:lnTo>
                      <a:pt x="78" y="551"/>
                    </a:lnTo>
                    <a:lnTo>
                      <a:pt x="77" y="551"/>
                    </a:lnTo>
                    <a:lnTo>
                      <a:pt x="77" y="549"/>
                    </a:lnTo>
                    <a:lnTo>
                      <a:pt x="76" y="548"/>
                    </a:lnTo>
                    <a:lnTo>
                      <a:pt x="74" y="548"/>
                    </a:lnTo>
                    <a:lnTo>
                      <a:pt x="74" y="547"/>
                    </a:lnTo>
                    <a:lnTo>
                      <a:pt x="73" y="547"/>
                    </a:lnTo>
                    <a:lnTo>
                      <a:pt x="72" y="546"/>
                    </a:lnTo>
                    <a:lnTo>
                      <a:pt x="71" y="546"/>
                    </a:lnTo>
                    <a:lnTo>
                      <a:pt x="71" y="545"/>
                    </a:lnTo>
                    <a:lnTo>
                      <a:pt x="69" y="545"/>
                    </a:lnTo>
                    <a:lnTo>
                      <a:pt x="68" y="543"/>
                    </a:lnTo>
                    <a:lnTo>
                      <a:pt x="66" y="538"/>
                    </a:lnTo>
                    <a:lnTo>
                      <a:pt x="64" y="538"/>
                    </a:lnTo>
                    <a:lnTo>
                      <a:pt x="64" y="537"/>
                    </a:lnTo>
                    <a:lnTo>
                      <a:pt x="64" y="536"/>
                    </a:lnTo>
                    <a:lnTo>
                      <a:pt x="64" y="535"/>
                    </a:lnTo>
                    <a:lnTo>
                      <a:pt x="64" y="533"/>
                    </a:lnTo>
                    <a:lnTo>
                      <a:pt x="64" y="532"/>
                    </a:lnTo>
                    <a:lnTo>
                      <a:pt x="63" y="531"/>
                    </a:lnTo>
                    <a:lnTo>
                      <a:pt x="63" y="528"/>
                    </a:lnTo>
                    <a:lnTo>
                      <a:pt x="63" y="527"/>
                    </a:lnTo>
                    <a:lnTo>
                      <a:pt x="63" y="526"/>
                    </a:lnTo>
                    <a:lnTo>
                      <a:pt x="63" y="525"/>
                    </a:lnTo>
                    <a:lnTo>
                      <a:pt x="62" y="521"/>
                    </a:lnTo>
                    <a:lnTo>
                      <a:pt x="61" y="521"/>
                    </a:lnTo>
                    <a:lnTo>
                      <a:pt x="60" y="522"/>
                    </a:lnTo>
                    <a:lnTo>
                      <a:pt x="58" y="522"/>
                    </a:lnTo>
                    <a:lnTo>
                      <a:pt x="58" y="521"/>
                    </a:lnTo>
                    <a:lnTo>
                      <a:pt x="57" y="521"/>
                    </a:lnTo>
                    <a:lnTo>
                      <a:pt x="56" y="520"/>
                    </a:lnTo>
                    <a:lnTo>
                      <a:pt x="55" y="519"/>
                    </a:lnTo>
                    <a:lnTo>
                      <a:pt x="55" y="517"/>
                    </a:lnTo>
                    <a:lnTo>
                      <a:pt x="50" y="519"/>
                    </a:lnTo>
                    <a:lnTo>
                      <a:pt x="50" y="517"/>
                    </a:lnTo>
                    <a:lnTo>
                      <a:pt x="50" y="516"/>
                    </a:lnTo>
                    <a:lnTo>
                      <a:pt x="47" y="512"/>
                    </a:lnTo>
                    <a:lnTo>
                      <a:pt x="46" y="511"/>
                    </a:lnTo>
                    <a:lnTo>
                      <a:pt x="45" y="507"/>
                    </a:lnTo>
                    <a:lnTo>
                      <a:pt x="46" y="507"/>
                    </a:lnTo>
                    <a:lnTo>
                      <a:pt x="46" y="506"/>
                    </a:lnTo>
                    <a:lnTo>
                      <a:pt x="46" y="505"/>
                    </a:lnTo>
                    <a:lnTo>
                      <a:pt x="47" y="505"/>
                    </a:lnTo>
                    <a:lnTo>
                      <a:pt x="47" y="504"/>
                    </a:lnTo>
                    <a:lnTo>
                      <a:pt x="47" y="502"/>
                    </a:lnTo>
                    <a:lnTo>
                      <a:pt x="48" y="502"/>
                    </a:lnTo>
                    <a:lnTo>
                      <a:pt x="48" y="501"/>
                    </a:lnTo>
                    <a:lnTo>
                      <a:pt x="50" y="501"/>
                    </a:lnTo>
                    <a:lnTo>
                      <a:pt x="50" y="500"/>
                    </a:lnTo>
                    <a:lnTo>
                      <a:pt x="51" y="500"/>
                    </a:lnTo>
                    <a:lnTo>
                      <a:pt x="51" y="499"/>
                    </a:lnTo>
                    <a:lnTo>
                      <a:pt x="50" y="496"/>
                    </a:lnTo>
                    <a:lnTo>
                      <a:pt x="47" y="491"/>
                    </a:lnTo>
                    <a:lnTo>
                      <a:pt x="46" y="490"/>
                    </a:lnTo>
                    <a:lnTo>
                      <a:pt x="46" y="489"/>
                    </a:lnTo>
                    <a:lnTo>
                      <a:pt x="45" y="489"/>
                    </a:lnTo>
                    <a:lnTo>
                      <a:pt x="45" y="488"/>
                    </a:lnTo>
                    <a:lnTo>
                      <a:pt x="45" y="486"/>
                    </a:lnTo>
                    <a:lnTo>
                      <a:pt x="43" y="485"/>
                    </a:lnTo>
                    <a:lnTo>
                      <a:pt x="42" y="484"/>
                    </a:lnTo>
                    <a:lnTo>
                      <a:pt x="42" y="483"/>
                    </a:lnTo>
                    <a:lnTo>
                      <a:pt x="41" y="481"/>
                    </a:lnTo>
                    <a:lnTo>
                      <a:pt x="40" y="479"/>
                    </a:lnTo>
                    <a:lnTo>
                      <a:pt x="37" y="476"/>
                    </a:lnTo>
                    <a:lnTo>
                      <a:pt x="37" y="475"/>
                    </a:lnTo>
                    <a:lnTo>
                      <a:pt x="36" y="474"/>
                    </a:lnTo>
                    <a:lnTo>
                      <a:pt x="34" y="469"/>
                    </a:lnTo>
                    <a:lnTo>
                      <a:pt x="32" y="468"/>
                    </a:lnTo>
                    <a:lnTo>
                      <a:pt x="30" y="463"/>
                    </a:lnTo>
                    <a:lnTo>
                      <a:pt x="29" y="462"/>
                    </a:lnTo>
                    <a:lnTo>
                      <a:pt x="29" y="460"/>
                    </a:lnTo>
                    <a:lnTo>
                      <a:pt x="26" y="457"/>
                    </a:lnTo>
                    <a:lnTo>
                      <a:pt x="24" y="453"/>
                    </a:lnTo>
                    <a:lnTo>
                      <a:pt x="22" y="450"/>
                    </a:lnTo>
                    <a:lnTo>
                      <a:pt x="21" y="448"/>
                    </a:lnTo>
                    <a:lnTo>
                      <a:pt x="20" y="447"/>
                    </a:lnTo>
                    <a:lnTo>
                      <a:pt x="19" y="444"/>
                    </a:lnTo>
                    <a:lnTo>
                      <a:pt x="16" y="441"/>
                    </a:lnTo>
                    <a:lnTo>
                      <a:pt x="15" y="438"/>
                    </a:lnTo>
                    <a:lnTo>
                      <a:pt x="12" y="436"/>
                    </a:lnTo>
                    <a:lnTo>
                      <a:pt x="11" y="433"/>
                    </a:lnTo>
                    <a:lnTo>
                      <a:pt x="11" y="432"/>
                    </a:lnTo>
                    <a:lnTo>
                      <a:pt x="10" y="431"/>
                    </a:lnTo>
                    <a:lnTo>
                      <a:pt x="9" y="429"/>
                    </a:lnTo>
                    <a:lnTo>
                      <a:pt x="9" y="428"/>
                    </a:lnTo>
                    <a:lnTo>
                      <a:pt x="8" y="427"/>
                    </a:lnTo>
                    <a:lnTo>
                      <a:pt x="8" y="426"/>
                    </a:lnTo>
                    <a:lnTo>
                      <a:pt x="6" y="424"/>
                    </a:lnTo>
                    <a:lnTo>
                      <a:pt x="5" y="422"/>
                    </a:lnTo>
                    <a:lnTo>
                      <a:pt x="4" y="421"/>
                    </a:lnTo>
                    <a:lnTo>
                      <a:pt x="1" y="417"/>
                    </a:lnTo>
                    <a:lnTo>
                      <a:pt x="0" y="416"/>
                    </a:lnTo>
                    <a:lnTo>
                      <a:pt x="0" y="415"/>
                    </a:lnTo>
                    <a:lnTo>
                      <a:pt x="0" y="413"/>
                    </a:lnTo>
                    <a:lnTo>
                      <a:pt x="1" y="413"/>
                    </a:lnTo>
                    <a:lnTo>
                      <a:pt x="3" y="413"/>
                    </a:lnTo>
                    <a:lnTo>
                      <a:pt x="4" y="412"/>
                    </a:lnTo>
                    <a:lnTo>
                      <a:pt x="5" y="412"/>
                    </a:lnTo>
                    <a:lnTo>
                      <a:pt x="6" y="412"/>
                    </a:lnTo>
                    <a:lnTo>
                      <a:pt x="8" y="411"/>
                    </a:lnTo>
                    <a:lnTo>
                      <a:pt x="9" y="411"/>
                    </a:lnTo>
                    <a:lnTo>
                      <a:pt x="10" y="411"/>
                    </a:lnTo>
                    <a:lnTo>
                      <a:pt x="12" y="410"/>
                    </a:lnTo>
                    <a:lnTo>
                      <a:pt x="14" y="408"/>
                    </a:lnTo>
                    <a:lnTo>
                      <a:pt x="16" y="407"/>
                    </a:lnTo>
                    <a:lnTo>
                      <a:pt x="17" y="406"/>
                    </a:lnTo>
                    <a:lnTo>
                      <a:pt x="19" y="406"/>
                    </a:lnTo>
                    <a:lnTo>
                      <a:pt x="20" y="405"/>
                    </a:lnTo>
                    <a:lnTo>
                      <a:pt x="21" y="405"/>
                    </a:lnTo>
                    <a:lnTo>
                      <a:pt x="22" y="405"/>
                    </a:lnTo>
                    <a:lnTo>
                      <a:pt x="24" y="405"/>
                    </a:lnTo>
                    <a:lnTo>
                      <a:pt x="25" y="405"/>
                    </a:lnTo>
                    <a:lnTo>
                      <a:pt x="26" y="405"/>
                    </a:lnTo>
                    <a:lnTo>
                      <a:pt x="26" y="403"/>
                    </a:lnTo>
                    <a:lnTo>
                      <a:pt x="30" y="403"/>
                    </a:lnTo>
                    <a:lnTo>
                      <a:pt x="31" y="402"/>
                    </a:lnTo>
                    <a:lnTo>
                      <a:pt x="32" y="402"/>
                    </a:lnTo>
                    <a:lnTo>
                      <a:pt x="34" y="403"/>
                    </a:lnTo>
                    <a:lnTo>
                      <a:pt x="35" y="403"/>
                    </a:lnTo>
                    <a:lnTo>
                      <a:pt x="36" y="403"/>
                    </a:lnTo>
                    <a:lnTo>
                      <a:pt x="37" y="403"/>
                    </a:lnTo>
                    <a:lnTo>
                      <a:pt x="37" y="402"/>
                    </a:lnTo>
                    <a:lnTo>
                      <a:pt x="38" y="402"/>
                    </a:lnTo>
                    <a:lnTo>
                      <a:pt x="40" y="402"/>
                    </a:lnTo>
                    <a:lnTo>
                      <a:pt x="40" y="401"/>
                    </a:lnTo>
                    <a:lnTo>
                      <a:pt x="40" y="400"/>
                    </a:lnTo>
                    <a:lnTo>
                      <a:pt x="40" y="398"/>
                    </a:lnTo>
                    <a:lnTo>
                      <a:pt x="41" y="398"/>
                    </a:lnTo>
                    <a:lnTo>
                      <a:pt x="42" y="400"/>
                    </a:lnTo>
                    <a:lnTo>
                      <a:pt x="47" y="402"/>
                    </a:lnTo>
                    <a:lnTo>
                      <a:pt x="48" y="402"/>
                    </a:lnTo>
                    <a:lnTo>
                      <a:pt x="51" y="403"/>
                    </a:lnTo>
                    <a:lnTo>
                      <a:pt x="52" y="405"/>
                    </a:lnTo>
                    <a:lnTo>
                      <a:pt x="53" y="405"/>
                    </a:lnTo>
                    <a:lnTo>
                      <a:pt x="53" y="406"/>
                    </a:lnTo>
                    <a:lnTo>
                      <a:pt x="55" y="406"/>
                    </a:lnTo>
                    <a:lnTo>
                      <a:pt x="56" y="406"/>
                    </a:lnTo>
                    <a:lnTo>
                      <a:pt x="56" y="407"/>
                    </a:lnTo>
                    <a:lnTo>
                      <a:pt x="56" y="408"/>
                    </a:lnTo>
                    <a:lnTo>
                      <a:pt x="56" y="410"/>
                    </a:lnTo>
                    <a:lnTo>
                      <a:pt x="56" y="411"/>
                    </a:lnTo>
                    <a:lnTo>
                      <a:pt x="55" y="411"/>
                    </a:lnTo>
                    <a:lnTo>
                      <a:pt x="55" y="412"/>
                    </a:lnTo>
                    <a:lnTo>
                      <a:pt x="55" y="413"/>
                    </a:lnTo>
                    <a:lnTo>
                      <a:pt x="55" y="415"/>
                    </a:lnTo>
                    <a:lnTo>
                      <a:pt x="56" y="415"/>
                    </a:lnTo>
                    <a:lnTo>
                      <a:pt x="58" y="416"/>
                    </a:lnTo>
                    <a:lnTo>
                      <a:pt x="60" y="416"/>
                    </a:lnTo>
                    <a:lnTo>
                      <a:pt x="60" y="415"/>
                    </a:lnTo>
                    <a:lnTo>
                      <a:pt x="60" y="413"/>
                    </a:lnTo>
                    <a:lnTo>
                      <a:pt x="60" y="412"/>
                    </a:lnTo>
                    <a:lnTo>
                      <a:pt x="60" y="411"/>
                    </a:lnTo>
                    <a:lnTo>
                      <a:pt x="61" y="411"/>
                    </a:lnTo>
                    <a:lnTo>
                      <a:pt x="61" y="410"/>
                    </a:lnTo>
                    <a:lnTo>
                      <a:pt x="62" y="410"/>
                    </a:lnTo>
                    <a:lnTo>
                      <a:pt x="62" y="408"/>
                    </a:lnTo>
                    <a:lnTo>
                      <a:pt x="63" y="408"/>
                    </a:lnTo>
                    <a:lnTo>
                      <a:pt x="63" y="407"/>
                    </a:lnTo>
                    <a:lnTo>
                      <a:pt x="63" y="406"/>
                    </a:lnTo>
                    <a:lnTo>
                      <a:pt x="63" y="405"/>
                    </a:lnTo>
                    <a:lnTo>
                      <a:pt x="64" y="405"/>
                    </a:lnTo>
                    <a:lnTo>
                      <a:pt x="64" y="406"/>
                    </a:lnTo>
                    <a:lnTo>
                      <a:pt x="66" y="406"/>
                    </a:lnTo>
                    <a:lnTo>
                      <a:pt x="66" y="407"/>
                    </a:lnTo>
                    <a:lnTo>
                      <a:pt x="66" y="408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11"/>
                    </a:lnTo>
                    <a:lnTo>
                      <a:pt x="68" y="411"/>
                    </a:lnTo>
                    <a:lnTo>
                      <a:pt x="69" y="410"/>
                    </a:lnTo>
                    <a:lnTo>
                      <a:pt x="72" y="410"/>
                    </a:lnTo>
                    <a:lnTo>
                      <a:pt x="72" y="411"/>
                    </a:lnTo>
                    <a:lnTo>
                      <a:pt x="73" y="411"/>
                    </a:lnTo>
                    <a:lnTo>
                      <a:pt x="74" y="411"/>
                    </a:lnTo>
                    <a:lnTo>
                      <a:pt x="74" y="410"/>
                    </a:lnTo>
                    <a:lnTo>
                      <a:pt x="76" y="410"/>
                    </a:lnTo>
                    <a:lnTo>
                      <a:pt x="77" y="408"/>
                    </a:lnTo>
                    <a:lnTo>
                      <a:pt x="77" y="407"/>
                    </a:lnTo>
                    <a:lnTo>
                      <a:pt x="77" y="405"/>
                    </a:lnTo>
                    <a:lnTo>
                      <a:pt x="79" y="403"/>
                    </a:lnTo>
                    <a:lnTo>
                      <a:pt x="81" y="403"/>
                    </a:lnTo>
                    <a:lnTo>
                      <a:pt x="82" y="403"/>
                    </a:lnTo>
                    <a:lnTo>
                      <a:pt x="82" y="402"/>
                    </a:lnTo>
                    <a:lnTo>
                      <a:pt x="83" y="402"/>
                    </a:lnTo>
                    <a:lnTo>
                      <a:pt x="83" y="401"/>
                    </a:lnTo>
                    <a:lnTo>
                      <a:pt x="83" y="400"/>
                    </a:lnTo>
                    <a:lnTo>
                      <a:pt x="84" y="400"/>
                    </a:lnTo>
                    <a:lnTo>
                      <a:pt x="84" y="398"/>
                    </a:lnTo>
                    <a:lnTo>
                      <a:pt x="84" y="397"/>
                    </a:lnTo>
                    <a:lnTo>
                      <a:pt x="84" y="396"/>
                    </a:lnTo>
                    <a:lnTo>
                      <a:pt x="84" y="395"/>
                    </a:lnTo>
                    <a:lnTo>
                      <a:pt x="86" y="392"/>
                    </a:lnTo>
                    <a:lnTo>
                      <a:pt x="86" y="391"/>
                    </a:lnTo>
                    <a:lnTo>
                      <a:pt x="86" y="390"/>
                    </a:lnTo>
                    <a:lnTo>
                      <a:pt x="86" y="389"/>
                    </a:lnTo>
                    <a:lnTo>
                      <a:pt x="86" y="387"/>
                    </a:lnTo>
                    <a:lnTo>
                      <a:pt x="86" y="386"/>
                    </a:lnTo>
                    <a:lnTo>
                      <a:pt x="86" y="385"/>
                    </a:lnTo>
                    <a:lnTo>
                      <a:pt x="86" y="384"/>
                    </a:lnTo>
                    <a:lnTo>
                      <a:pt x="86" y="382"/>
                    </a:lnTo>
                    <a:lnTo>
                      <a:pt x="86" y="381"/>
                    </a:lnTo>
                    <a:lnTo>
                      <a:pt x="86" y="380"/>
                    </a:lnTo>
                    <a:lnTo>
                      <a:pt x="87" y="379"/>
                    </a:lnTo>
                    <a:lnTo>
                      <a:pt x="87" y="380"/>
                    </a:lnTo>
                    <a:lnTo>
                      <a:pt x="87" y="379"/>
                    </a:lnTo>
                    <a:lnTo>
                      <a:pt x="88" y="379"/>
                    </a:lnTo>
                    <a:lnTo>
                      <a:pt x="88" y="377"/>
                    </a:lnTo>
                    <a:lnTo>
                      <a:pt x="88" y="376"/>
                    </a:lnTo>
                    <a:lnTo>
                      <a:pt x="88" y="375"/>
                    </a:lnTo>
                    <a:lnTo>
                      <a:pt x="89" y="375"/>
                    </a:lnTo>
                    <a:lnTo>
                      <a:pt x="90" y="374"/>
                    </a:lnTo>
                    <a:lnTo>
                      <a:pt x="92" y="374"/>
                    </a:lnTo>
                    <a:lnTo>
                      <a:pt x="89" y="372"/>
                    </a:lnTo>
                    <a:lnTo>
                      <a:pt x="89" y="371"/>
                    </a:lnTo>
                    <a:lnTo>
                      <a:pt x="89" y="370"/>
                    </a:lnTo>
                    <a:lnTo>
                      <a:pt x="89" y="369"/>
                    </a:lnTo>
                    <a:lnTo>
                      <a:pt x="89" y="368"/>
                    </a:lnTo>
                    <a:lnTo>
                      <a:pt x="90" y="368"/>
                    </a:lnTo>
                    <a:lnTo>
                      <a:pt x="90" y="366"/>
                    </a:lnTo>
                    <a:lnTo>
                      <a:pt x="90" y="365"/>
                    </a:lnTo>
                    <a:lnTo>
                      <a:pt x="89" y="365"/>
                    </a:lnTo>
                    <a:lnTo>
                      <a:pt x="88" y="365"/>
                    </a:lnTo>
                    <a:lnTo>
                      <a:pt x="87" y="365"/>
                    </a:lnTo>
                    <a:lnTo>
                      <a:pt x="86" y="365"/>
                    </a:lnTo>
                    <a:lnTo>
                      <a:pt x="84" y="365"/>
                    </a:lnTo>
                    <a:lnTo>
                      <a:pt x="83" y="364"/>
                    </a:lnTo>
                    <a:lnTo>
                      <a:pt x="83" y="363"/>
                    </a:lnTo>
                    <a:lnTo>
                      <a:pt x="83" y="361"/>
                    </a:lnTo>
                    <a:lnTo>
                      <a:pt x="82" y="361"/>
                    </a:lnTo>
                    <a:lnTo>
                      <a:pt x="81" y="360"/>
                    </a:lnTo>
                    <a:lnTo>
                      <a:pt x="79" y="360"/>
                    </a:lnTo>
                    <a:lnTo>
                      <a:pt x="78" y="361"/>
                    </a:lnTo>
                    <a:lnTo>
                      <a:pt x="77" y="361"/>
                    </a:lnTo>
                    <a:lnTo>
                      <a:pt x="76" y="361"/>
                    </a:lnTo>
                    <a:lnTo>
                      <a:pt x="74" y="360"/>
                    </a:lnTo>
                    <a:lnTo>
                      <a:pt x="73" y="361"/>
                    </a:lnTo>
                    <a:lnTo>
                      <a:pt x="72" y="361"/>
                    </a:lnTo>
                    <a:lnTo>
                      <a:pt x="72" y="363"/>
                    </a:lnTo>
                    <a:lnTo>
                      <a:pt x="71" y="363"/>
                    </a:lnTo>
                    <a:lnTo>
                      <a:pt x="69" y="364"/>
                    </a:lnTo>
                    <a:lnTo>
                      <a:pt x="69" y="363"/>
                    </a:lnTo>
                    <a:lnTo>
                      <a:pt x="68" y="363"/>
                    </a:lnTo>
                    <a:lnTo>
                      <a:pt x="68" y="361"/>
                    </a:lnTo>
                    <a:lnTo>
                      <a:pt x="67" y="361"/>
                    </a:lnTo>
                    <a:lnTo>
                      <a:pt x="67" y="360"/>
                    </a:lnTo>
                    <a:lnTo>
                      <a:pt x="67" y="359"/>
                    </a:lnTo>
                    <a:lnTo>
                      <a:pt x="66" y="359"/>
                    </a:lnTo>
                    <a:lnTo>
                      <a:pt x="66" y="358"/>
                    </a:lnTo>
                    <a:lnTo>
                      <a:pt x="66" y="356"/>
                    </a:lnTo>
                    <a:lnTo>
                      <a:pt x="66" y="355"/>
                    </a:lnTo>
                    <a:lnTo>
                      <a:pt x="66" y="354"/>
                    </a:lnTo>
                    <a:lnTo>
                      <a:pt x="64" y="354"/>
                    </a:lnTo>
                    <a:lnTo>
                      <a:pt x="64" y="353"/>
                    </a:lnTo>
                    <a:lnTo>
                      <a:pt x="64" y="351"/>
                    </a:lnTo>
                    <a:lnTo>
                      <a:pt x="64" y="350"/>
                    </a:lnTo>
                    <a:lnTo>
                      <a:pt x="66" y="350"/>
                    </a:lnTo>
                    <a:lnTo>
                      <a:pt x="67" y="350"/>
                    </a:lnTo>
                    <a:lnTo>
                      <a:pt x="68" y="350"/>
                    </a:lnTo>
                    <a:lnTo>
                      <a:pt x="69" y="349"/>
                    </a:lnTo>
                    <a:lnTo>
                      <a:pt x="71" y="349"/>
                    </a:lnTo>
                    <a:lnTo>
                      <a:pt x="71" y="348"/>
                    </a:lnTo>
                    <a:lnTo>
                      <a:pt x="71" y="346"/>
                    </a:lnTo>
                    <a:lnTo>
                      <a:pt x="71" y="345"/>
                    </a:lnTo>
                    <a:lnTo>
                      <a:pt x="72" y="345"/>
                    </a:lnTo>
                    <a:lnTo>
                      <a:pt x="74" y="344"/>
                    </a:lnTo>
                    <a:lnTo>
                      <a:pt x="74" y="343"/>
                    </a:lnTo>
                    <a:lnTo>
                      <a:pt x="73" y="343"/>
                    </a:lnTo>
                    <a:lnTo>
                      <a:pt x="73" y="342"/>
                    </a:lnTo>
                    <a:lnTo>
                      <a:pt x="73" y="340"/>
                    </a:lnTo>
                    <a:lnTo>
                      <a:pt x="72" y="340"/>
                    </a:lnTo>
                    <a:lnTo>
                      <a:pt x="71" y="339"/>
                    </a:lnTo>
                    <a:lnTo>
                      <a:pt x="72" y="338"/>
                    </a:lnTo>
                    <a:lnTo>
                      <a:pt x="71" y="337"/>
                    </a:lnTo>
                    <a:lnTo>
                      <a:pt x="72" y="337"/>
                    </a:lnTo>
                    <a:lnTo>
                      <a:pt x="73" y="337"/>
                    </a:lnTo>
                    <a:lnTo>
                      <a:pt x="73" y="335"/>
                    </a:lnTo>
                    <a:lnTo>
                      <a:pt x="74" y="335"/>
                    </a:lnTo>
                    <a:lnTo>
                      <a:pt x="76" y="334"/>
                    </a:lnTo>
                    <a:lnTo>
                      <a:pt x="76" y="333"/>
                    </a:lnTo>
                    <a:lnTo>
                      <a:pt x="77" y="333"/>
                    </a:lnTo>
                    <a:lnTo>
                      <a:pt x="77" y="332"/>
                    </a:lnTo>
                    <a:lnTo>
                      <a:pt x="78" y="332"/>
                    </a:lnTo>
                    <a:lnTo>
                      <a:pt x="78" y="330"/>
                    </a:lnTo>
                    <a:lnTo>
                      <a:pt x="79" y="329"/>
                    </a:lnTo>
                    <a:lnTo>
                      <a:pt x="81" y="329"/>
                    </a:lnTo>
                    <a:lnTo>
                      <a:pt x="81" y="330"/>
                    </a:lnTo>
                    <a:lnTo>
                      <a:pt x="82" y="330"/>
                    </a:lnTo>
                    <a:lnTo>
                      <a:pt x="82" y="332"/>
                    </a:lnTo>
                    <a:lnTo>
                      <a:pt x="83" y="332"/>
                    </a:lnTo>
                    <a:lnTo>
                      <a:pt x="83" y="333"/>
                    </a:lnTo>
                    <a:lnTo>
                      <a:pt x="82" y="333"/>
                    </a:lnTo>
                    <a:lnTo>
                      <a:pt x="83" y="333"/>
                    </a:lnTo>
                    <a:lnTo>
                      <a:pt x="83" y="334"/>
                    </a:lnTo>
                    <a:lnTo>
                      <a:pt x="83" y="335"/>
                    </a:lnTo>
                    <a:lnTo>
                      <a:pt x="87" y="334"/>
                    </a:lnTo>
                    <a:lnTo>
                      <a:pt x="88" y="334"/>
                    </a:lnTo>
                    <a:lnTo>
                      <a:pt x="88" y="333"/>
                    </a:lnTo>
                    <a:lnTo>
                      <a:pt x="89" y="333"/>
                    </a:lnTo>
                    <a:lnTo>
                      <a:pt x="92" y="333"/>
                    </a:lnTo>
                    <a:lnTo>
                      <a:pt x="93" y="333"/>
                    </a:lnTo>
                    <a:lnTo>
                      <a:pt x="94" y="333"/>
                    </a:lnTo>
                    <a:lnTo>
                      <a:pt x="95" y="333"/>
                    </a:lnTo>
                    <a:lnTo>
                      <a:pt x="97" y="333"/>
                    </a:lnTo>
                    <a:lnTo>
                      <a:pt x="97" y="334"/>
                    </a:lnTo>
                    <a:lnTo>
                      <a:pt x="98" y="334"/>
                    </a:lnTo>
                    <a:lnTo>
                      <a:pt x="98" y="335"/>
                    </a:lnTo>
                    <a:lnTo>
                      <a:pt x="98" y="337"/>
                    </a:lnTo>
                    <a:lnTo>
                      <a:pt x="98" y="338"/>
                    </a:lnTo>
                    <a:lnTo>
                      <a:pt x="97" y="339"/>
                    </a:lnTo>
                    <a:lnTo>
                      <a:pt x="97" y="340"/>
                    </a:lnTo>
                    <a:lnTo>
                      <a:pt x="98" y="340"/>
                    </a:lnTo>
                    <a:lnTo>
                      <a:pt x="98" y="342"/>
                    </a:lnTo>
                    <a:lnTo>
                      <a:pt x="98" y="343"/>
                    </a:lnTo>
                    <a:lnTo>
                      <a:pt x="98" y="344"/>
                    </a:lnTo>
                    <a:lnTo>
                      <a:pt x="99" y="345"/>
                    </a:lnTo>
                    <a:lnTo>
                      <a:pt x="99" y="346"/>
                    </a:lnTo>
                    <a:lnTo>
                      <a:pt x="100" y="346"/>
                    </a:lnTo>
                    <a:lnTo>
                      <a:pt x="100" y="348"/>
                    </a:lnTo>
                    <a:lnTo>
                      <a:pt x="102" y="348"/>
                    </a:lnTo>
                    <a:lnTo>
                      <a:pt x="102" y="349"/>
                    </a:lnTo>
                    <a:lnTo>
                      <a:pt x="103" y="349"/>
                    </a:lnTo>
                    <a:lnTo>
                      <a:pt x="103" y="350"/>
                    </a:lnTo>
                    <a:lnTo>
                      <a:pt x="103" y="351"/>
                    </a:lnTo>
                    <a:lnTo>
                      <a:pt x="104" y="351"/>
                    </a:lnTo>
                    <a:lnTo>
                      <a:pt x="105" y="353"/>
                    </a:lnTo>
                    <a:lnTo>
                      <a:pt x="105" y="354"/>
                    </a:lnTo>
                    <a:lnTo>
                      <a:pt x="107" y="354"/>
                    </a:lnTo>
                    <a:lnTo>
                      <a:pt x="107" y="355"/>
                    </a:lnTo>
                    <a:lnTo>
                      <a:pt x="108" y="356"/>
                    </a:lnTo>
                    <a:lnTo>
                      <a:pt x="109" y="358"/>
                    </a:lnTo>
                    <a:lnTo>
                      <a:pt x="110" y="360"/>
                    </a:lnTo>
                    <a:lnTo>
                      <a:pt x="112" y="363"/>
                    </a:lnTo>
                    <a:lnTo>
                      <a:pt x="110" y="365"/>
                    </a:lnTo>
                    <a:lnTo>
                      <a:pt x="109" y="368"/>
                    </a:lnTo>
                    <a:lnTo>
                      <a:pt x="109" y="369"/>
                    </a:lnTo>
                    <a:lnTo>
                      <a:pt x="109" y="370"/>
                    </a:lnTo>
                    <a:lnTo>
                      <a:pt x="109" y="372"/>
                    </a:lnTo>
                    <a:lnTo>
                      <a:pt x="109" y="374"/>
                    </a:lnTo>
                    <a:lnTo>
                      <a:pt x="109" y="375"/>
                    </a:lnTo>
                    <a:lnTo>
                      <a:pt x="109" y="376"/>
                    </a:lnTo>
                    <a:lnTo>
                      <a:pt x="109" y="377"/>
                    </a:lnTo>
                    <a:lnTo>
                      <a:pt x="109" y="379"/>
                    </a:lnTo>
                    <a:lnTo>
                      <a:pt x="110" y="380"/>
                    </a:lnTo>
                    <a:lnTo>
                      <a:pt x="110" y="381"/>
                    </a:lnTo>
                    <a:lnTo>
                      <a:pt x="110" y="382"/>
                    </a:lnTo>
                    <a:lnTo>
                      <a:pt x="112" y="382"/>
                    </a:lnTo>
                    <a:lnTo>
                      <a:pt x="113" y="384"/>
                    </a:lnTo>
                    <a:lnTo>
                      <a:pt x="113" y="385"/>
                    </a:lnTo>
                    <a:lnTo>
                      <a:pt x="114" y="385"/>
                    </a:lnTo>
                    <a:lnTo>
                      <a:pt x="115" y="385"/>
                    </a:lnTo>
                    <a:lnTo>
                      <a:pt x="116" y="385"/>
                    </a:lnTo>
                    <a:lnTo>
                      <a:pt x="116" y="384"/>
                    </a:lnTo>
                    <a:lnTo>
                      <a:pt x="118" y="385"/>
                    </a:lnTo>
                    <a:lnTo>
                      <a:pt x="119" y="385"/>
                    </a:lnTo>
                    <a:lnTo>
                      <a:pt x="119" y="386"/>
                    </a:lnTo>
                    <a:lnTo>
                      <a:pt x="120" y="386"/>
                    </a:lnTo>
                    <a:lnTo>
                      <a:pt x="120" y="387"/>
                    </a:lnTo>
                    <a:lnTo>
                      <a:pt x="121" y="387"/>
                    </a:lnTo>
                    <a:lnTo>
                      <a:pt x="121" y="386"/>
                    </a:lnTo>
                    <a:lnTo>
                      <a:pt x="123" y="386"/>
                    </a:lnTo>
                    <a:lnTo>
                      <a:pt x="124" y="386"/>
                    </a:lnTo>
                    <a:lnTo>
                      <a:pt x="125" y="382"/>
                    </a:lnTo>
                    <a:lnTo>
                      <a:pt x="128" y="380"/>
                    </a:lnTo>
                    <a:lnTo>
                      <a:pt x="128" y="379"/>
                    </a:lnTo>
                    <a:lnTo>
                      <a:pt x="129" y="377"/>
                    </a:lnTo>
                    <a:lnTo>
                      <a:pt x="129" y="376"/>
                    </a:lnTo>
                    <a:lnTo>
                      <a:pt x="128" y="376"/>
                    </a:lnTo>
                    <a:lnTo>
                      <a:pt x="126" y="376"/>
                    </a:lnTo>
                    <a:lnTo>
                      <a:pt x="126" y="375"/>
                    </a:lnTo>
                    <a:lnTo>
                      <a:pt x="128" y="375"/>
                    </a:lnTo>
                    <a:lnTo>
                      <a:pt x="128" y="374"/>
                    </a:lnTo>
                    <a:lnTo>
                      <a:pt x="128" y="372"/>
                    </a:lnTo>
                    <a:lnTo>
                      <a:pt x="129" y="371"/>
                    </a:lnTo>
                    <a:lnTo>
                      <a:pt x="130" y="369"/>
                    </a:lnTo>
                    <a:lnTo>
                      <a:pt x="131" y="368"/>
                    </a:lnTo>
                    <a:lnTo>
                      <a:pt x="131" y="366"/>
                    </a:lnTo>
                    <a:lnTo>
                      <a:pt x="133" y="365"/>
                    </a:lnTo>
                    <a:lnTo>
                      <a:pt x="133" y="364"/>
                    </a:lnTo>
                    <a:lnTo>
                      <a:pt x="133" y="363"/>
                    </a:lnTo>
                    <a:lnTo>
                      <a:pt x="133" y="361"/>
                    </a:lnTo>
                    <a:lnTo>
                      <a:pt x="133" y="359"/>
                    </a:lnTo>
                    <a:lnTo>
                      <a:pt x="133" y="358"/>
                    </a:lnTo>
                    <a:lnTo>
                      <a:pt x="133" y="356"/>
                    </a:lnTo>
                    <a:lnTo>
                      <a:pt x="134" y="353"/>
                    </a:lnTo>
                    <a:lnTo>
                      <a:pt x="133" y="351"/>
                    </a:lnTo>
                    <a:lnTo>
                      <a:pt x="133" y="350"/>
                    </a:lnTo>
                    <a:lnTo>
                      <a:pt x="133" y="349"/>
                    </a:lnTo>
                    <a:lnTo>
                      <a:pt x="133" y="346"/>
                    </a:lnTo>
                    <a:lnTo>
                      <a:pt x="134" y="346"/>
                    </a:lnTo>
                    <a:lnTo>
                      <a:pt x="135" y="346"/>
                    </a:lnTo>
                    <a:lnTo>
                      <a:pt x="135" y="344"/>
                    </a:lnTo>
                    <a:lnTo>
                      <a:pt x="136" y="344"/>
                    </a:lnTo>
                    <a:lnTo>
                      <a:pt x="136" y="343"/>
                    </a:lnTo>
                    <a:lnTo>
                      <a:pt x="138" y="343"/>
                    </a:lnTo>
                    <a:lnTo>
                      <a:pt x="139" y="342"/>
                    </a:lnTo>
                    <a:lnTo>
                      <a:pt x="139" y="343"/>
                    </a:lnTo>
                    <a:lnTo>
                      <a:pt x="140" y="343"/>
                    </a:lnTo>
                    <a:lnTo>
                      <a:pt x="140" y="344"/>
                    </a:lnTo>
                    <a:lnTo>
                      <a:pt x="141" y="345"/>
                    </a:lnTo>
                    <a:lnTo>
                      <a:pt x="141" y="346"/>
                    </a:lnTo>
                    <a:lnTo>
                      <a:pt x="142" y="346"/>
                    </a:lnTo>
                    <a:lnTo>
                      <a:pt x="142" y="348"/>
                    </a:lnTo>
                    <a:lnTo>
                      <a:pt x="142" y="349"/>
                    </a:lnTo>
                    <a:lnTo>
                      <a:pt x="144" y="349"/>
                    </a:lnTo>
                    <a:lnTo>
                      <a:pt x="145" y="349"/>
                    </a:lnTo>
                    <a:lnTo>
                      <a:pt x="145" y="348"/>
                    </a:lnTo>
                    <a:lnTo>
                      <a:pt x="146" y="345"/>
                    </a:lnTo>
                    <a:lnTo>
                      <a:pt x="149" y="342"/>
                    </a:lnTo>
                    <a:lnTo>
                      <a:pt x="151" y="339"/>
                    </a:lnTo>
                    <a:lnTo>
                      <a:pt x="152" y="337"/>
                    </a:lnTo>
                    <a:lnTo>
                      <a:pt x="154" y="337"/>
                    </a:lnTo>
                    <a:lnTo>
                      <a:pt x="156" y="332"/>
                    </a:lnTo>
                    <a:lnTo>
                      <a:pt x="156" y="330"/>
                    </a:lnTo>
                    <a:lnTo>
                      <a:pt x="159" y="328"/>
                    </a:lnTo>
                    <a:lnTo>
                      <a:pt x="160" y="325"/>
                    </a:lnTo>
                    <a:lnTo>
                      <a:pt x="160" y="324"/>
                    </a:lnTo>
                    <a:lnTo>
                      <a:pt x="162" y="320"/>
                    </a:lnTo>
                    <a:lnTo>
                      <a:pt x="164" y="319"/>
                    </a:lnTo>
                    <a:lnTo>
                      <a:pt x="164" y="320"/>
                    </a:lnTo>
                    <a:lnTo>
                      <a:pt x="165" y="320"/>
                    </a:lnTo>
                    <a:lnTo>
                      <a:pt x="165" y="322"/>
                    </a:lnTo>
                    <a:lnTo>
                      <a:pt x="166" y="322"/>
                    </a:lnTo>
                    <a:lnTo>
                      <a:pt x="170" y="325"/>
                    </a:lnTo>
                    <a:lnTo>
                      <a:pt x="171" y="324"/>
                    </a:lnTo>
                    <a:lnTo>
                      <a:pt x="172" y="324"/>
                    </a:lnTo>
                    <a:lnTo>
                      <a:pt x="173" y="328"/>
                    </a:lnTo>
                    <a:lnTo>
                      <a:pt x="175" y="329"/>
                    </a:lnTo>
                    <a:lnTo>
                      <a:pt x="176" y="332"/>
                    </a:lnTo>
                    <a:lnTo>
                      <a:pt x="176" y="333"/>
                    </a:lnTo>
                    <a:lnTo>
                      <a:pt x="177" y="334"/>
                    </a:lnTo>
                    <a:lnTo>
                      <a:pt x="177" y="335"/>
                    </a:lnTo>
                    <a:lnTo>
                      <a:pt x="178" y="335"/>
                    </a:lnTo>
                    <a:lnTo>
                      <a:pt x="181" y="334"/>
                    </a:lnTo>
                    <a:lnTo>
                      <a:pt x="182" y="334"/>
                    </a:lnTo>
                    <a:lnTo>
                      <a:pt x="182" y="333"/>
                    </a:lnTo>
                    <a:lnTo>
                      <a:pt x="181" y="333"/>
                    </a:lnTo>
                    <a:lnTo>
                      <a:pt x="181" y="332"/>
                    </a:lnTo>
                    <a:lnTo>
                      <a:pt x="182" y="332"/>
                    </a:lnTo>
                    <a:lnTo>
                      <a:pt x="183" y="330"/>
                    </a:lnTo>
                    <a:lnTo>
                      <a:pt x="185" y="330"/>
                    </a:lnTo>
                    <a:lnTo>
                      <a:pt x="185" y="329"/>
                    </a:lnTo>
                    <a:lnTo>
                      <a:pt x="185" y="328"/>
                    </a:lnTo>
                    <a:lnTo>
                      <a:pt x="186" y="328"/>
                    </a:lnTo>
                    <a:lnTo>
                      <a:pt x="186" y="327"/>
                    </a:lnTo>
                    <a:lnTo>
                      <a:pt x="187" y="327"/>
                    </a:lnTo>
                    <a:lnTo>
                      <a:pt x="188" y="327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0" y="324"/>
                    </a:lnTo>
                    <a:lnTo>
                      <a:pt x="190" y="323"/>
                    </a:lnTo>
                    <a:lnTo>
                      <a:pt x="191" y="322"/>
                    </a:lnTo>
                    <a:lnTo>
                      <a:pt x="191" y="320"/>
                    </a:lnTo>
                    <a:lnTo>
                      <a:pt x="192" y="319"/>
                    </a:lnTo>
                    <a:lnTo>
                      <a:pt x="192" y="318"/>
                    </a:lnTo>
                    <a:lnTo>
                      <a:pt x="193" y="318"/>
                    </a:lnTo>
                    <a:lnTo>
                      <a:pt x="193" y="317"/>
                    </a:lnTo>
                    <a:lnTo>
                      <a:pt x="193" y="316"/>
                    </a:lnTo>
                    <a:lnTo>
                      <a:pt x="195" y="316"/>
                    </a:lnTo>
                    <a:lnTo>
                      <a:pt x="195" y="314"/>
                    </a:lnTo>
                    <a:lnTo>
                      <a:pt x="196" y="314"/>
                    </a:lnTo>
                    <a:lnTo>
                      <a:pt x="196" y="313"/>
                    </a:lnTo>
                    <a:lnTo>
                      <a:pt x="196" y="312"/>
                    </a:lnTo>
                    <a:lnTo>
                      <a:pt x="197" y="312"/>
                    </a:lnTo>
                    <a:lnTo>
                      <a:pt x="197" y="311"/>
                    </a:lnTo>
                    <a:lnTo>
                      <a:pt x="197" y="309"/>
                    </a:lnTo>
                    <a:lnTo>
                      <a:pt x="197" y="308"/>
                    </a:lnTo>
                    <a:lnTo>
                      <a:pt x="198" y="308"/>
                    </a:lnTo>
                    <a:lnTo>
                      <a:pt x="198" y="307"/>
                    </a:lnTo>
                    <a:lnTo>
                      <a:pt x="198" y="306"/>
                    </a:lnTo>
                    <a:lnTo>
                      <a:pt x="198" y="304"/>
                    </a:lnTo>
                    <a:lnTo>
                      <a:pt x="199" y="304"/>
                    </a:lnTo>
                    <a:lnTo>
                      <a:pt x="199" y="303"/>
                    </a:lnTo>
                    <a:lnTo>
                      <a:pt x="199" y="302"/>
                    </a:lnTo>
                    <a:lnTo>
                      <a:pt x="199" y="301"/>
                    </a:lnTo>
                    <a:lnTo>
                      <a:pt x="198" y="301"/>
                    </a:lnTo>
                    <a:lnTo>
                      <a:pt x="198" y="299"/>
                    </a:lnTo>
                    <a:lnTo>
                      <a:pt x="198" y="298"/>
                    </a:lnTo>
                    <a:lnTo>
                      <a:pt x="197" y="298"/>
                    </a:lnTo>
                    <a:lnTo>
                      <a:pt x="196" y="298"/>
                    </a:lnTo>
                    <a:lnTo>
                      <a:pt x="196" y="297"/>
                    </a:lnTo>
                    <a:lnTo>
                      <a:pt x="195" y="296"/>
                    </a:lnTo>
                    <a:lnTo>
                      <a:pt x="193" y="294"/>
                    </a:lnTo>
                    <a:lnTo>
                      <a:pt x="192" y="293"/>
                    </a:lnTo>
                    <a:lnTo>
                      <a:pt x="191" y="292"/>
                    </a:lnTo>
                    <a:lnTo>
                      <a:pt x="191" y="291"/>
                    </a:lnTo>
                    <a:lnTo>
                      <a:pt x="190" y="290"/>
                    </a:lnTo>
                    <a:lnTo>
                      <a:pt x="188" y="290"/>
                    </a:lnTo>
                    <a:lnTo>
                      <a:pt x="187" y="288"/>
                    </a:lnTo>
                    <a:lnTo>
                      <a:pt x="186" y="286"/>
                    </a:lnTo>
                    <a:lnTo>
                      <a:pt x="185" y="285"/>
                    </a:lnTo>
                    <a:lnTo>
                      <a:pt x="182" y="282"/>
                    </a:lnTo>
                    <a:lnTo>
                      <a:pt x="183" y="281"/>
                    </a:lnTo>
                    <a:lnTo>
                      <a:pt x="185" y="278"/>
                    </a:lnTo>
                    <a:lnTo>
                      <a:pt x="185" y="277"/>
                    </a:lnTo>
                    <a:lnTo>
                      <a:pt x="185" y="276"/>
                    </a:lnTo>
                    <a:lnTo>
                      <a:pt x="186" y="276"/>
                    </a:lnTo>
                    <a:lnTo>
                      <a:pt x="186" y="273"/>
                    </a:lnTo>
                    <a:lnTo>
                      <a:pt x="188" y="275"/>
                    </a:lnTo>
                    <a:lnTo>
                      <a:pt x="191" y="275"/>
                    </a:lnTo>
                    <a:lnTo>
                      <a:pt x="192" y="276"/>
                    </a:lnTo>
                    <a:lnTo>
                      <a:pt x="193" y="276"/>
                    </a:lnTo>
                    <a:lnTo>
                      <a:pt x="193" y="277"/>
                    </a:lnTo>
                    <a:lnTo>
                      <a:pt x="193" y="278"/>
                    </a:lnTo>
                    <a:lnTo>
                      <a:pt x="195" y="278"/>
                    </a:lnTo>
                    <a:lnTo>
                      <a:pt x="195" y="280"/>
                    </a:lnTo>
                    <a:lnTo>
                      <a:pt x="195" y="281"/>
                    </a:lnTo>
                    <a:lnTo>
                      <a:pt x="195" y="282"/>
                    </a:lnTo>
                    <a:lnTo>
                      <a:pt x="195" y="283"/>
                    </a:lnTo>
                    <a:lnTo>
                      <a:pt x="195" y="285"/>
                    </a:lnTo>
                    <a:lnTo>
                      <a:pt x="195" y="286"/>
                    </a:lnTo>
                    <a:lnTo>
                      <a:pt x="195" y="287"/>
                    </a:lnTo>
                    <a:lnTo>
                      <a:pt x="197" y="287"/>
                    </a:lnTo>
                    <a:lnTo>
                      <a:pt x="198" y="287"/>
                    </a:lnTo>
                    <a:lnTo>
                      <a:pt x="199" y="287"/>
                    </a:lnTo>
                    <a:lnTo>
                      <a:pt x="201" y="287"/>
                    </a:lnTo>
                    <a:lnTo>
                      <a:pt x="203" y="286"/>
                    </a:lnTo>
                    <a:lnTo>
                      <a:pt x="206" y="286"/>
                    </a:lnTo>
                    <a:lnTo>
                      <a:pt x="207" y="286"/>
                    </a:lnTo>
                    <a:lnTo>
                      <a:pt x="207" y="287"/>
                    </a:lnTo>
                    <a:lnTo>
                      <a:pt x="207" y="288"/>
                    </a:lnTo>
                    <a:lnTo>
                      <a:pt x="208" y="291"/>
                    </a:lnTo>
                    <a:lnTo>
                      <a:pt x="208" y="292"/>
                    </a:lnTo>
                    <a:lnTo>
                      <a:pt x="208" y="293"/>
                    </a:lnTo>
                    <a:lnTo>
                      <a:pt x="209" y="294"/>
                    </a:lnTo>
                    <a:lnTo>
                      <a:pt x="209" y="296"/>
                    </a:lnTo>
                    <a:lnTo>
                      <a:pt x="209" y="297"/>
                    </a:lnTo>
                    <a:lnTo>
                      <a:pt x="211" y="297"/>
                    </a:lnTo>
                    <a:lnTo>
                      <a:pt x="212" y="297"/>
                    </a:lnTo>
                    <a:lnTo>
                      <a:pt x="213" y="298"/>
                    </a:lnTo>
                    <a:lnTo>
                      <a:pt x="214" y="298"/>
                    </a:lnTo>
                    <a:lnTo>
                      <a:pt x="216" y="298"/>
                    </a:lnTo>
                    <a:lnTo>
                      <a:pt x="218" y="299"/>
                    </a:lnTo>
                    <a:lnTo>
                      <a:pt x="219" y="299"/>
                    </a:lnTo>
                    <a:lnTo>
                      <a:pt x="221" y="299"/>
                    </a:lnTo>
                    <a:lnTo>
                      <a:pt x="222" y="299"/>
                    </a:lnTo>
                    <a:lnTo>
                      <a:pt x="222" y="301"/>
                    </a:lnTo>
                    <a:lnTo>
                      <a:pt x="223" y="301"/>
                    </a:lnTo>
                    <a:lnTo>
                      <a:pt x="223" y="302"/>
                    </a:lnTo>
                    <a:lnTo>
                      <a:pt x="224" y="303"/>
                    </a:lnTo>
                    <a:lnTo>
                      <a:pt x="224" y="304"/>
                    </a:lnTo>
                    <a:lnTo>
                      <a:pt x="225" y="304"/>
                    </a:lnTo>
                    <a:lnTo>
                      <a:pt x="225" y="306"/>
                    </a:lnTo>
                    <a:lnTo>
                      <a:pt x="227" y="306"/>
                    </a:lnTo>
                    <a:lnTo>
                      <a:pt x="228" y="307"/>
                    </a:lnTo>
                    <a:lnTo>
                      <a:pt x="229" y="307"/>
                    </a:lnTo>
                    <a:lnTo>
                      <a:pt x="230" y="307"/>
                    </a:lnTo>
                    <a:lnTo>
                      <a:pt x="232" y="308"/>
                    </a:lnTo>
                    <a:lnTo>
                      <a:pt x="233" y="308"/>
                    </a:lnTo>
                    <a:lnTo>
                      <a:pt x="234" y="309"/>
                    </a:lnTo>
                    <a:lnTo>
                      <a:pt x="235" y="309"/>
                    </a:lnTo>
                    <a:lnTo>
                      <a:pt x="238" y="311"/>
                    </a:lnTo>
                    <a:lnTo>
                      <a:pt x="239" y="311"/>
                    </a:lnTo>
                    <a:lnTo>
                      <a:pt x="240" y="311"/>
                    </a:lnTo>
                    <a:lnTo>
                      <a:pt x="242" y="311"/>
                    </a:lnTo>
                    <a:lnTo>
                      <a:pt x="242" y="309"/>
                    </a:lnTo>
                    <a:lnTo>
                      <a:pt x="243" y="309"/>
                    </a:lnTo>
                    <a:lnTo>
                      <a:pt x="243" y="308"/>
                    </a:lnTo>
                    <a:lnTo>
                      <a:pt x="244" y="308"/>
                    </a:lnTo>
                    <a:lnTo>
                      <a:pt x="244" y="307"/>
                    </a:lnTo>
                    <a:lnTo>
                      <a:pt x="245" y="307"/>
                    </a:lnTo>
                    <a:lnTo>
                      <a:pt x="247" y="306"/>
                    </a:lnTo>
                    <a:lnTo>
                      <a:pt x="247" y="304"/>
                    </a:lnTo>
                    <a:lnTo>
                      <a:pt x="247" y="303"/>
                    </a:lnTo>
                    <a:lnTo>
                      <a:pt x="247" y="302"/>
                    </a:lnTo>
                    <a:lnTo>
                      <a:pt x="247" y="301"/>
                    </a:lnTo>
                    <a:lnTo>
                      <a:pt x="247" y="299"/>
                    </a:lnTo>
                    <a:lnTo>
                      <a:pt x="247" y="298"/>
                    </a:lnTo>
                    <a:lnTo>
                      <a:pt x="247" y="297"/>
                    </a:lnTo>
                    <a:lnTo>
                      <a:pt x="245" y="296"/>
                    </a:lnTo>
                    <a:lnTo>
                      <a:pt x="245" y="294"/>
                    </a:lnTo>
                    <a:lnTo>
                      <a:pt x="245" y="293"/>
                    </a:lnTo>
                    <a:lnTo>
                      <a:pt x="245" y="292"/>
                    </a:lnTo>
                    <a:lnTo>
                      <a:pt x="245" y="291"/>
                    </a:lnTo>
                    <a:lnTo>
                      <a:pt x="245" y="290"/>
                    </a:lnTo>
                    <a:lnTo>
                      <a:pt x="245" y="288"/>
                    </a:lnTo>
                    <a:lnTo>
                      <a:pt x="245" y="287"/>
                    </a:lnTo>
                    <a:lnTo>
                      <a:pt x="244" y="287"/>
                    </a:lnTo>
                    <a:lnTo>
                      <a:pt x="244" y="286"/>
                    </a:lnTo>
                    <a:lnTo>
                      <a:pt x="245" y="286"/>
                    </a:lnTo>
                    <a:lnTo>
                      <a:pt x="247" y="286"/>
                    </a:lnTo>
                    <a:lnTo>
                      <a:pt x="248" y="286"/>
                    </a:lnTo>
                    <a:lnTo>
                      <a:pt x="249" y="286"/>
                    </a:lnTo>
                    <a:lnTo>
                      <a:pt x="250" y="286"/>
                    </a:lnTo>
                    <a:lnTo>
                      <a:pt x="251" y="286"/>
                    </a:lnTo>
                    <a:lnTo>
                      <a:pt x="253" y="286"/>
                    </a:lnTo>
                    <a:lnTo>
                      <a:pt x="253" y="283"/>
                    </a:lnTo>
                    <a:lnTo>
                      <a:pt x="253" y="282"/>
                    </a:lnTo>
                    <a:lnTo>
                      <a:pt x="253" y="280"/>
                    </a:lnTo>
                    <a:lnTo>
                      <a:pt x="253" y="278"/>
                    </a:lnTo>
                    <a:lnTo>
                      <a:pt x="253" y="277"/>
                    </a:lnTo>
                    <a:lnTo>
                      <a:pt x="254" y="276"/>
                    </a:lnTo>
                    <a:lnTo>
                      <a:pt x="254" y="272"/>
                    </a:lnTo>
                    <a:lnTo>
                      <a:pt x="254" y="271"/>
                    </a:lnTo>
                    <a:lnTo>
                      <a:pt x="254" y="270"/>
                    </a:lnTo>
                    <a:lnTo>
                      <a:pt x="255" y="268"/>
                    </a:lnTo>
                    <a:lnTo>
                      <a:pt x="255" y="267"/>
                    </a:lnTo>
                    <a:lnTo>
                      <a:pt x="255" y="266"/>
                    </a:lnTo>
                    <a:lnTo>
                      <a:pt x="255" y="265"/>
                    </a:lnTo>
                    <a:lnTo>
                      <a:pt x="256" y="264"/>
                    </a:lnTo>
                    <a:lnTo>
                      <a:pt x="256" y="262"/>
                    </a:lnTo>
                    <a:lnTo>
                      <a:pt x="256" y="261"/>
                    </a:lnTo>
                    <a:lnTo>
                      <a:pt x="256" y="260"/>
                    </a:lnTo>
                    <a:lnTo>
                      <a:pt x="256" y="259"/>
                    </a:lnTo>
                    <a:lnTo>
                      <a:pt x="258" y="256"/>
                    </a:lnTo>
                    <a:lnTo>
                      <a:pt x="258" y="255"/>
                    </a:lnTo>
                    <a:lnTo>
                      <a:pt x="258" y="254"/>
                    </a:lnTo>
                    <a:lnTo>
                      <a:pt x="258" y="251"/>
                    </a:lnTo>
                    <a:lnTo>
                      <a:pt x="258" y="250"/>
                    </a:lnTo>
                    <a:lnTo>
                      <a:pt x="259" y="247"/>
                    </a:lnTo>
                    <a:lnTo>
                      <a:pt x="259" y="245"/>
                    </a:lnTo>
                    <a:lnTo>
                      <a:pt x="259" y="244"/>
                    </a:lnTo>
                    <a:lnTo>
                      <a:pt x="259" y="242"/>
                    </a:lnTo>
                    <a:lnTo>
                      <a:pt x="259" y="241"/>
                    </a:lnTo>
                    <a:lnTo>
                      <a:pt x="260" y="241"/>
                    </a:lnTo>
                    <a:lnTo>
                      <a:pt x="261" y="241"/>
                    </a:lnTo>
                    <a:lnTo>
                      <a:pt x="265" y="240"/>
                    </a:lnTo>
                    <a:lnTo>
                      <a:pt x="266" y="240"/>
                    </a:lnTo>
                    <a:lnTo>
                      <a:pt x="268" y="239"/>
                    </a:lnTo>
                    <a:lnTo>
                      <a:pt x="269" y="239"/>
                    </a:lnTo>
                    <a:lnTo>
                      <a:pt x="270" y="239"/>
                    </a:lnTo>
                    <a:lnTo>
                      <a:pt x="271" y="239"/>
                    </a:lnTo>
                    <a:lnTo>
                      <a:pt x="273" y="238"/>
                    </a:lnTo>
                    <a:lnTo>
                      <a:pt x="274" y="238"/>
                    </a:lnTo>
                    <a:lnTo>
                      <a:pt x="275" y="238"/>
                    </a:lnTo>
                    <a:lnTo>
                      <a:pt x="277" y="236"/>
                    </a:lnTo>
                    <a:lnTo>
                      <a:pt x="277" y="235"/>
                    </a:lnTo>
                    <a:lnTo>
                      <a:pt x="277" y="234"/>
                    </a:lnTo>
                    <a:lnTo>
                      <a:pt x="277" y="233"/>
                    </a:lnTo>
                    <a:lnTo>
                      <a:pt x="276" y="231"/>
                    </a:lnTo>
                    <a:lnTo>
                      <a:pt x="277" y="231"/>
                    </a:lnTo>
                    <a:lnTo>
                      <a:pt x="276" y="231"/>
                    </a:lnTo>
                    <a:lnTo>
                      <a:pt x="276" y="230"/>
                    </a:lnTo>
                    <a:lnTo>
                      <a:pt x="277" y="230"/>
                    </a:lnTo>
                    <a:lnTo>
                      <a:pt x="276" y="230"/>
                    </a:lnTo>
                    <a:lnTo>
                      <a:pt x="276" y="229"/>
                    </a:lnTo>
                    <a:lnTo>
                      <a:pt x="275" y="229"/>
                    </a:lnTo>
                    <a:lnTo>
                      <a:pt x="274" y="229"/>
                    </a:lnTo>
                    <a:lnTo>
                      <a:pt x="275" y="229"/>
                    </a:lnTo>
                    <a:lnTo>
                      <a:pt x="274" y="229"/>
                    </a:lnTo>
                    <a:lnTo>
                      <a:pt x="273" y="229"/>
                    </a:lnTo>
                    <a:lnTo>
                      <a:pt x="273" y="228"/>
                    </a:lnTo>
                    <a:lnTo>
                      <a:pt x="271" y="228"/>
                    </a:lnTo>
                    <a:lnTo>
                      <a:pt x="271" y="226"/>
                    </a:lnTo>
                    <a:lnTo>
                      <a:pt x="270" y="226"/>
                    </a:lnTo>
                    <a:lnTo>
                      <a:pt x="271" y="226"/>
                    </a:lnTo>
                    <a:lnTo>
                      <a:pt x="273" y="226"/>
                    </a:lnTo>
                    <a:lnTo>
                      <a:pt x="273" y="225"/>
                    </a:lnTo>
                    <a:lnTo>
                      <a:pt x="274" y="225"/>
                    </a:lnTo>
                    <a:lnTo>
                      <a:pt x="275" y="225"/>
                    </a:lnTo>
                    <a:lnTo>
                      <a:pt x="276" y="225"/>
                    </a:lnTo>
                    <a:lnTo>
                      <a:pt x="277" y="224"/>
                    </a:lnTo>
                    <a:lnTo>
                      <a:pt x="279" y="224"/>
                    </a:lnTo>
                    <a:lnTo>
                      <a:pt x="279" y="225"/>
                    </a:lnTo>
                    <a:lnTo>
                      <a:pt x="280" y="225"/>
                    </a:lnTo>
                    <a:lnTo>
                      <a:pt x="281" y="226"/>
                    </a:lnTo>
                    <a:lnTo>
                      <a:pt x="282" y="228"/>
                    </a:lnTo>
                    <a:lnTo>
                      <a:pt x="284" y="228"/>
                    </a:lnTo>
                    <a:lnTo>
                      <a:pt x="284" y="229"/>
                    </a:lnTo>
                    <a:lnTo>
                      <a:pt x="285" y="229"/>
                    </a:lnTo>
                    <a:lnTo>
                      <a:pt x="286" y="230"/>
                    </a:lnTo>
                    <a:lnTo>
                      <a:pt x="289" y="231"/>
                    </a:lnTo>
                    <a:lnTo>
                      <a:pt x="289" y="233"/>
                    </a:lnTo>
                    <a:lnTo>
                      <a:pt x="290" y="233"/>
                    </a:lnTo>
                    <a:lnTo>
                      <a:pt x="291" y="234"/>
                    </a:lnTo>
                    <a:lnTo>
                      <a:pt x="291" y="235"/>
                    </a:lnTo>
                    <a:lnTo>
                      <a:pt x="292" y="236"/>
                    </a:lnTo>
                    <a:lnTo>
                      <a:pt x="294" y="238"/>
                    </a:lnTo>
                    <a:lnTo>
                      <a:pt x="294" y="239"/>
                    </a:lnTo>
                    <a:lnTo>
                      <a:pt x="295" y="239"/>
                    </a:lnTo>
                    <a:lnTo>
                      <a:pt x="295" y="240"/>
                    </a:lnTo>
                    <a:lnTo>
                      <a:pt x="295" y="241"/>
                    </a:lnTo>
                    <a:lnTo>
                      <a:pt x="296" y="241"/>
                    </a:lnTo>
                    <a:lnTo>
                      <a:pt x="296" y="242"/>
                    </a:lnTo>
                    <a:lnTo>
                      <a:pt x="297" y="242"/>
                    </a:lnTo>
                    <a:lnTo>
                      <a:pt x="297" y="244"/>
                    </a:lnTo>
                    <a:lnTo>
                      <a:pt x="299" y="245"/>
                    </a:lnTo>
                    <a:lnTo>
                      <a:pt x="300" y="246"/>
                    </a:lnTo>
                    <a:lnTo>
                      <a:pt x="300" y="247"/>
                    </a:lnTo>
                    <a:lnTo>
                      <a:pt x="301" y="247"/>
                    </a:lnTo>
                    <a:lnTo>
                      <a:pt x="301" y="249"/>
                    </a:lnTo>
                    <a:lnTo>
                      <a:pt x="302" y="249"/>
                    </a:lnTo>
                    <a:lnTo>
                      <a:pt x="302" y="250"/>
                    </a:lnTo>
                    <a:lnTo>
                      <a:pt x="302" y="251"/>
                    </a:lnTo>
                    <a:lnTo>
                      <a:pt x="303" y="251"/>
                    </a:lnTo>
                    <a:lnTo>
                      <a:pt x="305" y="255"/>
                    </a:lnTo>
                    <a:lnTo>
                      <a:pt x="306" y="256"/>
                    </a:lnTo>
                    <a:lnTo>
                      <a:pt x="306" y="257"/>
                    </a:lnTo>
                    <a:lnTo>
                      <a:pt x="306" y="259"/>
                    </a:lnTo>
                    <a:lnTo>
                      <a:pt x="307" y="259"/>
                    </a:lnTo>
                    <a:lnTo>
                      <a:pt x="307" y="260"/>
                    </a:lnTo>
                    <a:lnTo>
                      <a:pt x="307" y="261"/>
                    </a:lnTo>
                    <a:lnTo>
                      <a:pt x="307" y="262"/>
                    </a:lnTo>
                    <a:lnTo>
                      <a:pt x="308" y="262"/>
                    </a:lnTo>
                    <a:lnTo>
                      <a:pt x="308" y="264"/>
                    </a:lnTo>
                    <a:lnTo>
                      <a:pt x="308" y="262"/>
                    </a:lnTo>
                    <a:lnTo>
                      <a:pt x="310" y="262"/>
                    </a:lnTo>
                    <a:lnTo>
                      <a:pt x="311" y="262"/>
                    </a:lnTo>
                    <a:lnTo>
                      <a:pt x="312" y="262"/>
                    </a:lnTo>
                    <a:lnTo>
                      <a:pt x="313" y="262"/>
                    </a:lnTo>
                    <a:lnTo>
                      <a:pt x="315" y="264"/>
                    </a:lnTo>
                    <a:lnTo>
                      <a:pt x="317" y="265"/>
                    </a:lnTo>
                    <a:lnTo>
                      <a:pt x="317" y="264"/>
                    </a:lnTo>
                    <a:lnTo>
                      <a:pt x="318" y="264"/>
                    </a:lnTo>
                    <a:lnTo>
                      <a:pt x="318" y="262"/>
                    </a:lnTo>
                    <a:lnTo>
                      <a:pt x="320" y="260"/>
                    </a:lnTo>
                    <a:lnTo>
                      <a:pt x="320" y="259"/>
                    </a:lnTo>
                    <a:lnTo>
                      <a:pt x="321" y="257"/>
                    </a:lnTo>
                    <a:lnTo>
                      <a:pt x="322" y="256"/>
                    </a:lnTo>
                    <a:lnTo>
                      <a:pt x="323" y="255"/>
                    </a:lnTo>
                    <a:lnTo>
                      <a:pt x="323" y="251"/>
                    </a:lnTo>
                    <a:lnTo>
                      <a:pt x="323" y="250"/>
                    </a:lnTo>
                    <a:lnTo>
                      <a:pt x="325" y="250"/>
                    </a:lnTo>
                    <a:lnTo>
                      <a:pt x="325" y="247"/>
                    </a:lnTo>
                    <a:lnTo>
                      <a:pt x="325" y="246"/>
                    </a:lnTo>
                    <a:lnTo>
                      <a:pt x="325" y="245"/>
                    </a:lnTo>
                    <a:lnTo>
                      <a:pt x="322" y="244"/>
                    </a:lnTo>
                    <a:lnTo>
                      <a:pt x="322" y="242"/>
                    </a:lnTo>
                    <a:lnTo>
                      <a:pt x="321" y="242"/>
                    </a:lnTo>
                    <a:lnTo>
                      <a:pt x="321" y="241"/>
                    </a:lnTo>
                    <a:lnTo>
                      <a:pt x="321" y="240"/>
                    </a:lnTo>
                    <a:lnTo>
                      <a:pt x="320" y="240"/>
                    </a:lnTo>
                    <a:lnTo>
                      <a:pt x="320" y="239"/>
                    </a:lnTo>
                    <a:lnTo>
                      <a:pt x="318" y="239"/>
                    </a:lnTo>
                    <a:lnTo>
                      <a:pt x="318" y="238"/>
                    </a:lnTo>
                    <a:lnTo>
                      <a:pt x="317" y="236"/>
                    </a:lnTo>
                    <a:lnTo>
                      <a:pt x="316" y="235"/>
                    </a:lnTo>
                    <a:lnTo>
                      <a:pt x="315" y="235"/>
                    </a:lnTo>
                    <a:lnTo>
                      <a:pt x="315" y="234"/>
                    </a:lnTo>
                    <a:lnTo>
                      <a:pt x="313" y="234"/>
                    </a:lnTo>
                    <a:lnTo>
                      <a:pt x="315" y="234"/>
                    </a:lnTo>
                    <a:lnTo>
                      <a:pt x="315" y="233"/>
                    </a:lnTo>
                    <a:lnTo>
                      <a:pt x="312" y="231"/>
                    </a:lnTo>
                    <a:lnTo>
                      <a:pt x="313" y="230"/>
                    </a:lnTo>
                    <a:lnTo>
                      <a:pt x="315" y="230"/>
                    </a:lnTo>
                    <a:lnTo>
                      <a:pt x="316" y="229"/>
                    </a:lnTo>
                    <a:lnTo>
                      <a:pt x="315" y="226"/>
                    </a:lnTo>
                    <a:lnTo>
                      <a:pt x="317" y="225"/>
                    </a:lnTo>
                    <a:lnTo>
                      <a:pt x="316" y="224"/>
                    </a:lnTo>
                    <a:lnTo>
                      <a:pt x="316" y="223"/>
                    </a:lnTo>
                    <a:lnTo>
                      <a:pt x="313" y="221"/>
                    </a:lnTo>
                    <a:lnTo>
                      <a:pt x="312" y="221"/>
                    </a:lnTo>
                    <a:lnTo>
                      <a:pt x="312" y="220"/>
                    </a:lnTo>
                    <a:lnTo>
                      <a:pt x="311" y="219"/>
                    </a:lnTo>
                    <a:lnTo>
                      <a:pt x="310" y="219"/>
                    </a:lnTo>
                    <a:lnTo>
                      <a:pt x="308" y="218"/>
                    </a:lnTo>
                    <a:lnTo>
                      <a:pt x="307" y="218"/>
                    </a:lnTo>
                    <a:lnTo>
                      <a:pt x="306" y="216"/>
                    </a:lnTo>
                    <a:lnTo>
                      <a:pt x="306" y="215"/>
                    </a:lnTo>
                    <a:lnTo>
                      <a:pt x="306" y="213"/>
                    </a:lnTo>
                    <a:lnTo>
                      <a:pt x="306" y="210"/>
                    </a:lnTo>
                    <a:lnTo>
                      <a:pt x="301" y="209"/>
                    </a:lnTo>
                    <a:lnTo>
                      <a:pt x="300" y="207"/>
                    </a:lnTo>
                    <a:lnTo>
                      <a:pt x="299" y="205"/>
                    </a:lnTo>
                    <a:lnTo>
                      <a:pt x="299" y="204"/>
                    </a:lnTo>
                    <a:lnTo>
                      <a:pt x="297" y="204"/>
                    </a:lnTo>
                    <a:lnTo>
                      <a:pt x="296" y="202"/>
                    </a:lnTo>
                    <a:lnTo>
                      <a:pt x="295" y="202"/>
                    </a:lnTo>
                    <a:lnTo>
                      <a:pt x="295" y="200"/>
                    </a:lnTo>
                    <a:lnTo>
                      <a:pt x="294" y="199"/>
                    </a:lnTo>
                    <a:lnTo>
                      <a:pt x="294" y="198"/>
                    </a:lnTo>
                    <a:lnTo>
                      <a:pt x="292" y="198"/>
                    </a:lnTo>
                    <a:lnTo>
                      <a:pt x="294" y="197"/>
                    </a:lnTo>
                    <a:lnTo>
                      <a:pt x="295" y="195"/>
                    </a:lnTo>
                    <a:lnTo>
                      <a:pt x="295" y="194"/>
                    </a:lnTo>
                    <a:lnTo>
                      <a:pt x="296" y="194"/>
                    </a:lnTo>
                    <a:lnTo>
                      <a:pt x="297" y="194"/>
                    </a:lnTo>
                    <a:lnTo>
                      <a:pt x="297" y="193"/>
                    </a:lnTo>
                    <a:lnTo>
                      <a:pt x="299" y="193"/>
                    </a:lnTo>
                    <a:lnTo>
                      <a:pt x="300" y="192"/>
                    </a:lnTo>
                    <a:lnTo>
                      <a:pt x="301" y="192"/>
                    </a:lnTo>
                    <a:lnTo>
                      <a:pt x="301" y="190"/>
                    </a:lnTo>
                    <a:lnTo>
                      <a:pt x="300" y="192"/>
                    </a:lnTo>
                    <a:lnTo>
                      <a:pt x="300" y="190"/>
                    </a:lnTo>
                    <a:lnTo>
                      <a:pt x="300" y="189"/>
                    </a:lnTo>
                    <a:lnTo>
                      <a:pt x="300" y="188"/>
                    </a:lnTo>
                    <a:lnTo>
                      <a:pt x="300" y="187"/>
                    </a:lnTo>
                    <a:lnTo>
                      <a:pt x="299" y="187"/>
                    </a:lnTo>
                    <a:lnTo>
                      <a:pt x="300" y="187"/>
                    </a:lnTo>
                    <a:lnTo>
                      <a:pt x="299" y="187"/>
                    </a:lnTo>
                    <a:lnTo>
                      <a:pt x="299" y="186"/>
                    </a:lnTo>
                    <a:lnTo>
                      <a:pt x="299" y="184"/>
                    </a:lnTo>
                    <a:lnTo>
                      <a:pt x="299" y="183"/>
                    </a:lnTo>
                    <a:lnTo>
                      <a:pt x="299" y="182"/>
                    </a:lnTo>
                    <a:lnTo>
                      <a:pt x="299" y="181"/>
                    </a:lnTo>
                    <a:lnTo>
                      <a:pt x="299" y="179"/>
                    </a:lnTo>
                    <a:lnTo>
                      <a:pt x="299" y="178"/>
                    </a:lnTo>
                    <a:lnTo>
                      <a:pt x="299" y="177"/>
                    </a:lnTo>
                    <a:lnTo>
                      <a:pt x="299" y="176"/>
                    </a:lnTo>
                    <a:lnTo>
                      <a:pt x="299" y="174"/>
                    </a:lnTo>
                    <a:lnTo>
                      <a:pt x="299" y="173"/>
                    </a:lnTo>
                    <a:lnTo>
                      <a:pt x="297" y="173"/>
                    </a:lnTo>
                    <a:lnTo>
                      <a:pt x="299" y="172"/>
                    </a:lnTo>
                    <a:lnTo>
                      <a:pt x="297" y="172"/>
                    </a:lnTo>
                    <a:lnTo>
                      <a:pt x="297" y="171"/>
                    </a:lnTo>
                    <a:lnTo>
                      <a:pt x="297" y="169"/>
                    </a:lnTo>
                    <a:lnTo>
                      <a:pt x="297" y="168"/>
                    </a:lnTo>
                    <a:lnTo>
                      <a:pt x="294" y="163"/>
                    </a:lnTo>
                    <a:lnTo>
                      <a:pt x="294" y="162"/>
                    </a:lnTo>
                    <a:lnTo>
                      <a:pt x="294" y="161"/>
                    </a:lnTo>
                    <a:lnTo>
                      <a:pt x="294" y="160"/>
                    </a:lnTo>
                    <a:lnTo>
                      <a:pt x="294" y="158"/>
                    </a:lnTo>
                    <a:lnTo>
                      <a:pt x="292" y="158"/>
                    </a:lnTo>
                    <a:lnTo>
                      <a:pt x="294" y="158"/>
                    </a:lnTo>
                    <a:lnTo>
                      <a:pt x="292" y="158"/>
                    </a:lnTo>
                    <a:lnTo>
                      <a:pt x="292" y="157"/>
                    </a:lnTo>
                    <a:lnTo>
                      <a:pt x="292" y="156"/>
                    </a:lnTo>
                    <a:lnTo>
                      <a:pt x="291" y="155"/>
                    </a:lnTo>
                    <a:lnTo>
                      <a:pt x="291" y="153"/>
                    </a:lnTo>
                    <a:lnTo>
                      <a:pt x="291" y="152"/>
                    </a:lnTo>
                    <a:lnTo>
                      <a:pt x="291" y="151"/>
                    </a:lnTo>
                    <a:lnTo>
                      <a:pt x="292" y="148"/>
                    </a:lnTo>
                    <a:lnTo>
                      <a:pt x="294" y="147"/>
                    </a:lnTo>
                    <a:lnTo>
                      <a:pt x="294" y="146"/>
                    </a:lnTo>
                    <a:lnTo>
                      <a:pt x="294" y="145"/>
                    </a:lnTo>
                    <a:lnTo>
                      <a:pt x="295" y="145"/>
                    </a:lnTo>
                    <a:lnTo>
                      <a:pt x="295" y="143"/>
                    </a:lnTo>
                    <a:lnTo>
                      <a:pt x="295" y="142"/>
                    </a:lnTo>
                    <a:lnTo>
                      <a:pt x="296" y="142"/>
                    </a:lnTo>
                    <a:lnTo>
                      <a:pt x="296" y="141"/>
                    </a:lnTo>
                    <a:lnTo>
                      <a:pt x="296" y="140"/>
                    </a:lnTo>
                    <a:lnTo>
                      <a:pt x="297" y="138"/>
                    </a:lnTo>
                    <a:lnTo>
                      <a:pt x="297" y="137"/>
                    </a:lnTo>
                    <a:lnTo>
                      <a:pt x="299" y="136"/>
                    </a:lnTo>
                    <a:lnTo>
                      <a:pt x="299" y="135"/>
                    </a:lnTo>
                    <a:lnTo>
                      <a:pt x="300" y="132"/>
                    </a:lnTo>
                    <a:lnTo>
                      <a:pt x="301" y="131"/>
                    </a:lnTo>
                    <a:lnTo>
                      <a:pt x="303" y="125"/>
                    </a:lnTo>
                    <a:lnTo>
                      <a:pt x="305" y="121"/>
                    </a:lnTo>
                    <a:lnTo>
                      <a:pt x="306" y="119"/>
                    </a:lnTo>
                    <a:lnTo>
                      <a:pt x="306" y="117"/>
                    </a:lnTo>
                    <a:lnTo>
                      <a:pt x="307" y="117"/>
                    </a:lnTo>
                    <a:lnTo>
                      <a:pt x="308" y="112"/>
                    </a:lnTo>
                    <a:lnTo>
                      <a:pt x="310" y="112"/>
                    </a:lnTo>
                    <a:lnTo>
                      <a:pt x="310" y="111"/>
                    </a:lnTo>
                    <a:lnTo>
                      <a:pt x="310" y="110"/>
                    </a:lnTo>
                    <a:lnTo>
                      <a:pt x="311" y="108"/>
                    </a:lnTo>
                    <a:lnTo>
                      <a:pt x="311" y="105"/>
                    </a:lnTo>
                    <a:lnTo>
                      <a:pt x="310" y="105"/>
                    </a:lnTo>
                    <a:lnTo>
                      <a:pt x="310" y="104"/>
                    </a:lnTo>
                    <a:lnTo>
                      <a:pt x="310" y="101"/>
                    </a:lnTo>
                    <a:lnTo>
                      <a:pt x="308" y="100"/>
                    </a:lnTo>
                    <a:lnTo>
                      <a:pt x="308" y="99"/>
                    </a:lnTo>
                    <a:lnTo>
                      <a:pt x="308" y="98"/>
                    </a:lnTo>
                    <a:lnTo>
                      <a:pt x="308" y="95"/>
                    </a:lnTo>
                    <a:lnTo>
                      <a:pt x="307" y="95"/>
                    </a:lnTo>
                    <a:lnTo>
                      <a:pt x="307" y="93"/>
                    </a:lnTo>
                    <a:lnTo>
                      <a:pt x="307" y="90"/>
                    </a:lnTo>
                    <a:lnTo>
                      <a:pt x="306" y="89"/>
                    </a:lnTo>
                    <a:lnTo>
                      <a:pt x="306" y="88"/>
                    </a:lnTo>
                    <a:lnTo>
                      <a:pt x="306" y="86"/>
                    </a:lnTo>
                    <a:lnTo>
                      <a:pt x="305" y="84"/>
                    </a:lnTo>
                    <a:lnTo>
                      <a:pt x="306" y="84"/>
                    </a:lnTo>
                    <a:lnTo>
                      <a:pt x="306" y="83"/>
                    </a:lnTo>
                    <a:lnTo>
                      <a:pt x="307" y="82"/>
                    </a:lnTo>
                    <a:lnTo>
                      <a:pt x="307" y="80"/>
                    </a:lnTo>
                    <a:lnTo>
                      <a:pt x="308" y="80"/>
                    </a:lnTo>
                    <a:lnTo>
                      <a:pt x="308" y="79"/>
                    </a:lnTo>
                    <a:lnTo>
                      <a:pt x="310" y="79"/>
                    </a:lnTo>
                    <a:lnTo>
                      <a:pt x="315" y="78"/>
                    </a:lnTo>
                    <a:lnTo>
                      <a:pt x="317" y="77"/>
                    </a:lnTo>
                    <a:lnTo>
                      <a:pt x="320" y="77"/>
                    </a:lnTo>
                    <a:lnTo>
                      <a:pt x="329" y="74"/>
                    </a:lnTo>
                    <a:lnTo>
                      <a:pt x="331" y="73"/>
                    </a:lnTo>
                    <a:lnTo>
                      <a:pt x="332" y="72"/>
                    </a:lnTo>
                    <a:lnTo>
                      <a:pt x="334" y="69"/>
                    </a:lnTo>
                    <a:lnTo>
                      <a:pt x="334" y="68"/>
                    </a:lnTo>
                    <a:lnTo>
                      <a:pt x="336" y="68"/>
                    </a:lnTo>
                    <a:lnTo>
                      <a:pt x="337" y="67"/>
                    </a:lnTo>
                    <a:lnTo>
                      <a:pt x="338" y="65"/>
                    </a:lnTo>
                    <a:lnTo>
                      <a:pt x="339" y="64"/>
                    </a:lnTo>
                    <a:lnTo>
                      <a:pt x="341" y="63"/>
                    </a:lnTo>
                    <a:lnTo>
                      <a:pt x="342" y="62"/>
                    </a:lnTo>
                    <a:lnTo>
                      <a:pt x="343" y="60"/>
                    </a:lnTo>
                    <a:lnTo>
                      <a:pt x="344" y="59"/>
                    </a:lnTo>
                    <a:lnTo>
                      <a:pt x="346" y="58"/>
                    </a:lnTo>
                    <a:lnTo>
                      <a:pt x="347" y="57"/>
                    </a:lnTo>
                    <a:lnTo>
                      <a:pt x="348" y="56"/>
                    </a:lnTo>
                    <a:lnTo>
                      <a:pt x="349" y="54"/>
                    </a:lnTo>
                    <a:lnTo>
                      <a:pt x="351" y="53"/>
                    </a:lnTo>
                    <a:lnTo>
                      <a:pt x="351" y="52"/>
                    </a:lnTo>
                    <a:lnTo>
                      <a:pt x="352" y="52"/>
                    </a:lnTo>
                    <a:lnTo>
                      <a:pt x="352" y="51"/>
                    </a:lnTo>
                    <a:lnTo>
                      <a:pt x="353" y="49"/>
                    </a:lnTo>
                    <a:lnTo>
                      <a:pt x="353" y="48"/>
                    </a:lnTo>
                    <a:lnTo>
                      <a:pt x="354" y="48"/>
                    </a:lnTo>
                    <a:lnTo>
                      <a:pt x="354" y="47"/>
                    </a:lnTo>
                    <a:lnTo>
                      <a:pt x="354" y="46"/>
                    </a:lnTo>
                    <a:lnTo>
                      <a:pt x="355" y="46"/>
                    </a:lnTo>
                    <a:lnTo>
                      <a:pt x="355" y="44"/>
                    </a:lnTo>
                    <a:lnTo>
                      <a:pt x="357" y="43"/>
                    </a:lnTo>
                    <a:lnTo>
                      <a:pt x="357" y="42"/>
                    </a:lnTo>
                    <a:lnTo>
                      <a:pt x="358" y="42"/>
                    </a:lnTo>
                    <a:lnTo>
                      <a:pt x="358" y="41"/>
                    </a:lnTo>
                    <a:lnTo>
                      <a:pt x="358" y="39"/>
                    </a:lnTo>
                    <a:lnTo>
                      <a:pt x="359" y="39"/>
                    </a:lnTo>
                    <a:lnTo>
                      <a:pt x="359" y="38"/>
                    </a:lnTo>
                    <a:lnTo>
                      <a:pt x="360" y="38"/>
                    </a:lnTo>
                    <a:lnTo>
                      <a:pt x="360" y="37"/>
                    </a:lnTo>
                    <a:lnTo>
                      <a:pt x="360" y="36"/>
                    </a:lnTo>
                    <a:lnTo>
                      <a:pt x="363" y="33"/>
                    </a:lnTo>
                    <a:lnTo>
                      <a:pt x="363" y="32"/>
                    </a:lnTo>
                    <a:lnTo>
                      <a:pt x="365" y="30"/>
                    </a:lnTo>
                    <a:lnTo>
                      <a:pt x="367" y="27"/>
                    </a:lnTo>
                    <a:lnTo>
                      <a:pt x="367" y="26"/>
                    </a:lnTo>
                    <a:lnTo>
                      <a:pt x="368" y="26"/>
                    </a:lnTo>
                    <a:lnTo>
                      <a:pt x="368" y="25"/>
                    </a:lnTo>
                    <a:lnTo>
                      <a:pt x="369" y="23"/>
                    </a:lnTo>
                    <a:lnTo>
                      <a:pt x="369" y="22"/>
                    </a:lnTo>
                    <a:lnTo>
                      <a:pt x="370" y="21"/>
                    </a:lnTo>
                    <a:lnTo>
                      <a:pt x="372" y="20"/>
                    </a:lnTo>
                    <a:lnTo>
                      <a:pt x="372" y="18"/>
                    </a:lnTo>
                    <a:lnTo>
                      <a:pt x="373" y="17"/>
                    </a:lnTo>
                    <a:lnTo>
                      <a:pt x="373" y="16"/>
                    </a:lnTo>
                    <a:lnTo>
                      <a:pt x="374" y="15"/>
                    </a:lnTo>
                    <a:lnTo>
                      <a:pt x="374" y="13"/>
                    </a:lnTo>
                    <a:lnTo>
                      <a:pt x="374" y="12"/>
                    </a:lnTo>
                    <a:lnTo>
                      <a:pt x="375" y="11"/>
                    </a:lnTo>
                    <a:lnTo>
                      <a:pt x="377" y="11"/>
                    </a:lnTo>
                    <a:lnTo>
                      <a:pt x="377" y="10"/>
                    </a:lnTo>
                    <a:lnTo>
                      <a:pt x="378" y="10"/>
                    </a:lnTo>
                    <a:lnTo>
                      <a:pt x="379" y="8"/>
                    </a:lnTo>
                    <a:lnTo>
                      <a:pt x="380" y="8"/>
                    </a:lnTo>
                    <a:lnTo>
                      <a:pt x="380" y="10"/>
                    </a:lnTo>
                    <a:lnTo>
                      <a:pt x="379" y="10"/>
                    </a:lnTo>
                    <a:lnTo>
                      <a:pt x="379" y="11"/>
                    </a:lnTo>
                    <a:lnTo>
                      <a:pt x="379" y="12"/>
                    </a:lnTo>
                    <a:lnTo>
                      <a:pt x="378" y="15"/>
                    </a:lnTo>
                    <a:lnTo>
                      <a:pt x="378" y="16"/>
                    </a:lnTo>
                    <a:lnTo>
                      <a:pt x="378" y="17"/>
                    </a:lnTo>
                    <a:lnTo>
                      <a:pt x="378" y="18"/>
                    </a:lnTo>
                    <a:lnTo>
                      <a:pt x="378" y="20"/>
                    </a:lnTo>
                    <a:lnTo>
                      <a:pt x="379" y="20"/>
                    </a:lnTo>
                    <a:lnTo>
                      <a:pt x="380" y="20"/>
                    </a:lnTo>
                    <a:lnTo>
                      <a:pt x="381" y="20"/>
                    </a:lnTo>
                    <a:lnTo>
                      <a:pt x="383" y="20"/>
                    </a:lnTo>
                    <a:lnTo>
                      <a:pt x="384" y="20"/>
                    </a:lnTo>
                    <a:lnTo>
                      <a:pt x="385" y="20"/>
                    </a:lnTo>
                    <a:lnTo>
                      <a:pt x="386" y="20"/>
                    </a:lnTo>
                    <a:lnTo>
                      <a:pt x="389" y="20"/>
                    </a:lnTo>
                    <a:lnTo>
                      <a:pt x="390" y="20"/>
                    </a:lnTo>
                    <a:lnTo>
                      <a:pt x="393" y="20"/>
                    </a:lnTo>
                    <a:lnTo>
                      <a:pt x="394" y="20"/>
                    </a:lnTo>
                    <a:lnTo>
                      <a:pt x="395" y="20"/>
                    </a:lnTo>
                    <a:lnTo>
                      <a:pt x="396" y="20"/>
                    </a:lnTo>
                    <a:lnTo>
                      <a:pt x="398" y="20"/>
                    </a:lnTo>
                    <a:lnTo>
                      <a:pt x="399" y="20"/>
                    </a:lnTo>
                    <a:lnTo>
                      <a:pt x="404" y="20"/>
                    </a:lnTo>
                    <a:lnTo>
                      <a:pt x="405" y="20"/>
                    </a:lnTo>
                    <a:lnTo>
                      <a:pt x="407" y="20"/>
                    </a:lnTo>
                    <a:lnTo>
                      <a:pt x="409" y="20"/>
                    </a:lnTo>
                    <a:lnTo>
                      <a:pt x="411" y="20"/>
                    </a:lnTo>
                    <a:lnTo>
                      <a:pt x="412" y="20"/>
                    </a:lnTo>
                    <a:lnTo>
                      <a:pt x="414" y="20"/>
                    </a:lnTo>
                    <a:lnTo>
                      <a:pt x="419" y="20"/>
                    </a:lnTo>
                    <a:lnTo>
                      <a:pt x="422" y="20"/>
                    </a:lnTo>
                    <a:lnTo>
                      <a:pt x="425" y="20"/>
                    </a:lnTo>
                    <a:lnTo>
                      <a:pt x="429" y="20"/>
                    </a:lnTo>
                    <a:lnTo>
                      <a:pt x="432" y="20"/>
                    </a:lnTo>
                    <a:lnTo>
                      <a:pt x="435" y="20"/>
                    </a:lnTo>
                    <a:lnTo>
                      <a:pt x="436" y="20"/>
                    </a:lnTo>
                    <a:lnTo>
                      <a:pt x="446" y="18"/>
                    </a:lnTo>
                    <a:lnTo>
                      <a:pt x="447" y="18"/>
                    </a:lnTo>
                    <a:lnTo>
                      <a:pt x="447" y="17"/>
                    </a:lnTo>
                    <a:lnTo>
                      <a:pt x="448" y="17"/>
                    </a:lnTo>
                    <a:lnTo>
                      <a:pt x="450" y="17"/>
                    </a:lnTo>
                    <a:lnTo>
                      <a:pt x="451" y="17"/>
                    </a:lnTo>
                    <a:lnTo>
                      <a:pt x="452" y="17"/>
                    </a:lnTo>
                    <a:lnTo>
                      <a:pt x="453" y="17"/>
                    </a:lnTo>
                    <a:lnTo>
                      <a:pt x="455" y="17"/>
                    </a:lnTo>
                    <a:lnTo>
                      <a:pt x="456" y="17"/>
                    </a:lnTo>
                    <a:lnTo>
                      <a:pt x="457" y="17"/>
                    </a:lnTo>
                    <a:lnTo>
                      <a:pt x="458" y="18"/>
                    </a:lnTo>
                    <a:lnTo>
                      <a:pt x="459" y="18"/>
                    </a:lnTo>
                    <a:lnTo>
                      <a:pt x="461" y="17"/>
                    </a:lnTo>
                    <a:lnTo>
                      <a:pt x="462" y="17"/>
                    </a:lnTo>
                    <a:lnTo>
                      <a:pt x="463" y="16"/>
                    </a:lnTo>
                    <a:lnTo>
                      <a:pt x="467" y="15"/>
                    </a:lnTo>
                    <a:lnTo>
                      <a:pt x="468" y="13"/>
                    </a:lnTo>
                    <a:lnTo>
                      <a:pt x="469" y="12"/>
                    </a:lnTo>
                    <a:lnTo>
                      <a:pt x="471" y="10"/>
                    </a:lnTo>
                    <a:lnTo>
                      <a:pt x="471" y="8"/>
                    </a:lnTo>
                    <a:lnTo>
                      <a:pt x="472" y="8"/>
                    </a:lnTo>
                    <a:lnTo>
                      <a:pt x="472" y="7"/>
                    </a:lnTo>
                    <a:lnTo>
                      <a:pt x="474" y="5"/>
                    </a:lnTo>
                    <a:lnTo>
                      <a:pt x="474" y="4"/>
                    </a:lnTo>
                    <a:lnTo>
                      <a:pt x="477" y="2"/>
                    </a:lnTo>
                    <a:lnTo>
                      <a:pt x="478" y="2"/>
                    </a:lnTo>
                    <a:lnTo>
                      <a:pt x="483" y="1"/>
                    </a:lnTo>
                    <a:lnTo>
                      <a:pt x="484" y="0"/>
                    </a:lnTo>
                    <a:lnTo>
                      <a:pt x="487" y="0"/>
                    </a:lnTo>
                    <a:lnTo>
                      <a:pt x="488" y="0"/>
                    </a:lnTo>
                    <a:lnTo>
                      <a:pt x="489" y="1"/>
                    </a:lnTo>
                    <a:lnTo>
                      <a:pt x="490" y="1"/>
                    </a:lnTo>
                    <a:lnTo>
                      <a:pt x="490" y="2"/>
                    </a:lnTo>
                    <a:lnTo>
                      <a:pt x="492" y="2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1280" name="Freeform 21"/>
              <p:cNvSpPr>
                <a:spLocks/>
              </p:cNvSpPr>
              <p:nvPr/>
            </p:nvSpPr>
            <p:spPr bwMode="auto">
              <a:xfrm>
                <a:off x="3954463" y="3749675"/>
                <a:ext cx="544513" cy="998538"/>
              </a:xfrm>
              <a:custGeom>
                <a:avLst/>
                <a:gdLst>
                  <a:gd name="T0" fmla="*/ 2147483647 w 343"/>
                  <a:gd name="T1" fmla="*/ 2147483647 h 629"/>
                  <a:gd name="T2" fmla="*/ 2147483647 w 343"/>
                  <a:gd name="T3" fmla="*/ 2147483647 h 629"/>
                  <a:gd name="T4" fmla="*/ 2147483647 w 343"/>
                  <a:gd name="T5" fmla="*/ 2147483647 h 629"/>
                  <a:gd name="T6" fmla="*/ 2147483647 w 343"/>
                  <a:gd name="T7" fmla="*/ 2147483647 h 629"/>
                  <a:gd name="T8" fmla="*/ 2147483647 w 343"/>
                  <a:gd name="T9" fmla="*/ 2147483647 h 629"/>
                  <a:gd name="T10" fmla="*/ 2147483647 w 343"/>
                  <a:gd name="T11" fmla="*/ 2147483647 h 629"/>
                  <a:gd name="T12" fmla="*/ 2147483647 w 343"/>
                  <a:gd name="T13" fmla="*/ 2147483647 h 629"/>
                  <a:gd name="T14" fmla="*/ 2147483647 w 343"/>
                  <a:gd name="T15" fmla="*/ 2147483647 h 629"/>
                  <a:gd name="T16" fmla="*/ 2147483647 w 343"/>
                  <a:gd name="T17" fmla="*/ 2147483647 h 629"/>
                  <a:gd name="T18" fmla="*/ 2147483647 w 343"/>
                  <a:gd name="T19" fmla="*/ 2147483647 h 629"/>
                  <a:gd name="T20" fmla="*/ 2147483647 w 343"/>
                  <a:gd name="T21" fmla="*/ 2147483647 h 629"/>
                  <a:gd name="T22" fmla="*/ 2147483647 w 343"/>
                  <a:gd name="T23" fmla="*/ 2147483647 h 629"/>
                  <a:gd name="T24" fmla="*/ 2147483647 w 343"/>
                  <a:gd name="T25" fmla="*/ 2147483647 h 629"/>
                  <a:gd name="T26" fmla="*/ 2147483647 w 343"/>
                  <a:gd name="T27" fmla="*/ 2147483647 h 629"/>
                  <a:gd name="T28" fmla="*/ 2147483647 w 343"/>
                  <a:gd name="T29" fmla="*/ 2147483647 h 629"/>
                  <a:gd name="T30" fmla="*/ 2147483647 w 343"/>
                  <a:gd name="T31" fmla="*/ 2147483647 h 629"/>
                  <a:gd name="T32" fmla="*/ 2147483647 w 343"/>
                  <a:gd name="T33" fmla="*/ 2147483647 h 629"/>
                  <a:gd name="T34" fmla="*/ 2147483647 w 343"/>
                  <a:gd name="T35" fmla="*/ 2147483647 h 629"/>
                  <a:gd name="T36" fmla="*/ 2147483647 w 343"/>
                  <a:gd name="T37" fmla="*/ 2147483647 h 629"/>
                  <a:gd name="T38" fmla="*/ 2147483647 w 343"/>
                  <a:gd name="T39" fmla="*/ 2147483647 h 629"/>
                  <a:gd name="T40" fmla="*/ 2147483647 w 343"/>
                  <a:gd name="T41" fmla="*/ 2147483647 h 629"/>
                  <a:gd name="T42" fmla="*/ 2147483647 w 343"/>
                  <a:gd name="T43" fmla="*/ 2147483647 h 629"/>
                  <a:gd name="T44" fmla="*/ 2147483647 w 343"/>
                  <a:gd name="T45" fmla="*/ 2147483647 h 629"/>
                  <a:gd name="T46" fmla="*/ 2147483647 w 343"/>
                  <a:gd name="T47" fmla="*/ 2147483647 h 629"/>
                  <a:gd name="T48" fmla="*/ 2147483647 w 343"/>
                  <a:gd name="T49" fmla="*/ 2147483647 h 629"/>
                  <a:gd name="T50" fmla="*/ 2147483647 w 343"/>
                  <a:gd name="T51" fmla="*/ 2147483647 h 629"/>
                  <a:gd name="T52" fmla="*/ 2147483647 w 343"/>
                  <a:gd name="T53" fmla="*/ 2147483647 h 629"/>
                  <a:gd name="T54" fmla="*/ 2147483647 w 343"/>
                  <a:gd name="T55" fmla="*/ 2147483647 h 629"/>
                  <a:gd name="T56" fmla="*/ 2147483647 w 343"/>
                  <a:gd name="T57" fmla="*/ 2147483647 h 629"/>
                  <a:gd name="T58" fmla="*/ 2147483647 w 343"/>
                  <a:gd name="T59" fmla="*/ 2147483647 h 629"/>
                  <a:gd name="T60" fmla="*/ 2147483647 w 343"/>
                  <a:gd name="T61" fmla="*/ 2147483647 h 629"/>
                  <a:gd name="T62" fmla="*/ 2147483647 w 343"/>
                  <a:gd name="T63" fmla="*/ 2147483647 h 629"/>
                  <a:gd name="T64" fmla="*/ 2147483647 w 343"/>
                  <a:gd name="T65" fmla="*/ 2147483647 h 629"/>
                  <a:gd name="T66" fmla="*/ 2147483647 w 343"/>
                  <a:gd name="T67" fmla="*/ 2147483647 h 629"/>
                  <a:gd name="T68" fmla="*/ 2147483647 w 343"/>
                  <a:gd name="T69" fmla="*/ 2147483647 h 629"/>
                  <a:gd name="T70" fmla="*/ 2147483647 w 343"/>
                  <a:gd name="T71" fmla="*/ 2147483647 h 629"/>
                  <a:gd name="T72" fmla="*/ 2147483647 w 343"/>
                  <a:gd name="T73" fmla="*/ 2147483647 h 629"/>
                  <a:gd name="T74" fmla="*/ 2147483647 w 343"/>
                  <a:gd name="T75" fmla="*/ 2147483647 h 629"/>
                  <a:gd name="T76" fmla="*/ 2147483647 w 343"/>
                  <a:gd name="T77" fmla="*/ 2147483647 h 629"/>
                  <a:gd name="T78" fmla="*/ 2147483647 w 343"/>
                  <a:gd name="T79" fmla="*/ 2147483647 h 629"/>
                  <a:gd name="T80" fmla="*/ 2147483647 w 343"/>
                  <a:gd name="T81" fmla="*/ 2147483647 h 629"/>
                  <a:gd name="T82" fmla="*/ 2147483647 w 343"/>
                  <a:gd name="T83" fmla="*/ 2147483647 h 629"/>
                  <a:gd name="T84" fmla="*/ 2147483647 w 343"/>
                  <a:gd name="T85" fmla="*/ 2147483647 h 629"/>
                  <a:gd name="T86" fmla="*/ 2147483647 w 343"/>
                  <a:gd name="T87" fmla="*/ 2147483647 h 629"/>
                  <a:gd name="T88" fmla="*/ 2147483647 w 343"/>
                  <a:gd name="T89" fmla="*/ 2147483647 h 629"/>
                  <a:gd name="T90" fmla="*/ 2147483647 w 343"/>
                  <a:gd name="T91" fmla="*/ 2147483647 h 629"/>
                  <a:gd name="T92" fmla="*/ 2147483647 w 343"/>
                  <a:gd name="T93" fmla="*/ 2147483647 h 629"/>
                  <a:gd name="T94" fmla="*/ 2147483647 w 343"/>
                  <a:gd name="T95" fmla="*/ 2147483647 h 629"/>
                  <a:gd name="T96" fmla="*/ 2147483647 w 343"/>
                  <a:gd name="T97" fmla="*/ 2147483647 h 629"/>
                  <a:gd name="T98" fmla="*/ 2147483647 w 343"/>
                  <a:gd name="T99" fmla="*/ 2147483647 h 629"/>
                  <a:gd name="T100" fmla="*/ 2147483647 w 343"/>
                  <a:gd name="T101" fmla="*/ 2147483647 h 629"/>
                  <a:gd name="T102" fmla="*/ 2147483647 w 343"/>
                  <a:gd name="T103" fmla="*/ 2147483647 h 629"/>
                  <a:gd name="T104" fmla="*/ 2147483647 w 343"/>
                  <a:gd name="T105" fmla="*/ 2147483647 h 629"/>
                  <a:gd name="T106" fmla="*/ 2147483647 w 343"/>
                  <a:gd name="T107" fmla="*/ 2147483647 h 629"/>
                  <a:gd name="T108" fmla="*/ 2147483647 w 343"/>
                  <a:gd name="T109" fmla="*/ 2147483647 h 629"/>
                  <a:gd name="T110" fmla="*/ 2147483647 w 343"/>
                  <a:gd name="T111" fmla="*/ 2147483647 h 629"/>
                  <a:gd name="T112" fmla="*/ 2147483647 w 343"/>
                  <a:gd name="T113" fmla="*/ 2147483647 h 629"/>
                  <a:gd name="T114" fmla="*/ 2147483647 w 343"/>
                  <a:gd name="T115" fmla="*/ 2147483647 h 629"/>
                  <a:gd name="T116" fmla="*/ 2147483647 w 343"/>
                  <a:gd name="T117" fmla="*/ 2147483647 h 629"/>
                  <a:gd name="T118" fmla="*/ 2147483647 w 343"/>
                  <a:gd name="T119" fmla="*/ 2147483647 h 6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3" h="629">
                    <a:moveTo>
                      <a:pt x="0" y="0"/>
                    </a:move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6" y="32"/>
                    </a:lnTo>
                    <a:lnTo>
                      <a:pt x="17" y="34"/>
                    </a:lnTo>
                    <a:lnTo>
                      <a:pt x="17" y="35"/>
                    </a:lnTo>
                    <a:lnTo>
                      <a:pt x="18" y="37"/>
                    </a:lnTo>
                    <a:lnTo>
                      <a:pt x="19" y="40"/>
                    </a:lnTo>
                    <a:lnTo>
                      <a:pt x="19" y="41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7" y="45"/>
                    </a:lnTo>
                    <a:lnTo>
                      <a:pt x="28" y="45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1" y="44"/>
                    </a:lnTo>
                    <a:lnTo>
                      <a:pt x="32" y="44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4" y="45"/>
                    </a:lnTo>
                    <a:lnTo>
                      <a:pt x="36" y="45"/>
                    </a:lnTo>
                    <a:lnTo>
                      <a:pt x="36" y="46"/>
                    </a:lnTo>
                    <a:lnTo>
                      <a:pt x="36" y="47"/>
                    </a:lnTo>
                    <a:lnTo>
                      <a:pt x="37" y="47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8" y="47"/>
                    </a:lnTo>
                    <a:lnTo>
                      <a:pt x="38" y="49"/>
                    </a:lnTo>
                    <a:lnTo>
                      <a:pt x="38" y="47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41" y="45"/>
                    </a:lnTo>
                    <a:lnTo>
                      <a:pt x="39" y="45"/>
                    </a:lnTo>
                    <a:lnTo>
                      <a:pt x="41" y="45"/>
                    </a:lnTo>
                    <a:lnTo>
                      <a:pt x="39" y="45"/>
                    </a:lnTo>
                    <a:lnTo>
                      <a:pt x="41" y="45"/>
                    </a:lnTo>
                    <a:lnTo>
                      <a:pt x="41" y="44"/>
                    </a:lnTo>
                    <a:lnTo>
                      <a:pt x="42" y="44"/>
                    </a:lnTo>
                    <a:lnTo>
                      <a:pt x="43" y="44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4" y="44"/>
                    </a:lnTo>
                    <a:lnTo>
                      <a:pt x="44" y="45"/>
                    </a:lnTo>
                    <a:lnTo>
                      <a:pt x="44" y="46"/>
                    </a:lnTo>
                    <a:lnTo>
                      <a:pt x="43" y="47"/>
                    </a:lnTo>
                    <a:lnTo>
                      <a:pt x="43" y="49"/>
                    </a:lnTo>
                    <a:lnTo>
                      <a:pt x="42" y="49"/>
                    </a:lnTo>
                    <a:lnTo>
                      <a:pt x="42" y="50"/>
                    </a:lnTo>
                    <a:lnTo>
                      <a:pt x="42" y="51"/>
                    </a:lnTo>
                    <a:lnTo>
                      <a:pt x="42" y="52"/>
                    </a:lnTo>
                    <a:lnTo>
                      <a:pt x="42" y="55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1" y="71"/>
                    </a:lnTo>
                    <a:lnTo>
                      <a:pt x="41" y="72"/>
                    </a:lnTo>
                    <a:lnTo>
                      <a:pt x="39" y="72"/>
                    </a:lnTo>
                    <a:lnTo>
                      <a:pt x="38" y="72"/>
                    </a:lnTo>
                    <a:lnTo>
                      <a:pt x="38" y="71"/>
                    </a:lnTo>
                    <a:lnTo>
                      <a:pt x="38" y="72"/>
                    </a:lnTo>
                    <a:lnTo>
                      <a:pt x="38" y="73"/>
                    </a:lnTo>
                    <a:lnTo>
                      <a:pt x="37" y="73"/>
                    </a:lnTo>
                    <a:lnTo>
                      <a:pt x="37" y="75"/>
                    </a:lnTo>
                    <a:lnTo>
                      <a:pt x="37" y="76"/>
                    </a:lnTo>
                    <a:lnTo>
                      <a:pt x="36" y="76"/>
                    </a:lnTo>
                    <a:lnTo>
                      <a:pt x="36" y="77"/>
                    </a:lnTo>
                    <a:lnTo>
                      <a:pt x="36" y="78"/>
                    </a:lnTo>
                    <a:lnTo>
                      <a:pt x="37" y="80"/>
                    </a:lnTo>
                    <a:lnTo>
                      <a:pt x="37" y="81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2" y="83"/>
                    </a:lnTo>
                    <a:lnTo>
                      <a:pt x="31" y="83"/>
                    </a:lnTo>
                    <a:lnTo>
                      <a:pt x="31" y="84"/>
                    </a:lnTo>
                    <a:lnTo>
                      <a:pt x="31" y="86"/>
                    </a:lnTo>
                    <a:lnTo>
                      <a:pt x="29" y="84"/>
                    </a:lnTo>
                    <a:lnTo>
                      <a:pt x="29" y="88"/>
                    </a:lnTo>
                    <a:lnTo>
                      <a:pt x="29" y="89"/>
                    </a:lnTo>
                    <a:lnTo>
                      <a:pt x="28" y="89"/>
                    </a:lnTo>
                    <a:lnTo>
                      <a:pt x="27" y="89"/>
                    </a:lnTo>
                    <a:lnTo>
                      <a:pt x="27" y="88"/>
                    </a:lnTo>
                    <a:lnTo>
                      <a:pt x="27" y="89"/>
                    </a:lnTo>
                    <a:lnTo>
                      <a:pt x="27" y="91"/>
                    </a:lnTo>
                    <a:lnTo>
                      <a:pt x="26" y="91"/>
                    </a:lnTo>
                    <a:lnTo>
                      <a:pt x="26" y="92"/>
                    </a:lnTo>
                    <a:lnTo>
                      <a:pt x="24" y="92"/>
                    </a:lnTo>
                    <a:lnTo>
                      <a:pt x="23" y="93"/>
                    </a:lnTo>
                    <a:lnTo>
                      <a:pt x="23" y="94"/>
                    </a:lnTo>
                    <a:lnTo>
                      <a:pt x="22" y="94"/>
                    </a:lnTo>
                    <a:lnTo>
                      <a:pt x="21" y="94"/>
                    </a:lnTo>
                    <a:lnTo>
                      <a:pt x="21" y="96"/>
                    </a:lnTo>
                    <a:lnTo>
                      <a:pt x="21" y="97"/>
                    </a:lnTo>
                    <a:lnTo>
                      <a:pt x="22" y="98"/>
                    </a:lnTo>
                    <a:lnTo>
                      <a:pt x="21" y="99"/>
                    </a:lnTo>
                    <a:lnTo>
                      <a:pt x="21" y="101"/>
                    </a:lnTo>
                    <a:lnTo>
                      <a:pt x="22" y="101"/>
                    </a:lnTo>
                    <a:lnTo>
                      <a:pt x="22" y="102"/>
                    </a:lnTo>
                    <a:lnTo>
                      <a:pt x="21" y="102"/>
                    </a:lnTo>
                    <a:lnTo>
                      <a:pt x="21" y="103"/>
                    </a:lnTo>
                    <a:lnTo>
                      <a:pt x="21" y="104"/>
                    </a:lnTo>
                    <a:lnTo>
                      <a:pt x="21" y="103"/>
                    </a:lnTo>
                    <a:lnTo>
                      <a:pt x="22" y="104"/>
                    </a:lnTo>
                    <a:lnTo>
                      <a:pt x="23" y="104"/>
                    </a:lnTo>
                    <a:lnTo>
                      <a:pt x="24" y="104"/>
                    </a:lnTo>
                    <a:lnTo>
                      <a:pt x="27" y="104"/>
                    </a:lnTo>
                    <a:lnTo>
                      <a:pt x="31" y="104"/>
                    </a:lnTo>
                    <a:lnTo>
                      <a:pt x="37" y="106"/>
                    </a:lnTo>
                    <a:lnTo>
                      <a:pt x="42" y="106"/>
                    </a:lnTo>
                    <a:lnTo>
                      <a:pt x="47" y="107"/>
                    </a:lnTo>
                    <a:lnTo>
                      <a:pt x="54" y="108"/>
                    </a:lnTo>
                    <a:lnTo>
                      <a:pt x="57" y="108"/>
                    </a:lnTo>
                    <a:lnTo>
                      <a:pt x="59" y="108"/>
                    </a:lnTo>
                    <a:lnTo>
                      <a:pt x="65" y="109"/>
                    </a:lnTo>
                    <a:lnTo>
                      <a:pt x="71" y="109"/>
                    </a:lnTo>
                    <a:lnTo>
                      <a:pt x="73" y="110"/>
                    </a:lnTo>
                    <a:lnTo>
                      <a:pt x="79" y="110"/>
                    </a:lnTo>
                    <a:lnTo>
                      <a:pt x="81" y="110"/>
                    </a:lnTo>
                    <a:lnTo>
                      <a:pt x="85" y="112"/>
                    </a:lnTo>
                    <a:lnTo>
                      <a:pt x="89" y="112"/>
                    </a:lnTo>
                    <a:lnTo>
                      <a:pt x="94" y="113"/>
                    </a:lnTo>
                    <a:lnTo>
                      <a:pt x="95" y="113"/>
                    </a:lnTo>
                    <a:lnTo>
                      <a:pt x="97" y="113"/>
                    </a:lnTo>
                    <a:lnTo>
                      <a:pt x="102" y="113"/>
                    </a:lnTo>
                    <a:lnTo>
                      <a:pt x="105" y="114"/>
                    </a:lnTo>
                    <a:lnTo>
                      <a:pt x="109" y="114"/>
                    </a:lnTo>
                    <a:lnTo>
                      <a:pt x="115" y="115"/>
                    </a:lnTo>
                    <a:lnTo>
                      <a:pt x="116" y="115"/>
                    </a:lnTo>
                    <a:lnTo>
                      <a:pt x="117" y="115"/>
                    </a:lnTo>
                    <a:lnTo>
                      <a:pt x="121" y="115"/>
                    </a:lnTo>
                    <a:lnTo>
                      <a:pt x="123" y="117"/>
                    </a:lnTo>
                    <a:lnTo>
                      <a:pt x="125" y="117"/>
                    </a:lnTo>
                    <a:lnTo>
                      <a:pt x="128" y="117"/>
                    </a:lnTo>
                    <a:lnTo>
                      <a:pt x="130" y="117"/>
                    </a:lnTo>
                    <a:lnTo>
                      <a:pt x="133" y="117"/>
                    </a:lnTo>
                    <a:lnTo>
                      <a:pt x="135" y="118"/>
                    </a:lnTo>
                    <a:lnTo>
                      <a:pt x="136" y="118"/>
                    </a:lnTo>
                    <a:lnTo>
                      <a:pt x="138" y="118"/>
                    </a:lnTo>
                    <a:lnTo>
                      <a:pt x="140" y="118"/>
                    </a:lnTo>
                    <a:lnTo>
                      <a:pt x="141" y="118"/>
                    </a:lnTo>
                    <a:lnTo>
                      <a:pt x="143" y="118"/>
                    </a:lnTo>
                    <a:lnTo>
                      <a:pt x="147" y="119"/>
                    </a:lnTo>
                    <a:lnTo>
                      <a:pt x="149" y="119"/>
                    </a:lnTo>
                    <a:lnTo>
                      <a:pt x="151" y="119"/>
                    </a:lnTo>
                    <a:lnTo>
                      <a:pt x="152" y="119"/>
                    </a:lnTo>
                    <a:lnTo>
                      <a:pt x="153" y="119"/>
                    </a:lnTo>
                    <a:lnTo>
                      <a:pt x="157" y="120"/>
                    </a:lnTo>
                    <a:lnTo>
                      <a:pt x="163" y="120"/>
                    </a:lnTo>
                    <a:lnTo>
                      <a:pt x="168" y="122"/>
                    </a:lnTo>
                    <a:lnTo>
                      <a:pt x="173" y="122"/>
                    </a:lnTo>
                    <a:lnTo>
                      <a:pt x="175" y="122"/>
                    </a:lnTo>
                    <a:lnTo>
                      <a:pt x="178" y="123"/>
                    </a:lnTo>
                    <a:lnTo>
                      <a:pt x="180" y="123"/>
                    </a:lnTo>
                    <a:lnTo>
                      <a:pt x="184" y="123"/>
                    </a:lnTo>
                    <a:lnTo>
                      <a:pt x="192" y="124"/>
                    </a:lnTo>
                    <a:lnTo>
                      <a:pt x="194" y="124"/>
                    </a:lnTo>
                    <a:lnTo>
                      <a:pt x="197" y="124"/>
                    </a:lnTo>
                    <a:lnTo>
                      <a:pt x="199" y="124"/>
                    </a:lnTo>
                    <a:lnTo>
                      <a:pt x="199" y="125"/>
                    </a:lnTo>
                    <a:lnTo>
                      <a:pt x="198" y="125"/>
                    </a:lnTo>
                    <a:lnTo>
                      <a:pt x="198" y="127"/>
                    </a:lnTo>
                    <a:lnTo>
                      <a:pt x="197" y="127"/>
                    </a:lnTo>
                    <a:lnTo>
                      <a:pt x="197" y="128"/>
                    </a:lnTo>
                    <a:lnTo>
                      <a:pt x="195" y="128"/>
                    </a:lnTo>
                    <a:lnTo>
                      <a:pt x="195" y="129"/>
                    </a:lnTo>
                    <a:lnTo>
                      <a:pt x="195" y="130"/>
                    </a:lnTo>
                    <a:lnTo>
                      <a:pt x="195" y="132"/>
                    </a:lnTo>
                    <a:lnTo>
                      <a:pt x="195" y="133"/>
                    </a:lnTo>
                    <a:lnTo>
                      <a:pt x="195" y="134"/>
                    </a:lnTo>
                    <a:lnTo>
                      <a:pt x="195" y="135"/>
                    </a:lnTo>
                    <a:lnTo>
                      <a:pt x="195" y="136"/>
                    </a:lnTo>
                    <a:lnTo>
                      <a:pt x="195" y="138"/>
                    </a:lnTo>
                    <a:lnTo>
                      <a:pt x="194" y="138"/>
                    </a:lnTo>
                    <a:lnTo>
                      <a:pt x="194" y="139"/>
                    </a:lnTo>
                    <a:lnTo>
                      <a:pt x="194" y="140"/>
                    </a:lnTo>
                    <a:lnTo>
                      <a:pt x="194" y="141"/>
                    </a:lnTo>
                    <a:lnTo>
                      <a:pt x="193" y="143"/>
                    </a:lnTo>
                    <a:lnTo>
                      <a:pt x="192" y="143"/>
                    </a:lnTo>
                    <a:lnTo>
                      <a:pt x="192" y="144"/>
                    </a:lnTo>
                    <a:lnTo>
                      <a:pt x="192" y="145"/>
                    </a:lnTo>
                    <a:lnTo>
                      <a:pt x="192" y="146"/>
                    </a:lnTo>
                    <a:lnTo>
                      <a:pt x="192" y="148"/>
                    </a:lnTo>
                    <a:lnTo>
                      <a:pt x="192" y="149"/>
                    </a:lnTo>
                    <a:lnTo>
                      <a:pt x="192" y="150"/>
                    </a:lnTo>
                    <a:lnTo>
                      <a:pt x="192" y="151"/>
                    </a:lnTo>
                    <a:lnTo>
                      <a:pt x="192" y="153"/>
                    </a:lnTo>
                    <a:lnTo>
                      <a:pt x="193" y="154"/>
                    </a:lnTo>
                    <a:lnTo>
                      <a:pt x="193" y="155"/>
                    </a:lnTo>
                    <a:lnTo>
                      <a:pt x="193" y="156"/>
                    </a:lnTo>
                    <a:lnTo>
                      <a:pt x="193" y="158"/>
                    </a:lnTo>
                    <a:lnTo>
                      <a:pt x="193" y="159"/>
                    </a:lnTo>
                    <a:lnTo>
                      <a:pt x="193" y="160"/>
                    </a:lnTo>
                    <a:lnTo>
                      <a:pt x="194" y="161"/>
                    </a:lnTo>
                    <a:lnTo>
                      <a:pt x="195" y="161"/>
                    </a:lnTo>
                    <a:lnTo>
                      <a:pt x="197" y="161"/>
                    </a:lnTo>
                    <a:lnTo>
                      <a:pt x="197" y="162"/>
                    </a:lnTo>
                    <a:lnTo>
                      <a:pt x="198" y="164"/>
                    </a:lnTo>
                    <a:lnTo>
                      <a:pt x="198" y="165"/>
                    </a:lnTo>
                    <a:lnTo>
                      <a:pt x="199" y="165"/>
                    </a:lnTo>
                    <a:lnTo>
                      <a:pt x="199" y="166"/>
                    </a:lnTo>
                    <a:lnTo>
                      <a:pt x="199" y="167"/>
                    </a:lnTo>
                    <a:lnTo>
                      <a:pt x="199" y="169"/>
                    </a:lnTo>
                    <a:lnTo>
                      <a:pt x="199" y="170"/>
                    </a:lnTo>
                    <a:lnTo>
                      <a:pt x="200" y="170"/>
                    </a:lnTo>
                    <a:lnTo>
                      <a:pt x="201" y="170"/>
                    </a:lnTo>
                    <a:lnTo>
                      <a:pt x="201" y="171"/>
                    </a:lnTo>
                    <a:lnTo>
                      <a:pt x="203" y="171"/>
                    </a:lnTo>
                    <a:lnTo>
                      <a:pt x="203" y="172"/>
                    </a:lnTo>
                    <a:lnTo>
                      <a:pt x="201" y="172"/>
                    </a:lnTo>
                    <a:lnTo>
                      <a:pt x="201" y="174"/>
                    </a:lnTo>
                    <a:lnTo>
                      <a:pt x="201" y="175"/>
                    </a:lnTo>
                    <a:lnTo>
                      <a:pt x="201" y="176"/>
                    </a:lnTo>
                    <a:lnTo>
                      <a:pt x="201" y="177"/>
                    </a:lnTo>
                    <a:lnTo>
                      <a:pt x="203" y="177"/>
                    </a:lnTo>
                    <a:lnTo>
                      <a:pt x="204" y="177"/>
                    </a:lnTo>
                    <a:lnTo>
                      <a:pt x="204" y="179"/>
                    </a:lnTo>
                    <a:lnTo>
                      <a:pt x="203" y="179"/>
                    </a:lnTo>
                    <a:lnTo>
                      <a:pt x="204" y="179"/>
                    </a:lnTo>
                    <a:lnTo>
                      <a:pt x="205" y="179"/>
                    </a:lnTo>
                    <a:lnTo>
                      <a:pt x="205" y="180"/>
                    </a:lnTo>
                    <a:lnTo>
                      <a:pt x="206" y="180"/>
                    </a:lnTo>
                    <a:lnTo>
                      <a:pt x="206" y="181"/>
                    </a:lnTo>
                    <a:lnTo>
                      <a:pt x="206" y="182"/>
                    </a:lnTo>
                    <a:lnTo>
                      <a:pt x="206" y="184"/>
                    </a:lnTo>
                    <a:lnTo>
                      <a:pt x="206" y="185"/>
                    </a:lnTo>
                    <a:lnTo>
                      <a:pt x="206" y="186"/>
                    </a:lnTo>
                    <a:lnTo>
                      <a:pt x="206" y="187"/>
                    </a:lnTo>
                    <a:lnTo>
                      <a:pt x="208" y="187"/>
                    </a:lnTo>
                    <a:lnTo>
                      <a:pt x="206" y="187"/>
                    </a:lnTo>
                    <a:lnTo>
                      <a:pt x="206" y="188"/>
                    </a:lnTo>
                    <a:lnTo>
                      <a:pt x="206" y="190"/>
                    </a:lnTo>
                    <a:lnTo>
                      <a:pt x="206" y="191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08" y="193"/>
                    </a:lnTo>
                    <a:lnTo>
                      <a:pt x="206" y="193"/>
                    </a:lnTo>
                    <a:lnTo>
                      <a:pt x="208" y="193"/>
                    </a:lnTo>
                    <a:lnTo>
                      <a:pt x="208" y="195"/>
                    </a:lnTo>
                    <a:lnTo>
                      <a:pt x="206" y="195"/>
                    </a:lnTo>
                    <a:lnTo>
                      <a:pt x="208" y="195"/>
                    </a:lnTo>
                    <a:lnTo>
                      <a:pt x="208" y="196"/>
                    </a:lnTo>
                    <a:lnTo>
                      <a:pt x="208" y="197"/>
                    </a:lnTo>
                    <a:lnTo>
                      <a:pt x="208" y="198"/>
                    </a:lnTo>
                    <a:lnTo>
                      <a:pt x="208" y="200"/>
                    </a:lnTo>
                    <a:lnTo>
                      <a:pt x="206" y="200"/>
                    </a:lnTo>
                    <a:lnTo>
                      <a:pt x="206" y="201"/>
                    </a:lnTo>
                    <a:lnTo>
                      <a:pt x="208" y="201"/>
                    </a:lnTo>
                    <a:lnTo>
                      <a:pt x="208" y="202"/>
                    </a:lnTo>
                    <a:lnTo>
                      <a:pt x="208" y="203"/>
                    </a:lnTo>
                    <a:lnTo>
                      <a:pt x="206" y="203"/>
                    </a:lnTo>
                    <a:lnTo>
                      <a:pt x="206" y="205"/>
                    </a:lnTo>
                    <a:lnTo>
                      <a:pt x="205" y="205"/>
                    </a:lnTo>
                    <a:lnTo>
                      <a:pt x="205" y="206"/>
                    </a:lnTo>
                    <a:lnTo>
                      <a:pt x="205" y="207"/>
                    </a:lnTo>
                    <a:lnTo>
                      <a:pt x="204" y="208"/>
                    </a:lnTo>
                    <a:lnTo>
                      <a:pt x="203" y="208"/>
                    </a:lnTo>
                    <a:lnTo>
                      <a:pt x="201" y="210"/>
                    </a:lnTo>
                    <a:lnTo>
                      <a:pt x="200" y="210"/>
                    </a:lnTo>
                    <a:lnTo>
                      <a:pt x="200" y="211"/>
                    </a:lnTo>
                    <a:lnTo>
                      <a:pt x="200" y="212"/>
                    </a:lnTo>
                    <a:lnTo>
                      <a:pt x="199" y="212"/>
                    </a:lnTo>
                    <a:lnTo>
                      <a:pt x="198" y="213"/>
                    </a:lnTo>
                    <a:lnTo>
                      <a:pt x="197" y="213"/>
                    </a:lnTo>
                    <a:lnTo>
                      <a:pt x="197" y="214"/>
                    </a:lnTo>
                    <a:lnTo>
                      <a:pt x="195" y="214"/>
                    </a:lnTo>
                    <a:lnTo>
                      <a:pt x="195" y="216"/>
                    </a:lnTo>
                    <a:lnTo>
                      <a:pt x="195" y="217"/>
                    </a:lnTo>
                    <a:lnTo>
                      <a:pt x="197" y="217"/>
                    </a:lnTo>
                    <a:lnTo>
                      <a:pt x="198" y="217"/>
                    </a:lnTo>
                    <a:lnTo>
                      <a:pt x="198" y="218"/>
                    </a:lnTo>
                    <a:lnTo>
                      <a:pt x="197" y="218"/>
                    </a:lnTo>
                    <a:lnTo>
                      <a:pt x="197" y="219"/>
                    </a:lnTo>
                    <a:lnTo>
                      <a:pt x="197" y="221"/>
                    </a:lnTo>
                    <a:lnTo>
                      <a:pt x="195" y="221"/>
                    </a:lnTo>
                    <a:lnTo>
                      <a:pt x="194" y="221"/>
                    </a:lnTo>
                    <a:lnTo>
                      <a:pt x="194" y="222"/>
                    </a:lnTo>
                    <a:lnTo>
                      <a:pt x="194" y="223"/>
                    </a:lnTo>
                    <a:lnTo>
                      <a:pt x="194" y="224"/>
                    </a:lnTo>
                    <a:lnTo>
                      <a:pt x="194" y="226"/>
                    </a:lnTo>
                    <a:lnTo>
                      <a:pt x="193" y="226"/>
                    </a:lnTo>
                    <a:lnTo>
                      <a:pt x="194" y="226"/>
                    </a:lnTo>
                    <a:lnTo>
                      <a:pt x="194" y="227"/>
                    </a:lnTo>
                    <a:lnTo>
                      <a:pt x="194" y="228"/>
                    </a:lnTo>
                    <a:lnTo>
                      <a:pt x="193" y="228"/>
                    </a:lnTo>
                    <a:lnTo>
                      <a:pt x="193" y="229"/>
                    </a:lnTo>
                    <a:lnTo>
                      <a:pt x="193" y="231"/>
                    </a:lnTo>
                    <a:lnTo>
                      <a:pt x="192" y="231"/>
                    </a:lnTo>
                    <a:lnTo>
                      <a:pt x="192" y="232"/>
                    </a:lnTo>
                    <a:lnTo>
                      <a:pt x="192" y="233"/>
                    </a:lnTo>
                    <a:lnTo>
                      <a:pt x="192" y="234"/>
                    </a:lnTo>
                    <a:lnTo>
                      <a:pt x="192" y="236"/>
                    </a:lnTo>
                    <a:lnTo>
                      <a:pt x="192" y="237"/>
                    </a:lnTo>
                    <a:lnTo>
                      <a:pt x="190" y="237"/>
                    </a:lnTo>
                    <a:lnTo>
                      <a:pt x="189" y="237"/>
                    </a:lnTo>
                    <a:lnTo>
                      <a:pt x="188" y="237"/>
                    </a:lnTo>
                    <a:lnTo>
                      <a:pt x="187" y="237"/>
                    </a:lnTo>
                    <a:lnTo>
                      <a:pt x="188" y="238"/>
                    </a:lnTo>
                    <a:lnTo>
                      <a:pt x="188" y="239"/>
                    </a:lnTo>
                    <a:lnTo>
                      <a:pt x="189" y="239"/>
                    </a:lnTo>
                    <a:lnTo>
                      <a:pt x="188" y="239"/>
                    </a:lnTo>
                    <a:lnTo>
                      <a:pt x="189" y="239"/>
                    </a:lnTo>
                    <a:lnTo>
                      <a:pt x="189" y="240"/>
                    </a:lnTo>
                    <a:lnTo>
                      <a:pt x="188" y="240"/>
                    </a:lnTo>
                    <a:lnTo>
                      <a:pt x="187" y="240"/>
                    </a:lnTo>
                    <a:lnTo>
                      <a:pt x="187" y="242"/>
                    </a:lnTo>
                    <a:lnTo>
                      <a:pt x="185" y="242"/>
                    </a:lnTo>
                    <a:lnTo>
                      <a:pt x="184" y="242"/>
                    </a:lnTo>
                    <a:lnTo>
                      <a:pt x="183" y="240"/>
                    </a:lnTo>
                    <a:lnTo>
                      <a:pt x="182" y="240"/>
                    </a:lnTo>
                    <a:lnTo>
                      <a:pt x="180" y="242"/>
                    </a:lnTo>
                    <a:lnTo>
                      <a:pt x="179" y="242"/>
                    </a:lnTo>
                    <a:lnTo>
                      <a:pt x="178" y="242"/>
                    </a:lnTo>
                    <a:lnTo>
                      <a:pt x="178" y="243"/>
                    </a:lnTo>
                    <a:lnTo>
                      <a:pt x="177" y="243"/>
                    </a:lnTo>
                    <a:lnTo>
                      <a:pt x="177" y="244"/>
                    </a:lnTo>
                    <a:lnTo>
                      <a:pt x="175" y="244"/>
                    </a:lnTo>
                    <a:lnTo>
                      <a:pt x="175" y="245"/>
                    </a:lnTo>
                    <a:lnTo>
                      <a:pt x="174" y="245"/>
                    </a:lnTo>
                    <a:lnTo>
                      <a:pt x="174" y="247"/>
                    </a:lnTo>
                    <a:lnTo>
                      <a:pt x="173" y="247"/>
                    </a:lnTo>
                    <a:lnTo>
                      <a:pt x="172" y="247"/>
                    </a:lnTo>
                    <a:lnTo>
                      <a:pt x="172" y="248"/>
                    </a:lnTo>
                    <a:lnTo>
                      <a:pt x="171" y="248"/>
                    </a:lnTo>
                    <a:lnTo>
                      <a:pt x="171" y="249"/>
                    </a:lnTo>
                    <a:lnTo>
                      <a:pt x="169" y="250"/>
                    </a:lnTo>
                    <a:lnTo>
                      <a:pt x="168" y="250"/>
                    </a:lnTo>
                    <a:lnTo>
                      <a:pt x="168" y="252"/>
                    </a:lnTo>
                    <a:lnTo>
                      <a:pt x="168" y="253"/>
                    </a:lnTo>
                    <a:lnTo>
                      <a:pt x="168" y="254"/>
                    </a:lnTo>
                    <a:lnTo>
                      <a:pt x="168" y="255"/>
                    </a:lnTo>
                    <a:lnTo>
                      <a:pt x="167" y="257"/>
                    </a:lnTo>
                    <a:lnTo>
                      <a:pt x="168" y="258"/>
                    </a:lnTo>
                    <a:lnTo>
                      <a:pt x="168" y="259"/>
                    </a:lnTo>
                    <a:lnTo>
                      <a:pt x="167" y="260"/>
                    </a:lnTo>
                    <a:lnTo>
                      <a:pt x="166" y="262"/>
                    </a:lnTo>
                    <a:lnTo>
                      <a:pt x="164" y="263"/>
                    </a:lnTo>
                    <a:lnTo>
                      <a:pt x="163" y="264"/>
                    </a:lnTo>
                    <a:lnTo>
                      <a:pt x="162" y="265"/>
                    </a:lnTo>
                    <a:lnTo>
                      <a:pt x="161" y="266"/>
                    </a:lnTo>
                    <a:lnTo>
                      <a:pt x="161" y="268"/>
                    </a:lnTo>
                    <a:lnTo>
                      <a:pt x="159" y="268"/>
                    </a:lnTo>
                    <a:lnTo>
                      <a:pt x="159" y="269"/>
                    </a:lnTo>
                    <a:lnTo>
                      <a:pt x="158" y="269"/>
                    </a:lnTo>
                    <a:lnTo>
                      <a:pt x="158" y="270"/>
                    </a:lnTo>
                    <a:lnTo>
                      <a:pt x="158" y="271"/>
                    </a:lnTo>
                    <a:lnTo>
                      <a:pt x="157" y="271"/>
                    </a:lnTo>
                    <a:lnTo>
                      <a:pt x="157" y="270"/>
                    </a:lnTo>
                    <a:lnTo>
                      <a:pt x="156" y="270"/>
                    </a:lnTo>
                    <a:lnTo>
                      <a:pt x="156" y="271"/>
                    </a:lnTo>
                    <a:lnTo>
                      <a:pt x="154" y="271"/>
                    </a:lnTo>
                    <a:lnTo>
                      <a:pt x="154" y="270"/>
                    </a:lnTo>
                    <a:lnTo>
                      <a:pt x="153" y="270"/>
                    </a:lnTo>
                    <a:lnTo>
                      <a:pt x="153" y="271"/>
                    </a:lnTo>
                    <a:lnTo>
                      <a:pt x="152" y="271"/>
                    </a:lnTo>
                    <a:lnTo>
                      <a:pt x="151" y="271"/>
                    </a:lnTo>
                    <a:lnTo>
                      <a:pt x="151" y="273"/>
                    </a:lnTo>
                    <a:lnTo>
                      <a:pt x="151" y="274"/>
                    </a:lnTo>
                    <a:lnTo>
                      <a:pt x="151" y="275"/>
                    </a:lnTo>
                    <a:lnTo>
                      <a:pt x="151" y="276"/>
                    </a:lnTo>
                    <a:lnTo>
                      <a:pt x="151" y="278"/>
                    </a:lnTo>
                    <a:lnTo>
                      <a:pt x="149" y="278"/>
                    </a:lnTo>
                    <a:lnTo>
                      <a:pt x="148" y="278"/>
                    </a:lnTo>
                    <a:lnTo>
                      <a:pt x="147" y="279"/>
                    </a:lnTo>
                    <a:lnTo>
                      <a:pt x="146" y="279"/>
                    </a:lnTo>
                    <a:lnTo>
                      <a:pt x="146" y="280"/>
                    </a:lnTo>
                    <a:lnTo>
                      <a:pt x="145" y="280"/>
                    </a:lnTo>
                    <a:lnTo>
                      <a:pt x="145" y="279"/>
                    </a:lnTo>
                    <a:lnTo>
                      <a:pt x="145" y="280"/>
                    </a:lnTo>
                    <a:lnTo>
                      <a:pt x="143" y="280"/>
                    </a:lnTo>
                    <a:lnTo>
                      <a:pt x="142" y="280"/>
                    </a:lnTo>
                    <a:lnTo>
                      <a:pt x="142" y="281"/>
                    </a:lnTo>
                    <a:lnTo>
                      <a:pt x="141" y="281"/>
                    </a:lnTo>
                    <a:lnTo>
                      <a:pt x="140" y="281"/>
                    </a:lnTo>
                    <a:lnTo>
                      <a:pt x="140" y="283"/>
                    </a:lnTo>
                    <a:lnTo>
                      <a:pt x="140" y="284"/>
                    </a:lnTo>
                    <a:lnTo>
                      <a:pt x="140" y="283"/>
                    </a:lnTo>
                    <a:lnTo>
                      <a:pt x="138" y="283"/>
                    </a:lnTo>
                    <a:lnTo>
                      <a:pt x="138" y="284"/>
                    </a:lnTo>
                    <a:lnTo>
                      <a:pt x="137" y="284"/>
                    </a:lnTo>
                    <a:lnTo>
                      <a:pt x="136" y="284"/>
                    </a:lnTo>
                    <a:lnTo>
                      <a:pt x="136" y="285"/>
                    </a:lnTo>
                    <a:lnTo>
                      <a:pt x="135" y="285"/>
                    </a:lnTo>
                    <a:lnTo>
                      <a:pt x="133" y="285"/>
                    </a:lnTo>
                    <a:lnTo>
                      <a:pt x="132" y="285"/>
                    </a:lnTo>
                    <a:lnTo>
                      <a:pt x="131" y="285"/>
                    </a:lnTo>
                    <a:lnTo>
                      <a:pt x="130" y="285"/>
                    </a:lnTo>
                    <a:lnTo>
                      <a:pt x="128" y="285"/>
                    </a:lnTo>
                    <a:lnTo>
                      <a:pt x="128" y="286"/>
                    </a:lnTo>
                    <a:lnTo>
                      <a:pt x="127" y="286"/>
                    </a:lnTo>
                    <a:lnTo>
                      <a:pt x="126" y="286"/>
                    </a:lnTo>
                    <a:lnTo>
                      <a:pt x="125" y="286"/>
                    </a:lnTo>
                    <a:lnTo>
                      <a:pt x="125" y="288"/>
                    </a:lnTo>
                    <a:lnTo>
                      <a:pt x="123" y="288"/>
                    </a:lnTo>
                    <a:lnTo>
                      <a:pt x="122" y="288"/>
                    </a:lnTo>
                    <a:lnTo>
                      <a:pt x="121" y="288"/>
                    </a:lnTo>
                    <a:lnTo>
                      <a:pt x="121" y="289"/>
                    </a:lnTo>
                    <a:lnTo>
                      <a:pt x="121" y="290"/>
                    </a:lnTo>
                    <a:lnTo>
                      <a:pt x="120" y="290"/>
                    </a:lnTo>
                    <a:lnTo>
                      <a:pt x="119" y="290"/>
                    </a:lnTo>
                    <a:lnTo>
                      <a:pt x="119" y="291"/>
                    </a:lnTo>
                    <a:lnTo>
                      <a:pt x="117" y="291"/>
                    </a:lnTo>
                    <a:lnTo>
                      <a:pt x="116" y="291"/>
                    </a:lnTo>
                    <a:lnTo>
                      <a:pt x="115" y="291"/>
                    </a:lnTo>
                    <a:lnTo>
                      <a:pt x="115" y="292"/>
                    </a:lnTo>
                    <a:lnTo>
                      <a:pt x="114" y="292"/>
                    </a:lnTo>
                    <a:lnTo>
                      <a:pt x="112" y="292"/>
                    </a:lnTo>
                    <a:lnTo>
                      <a:pt x="112" y="291"/>
                    </a:lnTo>
                    <a:lnTo>
                      <a:pt x="111" y="291"/>
                    </a:lnTo>
                    <a:lnTo>
                      <a:pt x="110" y="291"/>
                    </a:lnTo>
                    <a:lnTo>
                      <a:pt x="109" y="291"/>
                    </a:lnTo>
                    <a:lnTo>
                      <a:pt x="107" y="291"/>
                    </a:lnTo>
                    <a:lnTo>
                      <a:pt x="106" y="291"/>
                    </a:lnTo>
                    <a:lnTo>
                      <a:pt x="106" y="292"/>
                    </a:lnTo>
                    <a:lnTo>
                      <a:pt x="105" y="292"/>
                    </a:lnTo>
                    <a:lnTo>
                      <a:pt x="105" y="294"/>
                    </a:lnTo>
                    <a:lnTo>
                      <a:pt x="104" y="294"/>
                    </a:lnTo>
                    <a:lnTo>
                      <a:pt x="102" y="295"/>
                    </a:lnTo>
                    <a:lnTo>
                      <a:pt x="101" y="295"/>
                    </a:lnTo>
                    <a:lnTo>
                      <a:pt x="101" y="296"/>
                    </a:lnTo>
                    <a:lnTo>
                      <a:pt x="100" y="296"/>
                    </a:lnTo>
                    <a:lnTo>
                      <a:pt x="100" y="297"/>
                    </a:lnTo>
                    <a:lnTo>
                      <a:pt x="99" y="297"/>
                    </a:lnTo>
                    <a:lnTo>
                      <a:pt x="100" y="297"/>
                    </a:lnTo>
                    <a:lnTo>
                      <a:pt x="101" y="299"/>
                    </a:lnTo>
                    <a:lnTo>
                      <a:pt x="101" y="297"/>
                    </a:lnTo>
                    <a:lnTo>
                      <a:pt x="101" y="299"/>
                    </a:lnTo>
                    <a:lnTo>
                      <a:pt x="101" y="300"/>
                    </a:lnTo>
                    <a:lnTo>
                      <a:pt x="102" y="300"/>
                    </a:lnTo>
                    <a:lnTo>
                      <a:pt x="102" y="301"/>
                    </a:lnTo>
                    <a:lnTo>
                      <a:pt x="104" y="301"/>
                    </a:lnTo>
                    <a:lnTo>
                      <a:pt x="104" y="302"/>
                    </a:lnTo>
                    <a:lnTo>
                      <a:pt x="105" y="302"/>
                    </a:lnTo>
                    <a:lnTo>
                      <a:pt x="105" y="304"/>
                    </a:lnTo>
                    <a:lnTo>
                      <a:pt x="105" y="305"/>
                    </a:lnTo>
                    <a:lnTo>
                      <a:pt x="106" y="305"/>
                    </a:lnTo>
                    <a:lnTo>
                      <a:pt x="106" y="306"/>
                    </a:lnTo>
                    <a:lnTo>
                      <a:pt x="106" y="307"/>
                    </a:lnTo>
                    <a:lnTo>
                      <a:pt x="107" y="307"/>
                    </a:lnTo>
                    <a:lnTo>
                      <a:pt x="107" y="309"/>
                    </a:lnTo>
                    <a:lnTo>
                      <a:pt x="107" y="310"/>
                    </a:lnTo>
                    <a:lnTo>
                      <a:pt x="109" y="310"/>
                    </a:lnTo>
                    <a:lnTo>
                      <a:pt x="109" y="311"/>
                    </a:lnTo>
                    <a:lnTo>
                      <a:pt x="110" y="311"/>
                    </a:lnTo>
                    <a:lnTo>
                      <a:pt x="110" y="312"/>
                    </a:lnTo>
                    <a:lnTo>
                      <a:pt x="111" y="312"/>
                    </a:lnTo>
                    <a:lnTo>
                      <a:pt x="111" y="314"/>
                    </a:lnTo>
                    <a:lnTo>
                      <a:pt x="112" y="314"/>
                    </a:lnTo>
                    <a:lnTo>
                      <a:pt x="112" y="315"/>
                    </a:lnTo>
                    <a:lnTo>
                      <a:pt x="114" y="315"/>
                    </a:lnTo>
                    <a:lnTo>
                      <a:pt x="115" y="315"/>
                    </a:lnTo>
                    <a:lnTo>
                      <a:pt x="115" y="316"/>
                    </a:lnTo>
                    <a:lnTo>
                      <a:pt x="115" y="315"/>
                    </a:lnTo>
                    <a:lnTo>
                      <a:pt x="115" y="316"/>
                    </a:lnTo>
                    <a:lnTo>
                      <a:pt x="115" y="317"/>
                    </a:lnTo>
                    <a:lnTo>
                      <a:pt x="116" y="318"/>
                    </a:lnTo>
                    <a:lnTo>
                      <a:pt x="117" y="320"/>
                    </a:lnTo>
                    <a:lnTo>
                      <a:pt x="119" y="320"/>
                    </a:lnTo>
                    <a:lnTo>
                      <a:pt x="120" y="321"/>
                    </a:lnTo>
                    <a:lnTo>
                      <a:pt x="121" y="321"/>
                    </a:lnTo>
                    <a:lnTo>
                      <a:pt x="121" y="322"/>
                    </a:lnTo>
                    <a:lnTo>
                      <a:pt x="122" y="322"/>
                    </a:lnTo>
                    <a:lnTo>
                      <a:pt x="123" y="323"/>
                    </a:lnTo>
                    <a:lnTo>
                      <a:pt x="125" y="323"/>
                    </a:lnTo>
                    <a:lnTo>
                      <a:pt x="125" y="325"/>
                    </a:lnTo>
                    <a:lnTo>
                      <a:pt x="133" y="330"/>
                    </a:lnTo>
                    <a:lnTo>
                      <a:pt x="152" y="342"/>
                    </a:lnTo>
                    <a:lnTo>
                      <a:pt x="153" y="343"/>
                    </a:lnTo>
                    <a:lnTo>
                      <a:pt x="156" y="344"/>
                    </a:lnTo>
                    <a:lnTo>
                      <a:pt x="166" y="351"/>
                    </a:lnTo>
                    <a:lnTo>
                      <a:pt x="172" y="354"/>
                    </a:lnTo>
                    <a:lnTo>
                      <a:pt x="177" y="358"/>
                    </a:lnTo>
                    <a:lnTo>
                      <a:pt x="177" y="359"/>
                    </a:lnTo>
                    <a:lnTo>
                      <a:pt x="200" y="413"/>
                    </a:lnTo>
                    <a:lnTo>
                      <a:pt x="218" y="453"/>
                    </a:lnTo>
                    <a:lnTo>
                      <a:pt x="218" y="455"/>
                    </a:lnTo>
                    <a:lnTo>
                      <a:pt x="219" y="455"/>
                    </a:lnTo>
                    <a:lnTo>
                      <a:pt x="219" y="456"/>
                    </a:lnTo>
                    <a:lnTo>
                      <a:pt x="219" y="457"/>
                    </a:lnTo>
                    <a:lnTo>
                      <a:pt x="219" y="458"/>
                    </a:lnTo>
                    <a:lnTo>
                      <a:pt x="219" y="460"/>
                    </a:lnTo>
                    <a:lnTo>
                      <a:pt x="218" y="460"/>
                    </a:lnTo>
                    <a:lnTo>
                      <a:pt x="219" y="460"/>
                    </a:lnTo>
                    <a:lnTo>
                      <a:pt x="219" y="461"/>
                    </a:lnTo>
                    <a:lnTo>
                      <a:pt x="218" y="461"/>
                    </a:lnTo>
                    <a:lnTo>
                      <a:pt x="218" y="460"/>
                    </a:lnTo>
                    <a:lnTo>
                      <a:pt x="218" y="461"/>
                    </a:lnTo>
                    <a:lnTo>
                      <a:pt x="219" y="461"/>
                    </a:lnTo>
                    <a:lnTo>
                      <a:pt x="218" y="461"/>
                    </a:lnTo>
                    <a:lnTo>
                      <a:pt x="218" y="462"/>
                    </a:lnTo>
                    <a:lnTo>
                      <a:pt x="219" y="463"/>
                    </a:lnTo>
                    <a:lnTo>
                      <a:pt x="220" y="463"/>
                    </a:lnTo>
                    <a:lnTo>
                      <a:pt x="219" y="463"/>
                    </a:lnTo>
                    <a:lnTo>
                      <a:pt x="219" y="465"/>
                    </a:lnTo>
                    <a:lnTo>
                      <a:pt x="220" y="465"/>
                    </a:lnTo>
                    <a:lnTo>
                      <a:pt x="219" y="465"/>
                    </a:lnTo>
                    <a:lnTo>
                      <a:pt x="219" y="466"/>
                    </a:lnTo>
                    <a:lnTo>
                      <a:pt x="219" y="467"/>
                    </a:lnTo>
                    <a:lnTo>
                      <a:pt x="220" y="467"/>
                    </a:lnTo>
                    <a:lnTo>
                      <a:pt x="219" y="467"/>
                    </a:lnTo>
                    <a:lnTo>
                      <a:pt x="219" y="468"/>
                    </a:lnTo>
                    <a:lnTo>
                      <a:pt x="219" y="470"/>
                    </a:lnTo>
                    <a:lnTo>
                      <a:pt x="220" y="470"/>
                    </a:lnTo>
                    <a:lnTo>
                      <a:pt x="219" y="471"/>
                    </a:lnTo>
                    <a:lnTo>
                      <a:pt x="219" y="472"/>
                    </a:lnTo>
                    <a:lnTo>
                      <a:pt x="219" y="473"/>
                    </a:lnTo>
                    <a:lnTo>
                      <a:pt x="219" y="474"/>
                    </a:lnTo>
                    <a:lnTo>
                      <a:pt x="218" y="474"/>
                    </a:lnTo>
                    <a:lnTo>
                      <a:pt x="219" y="474"/>
                    </a:lnTo>
                    <a:lnTo>
                      <a:pt x="219" y="476"/>
                    </a:lnTo>
                    <a:lnTo>
                      <a:pt x="218" y="476"/>
                    </a:lnTo>
                    <a:lnTo>
                      <a:pt x="219" y="476"/>
                    </a:lnTo>
                    <a:lnTo>
                      <a:pt x="218" y="476"/>
                    </a:lnTo>
                    <a:lnTo>
                      <a:pt x="218" y="477"/>
                    </a:lnTo>
                    <a:lnTo>
                      <a:pt x="219" y="477"/>
                    </a:lnTo>
                    <a:lnTo>
                      <a:pt x="219" y="478"/>
                    </a:lnTo>
                    <a:lnTo>
                      <a:pt x="219" y="479"/>
                    </a:lnTo>
                    <a:lnTo>
                      <a:pt x="220" y="479"/>
                    </a:lnTo>
                    <a:lnTo>
                      <a:pt x="220" y="481"/>
                    </a:lnTo>
                    <a:lnTo>
                      <a:pt x="219" y="481"/>
                    </a:lnTo>
                    <a:lnTo>
                      <a:pt x="219" y="482"/>
                    </a:lnTo>
                    <a:lnTo>
                      <a:pt x="219" y="483"/>
                    </a:lnTo>
                    <a:lnTo>
                      <a:pt x="219" y="484"/>
                    </a:lnTo>
                    <a:lnTo>
                      <a:pt x="219" y="486"/>
                    </a:lnTo>
                    <a:lnTo>
                      <a:pt x="220" y="486"/>
                    </a:lnTo>
                    <a:lnTo>
                      <a:pt x="220" y="487"/>
                    </a:lnTo>
                    <a:lnTo>
                      <a:pt x="221" y="488"/>
                    </a:lnTo>
                    <a:lnTo>
                      <a:pt x="221" y="489"/>
                    </a:lnTo>
                    <a:lnTo>
                      <a:pt x="223" y="489"/>
                    </a:lnTo>
                    <a:lnTo>
                      <a:pt x="223" y="491"/>
                    </a:lnTo>
                    <a:lnTo>
                      <a:pt x="224" y="491"/>
                    </a:lnTo>
                    <a:lnTo>
                      <a:pt x="224" y="492"/>
                    </a:lnTo>
                    <a:lnTo>
                      <a:pt x="225" y="492"/>
                    </a:lnTo>
                    <a:lnTo>
                      <a:pt x="225" y="493"/>
                    </a:lnTo>
                    <a:lnTo>
                      <a:pt x="226" y="493"/>
                    </a:lnTo>
                    <a:lnTo>
                      <a:pt x="226" y="494"/>
                    </a:lnTo>
                    <a:lnTo>
                      <a:pt x="226" y="496"/>
                    </a:lnTo>
                    <a:lnTo>
                      <a:pt x="226" y="497"/>
                    </a:lnTo>
                    <a:lnTo>
                      <a:pt x="226" y="498"/>
                    </a:lnTo>
                    <a:lnTo>
                      <a:pt x="227" y="498"/>
                    </a:lnTo>
                    <a:lnTo>
                      <a:pt x="227" y="499"/>
                    </a:lnTo>
                    <a:lnTo>
                      <a:pt x="229" y="499"/>
                    </a:lnTo>
                    <a:lnTo>
                      <a:pt x="230" y="499"/>
                    </a:lnTo>
                    <a:lnTo>
                      <a:pt x="231" y="499"/>
                    </a:lnTo>
                    <a:lnTo>
                      <a:pt x="231" y="500"/>
                    </a:lnTo>
                    <a:lnTo>
                      <a:pt x="231" y="502"/>
                    </a:lnTo>
                    <a:lnTo>
                      <a:pt x="232" y="502"/>
                    </a:lnTo>
                    <a:lnTo>
                      <a:pt x="234" y="502"/>
                    </a:lnTo>
                    <a:lnTo>
                      <a:pt x="235" y="502"/>
                    </a:lnTo>
                    <a:lnTo>
                      <a:pt x="235" y="503"/>
                    </a:lnTo>
                    <a:lnTo>
                      <a:pt x="236" y="503"/>
                    </a:lnTo>
                    <a:lnTo>
                      <a:pt x="236" y="504"/>
                    </a:lnTo>
                    <a:lnTo>
                      <a:pt x="236" y="505"/>
                    </a:lnTo>
                    <a:lnTo>
                      <a:pt x="237" y="505"/>
                    </a:lnTo>
                    <a:lnTo>
                      <a:pt x="237" y="507"/>
                    </a:lnTo>
                    <a:lnTo>
                      <a:pt x="236" y="507"/>
                    </a:lnTo>
                    <a:lnTo>
                      <a:pt x="236" y="508"/>
                    </a:lnTo>
                    <a:lnTo>
                      <a:pt x="237" y="508"/>
                    </a:lnTo>
                    <a:lnTo>
                      <a:pt x="237" y="509"/>
                    </a:lnTo>
                    <a:lnTo>
                      <a:pt x="239" y="509"/>
                    </a:lnTo>
                    <a:lnTo>
                      <a:pt x="239" y="510"/>
                    </a:lnTo>
                    <a:lnTo>
                      <a:pt x="240" y="510"/>
                    </a:lnTo>
                    <a:lnTo>
                      <a:pt x="240" y="512"/>
                    </a:lnTo>
                    <a:lnTo>
                      <a:pt x="240" y="513"/>
                    </a:lnTo>
                    <a:lnTo>
                      <a:pt x="239" y="513"/>
                    </a:lnTo>
                    <a:lnTo>
                      <a:pt x="239" y="514"/>
                    </a:lnTo>
                    <a:lnTo>
                      <a:pt x="237" y="514"/>
                    </a:lnTo>
                    <a:lnTo>
                      <a:pt x="237" y="515"/>
                    </a:lnTo>
                    <a:lnTo>
                      <a:pt x="237" y="517"/>
                    </a:lnTo>
                    <a:lnTo>
                      <a:pt x="236" y="517"/>
                    </a:lnTo>
                    <a:lnTo>
                      <a:pt x="236" y="518"/>
                    </a:lnTo>
                    <a:lnTo>
                      <a:pt x="237" y="518"/>
                    </a:lnTo>
                    <a:lnTo>
                      <a:pt x="239" y="518"/>
                    </a:lnTo>
                    <a:lnTo>
                      <a:pt x="237" y="518"/>
                    </a:lnTo>
                    <a:lnTo>
                      <a:pt x="239" y="518"/>
                    </a:lnTo>
                    <a:lnTo>
                      <a:pt x="239" y="519"/>
                    </a:lnTo>
                    <a:lnTo>
                      <a:pt x="239" y="520"/>
                    </a:lnTo>
                    <a:lnTo>
                      <a:pt x="240" y="520"/>
                    </a:lnTo>
                    <a:lnTo>
                      <a:pt x="240" y="521"/>
                    </a:lnTo>
                    <a:lnTo>
                      <a:pt x="241" y="523"/>
                    </a:lnTo>
                    <a:lnTo>
                      <a:pt x="240" y="523"/>
                    </a:lnTo>
                    <a:lnTo>
                      <a:pt x="240" y="524"/>
                    </a:lnTo>
                    <a:lnTo>
                      <a:pt x="240" y="525"/>
                    </a:lnTo>
                    <a:lnTo>
                      <a:pt x="240" y="526"/>
                    </a:lnTo>
                    <a:lnTo>
                      <a:pt x="239" y="526"/>
                    </a:lnTo>
                    <a:lnTo>
                      <a:pt x="237" y="526"/>
                    </a:lnTo>
                    <a:lnTo>
                      <a:pt x="239" y="526"/>
                    </a:lnTo>
                    <a:lnTo>
                      <a:pt x="239" y="528"/>
                    </a:lnTo>
                    <a:lnTo>
                      <a:pt x="237" y="528"/>
                    </a:lnTo>
                    <a:lnTo>
                      <a:pt x="237" y="529"/>
                    </a:lnTo>
                    <a:lnTo>
                      <a:pt x="237" y="530"/>
                    </a:lnTo>
                    <a:lnTo>
                      <a:pt x="237" y="531"/>
                    </a:lnTo>
                    <a:lnTo>
                      <a:pt x="236" y="531"/>
                    </a:lnTo>
                    <a:lnTo>
                      <a:pt x="236" y="533"/>
                    </a:lnTo>
                    <a:lnTo>
                      <a:pt x="236" y="534"/>
                    </a:lnTo>
                    <a:lnTo>
                      <a:pt x="235" y="534"/>
                    </a:lnTo>
                    <a:lnTo>
                      <a:pt x="235" y="535"/>
                    </a:lnTo>
                    <a:lnTo>
                      <a:pt x="235" y="536"/>
                    </a:lnTo>
                    <a:lnTo>
                      <a:pt x="236" y="536"/>
                    </a:lnTo>
                    <a:lnTo>
                      <a:pt x="236" y="538"/>
                    </a:lnTo>
                    <a:lnTo>
                      <a:pt x="235" y="538"/>
                    </a:lnTo>
                    <a:lnTo>
                      <a:pt x="236" y="538"/>
                    </a:lnTo>
                    <a:lnTo>
                      <a:pt x="236" y="539"/>
                    </a:lnTo>
                    <a:lnTo>
                      <a:pt x="236" y="540"/>
                    </a:lnTo>
                    <a:lnTo>
                      <a:pt x="236" y="541"/>
                    </a:lnTo>
                    <a:lnTo>
                      <a:pt x="237" y="541"/>
                    </a:lnTo>
                    <a:lnTo>
                      <a:pt x="237" y="543"/>
                    </a:lnTo>
                    <a:lnTo>
                      <a:pt x="236" y="543"/>
                    </a:lnTo>
                    <a:lnTo>
                      <a:pt x="236" y="544"/>
                    </a:lnTo>
                    <a:lnTo>
                      <a:pt x="236" y="545"/>
                    </a:lnTo>
                    <a:lnTo>
                      <a:pt x="236" y="546"/>
                    </a:lnTo>
                    <a:lnTo>
                      <a:pt x="236" y="547"/>
                    </a:lnTo>
                    <a:lnTo>
                      <a:pt x="236" y="549"/>
                    </a:lnTo>
                    <a:lnTo>
                      <a:pt x="237" y="549"/>
                    </a:lnTo>
                    <a:lnTo>
                      <a:pt x="237" y="550"/>
                    </a:lnTo>
                    <a:lnTo>
                      <a:pt x="237" y="551"/>
                    </a:lnTo>
                    <a:lnTo>
                      <a:pt x="237" y="552"/>
                    </a:lnTo>
                    <a:lnTo>
                      <a:pt x="237" y="554"/>
                    </a:lnTo>
                    <a:lnTo>
                      <a:pt x="237" y="555"/>
                    </a:lnTo>
                    <a:lnTo>
                      <a:pt x="237" y="556"/>
                    </a:lnTo>
                    <a:lnTo>
                      <a:pt x="237" y="557"/>
                    </a:lnTo>
                    <a:lnTo>
                      <a:pt x="239" y="557"/>
                    </a:lnTo>
                    <a:lnTo>
                      <a:pt x="239" y="559"/>
                    </a:lnTo>
                    <a:lnTo>
                      <a:pt x="240" y="559"/>
                    </a:lnTo>
                    <a:lnTo>
                      <a:pt x="241" y="559"/>
                    </a:lnTo>
                    <a:lnTo>
                      <a:pt x="240" y="559"/>
                    </a:lnTo>
                    <a:lnTo>
                      <a:pt x="241" y="559"/>
                    </a:lnTo>
                    <a:lnTo>
                      <a:pt x="241" y="560"/>
                    </a:lnTo>
                    <a:lnTo>
                      <a:pt x="242" y="560"/>
                    </a:lnTo>
                    <a:lnTo>
                      <a:pt x="242" y="561"/>
                    </a:lnTo>
                    <a:lnTo>
                      <a:pt x="242" y="562"/>
                    </a:lnTo>
                    <a:lnTo>
                      <a:pt x="244" y="562"/>
                    </a:lnTo>
                    <a:lnTo>
                      <a:pt x="244" y="564"/>
                    </a:lnTo>
                    <a:lnTo>
                      <a:pt x="242" y="564"/>
                    </a:lnTo>
                    <a:lnTo>
                      <a:pt x="241" y="564"/>
                    </a:lnTo>
                    <a:lnTo>
                      <a:pt x="240" y="564"/>
                    </a:lnTo>
                    <a:lnTo>
                      <a:pt x="240" y="562"/>
                    </a:lnTo>
                    <a:lnTo>
                      <a:pt x="239" y="562"/>
                    </a:lnTo>
                    <a:lnTo>
                      <a:pt x="237" y="562"/>
                    </a:lnTo>
                    <a:lnTo>
                      <a:pt x="236" y="562"/>
                    </a:lnTo>
                    <a:lnTo>
                      <a:pt x="236" y="561"/>
                    </a:lnTo>
                    <a:lnTo>
                      <a:pt x="235" y="561"/>
                    </a:lnTo>
                    <a:lnTo>
                      <a:pt x="235" y="562"/>
                    </a:lnTo>
                    <a:lnTo>
                      <a:pt x="234" y="562"/>
                    </a:lnTo>
                    <a:lnTo>
                      <a:pt x="234" y="564"/>
                    </a:lnTo>
                    <a:lnTo>
                      <a:pt x="234" y="562"/>
                    </a:lnTo>
                    <a:lnTo>
                      <a:pt x="232" y="562"/>
                    </a:lnTo>
                    <a:lnTo>
                      <a:pt x="232" y="564"/>
                    </a:lnTo>
                    <a:lnTo>
                      <a:pt x="232" y="565"/>
                    </a:lnTo>
                    <a:lnTo>
                      <a:pt x="231" y="565"/>
                    </a:lnTo>
                    <a:lnTo>
                      <a:pt x="229" y="565"/>
                    </a:lnTo>
                    <a:lnTo>
                      <a:pt x="226" y="564"/>
                    </a:lnTo>
                    <a:lnTo>
                      <a:pt x="225" y="564"/>
                    </a:lnTo>
                    <a:lnTo>
                      <a:pt x="224" y="565"/>
                    </a:lnTo>
                    <a:lnTo>
                      <a:pt x="221" y="566"/>
                    </a:lnTo>
                    <a:lnTo>
                      <a:pt x="220" y="567"/>
                    </a:lnTo>
                    <a:lnTo>
                      <a:pt x="219" y="569"/>
                    </a:lnTo>
                    <a:lnTo>
                      <a:pt x="219" y="570"/>
                    </a:lnTo>
                    <a:lnTo>
                      <a:pt x="218" y="570"/>
                    </a:lnTo>
                    <a:lnTo>
                      <a:pt x="216" y="570"/>
                    </a:lnTo>
                    <a:lnTo>
                      <a:pt x="214" y="570"/>
                    </a:lnTo>
                    <a:lnTo>
                      <a:pt x="213" y="570"/>
                    </a:lnTo>
                    <a:lnTo>
                      <a:pt x="211" y="570"/>
                    </a:lnTo>
                    <a:lnTo>
                      <a:pt x="210" y="571"/>
                    </a:lnTo>
                    <a:lnTo>
                      <a:pt x="209" y="571"/>
                    </a:lnTo>
                    <a:lnTo>
                      <a:pt x="208" y="571"/>
                    </a:lnTo>
                    <a:lnTo>
                      <a:pt x="206" y="571"/>
                    </a:lnTo>
                    <a:lnTo>
                      <a:pt x="205" y="572"/>
                    </a:lnTo>
                    <a:lnTo>
                      <a:pt x="204" y="573"/>
                    </a:lnTo>
                    <a:lnTo>
                      <a:pt x="203" y="573"/>
                    </a:lnTo>
                    <a:lnTo>
                      <a:pt x="201" y="575"/>
                    </a:lnTo>
                    <a:lnTo>
                      <a:pt x="200" y="575"/>
                    </a:lnTo>
                    <a:lnTo>
                      <a:pt x="199" y="576"/>
                    </a:lnTo>
                    <a:lnTo>
                      <a:pt x="199" y="575"/>
                    </a:lnTo>
                    <a:lnTo>
                      <a:pt x="198" y="575"/>
                    </a:lnTo>
                    <a:lnTo>
                      <a:pt x="197" y="575"/>
                    </a:lnTo>
                    <a:lnTo>
                      <a:pt x="195" y="575"/>
                    </a:lnTo>
                    <a:lnTo>
                      <a:pt x="195" y="576"/>
                    </a:lnTo>
                    <a:lnTo>
                      <a:pt x="195" y="577"/>
                    </a:lnTo>
                    <a:lnTo>
                      <a:pt x="192" y="578"/>
                    </a:lnTo>
                    <a:lnTo>
                      <a:pt x="190" y="578"/>
                    </a:lnTo>
                    <a:lnTo>
                      <a:pt x="188" y="577"/>
                    </a:lnTo>
                    <a:lnTo>
                      <a:pt x="184" y="576"/>
                    </a:lnTo>
                    <a:lnTo>
                      <a:pt x="183" y="576"/>
                    </a:lnTo>
                    <a:lnTo>
                      <a:pt x="182" y="575"/>
                    </a:lnTo>
                    <a:lnTo>
                      <a:pt x="180" y="573"/>
                    </a:lnTo>
                    <a:lnTo>
                      <a:pt x="180" y="572"/>
                    </a:lnTo>
                    <a:lnTo>
                      <a:pt x="180" y="571"/>
                    </a:lnTo>
                    <a:lnTo>
                      <a:pt x="179" y="570"/>
                    </a:lnTo>
                    <a:lnTo>
                      <a:pt x="178" y="570"/>
                    </a:lnTo>
                    <a:lnTo>
                      <a:pt x="177" y="570"/>
                    </a:lnTo>
                    <a:lnTo>
                      <a:pt x="175" y="570"/>
                    </a:lnTo>
                    <a:lnTo>
                      <a:pt x="175" y="571"/>
                    </a:lnTo>
                    <a:lnTo>
                      <a:pt x="174" y="571"/>
                    </a:lnTo>
                    <a:lnTo>
                      <a:pt x="173" y="572"/>
                    </a:lnTo>
                    <a:lnTo>
                      <a:pt x="172" y="572"/>
                    </a:lnTo>
                    <a:lnTo>
                      <a:pt x="171" y="572"/>
                    </a:lnTo>
                    <a:lnTo>
                      <a:pt x="169" y="572"/>
                    </a:lnTo>
                    <a:lnTo>
                      <a:pt x="168" y="572"/>
                    </a:lnTo>
                    <a:lnTo>
                      <a:pt x="167" y="572"/>
                    </a:lnTo>
                    <a:lnTo>
                      <a:pt x="166" y="572"/>
                    </a:lnTo>
                    <a:lnTo>
                      <a:pt x="166" y="573"/>
                    </a:lnTo>
                    <a:lnTo>
                      <a:pt x="166" y="575"/>
                    </a:lnTo>
                    <a:lnTo>
                      <a:pt x="164" y="575"/>
                    </a:lnTo>
                    <a:lnTo>
                      <a:pt x="163" y="580"/>
                    </a:lnTo>
                    <a:lnTo>
                      <a:pt x="163" y="581"/>
                    </a:lnTo>
                    <a:lnTo>
                      <a:pt x="163" y="582"/>
                    </a:lnTo>
                    <a:lnTo>
                      <a:pt x="163" y="583"/>
                    </a:lnTo>
                    <a:lnTo>
                      <a:pt x="164" y="583"/>
                    </a:lnTo>
                    <a:lnTo>
                      <a:pt x="164" y="582"/>
                    </a:lnTo>
                    <a:lnTo>
                      <a:pt x="166" y="582"/>
                    </a:lnTo>
                    <a:lnTo>
                      <a:pt x="167" y="582"/>
                    </a:lnTo>
                    <a:lnTo>
                      <a:pt x="168" y="582"/>
                    </a:lnTo>
                    <a:lnTo>
                      <a:pt x="168" y="581"/>
                    </a:lnTo>
                    <a:lnTo>
                      <a:pt x="169" y="581"/>
                    </a:lnTo>
                    <a:lnTo>
                      <a:pt x="169" y="582"/>
                    </a:lnTo>
                    <a:lnTo>
                      <a:pt x="171" y="582"/>
                    </a:lnTo>
                    <a:lnTo>
                      <a:pt x="171" y="583"/>
                    </a:lnTo>
                    <a:lnTo>
                      <a:pt x="172" y="583"/>
                    </a:lnTo>
                    <a:lnTo>
                      <a:pt x="172" y="585"/>
                    </a:lnTo>
                    <a:lnTo>
                      <a:pt x="172" y="586"/>
                    </a:lnTo>
                    <a:lnTo>
                      <a:pt x="173" y="586"/>
                    </a:lnTo>
                    <a:lnTo>
                      <a:pt x="174" y="586"/>
                    </a:lnTo>
                    <a:lnTo>
                      <a:pt x="174" y="587"/>
                    </a:lnTo>
                    <a:lnTo>
                      <a:pt x="175" y="587"/>
                    </a:lnTo>
                    <a:lnTo>
                      <a:pt x="177" y="588"/>
                    </a:lnTo>
                    <a:lnTo>
                      <a:pt x="175" y="590"/>
                    </a:lnTo>
                    <a:lnTo>
                      <a:pt x="175" y="591"/>
                    </a:lnTo>
                    <a:lnTo>
                      <a:pt x="175" y="592"/>
                    </a:lnTo>
                    <a:lnTo>
                      <a:pt x="177" y="592"/>
                    </a:lnTo>
                    <a:lnTo>
                      <a:pt x="177" y="593"/>
                    </a:lnTo>
                    <a:lnTo>
                      <a:pt x="178" y="593"/>
                    </a:lnTo>
                    <a:lnTo>
                      <a:pt x="179" y="595"/>
                    </a:lnTo>
                    <a:lnTo>
                      <a:pt x="179" y="596"/>
                    </a:lnTo>
                    <a:lnTo>
                      <a:pt x="180" y="597"/>
                    </a:lnTo>
                    <a:lnTo>
                      <a:pt x="180" y="598"/>
                    </a:lnTo>
                    <a:lnTo>
                      <a:pt x="180" y="599"/>
                    </a:lnTo>
                    <a:lnTo>
                      <a:pt x="182" y="599"/>
                    </a:lnTo>
                    <a:lnTo>
                      <a:pt x="182" y="601"/>
                    </a:lnTo>
                    <a:lnTo>
                      <a:pt x="183" y="601"/>
                    </a:lnTo>
                    <a:lnTo>
                      <a:pt x="183" y="599"/>
                    </a:lnTo>
                    <a:lnTo>
                      <a:pt x="184" y="601"/>
                    </a:lnTo>
                    <a:lnTo>
                      <a:pt x="183" y="601"/>
                    </a:lnTo>
                    <a:lnTo>
                      <a:pt x="183" y="602"/>
                    </a:lnTo>
                    <a:lnTo>
                      <a:pt x="184" y="603"/>
                    </a:lnTo>
                    <a:lnTo>
                      <a:pt x="185" y="603"/>
                    </a:lnTo>
                    <a:lnTo>
                      <a:pt x="187" y="603"/>
                    </a:lnTo>
                    <a:lnTo>
                      <a:pt x="187" y="604"/>
                    </a:lnTo>
                    <a:lnTo>
                      <a:pt x="188" y="604"/>
                    </a:lnTo>
                    <a:lnTo>
                      <a:pt x="188" y="603"/>
                    </a:lnTo>
                    <a:lnTo>
                      <a:pt x="189" y="603"/>
                    </a:lnTo>
                    <a:lnTo>
                      <a:pt x="189" y="602"/>
                    </a:lnTo>
                    <a:lnTo>
                      <a:pt x="190" y="602"/>
                    </a:lnTo>
                    <a:lnTo>
                      <a:pt x="190" y="603"/>
                    </a:lnTo>
                    <a:lnTo>
                      <a:pt x="192" y="603"/>
                    </a:lnTo>
                    <a:lnTo>
                      <a:pt x="192" y="602"/>
                    </a:lnTo>
                    <a:lnTo>
                      <a:pt x="192" y="603"/>
                    </a:lnTo>
                    <a:lnTo>
                      <a:pt x="193" y="603"/>
                    </a:lnTo>
                    <a:lnTo>
                      <a:pt x="194" y="603"/>
                    </a:lnTo>
                    <a:lnTo>
                      <a:pt x="195" y="603"/>
                    </a:lnTo>
                    <a:lnTo>
                      <a:pt x="197" y="603"/>
                    </a:lnTo>
                    <a:lnTo>
                      <a:pt x="198" y="603"/>
                    </a:lnTo>
                    <a:lnTo>
                      <a:pt x="198" y="604"/>
                    </a:lnTo>
                    <a:lnTo>
                      <a:pt x="199" y="604"/>
                    </a:lnTo>
                    <a:lnTo>
                      <a:pt x="199" y="606"/>
                    </a:lnTo>
                    <a:lnTo>
                      <a:pt x="200" y="606"/>
                    </a:lnTo>
                    <a:lnTo>
                      <a:pt x="201" y="606"/>
                    </a:lnTo>
                    <a:lnTo>
                      <a:pt x="201" y="607"/>
                    </a:lnTo>
                    <a:lnTo>
                      <a:pt x="201" y="608"/>
                    </a:lnTo>
                    <a:lnTo>
                      <a:pt x="203" y="608"/>
                    </a:lnTo>
                    <a:lnTo>
                      <a:pt x="203" y="607"/>
                    </a:lnTo>
                    <a:lnTo>
                      <a:pt x="204" y="607"/>
                    </a:lnTo>
                    <a:lnTo>
                      <a:pt x="204" y="606"/>
                    </a:lnTo>
                    <a:lnTo>
                      <a:pt x="205" y="606"/>
                    </a:lnTo>
                    <a:lnTo>
                      <a:pt x="205" y="607"/>
                    </a:lnTo>
                    <a:lnTo>
                      <a:pt x="206" y="607"/>
                    </a:lnTo>
                    <a:lnTo>
                      <a:pt x="208" y="607"/>
                    </a:lnTo>
                    <a:lnTo>
                      <a:pt x="209" y="607"/>
                    </a:lnTo>
                    <a:lnTo>
                      <a:pt x="210" y="607"/>
                    </a:lnTo>
                    <a:lnTo>
                      <a:pt x="210" y="606"/>
                    </a:lnTo>
                    <a:lnTo>
                      <a:pt x="211" y="606"/>
                    </a:lnTo>
                    <a:lnTo>
                      <a:pt x="213" y="606"/>
                    </a:lnTo>
                    <a:lnTo>
                      <a:pt x="214" y="606"/>
                    </a:lnTo>
                    <a:lnTo>
                      <a:pt x="215" y="606"/>
                    </a:lnTo>
                    <a:lnTo>
                      <a:pt x="215" y="607"/>
                    </a:lnTo>
                    <a:lnTo>
                      <a:pt x="214" y="607"/>
                    </a:lnTo>
                    <a:lnTo>
                      <a:pt x="214" y="608"/>
                    </a:lnTo>
                    <a:lnTo>
                      <a:pt x="214" y="609"/>
                    </a:lnTo>
                    <a:lnTo>
                      <a:pt x="215" y="609"/>
                    </a:lnTo>
                    <a:lnTo>
                      <a:pt x="216" y="609"/>
                    </a:lnTo>
                    <a:lnTo>
                      <a:pt x="218" y="609"/>
                    </a:lnTo>
                    <a:lnTo>
                      <a:pt x="218" y="611"/>
                    </a:lnTo>
                    <a:lnTo>
                      <a:pt x="219" y="611"/>
                    </a:lnTo>
                    <a:lnTo>
                      <a:pt x="220" y="611"/>
                    </a:lnTo>
                    <a:lnTo>
                      <a:pt x="220" y="609"/>
                    </a:lnTo>
                    <a:lnTo>
                      <a:pt x="221" y="609"/>
                    </a:lnTo>
                    <a:lnTo>
                      <a:pt x="223" y="609"/>
                    </a:lnTo>
                    <a:lnTo>
                      <a:pt x="224" y="609"/>
                    </a:lnTo>
                    <a:lnTo>
                      <a:pt x="225" y="609"/>
                    </a:lnTo>
                    <a:lnTo>
                      <a:pt x="225" y="611"/>
                    </a:lnTo>
                    <a:lnTo>
                      <a:pt x="225" y="612"/>
                    </a:lnTo>
                    <a:lnTo>
                      <a:pt x="226" y="612"/>
                    </a:lnTo>
                    <a:lnTo>
                      <a:pt x="226" y="613"/>
                    </a:lnTo>
                    <a:lnTo>
                      <a:pt x="227" y="612"/>
                    </a:lnTo>
                    <a:lnTo>
                      <a:pt x="227" y="613"/>
                    </a:lnTo>
                    <a:lnTo>
                      <a:pt x="229" y="613"/>
                    </a:lnTo>
                    <a:lnTo>
                      <a:pt x="230" y="613"/>
                    </a:lnTo>
                    <a:lnTo>
                      <a:pt x="231" y="613"/>
                    </a:lnTo>
                    <a:lnTo>
                      <a:pt x="231" y="614"/>
                    </a:lnTo>
                    <a:lnTo>
                      <a:pt x="232" y="614"/>
                    </a:lnTo>
                    <a:lnTo>
                      <a:pt x="232" y="613"/>
                    </a:lnTo>
                    <a:lnTo>
                      <a:pt x="234" y="613"/>
                    </a:lnTo>
                    <a:lnTo>
                      <a:pt x="234" y="614"/>
                    </a:lnTo>
                    <a:lnTo>
                      <a:pt x="235" y="614"/>
                    </a:lnTo>
                    <a:lnTo>
                      <a:pt x="236" y="614"/>
                    </a:lnTo>
                    <a:lnTo>
                      <a:pt x="236" y="616"/>
                    </a:lnTo>
                    <a:lnTo>
                      <a:pt x="236" y="617"/>
                    </a:lnTo>
                    <a:lnTo>
                      <a:pt x="235" y="617"/>
                    </a:lnTo>
                    <a:lnTo>
                      <a:pt x="235" y="618"/>
                    </a:lnTo>
                    <a:lnTo>
                      <a:pt x="236" y="619"/>
                    </a:lnTo>
                    <a:lnTo>
                      <a:pt x="236" y="621"/>
                    </a:lnTo>
                    <a:lnTo>
                      <a:pt x="237" y="621"/>
                    </a:lnTo>
                    <a:lnTo>
                      <a:pt x="239" y="621"/>
                    </a:lnTo>
                    <a:lnTo>
                      <a:pt x="239" y="622"/>
                    </a:lnTo>
                    <a:lnTo>
                      <a:pt x="240" y="622"/>
                    </a:lnTo>
                    <a:lnTo>
                      <a:pt x="240" y="623"/>
                    </a:lnTo>
                    <a:lnTo>
                      <a:pt x="241" y="623"/>
                    </a:lnTo>
                    <a:lnTo>
                      <a:pt x="242" y="623"/>
                    </a:lnTo>
                    <a:lnTo>
                      <a:pt x="242" y="624"/>
                    </a:lnTo>
                    <a:lnTo>
                      <a:pt x="244" y="624"/>
                    </a:lnTo>
                    <a:lnTo>
                      <a:pt x="245" y="624"/>
                    </a:lnTo>
                    <a:lnTo>
                      <a:pt x="245" y="623"/>
                    </a:lnTo>
                    <a:lnTo>
                      <a:pt x="245" y="624"/>
                    </a:lnTo>
                    <a:lnTo>
                      <a:pt x="246" y="623"/>
                    </a:lnTo>
                    <a:lnTo>
                      <a:pt x="247" y="623"/>
                    </a:lnTo>
                    <a:lnTo>
                      <a:pt x="247" y="624"/>
                    </a:lnTo>
                    <a:lnTo>
                      <a:pt x="249" y="624"/>
                    </a:lnTo>
                    <a:lnTo>
                      <a:pt x="250" y="624"/>
                    </a:lnTo>
                    <a:lnTo>
                      <a:pt x="251" y="624"/>
                    </a:lnTo>
                    <a:lnTo>
                      <a:pt x="251" y="625"/>
                    </a:lnTo>
                    <a:lnTo>
                      <a:pt x="250" y="625"/>
                    </a:lnTo>
                    <a:lnTo>
                      <a:pt x="251" y="625"/>
                    </a:lnTo>
                    <a:lnTo>
                      <a:pt x="251" y="627"/>
                    </a:lnTo>
                    <a:lnTo>
                      <a:pt x="251" y="628"/>
                    </a:lnTo>
                    <a:lnTo>
                      <a:pt x="251" y="629"/>
                    </a:lnTo>
                    <a:lnTo>
                      <a:pt x="252" y="629"/>
                    </a:lnTo>
                    <a:lnTo>
                      <a:pt x="253" y="629"/>
                    </a:lnTo>
                    <a:lnTo>
                      <a:pt x="255" y="629"/>
                    </a:lnTo>
                    <a:lnTo>
                      <a:pt x="255" y="628"/>
                    </a:lnTo>
                    <a:lnTo>
                      <a:pt x="256" y="628"/>
                    </a:lnTo>
                    <a:lnTo>
                      <a:pt x="257" y="628"/>
                    </a:lnTo>
                    <a:lnTo>
                      <a:pt x="257" y="627"/>
                    </a:lnTo>
                    <a:lnTo>
                      <a:pt x="257" y="625"/>
                    </a:lnTo>
                    <a:lnTo>
                      <a:pt x="257" y="624"/>
                    </a:lnTo>
                    <a:lnTo>
                      <a:pt x="257" y="623"/>
                    </a:lnTo>
                    <a:lnTo>
                      <a:pt x="256" y="622"/>
                    </a:lnTo>
                    <a:lnTo>
                      <a:pt x="257" y="622"/>
                    </a:lnTo>
                    <a:lnTo>
                      <a:pt x="257" y="621"/>
                    </a:lnTo>
                    <a:lnTo>
                      <a:pt x="258" y="619"/>
                    </a:lnTo>
                    <a:lnTo>
                      <a:pt x="260" y="619"/>
                    </a:lnTo>
                    <a:lnTo>
                      <a:pt x="261" y="618"/>
                    </a:lnTo>
                    <a:lnTo>
                      <a:pt x="261" y="617"/>
                    </a:lnTo>
                    <a:lnTo>
                      <a:pt x="262" y="617"/>
                    </a:lnTo>
                    <a:lnTo>
                      <a:pt x="262" y="618"/>
                    </a:lnTo>
                    <a:lnTo>
                      <a:pt x="263" y="618"/>
                    </a:lnTo>
                    <a:lnTo>
                      <a:pt x="263" y="617"/>
                    </a:lnTo>
                    <a:lnTo>
                      <a:pt x="265" y="617"/>
                    </a:lnTo>
                    <a:lnTo>
                      <a:pt x="265" y="616"/>
                    </a:lnTo>
                    <a:lnTo>
                      <a:pt x="266" y="616"/>
                    </a:lnTo>
                    <a:lnTo>
                      <a:pt x="266" y="614"/>
                    </a:lnTo>
                    <a:lnTo>
                      <a:pt x="267" y="614"/>
                    </a:lnTo>
                    <a:lnTo>
                      <a:pt x="267" y="616"/>
                    </a:lnTo>
                    <a:lnTo>
                      <a:pt x="267" y="617"/>
                    </a:lnTo>
                    <a:lnTo>
                      <a:pt x="268" y="617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1" y="616"/>
                    </a:lnTo>
                    <a:lnTo>
                      <a:pt x="272" y="616"/>
                    </a:lnTo>
                    <a:lnTo>
                      <a:pt x="273" y="616"/>
                    </a:lnTo>
                    <a:lnTo>
                      <a:pt x="275" y="616"/>
                    </a:lnTo>
                    <a:lnTo>
                      <a:pt x="276" y="616"/>
                    </a:lnTo>
                    <a:lnTo>
                      <a:pt x="276" y="614"/>
                    </a:lnTo>
                    <a:lnTo>
                      <a:pt x="277" y="613"/>
                    </a:lnTo>
                    <a:lnTo>
                      <a:pt x="277" y="612"/>
                    </a:lnTo>
                    <a:lnTo>
                      <a:pt x="276" y="612"/>
                    </a:lnTo>
                    <a:lnTo>
                      <a:pt x="276" y="611"/>
                    </a:lnTo>
                    <a:lnTo>
                      <a:pt x="277" y="611"/>
                    </a:lnTo>
                    <a:lnTo>
                      <a:pt x="277" y="609"/>
                    </a:lnTo>
                    <a:lnTo>
                      <a:pt x="278" y="609"/>
                    </a:lnTo>
                    <a:lnTo>
                      <a:pt x="279" y="609"/>
                    </a:lnTo>
                    <a:lnTo>
                      <a:pt x="281" y="611"/>
                    </a:lnTo>
                    <a:lnTo>
                      <a:pt x="281" y="609"/>
                    </a:lnTo>
                    <a:lnTo>
                      <a:pt x="282" y="609"/>
                    </a:lnTo>
                    <a:lnTo>
                      <a:pt x="282" y="608"/>
                    </a:lnTo>
                    <a:lnTo>
                      <a:pt x="283" y="608"/>
                    </a:lnTo>
                    <a:lnTo>
                      <a:pt x="284" y="608"/>
                    </a:lnTo>
                    <a:lnTo>
                      <a:pt x="286" y="608"/>
                    </a:lnTo>
                    <a:lnTo>
                      <a:pt x="286" y="607"/>
                    </a:lnTo>
                    <a:lnTo>
                      <a:pt x="287" y="606"/>
                    </a:lnTo>
                    <a:lnTo>
                      <a:pt x="288" y="607"/>
                    </a:lnTo>
                    <a:lnTo>
                      <a:pt x="289" y="607"/>
                    </a:lnTo>
                    <a:lnTo>
                      <a:pt x="289" y="606"/>
                    </a:lnTo>
                    <a:lnTo>
                      <a:pt x="291" y="606"/>
                    </a:lnTo>
                    <a:lnTo>
                      <a:pt x="289" y="604"/>
                    </a:lnTo>
                    <a:lnTo>
                      <a:pt x="289" y="603"/>
                    </a:lnTo>
                    <a:lnTo>
                      <a:pt x="291" y="603"/>
                    </a:lnTo>
                    <a:lnTo>
                      <a:pt x="291" y="602"/>
                    </a:lnTo>
                    <a:lnTo>
                      <a:pt x="292" y="602"/>
                    </a:lnTo>
                    <a:lnTo>
                      <a:pt x="293" y="602"/>
                    </a:lnTo>
                    <a:lnTo>
                      <a:pt x="293" y="603"/>
                    </a:lnTo>
                    <a:lnTo>
                      <a:pt x="294" y="604"/>
                    </a:lnTo>
                    <a:lnTo>
                      <a:pt x="296" y="603"/>
                    </a:lnTo>
                    <a:lnTo>
                      <a:pt x="297" y="603"/>
                    </a:lnTo>
                    <a:lnTo>
                      <a:pt x="298" y="604"/>
                    </a:lnTo>
                    <a:lnTo>
                      <a:pt x="299" y="604"/>
                    </a:lnTo>
                    <a:lnTo>
                      <a:pt x="301" y="604"/>
                    </a:lnTo>
                    <a:lnTo>
                      <a:pt x="302" y="604"/>
                    </a:lnTo>
                    <a:lnTo>
                      <a:pt x="303" y="604"/>
                    </a:lnTo>
                    <a:lnTo>
                      <a:pt x="303" y="603"/>
                    </a:lnTo>
                    <a:lnTo>
                      <a:pt x="304" y="603"/>
                    </a:lnTo>
                    <a:lnTo>
                      <a:pt x="305" y="602"/>
                    </a:lnTo>
                    <a:lnTo>
                      <a:pt x="305" y="601"/>
                    </a:lnTo>
                    <a:lnTo>
                      <a:pt x="305" y="599"/>
                    </a:lnTo>
                    <a:lnTo>
                      <a:pt x="307" y="599"/>
                    </a:lnTo>
                    <a:lnTo>
                      <a:pt x="307" y="598"/>
                    </a:lnTo>
                    <a:lnTo>
                      <a:pt x="308" y="597"/>
                    </a:lnTo>
                    <a:lnTo>
                      <a:pt x="308" y="596"/>
                    </a:lnTo>
                    <a:lnTo>
                      <a:pt x="309" y="596"/>
                    </a:lnTo>
                    <a:lnTo>
                      <a:pt x="309" y="595"/>
                    </a:lnTo>
                    <a:lnTo>
                      <a:pt x="309" y="593"/>
                    </a:lnTo>
                    <a:lnTo>
                      <a:pt x="309" y="592"/>
                    </a:lnTo>
                    <a:lnTo>
                      <a:pt x="309" y="591"/>
                    </a:lnTo>
                    <a:lnTo>
                      <a:pt x="309" y="590"/>
                    </a:lnTo>
                    <a:lnTo>
                      <a:pt x="309" y="588"/>
                    </a:lnTo>
                    <a:lnTo>
                      <a:pt x="309" y="587"/>
                    </a:lnTo>
                    <a:lnTo>
                      <a:pt x="309" y="586"/>
                    </a:lnTo>
                    <a:lnTo>
                      <a:pt x="310" y="586"/>
                    </a:lnTo>
                    <a:lnTo>
                      <a:pt x="312" y="586"/>
                    </a:lnTo>
                    <a:lnTo>
                      <a:pt x="312" y="587"/>
                    </a:lnTo>
                    <a:lnTo>
                      <a:pt x="313" y="587"/>
                    </a:lnTo>
                    <a:lnTo>
                      <a:pt x="313" y="586"/>
                    </a:lnTo>
                    <a:lnTo>
                      <a:pt x="313" y="585"/>
                    </a:lnTo>
                    <a:lnTo>
                      <a:pt x="314" y="585"/>
                    </a:lnTo>
                    <a:lnTo>
                      <a:pt x="315" y="585"/>
                    </a:lnTo>
                    <a:lnTo>
                      <a:pt x="315" y="583"/>
                    </a:lnTo>
                    <a:lnTo>
                      <a:pt x="315" y="582"/>
                    </a:lnTo>
                    <a:lnTo>
                      <a:pt x="317" y="582"/>
                    </a:lnTo>
                    <a:lnTo>
                      <a:pt x="318" y="582"/>
                    </a:lnTo>
                    <a:lnTo>
                      <a:pt x="318" y="581"/>
                    </a:lnTo>
                    <a:lnTo>
                      <a:pt x="319" y="581"/>
                    </a:lnTo>
                    <a:lnTo>
                      <a:pt x="320" y="581"/>
                    </a:lnTo>
                    <a:lnTo>
                      <a:pt x="322" y="581"/>
                    </a:lnTo>
                    <a:lnTo>
                      <a:pt x="323" y="581"/>
                    </a:lnTo>
                    <a:lnTo>
                      <a:pt x="324" y="581"/>
                    </a:lnTo>
                    <a:lnTo>
                      <a:pt x="325" y="581"/>
                    </a:lnTo>
                    <a:lnTo>
                      <a:pt x="325" y="580"/>
                    </a:lnTo>
                    <a:lnTo>
                      <a:pt x="327" y="580"/>
                    </a:lnTo>
                    <a:lnTo>
                      <a:pt x="328" y="580"/>
                    </a:lnTo>
                    <a:lnTo>
                      <a:pt x="329" y="580"/>
                    </a:lnTo>
                    <a:lnTo>
                      <a:pt x="330" y="580"/>
                    </a:lnTo>
                    <a:lnTo>
                      <a:pt x="330" y="581"/>
                    </a:lnTo>
                    <a:lnTo>
                      <a:pt x="331" y="581"/>
                    </a:lnTo>
                    <a:lnTo>
                      <a:pt x="331" y="582"/>
                    </a:lnTo>
                    <a:lnTo>
                      <a:pt x="333" y="583"/>
                    </a:lnTo>
                    <a:lnTo>
                      <a:pt x="333" y="585"/>
                    </a:lnTo>
                    <a:lnTo>
                      <a:pt x="333" y="586"/>
                    </a:lnTo>
                    <a:lnTo>
                      <a:pt x="333" y="587"/>
                    </a:lnTo>
                    <a:lnTo>
                      <a:pt x="333" y="588"/>
                    </a:lnTo>
                    <a:lnTo>
                      <a:pt x="333" y="590"/>
                    </a:lnTo>
                    <a:lnTo>
                      <a:pt x="334" y="590"/>
                    </a:lnTo>
                    <a:lnTo>
                      <a:pt x="334" y="591"/>
                    </a:lnTo>
                    <a:lnTo>
                      <a:pt x="335" y="592"/>
                    </a:lnTo>
                    <a:lnTo>
                      <a:pt x="335" y="593"/>
                    </a:lnTo>
                    <a:lnTo>
                      <a:pt x="335" y="595"/>
                    </a:lnTo>
                    <a:lnTo>
                      <a:pt x="336" y="595"/>
                    </a:lnTo>
                    <a:lnTo>
                      <a:pt x="336" y="596"/>
                    </a:lnTo>
                    <a:lnTo>
                      <a:pt x="338" y="596"/>
                    </a:lnTo>
                    <a:lnTo>
                      <a:pt x="339" y="596"/>
                    </a:lnTo>
                    <a:lnTo>
                      <a:pt x="340" y="596"/>
                    </a:lnTo>
                    <a:lnTo>
                      <a:pt x="341" y="596"/>
                    </a:lnTo>
                    <a:lnTo>
                      <a:pt x="343" y="596"/>
                    </a:lnTo>
                  </a:path>
                </a:pathLst>
              </a:custGeom>
              <a:noFill/>
              <a:ln w="3175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11281" name="Freeform 22"/>
              <p:cNvSpPr>
                <a:spLocks/>
              </p:cNvSpPr>
              <p:nvPr/>
            </p:nvSpPr>
            <p:spPr bwMode="auto">
              <a:xfrm>
                <a:off x="4395788" y="4686300"/>
                <a:ext cx="417513" cy="992188"/>
              </a:xfrm>
              <a:custGeom>
                <a:avLst/>
                <a:gdLst>
                  <a:gd name="T0" fmla="*/ 2147483647 w 263"/>
                  <a:gd name="T1" fmla="*/ 2147483647 h 625"/>
                  <a:gd name="T2" fmla="*/ 2147483647 w 263"/>
                  <a:gd name="T3" fmla="*/ 2147483647 h 625"/>
                  <a:gd name="T4" fmla="*/ 2147483647 w 263"/>
                  <a:gd name="T5" fmla="*/ 2147483647 h 625"/>
                  <a:gd name="T6" fmla="*/ 2147483647 w 263"/>
                  <a:gd name="T7" fmla="*/ 2147483647 h 625"/>
                  <a:gd name="T8" fmla="*/ 2147483647 w 263"/>
                  <a:gd name="T9" fmla="*/ 2147483647 h 625"/>
                  <a:gd name="T10" fmla="*/ 2147483647 w 263"/>
                  <a:gd name="T11" fmla="*/ 2147483647 h 625"/>
                  <a:gd name="T12" fmla="*/ 2147483647 w 263"/>
                  <a:gd name="T13" fmla="*/ 2147483647 h 625"/>
                  <a:gd name="T14" fmla="*/ 2147483647 w 263"/>
                  <a:gd name="T15" fmla="*/ 2147483647 h 625"/>
                  <a:gd name="T16" fmla="*/ 2147483647 w 263"/>
                  <a:gd name="T17" fmla="*/ 2147483647 h 625"/>
                  <a:gd name="T18" fmla="*/ 2147483647 w 263"/>
                  <a:gd name="T19" fmla="*/ 2147483647 h 625"/>
                  <a:gd name="T20" fmla="*/ 2147483647 w 263"/>
                  <a:gd name="T21" fmla="*/ 2147483647 h 625"/>
                  <a:gd name="T22" fmla="*/ 2147483647 w 263"/>
                  <a:gd name="T23" fmla="*/ 2147483647 h 625"/>
                  <a:gd name="T24" fmla="*/ 2147483647 w 263"/>
                  <a:gd name="T25" fmla="*/ 2147483647 h 625"/>
                  <a:gd name="T26" fmla="*/ 2147483647 w 263"/>
                  <a:gd name="T27" fmla="*/ 2147483647 h 625"/>
                  <a:gd name="T28" fmla="*/ 2147483647 w 263"/>
                  <a:gd name="T29" fmla="*/ 2147483647 h 625"/>
                  <a:gd name="T30" fmla="*/ 2147483647 w 263"/>
                  <a:gd name="T31" fmla="*/ 2147483647 h 625"/>
                  <a:gd name="T32" fmla="*/ 2147483647 w 263"/>
                  <a:gd name="T33" fmla="*/ 2147483647 h 625"/>
                  <a:gd name="T34" fmla="*/ 2147483647 w 263"/>
                  <a:gd name="T35" fmla="*/ 2147483647 h 625"/>
                  <a:gd name="T36" fmla="*/ 2147483647 w 263"/>
                  <a:gd name="T37" fmla="*/ 2147483647 h 625"/>
                  <a:gd name="T38" fmla="*/ 2147483647 w 263"/>
                  <a:gd name="T39" fmla="*/ 2147483647 h 625"/>
                  <a:gd name="T40" fmla="*/ 2147483647 w 263"/>
                  <a:gd name="T41" fmla="*/ 2147483647 h 625"/>
                  <a:gd name="T42" fmla="*/ 2147483647 w 263"/>
                  <a:gd name="T43" fmla="*/ 2147483647 h 625"/>
                  <a:gd name="T44" fmla="*/ 2147483647 w 263"/>
                  <a:gd name="T45" fmla="*/ 2147483647 h 625"/>
                  <a:gd name="T46" fmla="*/ 2147483647 w 263"/>
                  <a:gd name="T47" fmla="*/ 2147483647 h 625"/>
                  <a:gd name="T48" fmla="*/ 2147483647 w 263"/>
                  <a:gd name="T49" fmla="*/ 2147483647 h 625"/>
                  <a:gd name="T50" fmla="*/ 2147483647 w 263"/>
                  <a:gd name="T51" fmla="*/ 2147483647 h 625"/>
                  <a:gd name="T52" fmla="*/ 2147483647 w 263"/>
                  <a:gd name="T53" fmla="*/ 2147483647 h 625"/>
                  <a:gd name="T54" fmla="*/ 2147483647 w 263"/>
                  <a:gd name="T55" fmla="*/ 2147483647 h 625"/>
                  <a:gd name="T56" fmla="*/ 2147483647 w 263"/>
                  <a:gd name="T57" fmla="*/ 2147483647 h 625"/>
                  <a:gd name="T58" fmla="*/ 2147483647 w 263"/>
                  <a:gd name="T59" fmla="*/ 2147483647 h 625"/>
                  <a:gd name="T60" fmla="*/ 2147483647 w 263"/>
                  <a:gd name="T61" fmla="*/ 2147483647 h 625"/>
                  <a:gd name="T62" fmla="*/ 2147483647 w 263"/>
                  <a:gd name="T63" fmla="*/ 2147483647 h 625"/>
                  <a:gd name="T64" fmla="*/ 2147483647 w 263"/>
                  <a:gd name="T65" fmla="*/ 2147483647 h 625"/>
                  <a:gd name="T66" fmla="*/ 2147483647 w 263"/>
                  <a:gd name="T67" fmla="*/ 2147483647 h 625"/>
                  <a:gd name="T68" fmla="*/ 2147483647 w 263"/>
                  <a:gd name="T69" fmla="*/ 2147483647 h 625"/>
                  <a:gd name="T70" fmla="*/ 2147483647 w 263"/>
                  <a:gd name="T71" fmla="*/ 2147483647 h 625"/>
                  <a:gd name="T72" fmla="*/ 2147483647 w 263"/>
                  <a:gd name="T73" fmla="*/ 2147483647 h 625"/>
                  <a:gd name="T74" fmla="*/ 2147483647 w 263"/>
                  <a:gd name="T75" fmla="*/ 2147483647 h 625"/>
                  <a:gd name="T76" fmla="*/ 2147483647 w 263"/>
                  <a:gd name="T77" fmla="*/ 2147483647 h 625"/>
                  <a:gd name="T78" fmla="*/ 2147483647 w 263"/>
                  <a:gd name="T79" fmla="*/ 2147483647 h 625"/>
                  <a:gd name="T80" fmla="*/ 2147483647 w 263"/>
                  <a:gd name="T81" fmla="*/ 2147483647 h 625"/>
                  <a:gd name="T82" fmla="*/ 2147483647 w 263"/>
                  <a:gd name="T83" fmla="*/ 2147483647 h 625"/>
                  <a:gd name="T84" fmla="*/ 2147483647 w 263"/>
                  <a:gd name="T85" fmla="*/ 2147483647 h 625"/>
                  <a:gd name="T86" fmla="*/ 2147483647 w 263"/>
                  <a:gd name="T87" fmla="*/ 2147483647 h 625"/>
                  <a:gd name="T88" fmla="*/ 2147483647 w 263"/>
                  <a:gd name="T89" fmla="*/ 2147483647 h 625"/>
                  <a:gd name="T90" fmla="*/ 2147483647 w 263"/>
                  <a:gd name="T91" fmla="*/ 2147483647 h 625"/>
                  <a:gd name="T92" fmla="*/ 2147483647 w 263"/>
                  <a:gd name="T93" fmla="*/ 2147483647 h 625"/>
                  <a:gd name="T94" fmla="*/ 2147483647 w 263"/>
                  <a:gd name="T95" fmla="*/ 2147483647 h 625"/>
                  <a:gd name="T96" fmla="*/ 2147483647 w 263"/>
                  <a:gd name="T97" fmla="*/ 2147483647 h 625"/>
                  <a:gd name="T98" fmla="*/ 2147483647 w 263"/>
                  <a:gd name="T99" fmla="*/ 2147483647 h 625"/>
                  <a:gd name="T100" fmla="*/ 2147483647 w 263"/>
                  <a:gd name="T101" fmla="*/ 2147483647 h 625"/>
                  <a:gd name="T102" fmla="*/ 2147483647 w 263"/>
                  <a:gd name="T103" fmla="*/ 2147483647 h 625"/>
                  <a:gd name="T104" fmla="*/ 2147483647 w 263"/>
                  <a:gd name="T105" fmla="*/ 2147483647 h 625"/>
                  <a:gd name="T106" fmla="*/ 2147483647 w 263"/>
                  <a:gd name="T107" fmla="*/ 2147483647 h 625"/>
                  <a:gd name="T108" fmla="*/ 2147483647 w 263"/>
                  <a:gd name="T109" fmla="*/ 2147483647 h 625"/>
                  <a:gd name="T110" fmla="*/ 2147483647 w 263"/>
                  <a:gd name="T111" fmla="*/ 2147483647 h 625"/>
                  <a:gd name="T112" fmla="*/ 2147483647 w 263"/>
                  <a:gd name="T113" fmla="*/ 2147483647 h 625"/>
                  <a:gd name="T114" fmla="*/ 2147483647 w 263"/>
                  <a:gd name="T115" fmla="*/ 2147483647 h 625"/>
                  <a:gd name="T116" fmla="*/ 2147483647 w 263"/>
                  <a:gd name="T117" fmla="*/ 2147483647 h 625"/>
                  <a:gd name="T118" fmla="*/ 2147483647 w 263"/>
                  <a:gd name="T119" fmla="*/ 2147483647 h 62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63" h="625">
                    <a:moveTo>
                      <a:pt x="65" y="6"/>
                    </a:moveTo>
                    <a:lnTo>
                      <a:pt x="65" y="7"/>
                    </a:lnTo>
                    <a:lnTo>
                      <a:pt x="66" y="7"/>
                    </a:lnTo>
                    <a:lnTo>
                      <a:pt x="67" y="7"/>
                    </a:lnTo>
                    <a:lnTo>
                      <a:pt x="67" y="6"/>
                    </a:lnTo>
                    <a:lnTo>
                      <a:pt x="68" y="6"/>
                    </a:lnTo>
                    <a:lnTo>
                      <a:pt x="70" y="6"/>
                    </a:lnTo>
                    <a:lnTo>
                      <a:pt x="70" y="5"/>
                    </a:lnTo>
                    <a:lnTo>
                      <a:pt x="71" y="5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3" y="1"/>
                    </a:lnTo>
                    <a:lnTo>
                      <a:pt x="75" y="0"/>
                    </a:lnTo>
                    <a:lnTo>
                      <a:pt x="76" y="0"/>
                    </a:lnTo>
                    <a:lnTo>
                      <a:pt x="76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79" y="1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3" y="0"/>
                    </a:lnTo>
                    <a:lnTo>
                      <a:pt x="83" y="1"/>
                    </a:lnTo>
                    <a:lnTo>
                      <a:pt x="84" y="2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6" y="2"/>
                    </a:lnTo>
                    <a:lnTo>
                      <a:pt x="87" y="2"/>
                    </a:lnTo>
                    <a:lnTo>
                      <a:pt x="88" y="2"/>
                    </a:lnTo>
                    <a:lnTo>
                      <a:pt x="89" y="2"/>
                    </a:lnTo>
                    <a:lnTo>
                      <a:pt x="89" y="3"/>
                    </a:lnTo>
                    <a:lnTo>
                      <a:pt x="89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89" y="6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91" y="8"/>
                    </a:lnTo>
                    <a:lnTo>
                      <a:pt x="89" y="8"/>
                    </a:lnTo>
                    <a:lnTo>
                      <a:pt x="91" y="8"/>
                    </a:lnTo>
                    <a:lnTo>
                      <a:pt x="91" y="9"/>
                    </a:lnTo>
                    <a:lnTo>
                      <a:pt x="89" y="9"/>
                    </a:lnTo>
                    <a:lnTo>
                      <a:pt x="89" y="11"/>
                    </a:lnTo>
                    <a:lnTo>
                      <a:pt x="88" y="11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9" y="13"/>
                    </a:lnTo>
                    <a:lnTo>
                      <a:pt x="88" y="13"/>
                    </a:lnTo>
                    <a:lnTo>
                      <a:pt x="88" y="14"/>
                    </a:lnTo>
                    <a:lnTo>
                      <a:pt x="87" y="14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7" y="16"/>
                    </a:lnTo>
                    <a:lnTo>
                      <a:pt x="86" y="16"/>
                    </a:lnTo>
                    <a:lnTo>
                      <a:pt x="86" y="17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3" y="18"/>
                    </a:lnTo>
                    <a:lnTo>
                      <a:pt x="83" y="19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3" y="21"/>
                    </a:lnTo>
                    <a:lnTo>
                      <a:pt x="83" y="22"/>
                    </a:lnTo>
                    <a:lnTo>
                      <a:pt x="82" y="22"/>
                    </a:lnTo>
                    <a:lnTo>
                      <a:pt x="82" y="23"/>
                    </a:lnTo>
                    <a:lnTo>
                      <a:pt x="83" y="23"/>
                    </a:lnTo>
                    <a:lnTo>
                      <a:pt x="83" y="24"/>
                    </a:lnTo>
                    <a:lnTo>
                      <a:pt x="82" y="24"/>
                    </a:lnTo>
                    <a:lnTo>
                      <a:pt x="82" y="26"/>
                    </a:lnTo>
                    <a:lnTo>
                      <a:pt x="81" y="26"/>
                    </a:lnTo>
                    <a:lnTo>
                      <a:pt x="81" y="27"/>
                    </a:lnTo>
                    <a:lnTo>
                      <a:pt x="81" y="28"/>
                    </a:lnTo>
                    <a:lnTo>
                      <a:pt x="81" y="29"/>
                    </a:lnTo>
                    <a:lnTo>
                      <a:pt x="81" y="31"/>
                    </a:lnTo>
                    <a:lnTo>
                      <a:pt x="82" y="31"/>
                    </a:lnTo>
                    <a:lnTo>
                      <a:pt x="81" y="32"/>
                    </a:lnTo>
                    <a:lnTo>
                      <a:pt x="79" y="32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1" y="34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2" y="34"/>
                    </a:lnTo>
                    <a:lnTo>
                      <a:pt x="83" y="34"/>
                    </a:lnTo>
                    <a:lnTo>
                      <a:pt x="84" y="34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6" y="35"/>
                    </a:lnTo>
                    <a:lnTo>
                      <a:pt x="86" y="37"/>
                    </a:lnTo>
                    <a:lnTo>
                      <a:pt x="84" y="37"/>
                    </a:lnTo>
                    <a:lnTo>
                      <a:pt x="86" y="37"/>
                    </a:lnTo>
                    <a:lnTo>
                      <a:pt x="86" y="38"/>
                    </a:lnTo>
                    <a:lnTo>
                      <a:pt x="84" y="38"/>
                    </a:lnTo>
                    <a:lnTo>
                      <a:pt x="86" y="38"/>
                    </a:lnTo>
                    <a:lnTo>
                      <a:pt x="86" y="37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40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9" y="42"/>
                    </a:lnTo>
                    <a:lnTo>
                      <a:pt x="89" y="43"/>
                    </a:lnTo>
                    <a:lnTo>
                      <a:pt x="88" y="43"/>
                    </a:lnTo>
                    <a:lnTo>
                      <a:pt x="89" y="43"/>
                    </a:lnTo>
                    <a:lnTo>
                      <a:pt x="89" y="44"/>
                    </a:lnTo>
                    <a:lnTo>
                      <a:pt x="91" y="44"/>
                    </a:lnTo>
                    <a:lnTo>
                      <a:pt x="91" y="45"/>
                    </a:lnTo>
                    <a:lnTo>
                      <a:pt x="92" y="45"/>
                    </a:lnTo>
                    <a:lnTo>
                      <a:pt x="91" y="45"/>
                    </a:lnTo>
                    <a:lnTo>
                      <a:pt x="91" y="47"/>
                    </a:lnTo>
                    <a:lnTo>
                      <a:pt x="91" y="45"/>
                    </a:lnTo>
                    <a:lnTo>
                      <a:pt x="92" y="45"/>
                    </a:lnTo>
                    <a:lnTo>
                      <a:pt x="92" y="47"/>
                    </a:lnTo>
                    <a:lnTo>
                      <a:pt x="92" y="48"/>
                    </a:lnTo>
                    <a:lnTo>
                      <a:pt x="91" y="48"/>
                    </a:lnTo>
                    <a:lnTo>
                      <a:pt x="89" y="48"/>
                    </a:lnTo>
                    <a:lnTo>
                      <a:pt x="89" y="49"/>
                    </a:lnTo>
                    <a:lnTo>
                      <a:pt x="91" y="49"/>
                    </a:lnTo>
                    <a:lnTo>
                      <a:pt x="89" y="49"/>
                    </a:lnTo>
                    <a:lnTo>
                      <a:pt x="89" y="50"/>
                    </a:lnTo>
                    <a:lnTo>
                      <a:pt x="91" y="50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1" y="53"/>
                    </a:lnTo>
                    <a:lnTo>
                      <a:pt x="92" y="53"/>
                    </a:lnTo>
                    <a:lnTo>
                      <a:pt x="92" y="54"/>
                    </a:lnTo>
                    <a:lnTo>
                      <a:pt x="92" y="55"/>
                    </a:lnTo>
                    <a:lnTo>
                      <a:pt x="92" y="54"/>
                    </a:lnTo>
                    <a:lnTo>
                      <a:pt x="91" y="54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89" y="57"/>
                    </a:lnTo>
                    <a:lnTo>
                      <a:pt x="91" y="57"/>
                    </a:lnTo>
                    <a:lnTo>
                      <a:pt x="92" y="57"/>
                    </a:lnTo>
                    <a:lnTo>
                      <a:pt x="93" y="57"/>
                    </a:lnTo>
                    <a:lnTo>
                      <a:pt x="94" y="57"/>
                    </a:lnTo>
                    <a:lnTo>
                      <a:pt x="94" y="58"/>
                    </a:lnTo>
                    <a:lnTo>
                      <a:pt x="96" y="58"/>
                    </a:lnTo>
                    <a:lnTo>
                      <a:pt x="96" y="59"/>
                    </a:lnTo>
                    <a:lnTo>
                      <a:pt x="96" y="60"/>
                    </a:lnTo>
                    <a:lnTo>
                      <a:pt x="96" y="59"/>
                    </a:lnTo>
                    <a:lnTo>
                      <a:pt x="97" y="59"/>
                    </a:lnTo>
                    <a:lnTo>
                      <a:pt x="97" y="60"/>
                    </a:lnTo>
                    <a:lnTo>
                      <a:pt x="97" y="61"/>
                    </a:lnTo>
                    <a:lnTo>
                      <a:pt x="96" y="61"/>
                    </a:lnTo>
                    <a:lnTo>
                      <a:pt x="96" y="63"/>
                    </a:lnTo>
                    <a:lnTo>
                      <a:pt x="97" y="63"/>
                    </a:lnTo>
                    <a:lnTo>
                      <a:pt x="96" y="63"/>
                    </a:lnTo>
                    <a:lnTo>
                      <a:pt x="94" y="63"/>
                    </a:lnTo>
                    <a:lnTo>
                      <a:pt x="94" y="64"/>
                    </a:lnTo>
                    <a:lnTo>
                      <a:pt x="93" y="64"/>
                    </a:lnTo>
                    <a:lnTo>
                      <a:pt x="92" y="64"/>
                    </a:lnTo>
                    <a:lnTo>
                      <a:pt x="92" y="65"/>
                    </a:lnTo>
                    <a:lnTo>
                      <a:pt x="91" y="65"/>
                    </a:lnTo>
                    <a:lnTo>
                      <a:pt x="91" y="66"/>
                    </a:lnTo>
                    <a:lnTo>
                      <a:pt x="89" y="66"/>
                    </a:lnTo>
                    <a:lnTo>
                      <a:pt x="89" y="68"/>
                    </a:lnTo>
                    <a:lnTo>
                      <a:pt x="89" y="69"/>
                    </a:lnTo>
                    <a:lnTo>
                      <a:pt x="91" y="69"/>
                    </a:lnTo>
                    <a:lnTo>
                      <a:pt x="91" y="70"/>
                    </a:lnTo>
                    <a:lnTo>
                      <a:pt x="91" y="71"/>
                    </a:lnTo>
                    <a:lnTo>
                      <a:pt x="91" y="73"/>
                    </a:lnTo>
                    <a:lnTo>
                      <a:pt x="91" y="74"/>
                    </a:lnTo>
                    <a:lnTo>
                      <a:pt x="91" y="75"/>
                    </a:lnTo>
                    <a:lnTo>
                      <a:pt x="91" y="76"/>
                    </a:lnTo>
                    <a:lnTo>
                      <a:pt x="91" y="78"/>
                    </a:lnTo>
                    <a:lnTo>
                      <a:pt x="89" y="78"/>
                    </a:lnTo>
                    <a:lnTo>
                      <a:pt x="89" y="79"/>
                    </a:lnTo>
                    <a:lnTo>
                      <a:pt x="89" y="80"/>
                    </a:lnTo>
                    <a:lnTo>
                      <a:pt x="89" y="81"/>
                    </a:lnTo>
                    <a:lnTo>
                      <a:pt x="89" y="83"/>
                    </a:lnTo>
                    <a:lnTo>
                      <a:pt x="89" y="84"/>
                    </a:lnTo>
                    <a:lnTo>
                      <a:pt x="89" y="85"/>
                    </a:lnTo>
                    <a:lnTo>
                      <a:pt x="89" y="86"/>
                    </a:lnTo>
                    <a:lnTo>
                      <a:pt x="88" y="86"/>
                    </a:lnTo>
                    <a:lnTo>
                      <a:pt x="88" y="87"/>
                    </a:lnTo>
                    <a:lnTo>
                      <a:pt x="87" y="87"/>
                    </a:lnTo>
                    <a:lnTo>
                      <a:pt x="87" y="89"/>
                    </a:lnTo>
                    <a:lnTo>
                      <a:pt x="86" y="89"/>
                    </a:lnTo>
                    <a:lnTo>
                      <a:pt x="86" y="90"/>
                    </a:lnTo>
                    <a:lnTo>
                      <a:pt x="86" y="91"/>
                    </a:lnTo>
                    <a:lnTo>
                      <a:pt x="84" y="91"/>
                    </a:lnTo>
                    <a:lnTo>
                      <a:pt x="84" y="92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2" y="94"/>
                    </a:lnTo>
                    <a:lnTo>
                      <a:pt x="81" y="94"/>
                    </a:lnTo>
                    <a:lnTo>
                      <a:pt x="79" y="95"/>
                    </a:lnTo>
                    <a:lnTo>
                      <a:pt x="79" y="96"/>
                    </a:lnTo>
                    <a:lnTo>
                      <a:pt x="79" y="97"/>
                    </a:lnTo>
                    <a:lnTo>
                      <a:pt x="78" y="97"/>
                    </a:lnTo>
                    <a:lnTo>
                      <a:pt x="78" y="99"/>
                    </a:lnTo>
                    <a:lnTo>
                      <a:pt x="78" y="100"/>
                    </a:lnTo>
                    <a:lnTo>
                      <a:pt x="77" y="100"/>
                    </a:lnTo>
                    <a:lnTo>
                      <a:pt x="77" y="101"/>
                    </a:lnTo>
                    <a:lnTo>
                      <a:pt x="76" y="101"/>
                    </a:lnTo>
                    <a:lnTo>
                      <a:pt x="76" y="102"/>
                    </a:lnTo>
                    <a:lnTo>
                      <a:pt x="76" y="104"/>
                    </a:lnTo>
                    <a:lnTo>
                      <a:pt x="76" y="105"/>
                    </a:lnTo>
                    <a:lnTo>
                      <a:pt x="75" y="105"/>
                    </a:lnTo>
                    <a:lnTo>
                      <a:pt x="75" y="106"/>
                    </a:lnTo>
                    <a:lnTo>
                      <a:pt x="76" y="106"/>
                    </a:lnTo>
                    <a:lnTo>
                      <a:pt x="75" y="106"/>
                    </a:lnTo>
                    <a:lnTo>
                      <a:pt x="75" y="107"/>
                    </a:lnTo>
                    <a:lnTo>
                      <a:pt x="73" y="107"/>
                    </a:lnTo>
                    <a:lnTo>
                      <a:pt x="73" y="109"/>
                    </a:lnTo>
                    <a:lnTo>
                      <a:pt x="73" y="110"/>
                    </a:lnTo>
                    <a:lnTo>
                      <a:pt x="73" y="111"/>
                    </a:lnTo>
                    <a:lnTo>
                      <a:pt x="73" y="110"/>
                    </a:lnTo>
                    <a:lnTo>
                      <a:pt x="72" y="110"/>
                    </a:lnTo>
                    <a:lnTo>
                      <a:pt x="72" y="111"/>
                    </a:lnTo>
                    <a:lnTo>
                      <a:pt x="72" y="112"/>
                    </a:lnTo>
                    <a:lnTo>
                      <a:pt x="71" y="112"/>
                    </a:lnTo>
                    <a:lnTo>
                      <a:pt x="65" y="109"/>
                    </a:lnTo>
                    <a:lnTo>
                      <a:pt x="65" y="107"/>
                    </a:lnTo>
                    <a:lnTo>
                      <a:pt x="63" y="106"/>
                    </a:lnTo>
                    <a:lnTo>
                      <a:pt x="62" y="105"/>
                    </a:lnTo>
                    <a:lnTo>
                      <a:pt x="61" y="104"/>
                    </a:lnTo>
                    <a:lnTo>
                      <a:pt x="60" y="104"/>
                    </a:lnTo>
                    <a:lnTo>
                      <a:pt x="60" y="102"/>
                    </a:lnTo>
                    <a:lnTo>
                      <a:pt x="58" y="102"/>
                    </a:lnTo>
                    <a:lnTo>
                      <a:pt x="57" y="101"/>
                    </a:lnTo>
                    <a:lnTo>
                      <a:pt x="57" y="100"/>
                    </a:lnTo>
                    <a:lnTo>
                      <a:pt x="56" y="100"/>
                    </a:lnTo>
                    <a:lnTo>
                      <a:pt x="55" y="99"/>
                    </a:lnTo>
                    <a:lnTo>
                      <a:pt x="53" y="97"/>
                    </a:lnTo>
                    <a:lnTo>
                      <a:pt x="53" y="96"/>
                    </a:lnTo>
                    <a:lnTo>
                      <a:pt x="52" y="96"/>
                    </a:lnTo>
                    <a:lnTo>
                      <a:pt x="51" y="96"/>
                    </a:lnTo>
                    <a:lnTo>
                      <a:pt x="50" y="96"/>
                    </a:lnTo>
                    <a:lnTo>
                      <a:pt x="47" y="96"/>
                    </a:lnTo>
                    <a:lnTo>
                      <a:pt x="46" y="96"/>
                    </a:lnTo>
                    <a:lnTo>
                      <a:pt x="45" y="96"/>
                    </a:lnTo>
                    <a:lnTo>
                      <a:pt x="44" y="96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40" y="96"/>
                    </a:lnTo>
                    <a:lnTo>
                      <a:pt x="39" y="96"/>
                    </a:lnTo>
                    <a:lnTo>
                      <a:pt x="37" y="96"/>
                    </a:lnTo>
                    <a:lnTo>
                      <a:pt x="36" y="96"/>
                    </a:lnTo>
                    <a:lnTo>
                      <a:pt x="35" y="97"/>
                    </a:lnTo>
                    <a:lnTo>
                      <a:pt x="32" y="97"/>
                    </a:lnTo>
                    <a:lnTo>
                      <a:pt x="29" y="97"/>
                    </a:lnTo>
                    <a:lnTo>
                      <a:pt x="24" y="97"/>
                    </a:lnTo>
                    <a:lnTo>
                      <a:pt x="21" y="99"/>
                    </a:lnTo>
                    <a:lnTo>
                      <a:pt x="16" y="99"/>
                    </a:lnTo>
                    <a:lnTo>
                      <a:pt x="15" y="99"/>
                    </a:lnTo>
                    <a:lnTo>
                      <a:pt x="13" y="99"/>
                    </a:lnTo>
                    <a:lnTo>
                      <a:pt x="10" y="99"/>
                    </a:lnTo>
                    <a:lnTo>
                      <a:pt x="6" y="99"/>
                    </a:lnTo>
                    <a:lnTo>
                      <a:pt x="3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6"/>
                    </a:lnTo>
                    <a:lnTo>
                      <a:pt x="1" y="111"/>
                    </a:lnTo>
                    <a:lnTo>
                      <a:pt x="1" y="115"/>
                    </a:lnTo>
                    <a:lnTo>
                      <a:pt x="3" y="115"/>
                    </a:lnTo>
                    <a:lnTo>
                      <a:pt x="3" y="116"/>
                    </a:lnTo>
                    <a:lnTo>
                      <a:pt x="4" y="117"/>
                    </a:lnTo>
                    <a:lnTo>
                      <a:pt x="4" y="118"/>
                    </a:lnTo>
                    <a:lnTo>
                      <a:pt x="4" y="120"/>
                    </a:lnTo>
                    <a:lnTo>
                      <a:pt x="5" y="120"/>
                    </a:lnTo>
                    <a:lnTo>
                      <a:pt x="5" y="118"/>
                    </a:lnTo>
                    <a:lnTo>
                      <a:pt x="6" y="118"/>
                    </a:lnTo>
                    <a:lnTo>
                      <a:pt x="6" y="120"/>
                    </a:lnTo>
                    <a:lnTo>
                      <a:pt x="8" y="120"/>
                    </a:lnTo>
                    <a:lnTo>
                      <a:pt x="9" y="120"/>
                    </a:lnTo>
                    <a:lnTo>
                      <a:pt x="10" y="120"/>
                    </a:lnTo>
                    <a:lnTo>
                      <a:pt x="10" y="121"/>
                    </a:lnTo>
                    <a:lnTo>
                      <a:pt x="11" y="121"/>
                    </a:lnTo>
                    <a:lnTo>
                      <a:pt x="11" y="122"/>
                    </a:lnTo>
                    <a:lnTo>
                      <a:pt x="11" y="123"/>
                    </a:lnTo>
                    <a:lnTo>
                      <a:pt x="13" y="123"/>
                    </a:lnTo>
                    <a:lnTo>
                      <a:pt x="13" y="125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15" y="126"/>
                    </a:lnTo>
                    <a:lnTo>
                      <a:pt x="15" y="127"/>
                    </a:lnTo>
                    <a:lnTo>
                      <a:pt x="15" y="128"/>
                    </a:lnTo>
                    <a:lnTo>
                      <a:pt x="16" y="128"/>
                    </a:lnTo>
                    <a:lnTo>
                      <a:pt x="16" y="130"/>
                    </a:lnTo>
                    <a:lnTo>
                      <a:pt x="16" y="131"/>
                    </a:lnTo>
                    <a:lnTo>
                      <a:pt x="16" y="132"/>
                    </a:lnTo>
                    <a:lnTo>
                      <a:pt x="18" y="132"/>
                    </a:lnTo>
                    <a:lnTo>
                      <a:pt x="18" y="133"/>
                    </a:lnTo>
                    <a:lnTo>
                      <a:pt x="18" y="135"/>
                    </a:lnTo>
                    <a:lnTo>
                      <a:pt x="19" y="135"/>
                    </a:lnTo>
                    <a:lnTo>
                      <a:pt x="19" y="136"/>
                    </a:lnTo>
                    <a:lnTo>
                      <a:pt x="19" y="137"/>
                    </a:lnTo>
                    <a:lnTo>
                      <a:pt x="20" y="137"/>
                    </a:lnTo>
                    <a:lnTo>
                      <a:pt x="19" y="137"/>
                    </a:lnTo>
                    <a:lnTo>
                      <a:pt x="20" y="137"/>
                    </a:lnTo>
                    <a:lnTo>
                      <a:pt x="20" y="138"/>
                    </a:lnTo>
                    <a:lnTo>
                      <a:pt x="20" y="139"/>
                    </a:lnTo>
                    <a:lnTo>
                      <a:pt x="21" y="139"/>
                    </a:lnTo>
                    <a:lnTo>
                      <a:pt x="23" y="141"/>
                    </a:lnTo>
                    <a:lnTo>
                      <a:pt x="21" y="141"/>
                    </a:lnTo>
                    <a:lnTo>
                      <a:pt x="23" y="141"/>
                    </a:lnTo>
                    <a:lnTo>
                      <a:pt x="23" y="142"/>
                    </a:lnTo>
                    <a:lnTo>
                      <a:pt x="23" y="143"/>
                    </a:lnTo>
                    <a:lnTo>
                      <a:pt x="24" y="143"/>
                    </a:lnTo>
                    <a:lnTo>
                      <a:pt x="24" y="144"/>
                    </a:lnTo>
                    <a:lnTo>
                      <a:pt x="25" y="144"/>
                    </a:lnTo>
                    <a:lnTo>
                      <a:pt x="25" y="146"/>
                    </a:lnTo>
                    <a:lnTo>
                      <a:pt x="26" y="146"/>
                    </a:lnTo>
                    <a:lnTo>
                      <a:pt x="25" y="146"/>
                    </a:lnTo>
                    <a:lnTo>
                      <a:pt x="26" y="146"/>
                    </a:lnTo>
                    <a:lnTo>
                      <a:pt x="25" y="147"/>
                    </a:lnTo>
                    <a:lnTo>
                      <a:pt x="26" y="147"/>
                    </a:lnTo>
                    <a:lnTo>
                      <a:pt x="26" y="148"/>
                    </a:lnTo>
                    <a:lnTo>
                      <a:pt x="27" y="148"/>
                    </a:lnTo>
                    <a:lnTo>
                      <a:pt x="27" y="149"/>
                    </a:lnTo>
                    <a:lnTo>
                      <a:pt x="27" y="148"/>
                    </a:lnTo>
                    <a:lnTo>
                      <a:pt x="27" y="149"/>
                    </a:lnTo>
                    <a:lnTo>
                      <a:pt x="29" y="149"/>
                    </a:lnTo>
                    <a:lnTo>
                      <a:pt x="29" y="151"/>
                    </a:lnTo>
                    <a:lnTo>
                      <a:pt x="30" y="151"/>
                    </a:lnTo>
                    <a:lnTo>
                      <a:pt x="30" y="152"/>
                    </a:lnTo>
                    <a:lnTo>
                      <a:pt x="31" y="152"/>
                    </a:lnTo>
                    <a:lnTo>
                      <a:pt x="32" y="152"/>
                    </a:lnTo>
                    <a:lnTo>
                      <a:pt x="32" y="153"/>
                    </a:lnTo>
                    <a:lnTo>
                      <a:pt x="34" y="153"/>
                    </a:lnTo>
                    <a:lnTo>
                      <a:pt x="34" y="154"/>
                    </a:lnTo>
                    <a:lnTo>
                      <a:pt x="34" y="156"/>
                    </a:lnTo>
                    <a:lnTo>
                      <a:pt x="34" y="157"/>
                    </a:lnTo>
                    <a:lnTo>
                      <a:pt x="35" y="157"/>
                    </a:lnTo>
                    <a:lnTo>
                      <a:pt x="35" y="158"/>
                    </a:lnTo>
                    <a:lnTo>
                      <a:pt x="35" y="159"/>
                    </a:lnTo>
                    <a:lnTo>
                      <a:pt x="36" y="159"/>
                    </a:lnTo>
                    <a:lnTo>
                      <a:pt x="35" y="159"/>
                    </a:lnTo>
                    <a:lnTo>
                      <a:pt x="35" y="161"/>
                    </a:lnTo>
                    <a:lnTo>
                      <a:pt x="36" y="161"/>
                    </a:lnTo>
                    <a:lnTo>
                      <a:pt x="36" y="162"/>
                    </a:lnTo>
                    <a:lnTo>
                      <a:pt x="36" y="163"/>
                    </a:lnTo>
                    <a:lnTo>
                      <a:pt x="37" y="163"/>
                    </a:lnTo>
                    <a:lnTo>
                      <a:pt x="36" y="163"/>
                    </a:lnTo>
                    <a:lnTo>
                      <a:pt x="36" y="164"/>
                    </a:lnTo>
                    <a:lnTo>
                      <a:pt x="37" y="164"/>
                    </a:lnTo>
                    <a:lnTo>
                      <a:pt x="37" y="165"/>
                    </a:lnTo>
                    <a:lnTo>
                      <a:pt x="39" y="165"/>
                    </a:lnTo>
                    <a:lnTo>
                      <a:pt x="39" y="167"/>
                    </a:lnTo>
                    <a:lnTo>
                      <a:pt x="40" y="167"/>
                    </a:lnTo>
                    <a:lnTo>
                      <a:pt x="40" y="168"/>
                    </a:lnTo>
                    <a:lnTo>
                      <a:pt x="40" y="169"/>
                    </a:lnTo>
                    <a:lnTo>
                      <a:pt x="40" y="170"/>
                    </a:lnTo>
                    <a:lnTo>
                      <a:pt x="41" y="170"/>
                    </a:lnTo>
                    <a:lnTo>
                      <a:pt x="41" y="172"/>
                    </a:lnTo>
                    <a:lnTo>
                      <a:pt x="41" y="170"/>
                    </a:lnTo>
                    <a:lnTo>
                      <a:pt x="41" y="172"/>
                    </a:lnTo>
                    <a:lnTo>
                      <a:pt x="42" y="172"/>
                    </a:lnTo>
                    <a:lnTo>
                      <a:pt x="44" y="172"/>
                    </a:lnTo>
                    <a:lnTo>
                      <a:pt x="42" y="172"/>
                    </a:lnTo>
                    <a:lnTo>
                      <a:pt x="42" y="173"/>
                    </a:lnTo>
                    <a:lnTo>
                      <a:pt x="44" y="173"/>
                    </a:lnTo>
                    <a:lnTo>
                      <a:pt x="44" y="174"/>
                    </a:lnTo>
                    <a:lnTo>
                      <a:pt x="42" y="174"/>
                    </a:lnTo>
                    <a:lnTo>
                      <a:pt x="42" y="175"/>
                    </a:lnTo>
                    <a:lnTo>
                      <a:pt x="44" y="175"/>
                    </a:lnTo>
                    <a:lnTo>
                      <a:pt x="44" y="177"/>
                    </a:lnTo>
                    <a:lnTo>
                      <a:pt x="45" y="177"/>
                    </a:lnTo>
                    <a:lnTo>
                      <a:pt x="45" y="178"/>
                    </a:lnTo>
                    <a:lnTo>
                      <a:pt x="45" y="179"/>
                    </a:lnTo>
                    <a:lnTo>
                      <a:pt x="46" y="179"/>
                    </a:lnTo>
                    <a:lnTo>
                      <a:pt x="46" y="180"/>
                    </a:lnTo>
                    <a:lnTo>
                      <a:pt x="47" y="180"/>
                    </a:lnTo>
                    <a:lnTo>
                      <a:pt x="46" y="180"/>
                    </a:lnTo>
                    <a:lnTo>
                      <a:pt x="46" y="182"/>
                    </a:lnTo>
                    <a:lnTo>
                      <a:pt x="47" y="182"/>
                    </a:lnTo>
                    <a:lnTo>
                      <a:pt x="47" y="183"/>
                    </a:lnTo>
                    <a:lnTo>
                      <a:pt x="46" y="183"/>
                    </a:lnTo>
                    <a:lnTo>
                      <a:pt x="47" y="183"/>
                    </a:lnTo>
                    <a:lnTo>
                      <a:pt x="47" y="184"/>
                    </a:lnTo>
                    <a:lnTo>
                      <a:pt x="49" y="185"/>
                    </a:lnTo>
                    <a:lnTo>
                      <a:pt x="49" y="187"/>
                    </a:lnTo>
                    <a:lnTo>
                      <a:pt x="49" y="188"/>
                    </a:lnTo>
                    <a:lnTo>
                      <a:pt x="49" y="189"/>
                    </a:lnTo>
                    <a:lnTo>
                      <a:pt x="50" y="189"/>
                    </a:lnTo>
                    <a:lnTo>
                      <a:pt x="50" y="190"/>
                    </a:lnTo>
                    <a:lnTo>
                      <a:pt x="51" y="189"/>
                    </a:lnTo>
                    <a:lnTo>
                      <a:pt x="51" y="190"/>
                    </a:lnTo>
                    <a:lnTo>
                      <a:pt x="51" y="191"/>
                    </a:lnTo>
                    <a:lnTo>
                      <a:pt x="52" y="191"/>
                    </a:lnTo>
                    <a:lnTo>
                      <a:pt x="52" y="193"/>
                    </a:lnTo>
                    <a:lnTo>
                      <a:pt x="53" y="193"/>
                    </a:lnTo>
                    <a:lnTo>
                      <a:pt x="53" y="194"/>
                    </a:lnTo>
                    <a:lnTo>
                      <a:pt x="53" y="195"/>
                    </a:lnTo>
                    <a:lnTo>
                      <a:pt x="55" y="195"/>
                    </a:lnTo>
                    <a:lnTo>
                      <a:pt x="56" y="195"/>
                    </a:lnTo>
                    <a:lnTo>
                      <a:pt x="56" y="194"/>
                    </a:lnTo>
                    <a:lnTo>
                      <a:pt x="57" y="194"/>
                    </a:lnTo>
                    <a:lnTo>
                      <a:pt x="57" y="195"/>
                    </a:lnTo>
                    <a:lnTo>
                      <a:pt x="58" y="195"/>
                    </a:lnTo>
                    <a:lnTo>
                      <a:pt x="58" y="194"/>
                    </a:lnTo>
                    <a:lnTo>
                      <a:pt x="60" y="194"/>
                    </a:lnTo>
                    <a:lnTo>
                      <a:pt x="61" y="194"/>
                    </a:lnTo>
                    <a:lnTo>
                      <a:pt x="61" y="195"/>
                    </a:lnTo>
                    <a:lnTo>
                      <a:pt x="62" y="195"/>
                    </a:lnTo>
                    <a:lnTo>
                      <a:pt x="62" y="196"/>
                    </a:lnTo>
                    <a:lnTo>
                      <a:pt x="63" y="196"/>
                    </a:lnTo>
                    <a:lnTo>
                      <a:pt x="65" y="196"/>
                    </a:lnTo>
                    <a:lnTo>
                      <a:pt x="65" y="198"/>
                    </a:lnTo>
                    <a:lnTo>
                      <a:pt x="66" y="199"/>
                    </a:lnTo>
                    <a:lnTo>
                      <a:pt x="66" y="200"/>
                    </a:lnTo>
                    <a:lnTo>
                      <a:pt x="67" y="200"/>
                    </a:lnTo>
                    <a:lnTo>
                      <a:pt x="67" y="201"/>
                    </a:lnTo>
                    <a:lnTo>
                      <a:pt x="68" y="201"/>
                    </a:lnTo>
                    <a:lnTo>
                      <a:pt x="70" y="201"/>
                    </a:lnTo>
                    <a:lnTo>
                      <a:pt x="70" y="203"/>
                    </a:lnTo>
                    <a:lnTo>
                      <a:pt x="70" y="204"/>
                    </a:lnTo>
                    <a:lnTo>
                      <a:pt x="71" y="204"/>
                    </a:lnTo>
                    <a:lnTo>
                      <a:pt x="71" y="205"/>
                    </a:lnTo>
                    <a:lnTo>
                      <a:pt x="72" y="205"/>
                    </a:lnTo>
                    <a:lnTo>
                      <a:pt x="72" y="206"/>
                    </a:lnTo>
                    <a:lnTo>
                      <a:pt x="72" y="208"/>
                    </a:lnTo>
                    <a:lnTo>
                      <a:pt x="72" y="209"/>
                    </a:lnTo>
                    <a:lnTo>
                      <a:pt x="73" y="209"/>
                    </a:lnTo>
                    <a:lnTo>
                      <a:pt x="73" y="208"/>
                    </a:lnTo>
                    <a:lnTo>
                      <a:pt x="75" y="208"/>
                    </a:lnTo>
                    <a:lnTo>
                      <a:pt x="75" y="209"/>
                    </a:lnTo>
                    <a:lnTo>
                      <a:pt x="75" y="210"/>
                    </a:lnTo>
                    <a:lnTo>
                      <a:pt x="75" y="211"/>
                    </a:lnTo>
                    <a:lnTo>
                      <a:pt x="75" y="213"/>
                    </a:lnTo>
                    <a:lnTo>
                      <a:pt x="76" y="213"/>
                    </a:lnTo>
                    <a:lnTo>
                      <a:pt x="76" y="214"/>
                    </a:lnTo>
                    <a:lnTo>
                      <a:pt x="76" y="215"/>
                    </a:lnTo>
                    <a:lnTo>
                      <a:pt x="76" y="216"/>
                    </a:lnTo>
                    <a:lnTo>
                      <a:pt x="76" y="217"/>
                    </a:lnTo>
                    <a:lnTo>
                      <a:pt x="77" y="217"/>
                    </a:lnTo>
                    <a:lnTo>
                      <a:pt x="77" y="219"/>
                    </a:lnTo>
                    <a:lnTo>
                      <a:pt x="77" y="220"/>
                    </a:lnTo>
                    <a:lnTo>
                      <a:pt x="77" y="221"/>
                    </a:lnTo>
                    <a:lnTo>
                      <a:pt x="77" y="222"/>
                    </a:lnTo>
                    <a:lnTo>
                      <a:pt x="78" y="224"/>
                    </a:lnTo>
                    <a:lnTo>
                      <a:pt x="77" y="224"/>
                    </a:lnTo>
                    <a:lnTo>
                      <a:pt x="78" y="224"/>
                    </a:lnTo>
                    <a:lnTo>
                      <a:pt x="78" y="225"/>
                    </a:lnTo>
                    <a:lnTo>
                      <a:pt x="79" y="225"/>
                    </a:lnTo>
                    <a:lnTo>
                      <a:pt x="78" y="225"/>
                    </a:lnTo>
                    <a:lnTo>
                      <a:pt x="78" y="226"/>
                    </a:lnTo>
                    <a:lnTo>
                      <a:pt x="79" y="226"/>
                    </a:lnTo>
                    <a:lnTo>
                      <a:pt x="79" y="227"/>
                    </a:lnTo>
                    <a:lnTo>
                      <a:pt x="78" y="227"/>
                    </a:lnTo>
                    <a:lnTo>
                      <a:pt x="77" y="227"/>
                    </a:lnTo>
                    <a:lnTo>
                      <a:pt x="76" y="227"/>
                    </a:lnTo>
                    <a:lnTo>
                      <a:pt x="75" y="229"/>
                    </a:lnTo>
                    <a:lnTo>
                      <a:pt x="73" y="229"/>
                    </a:lnTo>
                    <a:lnTo>
                      <a:pt x="73" y="230"/>
                    </a:lnTo>
                    <a:lnTo>
                      <a:pt x="72" y="230"/>
                    </a:lnTo>
                    <a:lnTo>
                      <a:pt x="72" y="231"/>
                    </a:lnTo>
                    <a:lnTo>
                      <a:pt x="71" y="231"/>
                    </a:lnTo>
                    <a:lnTo>
                      <a:pt x="71" y="232"/>
                    </a:lnTo>
                    <a:lnTo>
                      <a:pt x="70" y="232"/>
                    </a:lnTo>
                    <a:lnTo>
                      <a:pt x="70" y="234"/>
                    </a:lnTo>
                    <a:lnTo>
                      <a:pt x="68" y="234"/>
                    </a:lnTo>
                    <a:lnTo>
                      <a:pt x="67" y="235"/>
                    </a:lnTo>
                    <a:lnTo>
                      <a:pt x="66" y="235"/>
                    </a:lnTo>
                    <a:lnTo>
                      <a:pt x="66" y="236"/>
                    </a:lnTo>
                    <a:lnTo>
                      <a:pt x="66" y="237"/>
                    </a:lnTo>
                    <a:lnTo>
                      <a:pt x="66" y="239"/>
                    </a:lnTo>
                    <a:lnTo>
                      <a:pt x="66" y="240"/>
                    </a:lnTo>
                    <a:lnTo>
                      <a:pt x="65" y="240"/>
                    </a:lnTo>
                    <a:lnTo>
                      <a:pt x="63" y="241"/>
                    </a:lnTo>
                    <a:lnTo>
                      <a:pt x="62" y="241"/>
                    </a:lnTo>
                    <a:lnTo>
                      <a:pt x="61" y="241"/>
                    </a:lnTo>
                    <a:lnTo>
                      <a:pt x="60" y="241"/>
                    </a:lnTo>
                    <a:lnTo>
                      <a:pt x="58" y="242"/>
                    </a:lnTo>
                    <a:lnTo>
                      <a:pt x="57" y="242"/>
                    </a:lnTo>
                    <a:lnTo>
                      <a:pt x="56" y="242"/>
                    </a:lnTo>
                    <a:lnTo>
                      <a:pt x="55" y="242"/>
                    </a:lnTo>
                    <a:lnTo>
                      <a:pt x="55" y="243"/>
                    </a:lnTo>
                    <a:lnTo>
                      <a:pt x="53" y="243"/>
                    </a:lnTo>
                    <a:lnTo>
                      <a:pt x="52" y="243"/>
                    </a:lnTo>
                    <a:lnTo>
                      <a:pt x="51" y="243"/>
                    </a:lnTo>
                    <a:lnTo>
                      <a:pt x="51" y="245"/>
                    </a:lnTo>
                    <a:lnTo>
                      <a:pt x="50" y="245"/>
                    </a:lnTo>
                    <a:lnTo>
                      <a:pt x="49" y="245"/>
                    </a:lnTo>
                    <a:lnTo>
                      <a:pt x="49" y="243"/>
                    </a:lnTo>
                    <a:lnTo>
                      <a:pt x="47" y="243"/>
                    </a:lnTo>
                    <a:lnTo>
                      <a:pt x="46" y="243"/>
                    </a:lnTo>
                    <a:lnTo>
                      <a:pt x="45" y="243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2" y="241"/>
                    </a:lnTo>
                    <a:lnTo>
                      <a:pt x="41" y="241"/>
                    </a:lnTo>
                    <a:lnTo>
                      <a:pt x="41" y="242"/>
                    </a:lnTo>
                    <a:lnTo>
                      <a:pt x="41" y="241"/>
                    </a:lnTo>
                    <a:lnTo>
                      <a:pt x="40" y="241"/>
                    </a:lnTo>
                    <a:lnTo>
                      <a:pt x="40" y="242"/>
                    </a:lnTo>
                    <a:lnTo>
                      <a:pt x="39" y="242"/>
                    </a:lnTo>
                    <a:lnTo>
                      <a:pt x="37" y="242"/>
                    </a:lnTo>
                    <a:lnTo>
                      <a:pt x="37" y="243"/>
                    </a:lnTo>
                    <a:lnTo>
                      <a:pt x="36" y="245"/>
                    </a:lnTo>
                    <a:lnTo>
                      <a:pt x="36" y="246"/>
                    </a:lnTo>
                    <a:lnTo>
                      <a:pt x="37" y="247"/>
                    </a:lnTo>
                    <a:lnTo>
                      <a:pt x="37" y="248"/>
                    </a:lnTo>
                    <a:lnTo>
                      <a:pt x="39" y="248"/>
                    </a:lnTo>
                    <a:lnTo>
                      <a:pt x="40" y="248"/>
                    </a:lnTo>
                    <a:lnTo>
                      <a:pt x="41" y="248"/>
                    </a:lnTo>
                    <a:lnTo>
                      <a:pt x="42" y="248"/>
                    </a:lnTo>
                    <a:lnTo>
                      <a:pt x="42" y="250"/>
                    </a:lnTo>
                    <a:lnTo>
                      <a:pt x="44" y="251"/>
                    </a:lnTo>
                    <a:lnTo>
                      <a:pt x="44" y="252"/>
                    </a:lnTo>
                    <a:lnTo>
                      <a:pt x="45" y="252"/>
                    </a:lnTo>
                    <a:lnTo>
                      <a:pt x="45" y="253"/>
                    </a:lnTo>
                    <a:lnTo>
                      <a:pt x="46" y="253"/>
                    </a:lnTo>
                    <a:lnTo>
                      <a:pt x="46" y="255"/>
                    </a:lnTo>
                    <a:lnTo>
                      <a:pt x="47" y="255"/>
                    </a:lnTo>
                    <a:lnTo>
                      <a:pt x="46" y="255"/>
                    </a:lnTo>
                    <a:lnTo>
                      <a:pt x="47" y="256"/>
                    </a:lnTo>
                    <a:lnTo>
                      <a:pt x="47" y="257"/>
                    </a:lnTo>
                    <a:lnTo>
                      <a:pt x="49" y="258"/>
                    </a:lnTo>
                    <a:lnTo>
                      <a:pt x="49" y="260"/>
                    </a:lnTo>
                    <a:lnTo>
                      <a:pt x="50" y="260"/>
                    </a:lnTo>
                    <a:lnTo>
                      <a:pt x="50" y="261"/>
                    </a:lnTo>
                    <a:lnTo>
                      <a:pt x="50" y="262"/>
                    </a:lnTo>
                    <a:lnTo>
                      <a:pt x="51" y="262"/>
                    </a:lnTo>
                    <a:lnTo>
                      <a:pt x="51" y="263"/>
                    </a:lnTo>
                    <a:lnTo>
                      <a:pt x="52" y="263"/>
                    </a:lnTo>
                    <a:lnTo>
                      <a:pt x="52" y="265"/>
                    </a:lnTo>
                    <a:lnTo>
                      <a:pt x="53" y="265"/>
                    </a:lnTo>
                    <a:lnTo>
                      <a:pt x="55" y="265"/>
                    </a:lnTo>
                    <a:lnTo>
                      <a:pt x="55" y="266"/>
                    </a:lnTo>
                    <a:lnTo>
                      <a:pt x="56" y="266"/>
                    </a:lnTo>
                    <a:lnTo>
                      <a:pt x="56" y="267"/>
                    </a:lnTo>
                    <a:lnTo>
                      <a:pt x="56" y="268"/>
                    </a:lnTo>
                    <a:lnTo>
                      <a:pt x="56" y="269"/>
                    </a:lnTo>
                    <a:lnTo>
                      <a:pt x="57" y="269"/>
                    </a:lnTo>
                    <a:lnTo>
                      <a:pt x="58" y="269"/>
                    </a:lnTo>
                    <a:lnTo>
                      <a:pt x="58" y="271"/>
                    </a:lnTo>
                    <a:lnTo>
                      <a:pt x="58" y="272"/>
                    </a:lnTo>
                    <a:lnTo>
                      <a:pt x="60" y="273"/>
                    </a:lnTo>
                    <a:lnTo>
                      <a:pt x="61" y="274"/>
                    </a:lnTo>
                    <a:lnTo>
                      <a:pt x="62" y="274"/>
                    </a:lnTo>
                    <a:lnTo>
                      <a:pt x="63" y="274"/>
                    </a:lnTo>
                    <a:lnTo>
                      <a:pt x="63" y="276"/>
                    </a:lnTo>
                    <a:lnTo>
                      <a:pt x="63" y="277"/>
                    </a:lnTo>
                    <a:lnTo>
                      <a:pt x="65" y="277"/>
                    </a:lnTo>
                    <a:lnTo>
                      <a:pt x="65" y="278"/>
                    </a:lnTo>
                    <a:lnTo>
                      <a:pt x="65" y="279"/>
                    </a:lnTo>
                    <a:lnTo>
                      <a:pt x="65" y="281"/>
                    </a:lnTo>
                    <a:lnTo>
                      <a:pt x="66" y="281"/>
                    </a:lnTo>
                    <a:lnTo>
                      <a:pt x="66" y="282"/>
                    </a:lnTo>
                    <a:lnTo>
                      <a:pt x="67" y="282"/>
                    </a:lnTo>
                    <a:lnTo>
                      <a:pt x="67" y="283"/>
                    </a:lnTo>
                    <a:lnTo>
                      <a:pt x="67" y="284"/>
                    </a:lnTo>
                    <a:lnTo>
                      <a:pt x="67" y="286"/>
                    </a:lnTo>
                    <a:lnTo>
                      <a:pt x="68" y="286"/>
                    </a:lnTo>
                    <a:lnTo>
                      <a:pt x="68" y="287"/>
                    </a:lnTo>
                    <a:lnTo>
                      <a:pt x="70" y="287"/>
                    </a:lnTo>
                    <a:lnTo>
                      <a:pt x="70" y="288"/>
                    </a:lnTo>
                    <a:lnTo>
                      <a:pt x="71" y="288"/>
                    </a:lnTo>
                    <a:lnTo>
                      <a:pt x="71" y="289"/>
                    </a:lnTo>
                    <a:lnTo>
                      <a:pt x="70" y="289"/>
                    </a:lnTo>
                    <a:lnTo>
                      <a:pt x="71" y="289"/>
                    </a:lnTo>
                    <a:lnTo>
                      <a:pt x="71" y="291"/>
                    </a:lnTo>
                    <a:lnTo>
                      <a:pt x="72" y="291"/>
                    </a:lnTo>
                    <a:lnTo>
                      <a:pt x="72" y="292"/>
                    </a:lnTo>
                    <a:lnTo>
                      <a:pt x="73" y="292"/>
                    </a:lnTo>
                    <a:lnTo>
                      <a:pt x="73" y="293"/>
                    </a:lnTo>
                    <a:lnTo>
                      <a:pt x="73" y="294"/>
                    </a:lnTo>
                    <a:lnTo>
                      <a:pt x="75" y="294"/>
                    </a:lnTo>
                    <a:lnTo>
                      <a:pt x="75" y="295"/>
                    </a:lnTo>
                    <a:lnTo>
                      <a:pt x="75" y="297"/>
                    </a:lnTo>
                    <a:lnTo>
                      <a:pt x="73" y="297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5" y="299"/>
                    </a:lnTo>
                    <a:lnTo>
                      <a:pt x="76" y="299"/>
                    </a:lnTo>
                    <a:lnTo>
                      <a:pt x="76" y="300"/>
                    </a:lnTo>
                    <a:lnTo>
                      <a:pt x="77" y="300"/>
                    </a:lnTo>
                    <a:lnTo>
                      <a:pt x="77" y="302"/>
                    </a:lnTo>
                    <a:lnTo>
                      <a:pt x="78" y="303"/>
                    </a:lnTo>
                    <a:lnTo>
                      <a:pt x="79" y="303"/>
                    </a:lnTo>
                    <a:lnTo>
                      <a:pt x="81" y="303"/>
                    </a:lnTo>
                    <a:lnTo>
                      <a:pt x="81" y="304"/>
                    </a:lnTo>
                    <a:lnTo>
                      <a:pt x="81" y="305"/>
                    </a:lnTo>
                    <a:lnTo>
                      <a:pt x="81" y="307"/>
                    </a:lnTo>
                    <a:lnTo>
                      <a:pt x="79" y="307"/>
                    </a:lnTo>
                    <a:lnTo>
                      <a:pt x="79" y="308"/>
                    </a:lnTo>
                    <a:lnTo>
                      <a:pt x="79" y="309"/>
                    </a:lnTo>
                    <a:lnTo>
                      <a:pt x="81" y="309"/>
                    </a:lnTo>
                    <a:lnTo>
                      <a:pt x="81" y="310"/>
                    </a:lnTo>
                    <a:lnTo>
                      <a:pt x="82" y="310"/>
                    </a:lnTo>
                    <a:lnTo>
                      <a:pt x="83" y="310"/>
                    </a:lnTo>
                    <a:lnTo>
                      <a:pt x="83" y="309"/>
                    </a:lnTo>
                    <a:lnTo>
                      <a:pt x="84" y="309"/>
                    </a:lnTo>
                    <a:lnTo>
                      <a:pt x="84" y="310"/>
                    </a:lnTo>
                    <a:lnTo>
                      <a:pt x="83" y="310"/>
                    </a:lnTo>
                    <a:lnTo>
                      <a:pt x="84" y="312"/>
                    </a:lnTo>
                    <a:lnTo>
                      <a:pt x="84" y="313"/>
                    </a:lnTo>
                    <a:lnTo>
                      <a:pt x="86" y="313"/>
                    </a:lnTo>
                    <a:lnTo>
                      <a:pt x="87" y="313"/>
                    </a:lnTo>
                    <a:lnTo>
                      <a:pt x="86" y="314"/>
                    </a:lnTo>
                    <a:lnTo>
                      <a:pt x="86" y="315"/>
                    </a:lnTo>
                    <a:lnTo>
                      <a:pt x="87" y="315"/>
                    </a:lnTo>
                    <a:lnTo>
                      <a:pt x="87" y="317"/>
                    </a:lnTo>
                    <a:lnTo>
                      <a:pt x="86" y="317"/>
                    </a:lnTo>
                    <a:lnTo>
                      <a:pt x="86" y="318"/>
                    </a:lnTo>
                    <a:lnTo>
                      <a:pt x="86" y="319"/>
                    </a:lnTo>
                    <a:lnTo>
                      <a:pt x="86" y="320"/>
                    </a:lnTo>
                    <a:lnTo>
                      <a:pt x="87" y="320"/>
                    </a:lnTo>
                    <a:lnTo>
                      <a:pt x="87" y="319"/>
                    </a:lnTo>
                    <a:lnTo>
                      <a:pt x="87" y="320"/>
                    </a:lnTo>
                    <a:lnTo>
                      <a:pt x="88" y="320"/>
                    </a:lnTo>
                    <a:lnTo>
                      <a:pt x="89" y="320"/>
                    </a:lnTo>
                    <a:lnTo>
                      <a:pt x="89" y="321"/>
                    </a:lnTo>
                    <a:lnTo>
                      <a:pt x="89" y="323"/>
                    </a:lnTo>
                    <a:lnTo>
                      <a:pt x="89" y="324"/>
                    </a:lnTo>
                    <a:lnTo>
                      <a:pt x="89" y="325"/>
                    </a:lnTo>
                    <a:lnTo>
                      <a:pt x="91" y="325"/>
                    </a:lnTo>
                    <a:lnTo>
                      <a:pt x="91" y="326"/>
                    </a:lnTo>
                    <a:lnTo>
                      <a:pt x="91" y="328"/>
                    </a:lnTo>
                    <a:lnTo>
                      <a:pt x="91" y="329"/>
                    </a:lnTo>
                    <a:lnTo>
                      <a:pt x="92" y="329"/>
                    </a:lnTo>
                    <a:lnTo>
                      <a:pt x="92" y="330"/>
                    </a:lnTo>
                    <a:lnTo>
                      <a:pt x="92" y="331"/>
                    </a:lnTo>
                    <a:lnTo>
                      <a:pt x="92" y="333"/>
                    </a:lnTo>
                    <a:lnTo>
                      <a:pt x="92" y="334"/>
                    </a:lnTo>
                    <a:lnTo>
                      <a:pt x="92" y="335"/>
                    </a:lnTo>
                    <a:lnTo>
                      <a:pt x="93" y="335"/>
                    </a:lnTo>
                    <a:lnTo>
                      <a:pt x="92" y="335"/>
                    </a:lnTo>
                    <a:lnTo>
                      <a:pt x="92" y="336"/>
                    </a:lnTo>
                    <a:lnTo>
                      <a:pt x="92" y="338"/>
                    </a:lnTo>
                    <a:lnTo>
                      <a:pt x="92" y="339"/>
                    </a:lnTo>
                    <a:lnTo>
                      <a:pt x="91" y="339"/>
                    </a:lnTo>
                    <a:lnTo>
                      <a:pt x="91" y="340"/>
                    </a:lnTo>
                    <a:lnTo>
                      <a:pt x="91" y="341"/>
                    </a:lnTo>
                    <a:lnTo>
                      <a:pt x="89" y="340"/>
                    </a:lnTo>
                    <a:lnTo>
                      <a:pt x="88" y="340"/>
                    </a:lnTo>
                    <a:lnTo>
                      <a:pt x="87" y="340"/>
                    </a:lnTo>
                    <a:lnTo>
                      <a:pt x="87" y="341"/>
                    </a:lnTo>
                    <a:lnTo>
                      <a:pt x="87" y="343"/>
                    </a:lnTo>
                    <a:lnTo>
                      <a:pt x="87" y="344"/>
                    </a:lnTo>
                    <a:lnTo>
                      <a:pt x="87" y="345"/>
                    </a:lnTo>
                    <a:lnTo>
                      <a:pt x="87" y="346"/>
                    </a:lnTo>
                    <a:lnTo>
                      <a:pt x="88" y="346"/>
                    </a:lnTo>
                    <a:lnTo>
                      <a:pt x="88" y="347"/>
                    </a:lnTo>
                    <a:lnTo>
                      <a:pt x="88" y="349"/>
                    </a:lnTo>
                    <a:lnTo>
                      <a:pt x="89" y="349"/>
                    </a:lnTo>
                    <a:lnTo>
                      <a:pt x="89" y="350"/>
                    </a:lnTo>
                    <a:lnTo>
                      <a:pt x="89" y="351"/>
                    </a:lnTo>
                    <a:lnTo>
                      <a:pt x="91" y="351"/>
                    </a:lnTo>
                    <a:lnTo>
                      <a:pt x="92" y="352"/>
                    </a:lnTo>
                    <a:lnTo>
                      <a:pt x="93" y="354"/>
                    </a:lnTo>
                    <a:lnTo>
                      <a:pt x="93" y="355"/>
                    </a:lnTo>
                    <a:lnTo>
                      <a:pt x="94" y="356"/>
                    </a:lnTo>
                    <a:lnTo>
                      <a:pt x="96" y="356"/>
                    </a:lnTo>
                    <a:lnTo>
                      <a:pt x="97" y="357"/>
                    </a:lnTo>
                    <a:lnTo>
                      <a:pt x="98" y="359"/>
                    </a:lnTo>
                    <a:lnTo>
                      <a:pt x="99" y="360"/>
                    </a:lnTo>
                    <a:lnTo>
                      <a:pt x="99" y="361"/>
                    </a:lnTo>
                    <a:lnTo>
                      <a:pt x="101" y="361"/>
                    </a:lnTo>
                    <a:lnTo>
                      <a:pt x="102" y="362"/>
                    </a:lnTo>
                    <a:lnTo>
                      <a:pt x="102" y="364"/>
                    </a:lnTo>
                    <a:lnTo>
                      <a:pt x="103" y="364"/>
                    </a:lnTo>
                    <a:lnTo>
                      <a:pt x="104" y="364"/>
                    </a:lnTo>
                    <a:lnTo>
                      <a:pt x="105" y="365"/>
                    </a:lnTo>
                    <a:lnTo>
                      <a:pt x="105" y="366"/>
                    </a:lnTo>
                    <a:lnTo>
                      <a:pt x="104" y="367"/>
                    </a:lnTo>
                    <a:lnTo>
                      <a:pt x="103" y="369"/>
                    </a:lnTo>
                    <a:lnTo>
                      <a:pt x="103" y="370"/>
                    </a:lnTo>
                    <a:lnTo>
                      <a:pt x="103" y="371"/>
                    </a:lnTo>
                    <a:lnTo>
                      <a:pt x="104" y="371"/>
                    </a:lnTo>
                    <a:lnTo>
                      <a:pt x="104" y="372"/>
                    </a:lnTo>
                    <a:lnTo>
                      <a:pt x="105" y="372"/>
                    </a:lnTo>
                    <a:lnTo>
                      <a:pt x="107" y="372"/>
                    </a:lnTo>
                    <a:lnTo>
                      <a:pt x="108" y="373"/>
                    </a:lnTo>
                    <a:lnTo>
                      <a:pt x="109" y="373"/>
                    </a:lnTo>
                    <a:lnTo>
                      <a:pt x="108" y="375"/>
                    </a:lnTo>
                    <a:lnTo>
                      <a:pt x="108" y="376"/>
                    </a:lnTo>
                    <a:lnTo>
                      <a:pt x="109" y="377"/>
                    </a:lnTo>
                    <a:lnTo>
                      <a:pt x="109" y="378"/>
                    </a:lnTo>
                    <a:lnTo>
                      <a:pt x="109" y="380"/>
                    </a:lnTo>
                    <a:lnTo>
                      <a:pt x="109" y="381"/>
                    </a:lnTo>
                    <a:lnTo>
                      <a:pt x="109" y="382"/>
                    </a:lnTo>
                    <a:lnTo>
                      <a:pt x="110" y="382"/>
                    </a:lnTo>
                    <a:lnTo>
                      <a:pt x="110" y="383"/>
                    </a:lnTo>
                    <a:lnTo>
                      <a:pt x="110" y="385"/>
                    </a:lnTo>
                    <a:lnTo>
                      <a:pt x="110" y="386"/>
                    </a:lnTo>
                    <a:lnTo>
                      <a:pt x="110" y="387"/>
                    </a:lnTo>
                    <a:lnTo>
                      <a:pt x="110" y="388"/>
                    </a:lnTo>
                    <a:lnTo>
                      <a:pt x="112" y="388"/>
                    </a:lnTo>
                    <a:lnTo>
                      <a:pt x="113" y="388"/>
                    </a:lnTo>
                    <a:lnTo>
                      <a:pt x="114" y="387"/>
                    </a:lnTo>
                    <a:lnTo>
                      <a:pt x="115" y="387"/>
                    </a:lnTo>
                    <a:lnTo>
                      <a:pt x="115" y="388"/>
                    </a:lnTo>
                    <a:lnTo>
                      <a:pt x="115" y="390"/>
                    </a:lnTo>
                    <a:lnTo>
                      <a:pt x="115" y="391"/>
                    </a:lnTo>
                    <a:lnTo>
                      <a:pt x="114" y="391"/>
                    </a:lnTo>
                    <a:lnTo>
                      <a:pt x="113" y="392"/>
                    </a:lnTo>
                    <a:lnTo>
                      <a:pt x="113" y="393"/>
                    </a:lnTo>
                    <a:lnTo>
                      <a:pt x="113" y="395"/>
                    </a:lnTo>
                    <a:lnTo>
                      <a:pt x="113" y="396"/>
                    </a:lnTo>
                    <a:lnTo>
                      <a:pt x="113" y="397"/>
                    </a:lnTo>
                    <a:lnTo>
                      <a:pt x="113" y="398"/>
                    </a:lnTo>
                    <a:lnTo>
                      <a:pt x="113" y="399"/>
                    </a:lnTo>
                    <a:lnTo>
                      <a:pt x="114" y="401"/>
                    </a:lnTo>
                    <a:lnTo>
                      <a:pt x="114" y="402"/>
                    </a:lnTo>
                    <a:lnTo>
                      <a:pt x="115" y="403"/>
                    </a:lnTo>
                    <a:lnTo>
                      <a:pt x="115" y="404"/>
                    </a:lnTo>
                    <a:lnTo>
                      <a:pt x="114" y="404"/>
                    </a:lnTo>
                    <a:lnTo>
                      <a:pt x="114" y="406"/>
                    </a:lnTo>
                    <a:lnTo>
                      <a:pt x="114" y="407"/>
                    </a:lnTo>
                    <a:lnTo>
                      <a:pt x="115" y="407"/>
                    </a:lnTo>
                    <a:lnTo>
                      <a:pt x="115" y="408"/>
                    </a:lnTo>
                    <a:lnTo>
                      <a:pt x="114" y="408"/>
                    </a:lnTo>
                    <a:lnTo>
                      <a:pt x="114" y="409"/>
                    </a:lnTo>
                    <a:lnTo>
                      <a:pt x="114" y="411"/>
                    </a:lnTo>
                    <a:lnTo>
                      <a:pt x="115" y="411"/>
                    </a:lnTo>
                    <a:lnTo>
                      <a:pt x="115" y="412"/>
                    </a:lnTo>
                    <a:lnTo>
                      <a:pt x="115" y="413"/>
                    </a:lnTo>
                    <a:lnTo>
                      <a:pt x="117" y="413"/>
                    </a:lnTo>
                    <a:lnTo>
                      <a:pt x="117" y="414"/>
                    </a:lnTo>
                    <a:lnTo>
                      <a:pt x="117" y="416"/>
                    </a:lnTo>
                    <a:lnTo>
                      <a:pt x="117" y="417"/>
                    </a:lnTo>
                    <a:lnTo>
                      <a:pt x="118" y="417"/>
                    </a:lnTo>
                    <a:lnTo>
                      <a:pt x="118" y="418"/>
                    </a:lnTo>
                    <a:lnTo>
                      <a:pt x="119" y="418"/>
                    </a:lnTo>
                    <a:lnTo>
                      <a:pt x="119" y="419"/>
                    </a:lnTo>
                    <a:lnTo>
                      <a:pt x="118" y="421"/>
                    </a:lnTo>
                    <a:lnTo>
                      <a:pt x="119" y="421"/>
                    </a:lnTo>
                    <a:lnTo>
                      <a:pt x="119" y="422"/>
                    </a:lnTo>
                    <a:lnTo>
                      <a:pt x="120" y="422"/>
                    </a:lnTo>
                    <a:lnTo>
                      <a:pt x="122" y="423"/>
                    </a:lnTo>
                    <a:lnTo>
                      <a:pt x="122" y="424"/>
                    </a:lnTo>
                    <a:lnTo>
                      <a:pt x="122" y="425"/>
                    </a:lnTo>
                    <a:lnTo>
                      <a:pt x="123" y="425"/>
                    </a:lnTo>
                    <a:lnTo>
                      <a:pt x="123" y="427"/>
                    </a:lnTo>
                    <a:lnTo>
                      <a:pt x="123" y="428"/>
                    </a:lnTo>
                    <a:lnTo>
                      <a:pt x="122" y="428"/>
                    </a:lnTo>
                    <a:lnTo>
                      <a:pt x="122" y="429"/>
                    </a:lnTo>
                    <a:lnTo>
                      <a:pt x="123" y="429"/>
                    </a:lnTo>
                    <a:lnTo>
                      <a:pt x="124" y="429"/>
                    </a:lnTo>
                    <a:lnTo>
                      <a:pt x="124" y="430"/>
                    </a:lnTo>
                    <a:lnTo>
                      <a:pt x="123" y="430"/>
                    </a:lnTo>
                    <a:lnTo>
                      <a:pt x="123" y="432"/>
                    </a:lnTo>
                    <a:lnTo>
                      <a:pt x="123" y="433"/>
                    </a:lnTo>
                    <a:lnTo>
                      <a:pt x="122" y="433"/>
                    </a:lnTo>
                    <a:lnTo>
                      <a:pt x="122" y="434"/>
                    </a:lnTo>
                    <a:lnTo>
                      <a:pt x="123" y="434"/>
                    </a:lnTo>
                    <a:lnTo>
                      <a:pt x="123" y="435"/>
                    </a:lnTo>
                    <a:lnTo>
                      <a:pt x="124" y="435"/>
                    </a:lnTo>
                    <a:lnTo>
                      <a:pt x="125" y="434"/>
                    </a:lnTo>
                    <a:lnTo>
                      <a:pt x="125" y="435"/>
                    </a:lnTo>
                    <a:lnTo>
                      <a:pt x="127" y="435"/>
                    </a:lnTo>
                    <a:lnTo>
                      <a:pt x="127" y="437"/>
                    </a:lnTo>
                    <a:lnTo>
                      <a:pt x="127" y="438"/>
                    </a:lnTo>
                    <a:lnTo>
                      <a:pt x="128" y="439"/>
                    </a:lnTo>
                    <a:lnTo>
                      <a:pt x="128" y="440"/>
                    </a:lnTo>
                    <a:lnTo>
                      <a:pt x="128" y="442"/>
                    </a:lnTo>
                    <a:lnTo>
                      <a:pt x="128" y="443"/>
                    </a:lnTo>
                    <a:lnTo>
                      <a:pt x="128" y="444"/>
                    </a:lnTo>
                    <a:lnTo>
                      <a:pt x="129" y="444"/>
                    </a:lnTo>
                    <a:lnTo>
                      <a:pt x="129" y="445"/>
                    </a:lnTo>
                    <a:lnTo>
                      <a:pt x="129" y="447"/>
                    </a:lnTo>
                    <a:lnTo>
                      <a:pt x="129" y="448"/>
                    </a:lnTo>
                    <a:lnTo>
                      <a:pt x="129" y="449"/>
                    </a:lnTo>
                    <a:lnTo>
                      <a:pt x="130" y="449"/>
                    </a:lnTo>
                    <a:lnTo>
                      <a:pt x="130" y="450"/>
                    </a:lnTo>
                    <a:lnTo>
                      <a:pt x="129" y="450"/>
                    </a:lnTo>
                    <a:lnTo>
                      <a:pt x="129" y="451"/>
                    </a:lnTo>
                    <a:lnTo>
                      <a:pt x="129" y="453"/>
                    </a:lnTo>
                    <a:lnTo>
                      <a:pt x="129" y="454"/>
                    </a:lnTo>
                    <a:lnTo>
                      <a:pt x="129" y="455"/>
                    </a:lnTo>
                    <a:lnTo>
                      <a:pt x="129" y="456"/>
                    </a:lnTo>
                    <a:lnTo>
                      <a:pt x="129" y="458"/>
                    </a:lnTo>
                    <a:lnTo>
                      <a:pt x="129" y="459"/>
                    </a:lnTo>
                    <a:lnTo>
                      <a:pt x="128" y="460"/>
                    </a:lnTo>
                    <a:lnTo>
                      <a:pt x="128" y="461"/>
                    </a:lnTo>
                    <a:lnTo>
                      <a:pt x="129" y="461"/>
                    </a:lnTo>
                    <a:lnTo>
                      <a:pt x="129" y="463"/>
                    </a:lnTo>
                    <a:lnTo>
                      <a:pt x="128" y="463"/>
                    </a:lnTo>
                    <a:lnTo>
                      <a:pt x="128" y="464"/>
                    </a:lnTo>
                    <a:lnTo>
                      <a:pt x="128" y="465"/>
                    </a:lnTo>
                    <a:lnTo>
                      <a:pt x="128" y="466"/>
                    </a:lnTo>
                    <a:lnTo>
                      <a:pt x="128" y="468"/>
                    </a:lnTo>
                    <a:lnTo>
                      <a:pt x="128" y="469"/>
                    </a:lnTo>
                    <a:lnTo>
                      <a:pt x="128" y="470"/>
                    </a:lnTo>
                    <a:lnTo>
                      <a:pt x="129" y="470"/>
                    </a:lnTo>
                    <a:lnTo>
                      <a:pt x="129" y="471"/>
                    </a:lnTo>
                    <a:lnTo>
                      <a:pt x="130" y="471"/>
                    </a:lnTo>
                    <a:lnTo>
                      <a:pt x="130" y="473"/>
                    </a:lnTo>
                    <a:lnTo>
                      <a:pt x="131" y="473"/>
                    </a:lnTo>
                    <a:lnTo>
                      <a:pt x="131" y="474"/>
                    </a:lnTo>
                    <a:lnTo>
                      <a:pt x="131" y="475"/>
                    </a:lnTo>
                    <a:lnTo>
                      <a:pt x="131" y="476"/>
                    </a:lnTo>
                    <a:lnTo>
                      <a:pt x="131" y="477"/>
                    </a:lnTo>
                    <a:lnTo>
                      <a:pt x="131" y="479"/>
                    </a:lnTo>
                    <a:lnTo>
                      <a:pt x="131" y="480"/>
                    </a:lnTo>
                    <a:lnTo>
                      <a:pt x="133" y="481"/>
                    </a:lnTo>
                    <a:lnTo>
                      <a:pt x="134" y="480"/>
                    </a:lnTo>
                    <a:lnTo>
                      <a:pt x="135" y="479"/>
                    </a:lnTo>
                    <a:lnTo>
                      <a:pt x="138" y="479"/>
                    </a:lnTo>
                    <a:lnTo>
                      <a:pt x="139" y="477"/>
                    </a:lnTo>
                    <a:lnTo>
                      <a:pt x="140" y="477"/>
                    </a:lnTo>
                    <a:lnTo>
                      <a:pt x="141" y="476"/>
                    </a:lnTo>
                    <a:lnTo>
                      <a:pt x="143" y="476"/>
                    </a:lnTo>
                    <a:lnTo>
                      <a:pt x="144" y="476"/>
                    </a:lnTo>
                    <a:lnTo>
                      <a:pt x="145" y="476"/>
                    </a:lnTo>
                    <a:lnTo>
                      <a:pt x="146" y="475"/>
                    </a:lnTo>
                    <a:lnTo>
                      <a:pt x="148" y="475"/>
                    </a:lnTo>
                    <a:lnTo>
                      <a:pt x="149" y="474"/>
                    </a:lnTo>
                    <a:lnTo>
                      <a:pt x="150" y="474"/>
                    </a:lnTo>
                    <a:lnTo>
                      <a:pt x="151" y="474"/>
                    </a:lnTo>
                    <a:lnTo>
                      <a:pt x="151" y="475"/>
                    </a:lnTo>
                    <a:lnTo>
                      <a:pt x="153" y="476"/>
                    </a:lnTo>
                    <a:lnTo>
                      <a:pt x="153" y="477"/>
                    </a:lnTo>
                    <a:lnTo>
                      <a:pt x="153" y="479"/>
                    </a:lnTo>
                    <a:lnTo>
                      <a:pt x="154" y="479"/>
                    </a:lnTo>
                    <a:lnTo>
                      <a:pt x="154" y="480"/>
                    </a:lnTo>
                    <a:lnTo>
                      <a:pt x="155" y="480"/>
                    </a:lnTo>
                    <a:lnTo>
                      <a:pt x="156" y="480"/>
                    </a:lnTo>
                    <a:lnTo>
                      <a:pt x="156" y="481"/>
                    </a:lnTo>
                    <a:lnTo>
                      <a:pt x="157" y="481"/>
                    </a:lnTo>
                    <a:lnTo>
                      <a:pt x="159" y="481"/>
                    </a:lnTo>
                    <a:lnTo>
                      <a:pt x="160" y="481"/>
                    </a:lnTo>
                    <a:lnTo>
                      <a:pt x="161" y="481"/>
                    </a:lnTo>
                    <a:lnTo>
                      <a:pt x="161" y="482"/>
                    </a:lnTo>
                    <a:lnTo>
                      <a:pt x="161" y="484"/>
                    </a:lnTo>
                    <a:lnTo>
                      <a:pt x="161" y="485"/>
                    </a:lnTo>
                    <a:lnTo>
                      <a:pt x="160" y="485"/>
                    </a:lnTo>
                    <a:lnTo>
                      <a:pt x="161" y="486"/>
                    </a:lnTo>
                    <a:lnTo>
                      <a:pt x="161" y="487"/>
                    </a:lnTo>
                    <a:lnTo>
                      <a:pt x="162" y="487"/>
                    </a:lnTo>
                    <a:lnTo>
                      <a:pt x="162" y="489"/>
                    </a:lnTo>
                    <a:lnTo>
                      <a:pt x="162" y="490"/>
                    </a:lnTo>
                    <a:lnTo>
                      <a:pt x="164" y="490"/>
                    </a:lnTo>
                    <a:lnTo>
                      <a:pt x="164" y="491"/>
                    </a:lnTo>
                    <a:lnTo>
                      <a:pt x="164" y="492"/>
                    </a:lnTo>
                    <a:lnTo>
                      <a:pt x="164" y="494"/>
                    </a:lnTo>
                    <a:lnTo>
                      <a:pt x="165" y="494"/>
                    </a:lnTo>
                    <a:lnTo>
                      <a:pt x="165" y="495"/>
                    </a:lnTo>
                    <a:lnTo>
                      <a:pt x="165" y="496"/>
                    </a:lnTo>
                    <a:lnTo>
                      <a:pt x="166" y="496"/>
                    </a:lnTo>
                    <a:lnTo>
                      <a:pt x="166" y="497"/>
                    </a:lnTo>
                    <a:lnTo>
                      <a:pt x="167" y="497"/>
                    </a:lnTo>
                    <a:lnTo>
                      <a:pt x="169" y="497"/>
                    </a:lnTo>
                    <a:lnTo>
                      <a:pt x="169" y="499"/>
                    </a:lnTo>
                    <a:lnTo>
                      <a:pt x="167" y="499"/>
                    </a:lnTo>
                    <a:lnTo>
                      <a:pt x="166" y="499"/>
                    </a:lnTo>
                    <a:lnTo>
                      <a:pt x="166" y="500"/>
                    </a:lnTo>
                    <a:lnTo>
                      <a:pt x="166" y="501"/>
                    </a:lnTo>
                    <a:lnTo>
                      <a:pt x="167" y="501"/>
                    </a:lnTo>
                    <a:lnTo>
                      <a:pt x="169" y="502"/>
                    </a:lnTo>
                    <a:lnTo>
                      <a:pt x="169" y="503"/>
                    </a:lnTo>
                    <a:lnTo>
                      <a:pt x="169" y="505"/>
                    </a:lnTo>
                    <a:lnTo>
                      <a:pt x="169" y="506"/>
                    </a:lnTo>
                    <a:lnTo>
                      <a:pt x="169" y="507"/>
                    </a:lnTo>
                    <a:lnTo>
                      <a:pt x="169" y="508"/>
                    </a:lnTo>
                    <a:lnTo>
                      <a:pt x="169" y="510"/>
                    </a:lnTo>
                    <a:lnTo>
                      <a:pt x="169" y="511"/>
                    </a:lnTo>
                    <a:lnTo>
                      <a:pt x="170" y="511"/>
                    </a:lnTo>
                    <a:lnTo>
                      <a:pt x="170" y="512"/>
                    </a:lnTo>
                    <a:lnTo>
                      <a:pt x="171" y="512"/>
                    </a:lnTo>
                    <a:lnTo>
                      <a:pt x="171" y="513"/>
                    </a:lnTo>
                    <a:lnTo>
                      <a:pt x="170" y="513"/>
                    </a:lnTo>
                    <a:lnTo>
                      <a:pt x="170" y="515"/>
                    </a:lnTo>
                    <a:lnTo>
                      <a:pt x="171" y="515"/>
                    </a:lnTo>
                    <a:lnTo>
                      <a:pt x="172" y="513"/>
                    </a:lnTo>
                    <a:lnTo>
                      <a:pt x="174" y="515"/>
                    </a:lnTo>
                    <a:lnTo>
                      <a:pt x="174" y="516"/>
                    </a:lnTo>
                    <a:lnTo>
                      <a:pt x="174" y="517"/>
                    </a:lnTo>
                    <a:lnTo>
                      <a:pt x="175" y="517"/>
                    </a:lnTo>
                    <a:lnTo>
                      <a:pt x="175" y="518"/>
                    </a:lnTo>
                    <a:lnTo>
                      <a:pt x="176" y="518"/>
                    </a:lnTo>
                    <a:lnTo>
                      <a:pt x="177" y="518"/>
                    </a:lnTo>
                    <a:lnTo>
                      <a:pt x="179" y="518"/>
                    </a:lnTo>
                    <a:lnTo>
                      <a:pt x="179" y="520"/>
                    </a:lnTo>
                    <a:lnTo>
                      <a:pt x="179" y="521"/>
                    </a:lnTo>
                    <a:lnTo>
                      <a:pt x="180" y="521"/>
                    </a:lnTo>
                    <a:lnTo>
                      <a:pt x="180" y="522"/>
                    </a:lnTo>
                    <a:lnTo>
                      <a:pt x="181" y="522"/>
                    </a:lnTo>
                    <a:lnTo>
                      <a:pt x="182" y="522"/>
                    </a:lnTo>
                    <a:lnTo>
                      <a:pt x="182" y="523"/>
                    </a:lnTo>
                    <a:lnTo>
                      <a:pt x="183" y="523"/>
                    </a:lnTo>
                    <a:lnTo>
                      <a:pt x="183" y="525"/>
                    </a:lnTo>
                    <a:lnTo>
                      <a:pt x="182" y="525"/>
                    </a:lnTo>
                    <a:lnTo>
                      <a:pt x="182" y="526"/>
                    </a:lnTo>
                    <a:lnTo>
                      <a:pt x="182" y="527"/>
                    </a:lnTo>
                    <a:lnTo>
                      <a:pt x="182" y="528"/>
                    </a:lnTo>
                    <a:lnTo>
                      <a:pt x="183" y="528"/>
                    </a:lnTo>
                    <a:lnTo>
                      <a:pt x="185" y="528"/>
                    </a:lnTo>
                    <a:lnTo>
                      <a:pt x="185" y="529"/>
                    </a:lnTo>
                    <a:lnTo>
                      <a:pt x="185" y="531"/>
                    </a:lnTo>
                    <a:lnTo>
                      <a:pt x="185" y="532"/>
                    </a:lnTo>
                    <a:lnTo>
                      <a:pt x="185" y="533"/>
                    </a:lnTo>
                    <a:lnTo>
                      <a:pt x="186" y="533"/>
                    </a:lnTo>
                    <a:lnTo>
                      <a:pt x="187" y="534"/>
                    </a:lnTo>
                    <a:lnTo>
                      <a:pt x="190" y="536"/>
                    </a:lnTo>
                    <a:lnTo>
                      <a:pt x="191" y="536"/>
                    </a:lnTo>
                    <a:lnTo>
                      <a:pt x="192" y="536"/>
                    </a:lnTo>
                    <a:lnTo>
                      <a:pt x="193" y="536"/>
                    </a:lnTo>
                    <a:lnTo>
                      <a:pt x="195" y="536"/>
                    </a:lnTo>
                    <a:lnTo>
                      <a:pt x="196" y="536"/>
                    </a:lnTo>
                    <a:lnTo>
                      <a:pt x="196" y="537"/>
                    </a:lnTo>
                    <a:lnTo>
                      <a:pt x="197" y="537"/>
                    </a:lnTo>
                    <a:lnTo>
                      <a:pt x="197" y="538"/>
                    </a:lnTo>
                    <a:lnTo>
                      <a:pt x="198" y="538"/>
                    </a:lnTo>
                    <a:lnTo>
                      <a:pt x="200" y="539"/>
                    </a:lnTo>
                    <a:lnTo>
                      <a:pt x="201" y="539"/>
                    </a:lnTo>
                    <a:lnTo>
                      <a:pt x="202" y="541"/>
                    </a:lnTo>
                    <a:lnTo>
                      <a:pt x="203" y="541"/>
                    </a:lnTo>
                    <a:lnTo>
                      <a:pt x="205" y="541"/>
                    </a:lnTo>
                    <a:lnTo>
                      <a:pt x="205" y="542"/>
                    </a:lnTo>
                    <a:lnTo>
                      <a:pt x="206" y="542"/>
                    </a:lnTo>
                    <a:lnTo>
                      <a:pt x="207" y="542"/>
                    </a:lnTo>
                    <a:lnTo>
                      <a:pt x="208" y="542"/>
                    </a:lnTo>
                    <a:lnTo>
                      <a:pt x="209" y="542"/>
                    </a:lnTo>
                    <a:lnTo>
                      <a:pt x="211" y="543"/>
                    </a:lnTo>
                    <a:lnTo>
                      <a:pt x="211" y="544"/>
                    </a:lnTo>
                    <a:lnTo>
                      <a:pt x="212" y="544"/>
                    </a:lnTo>
                    <a:lnTo>
                      <a:pt x="213" y="546"/>
                    </a:lnTo>
                    <a:lnTo>
                      <a:pt x="213" y="547"/>
                    </a:lnTo>
                    <a:lnTo>
                      <a:pt x="214" y="547"/>
                    </a:lnTo>
                    <a:lnTo>
                      <a:pt x="216" y="547"/>
                    </a:lnTo>
                    <a:lnTo>
                      <a:pt x="217" y="547"/>
                    </a:lnTo>
                    <a:lnTo>
                      <a:pt x="217" y="548"/>
                    </a:lnTo>
                    <a:lnTo>
                      <a:pt x="218" y="548"/>
                    </a:lnTo>
                    <a:lnTo>
                      <a:pt x="218" y="549"/>
                    </a:lnTo>
                    <a:lnTo>
                      <a:pt x="218" y="551"/>
                    </a:lnTo>
                    <a:lnTo>
                      <a:pt x="219" y="551"/>
                    </a:lnTo>
                    <a:lnTo>
                      <a:pt x="219" y="552"/>
                    </a:lnTo>
                    <a:lnTo>
                      <a:pt x="219" y="553"/>
                    </a:lnTo>
                    <a:lnTo>
                      <a:pt x="219" y="554"/>
                    </a:lnTo>
                    <a:lnTo>
                      <a:pt x="221" y="555"/>
                    </a:lnTo>
                    <a:lnTo>
                      <a:pt x="221" y="557"/>
                    </a:lnTo>
                    <a:lnTo>
                      <a:pt x="221" y="558"/>
                    </a:lnTo>
                    <a:lnTo>
                      <a:pt x="221" y="559"/>
                    </a:lnTo>
                    <a:lnTo>
                      <a:pt x="222" y="560"/>
                    </a:lnTo>
                    <a:lnTo>
                      <a:pt x="222" y="562"/>
                    </a:lnTo>
                    <a:lnTo>
                      <a:pt x="222" y="563"/>
                    </a:lnTo>
                    <a:lnTo>
                      <a:pt x="223" y="563"/>
                    </a:lnTo>
                    <a:lnTo>
                      <a:pt x="223" y="564"/>
                    </a:lnTo>
                    <a:lnTo>
                      <a:pt x="224" y="564"/>
                    </a:lnTo>
                    <a:lnTo>
                      <a:pt x="226" y="564"/>
                    </a:lnTo>
                    <a:lnTo>
                      <a:pt x="226" y="565"/>
                    </a:lnTo>
                    <a:lnTo>
                      <a:pt x="227" y="565"/>
                    </a:lnTo>
                    <a:lnTo>
                      <a:pt x="227" y="567"/>
                    </a:lnTo>
                    <a:lnTo>
                      <a:pt x="228" y="567"/>
                    </a:lnTo>
                    <a:lnTo>
                      <a:pt x="229" y="567"/>
                    </a:lnTo>
                    <a:lnTo>
                      <a:pt x="229" y="568"/>
                    </a:lnTo>
                    <a:lnTo>
                      <a:pt x="231" y="568"/>
                    </a:lnTo>
                    <a:lnTo>
                      <a:pt x="231" y="569"/>
                    </a:lnTo>
                    <a:lnTo>
                      <a:pt x="232" y="569"/>
                    </a:lnTo>
                    <a:lnTo>
                      <a:pt x="232" y="570"/>
                    </a:lnTo>
                    <a:lnTo>
                      <a:pt x="233" y="570"/>
                    </a:lnTo>
                    <a:lnTo>
                      <a:pt x="234" y="570"/>
                    </a:lnTo>
                    <a:lnTo>
                      <a:pt x="235" y="570"/>
                    </a:lnTo>
                    <a:lnTo>
                      <a:pt x="237" y="570"/>
                    </a:lnTo>
                    <a:lnTo>
                      <a:pt x="237" y="572"/>
                    </a:lnTo>
                    <a:lnTo>
                      <a:pt x="238" y="572"/>
                    </a:lnTo>
                    <a:lnTo>
                      <a:pt x="239" y="572"/>
                    </a:lnTo>
                    <a:lnTo>
                      <a:pt x="240" y="572"/>
                    </a:lnTo>
                    <a:lnTo>
                      <a:pt x="240" y="573"/>
                    </a:lnTo>
                    <a:lnTo>
                      <a:pt x="240" y="574"/>
                    </a:lnTo>
                    <a:lnTo>
                      <a:pt x="242" y="574"/>
                    </a:lnTo>
                    <a:lnTo>
                      <a:pt x="242" y="575"/>
                    </a:lnTo>
                    <a:lnTo>
                      <a:pt x="242" y="577"/>
                    </a:lnTo>
                    <a:lnTo>
                      <a:pt x="242" y="578"/>
                    </a:lnTo>
                    <a:lnTo>
                      <a:pt x="242" y="579"/>
                    </a:lnTo>
                    <a:lnTo>
                      <a:pt x="243" y="579"/>
                    </a:lnTo>
                    <a:lnTo>
                      <a:pt x="243" y="580"/>
                    </a:lnTo>
                    <a:lnTo>
                      <a:pt x="243" y="581"/>
                    </a:lnTo>
                    <a:lnTo>
                      <a:pt x="243" y="583"/>
                    </a:lnTo>
                    <a:lnTo>
                      <a:pt x="244" y="583"/>
                    </a:lnTo>
                    <a:lnTo>
                      <a:pt x="244" y="584"/>
                    </a:lnTo>
                    <a:lnTo>
                      <a:pt x="244" y="585"/>
                    </a:lnTo>
                    <a:lnTo>
                      <a:pt x="244" y="586"/>
                    </a:lnTo>
                    <a:lnTo>
                      <a:pt x="244" y="588"/>
                    </a:lnTo>
                    <a:lnTo>
                      <a:pt x="244" y="589"/>
                    </a:lnTo>
                    <a:lnTo>
                      <a:pt x="245" y="589"/>
                    </a:lnTo>
                    <a:lnTo>
                      <a:pt x="245" y="590"/>
                    </a:lnTo>
                    <a:lnTo>
                      <a:pt x="245" y="591"/>
                    </a:lnTo>
                    <a:lnTo>
                      <a:pt x="245" y="593"/>
                    </a:lnTo>
                    <a:lnTo>
                      <a:pt x="247" y="593"/>
                    </a:lnTo>
                    <a:lnTo>
                      <a:pt x="247" y="594"/>
                    </a:lnTo>
                    <a:lnTo>
                      <a:pt x="248" y="594"/>
                    </a:lnTo>
                    <a:lnTo>
                      <a:pt x="248" y="595"/>
                    </a:lnTo>
                    <a:lnTo>
                      <a:pt x="249" y="595"/>
                    </a:lnTo>
                    <a:lnTo>
                      <a:pt x="249" y="596"/>
                    </a:lnTo>
                    <a:lnTo>
                      <a:pt x="249" y="598"/>
                    </a:lnTo>
                    <a:lnTo>
                      <a:pt x="250" y="598"/>
                    </a:lnTo>
                    <a:lnTo>
                      <a:pt x="250" y="599"/>
                    </a:lnTo>
                    <a:lnTo>
                      <a:pt x="252" y="599"/>
                    </a:lnTo>
                    <a:lnTo>
                      <a:pt x="253" y="599"/>
                    </a:lnTo>
                    <a:lnTo>
                      <a:pt x="254" y="599"/>
                    </a:lnTo>
                    <a:lnTo>
                      <a:pt x="254" y="600"/>
                    </a:lnTo>
                    <a:lnTo>
                      <a:pt x="254" y="601"/>
                    </a:lnTo>
                    <a:lnTo>
                      <a:pt x="254" y="603"/>
                    </a:lnTo>
                    <a:lnTo>
                      <a:pt x="254" y="604"/>
                    </a:lnTo>
                    <a:lnTo>
                      <a:pt x="255" y="604"/>
                    </a:lnTo>
                    <a:lnTo>
                      <a:pt x="255" y="605"/>
                    </a:lnTo>
                    <a:lnTo>
                      <a:pt x="255" y="606"/>
                    </a:lnTo>
                    <a:lnTo>
                      <a:pt x="255" y="607"/>
                    </a:lnTo>
                    <a:lnTo>
                      <a:pt x="257" y="607"/>
                    </a:lnTo>
                    <a:lnTo>
                      <a:pt x="257" y="609"/>
                    </a:lnTo>
                    <a:lnTo>
                      <a:pt x="257" y="610"/>
                    </a:lnTo>
                    <a:lnTo>
                      <a:pt x="257" y="611"/>
                    </a:lnTo>
                    <a:lnTo>
                      <a:pt x="257" y="612"/>
                    </a:lnTo>
                    <a:lnTo>
                      <a:pt x="258" y="612"/>
                    </a:lnTo>
                    <a:lnTo>
                      <a:pt x="258" y="614"/>
                    </a:lnTo>
                    <a:lnTo>
                      <a:pt x="258" y="615"/>
                    </a:lnTo>
                    <a:lnTo>
                      <a:pt x="258" y="616"/>
                    </a:lnTo>
                    <a:lnTo>
                      <a:pt x="259" y="616"/>
                    </a:lnTo>
                    <a:lnTo>
                      <a:pt x="260" y="616"/>
                    </a:lnTo>
                    <a:lnTo>
                      <a:pt x="261" y="616"/>
                    </a:lnTo>
                    <a:lnTo>
                      <a:pt x="261" y="617"/>
                    </a:lnTo>
                    <a:lnTo>
                      <a:pt x="263" y="617"/>
                    </a:lnTo>
                    <a:lnTo>
                      <a:pt x="263" y="619"/>
                    </a:lnTo>
                    <a:lnTo>
                      <a:pt x="263" y="620"/>
                    </a:lnTo>
                    <a:lnTo>
                      <a:pt x="261" y="620"/>
                    </a:lnTo>
                    <a:lnTo>
                      <a:pt x="260" y="621"/>
                    </a:lnTo>
                    <a:lnTo>
                      <a:pt x="261" y="621"/>
                    </a:lnTo>
                    <a:lnTo>
                      <a:pt x="261" y="622"/>
                    </a:lnTo>
                    <a:lnTo>
                      <a:pt x="261" y="624"/>
                    </a:lnTo>
                    <a:lnTo>
                      <a:pt x="263" y="624"/>
                    </a:lnTo>
                    <a:lnTo>
                      <a:pt x="263" y="625"/>
                    </a:lnTo>
                  </a:path>
                </a:pathLst>
              </a:custGeom>
              <a:noFill/>
              <a:ln w="3175">
                <a:solidFill>
                  <a:srgbClr val="6E6E6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ea typeface="MS PGothic" pitchFamily="34" charset="-128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05341" y="2956509"/>
                <a:ext cx="2397573" cy="12729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ea typeface="MS PGothic" pitchFamily="34" charset="-128"/>
                  </a:rPr>
                  <a:t>Semi-arid, seasonal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ea typeface="MS PGothic" pitchFamily="34" charset="-128"/>
                  </a:rPr>
                  <a:t>1%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77818" y="4175574"/>
                <a:ext cx="1519277" cy="89077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ea typeface="MS PGothic" pitchFamily="34" charset="-128"/>
                  </a:rPr>
                  <a:t>Low risk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ea typeface="MS PGothic" pitchFamily="34" charset="-128"/>
                  </a:rPr>
                  <a:t>&lt;1%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37472" y="5819234"/>
                <a:ext cx="1658728" cy="12715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ea typeface="MS PGothic" pitchFamily="34" charset="-128"/>
                  </a:rPr>
                  <a:t>Coast endemic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ea typeface="MS PGothic" pitchFamily="34" charset="-128"/>
                  </a:rPr>
                  <a:t>8%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5469883" y="6070926"/>
                <a:ext cx="626304" cy="1860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1270" idx="55"/>
              </p:cNvCxnSpPr>
              <p:nvPr/>
            </p:nvCxnSpPr>
            <p:spPr>
              <a:xfrm>
                <a:off x="6242978" y="5377131"/>
                <a:ext cx="4893" cy="4771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37428" y="4341910"/>
                <a:ext cx="1761481" cy="12729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ea typeface="MS PGothic" pitchFamily="34" charset="-128"/>
                  </a:rPr>
                  <a:t>Lake endemic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ea typeface="MS PGothic" pitchFamily="34" charset="-128"/>
                  </a:rPr>
                  <a:t>27%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V="1">
                <a:off x="1995851" y="4177763"/>
                <a:ext cx="611625" cy="3107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863119" y="2995905"/>
                <a:ext cx="1991453" cy="12715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ea typeface="MS PGothic" pitchFamily="34" charset="-128"/>
                  </a:rPr>
                  <a:t>Highland epidemic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ea typeface="MS PGothic" pitchFamily="34" charset="-128"/>
                  </a:rPr>
                  <a:t>3% </a:t>
                </a:r>
                <a:r>
                  <a:rPr lang="en-US" b="1" dirty="0">
                    <a:solidFill>
                      <a:prstClr val="white"/>
                    </a:solidFill>
                    <a:ea typeface="MS PGothic" pitchFamily="34" charset="-128"/>
                  </a:rPr>
                  <a:t> </a:t>
                </a:r>
                <a:endParaRPr lang="en-US" b="1" dirty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372612" y="3280426"/>
                <a:ext cx="567588" cy="3239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85727" y="1147237"/>
            <a:ext cx="383820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 of prev</a:t>
            </a:r>
            <a:r>
              <a:rPr lang="en-US" sz="2400" dirty="0" smtClean="0"/>
              <a:t>alence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Kenya Malaria indicator Survey,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of policies such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test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 tre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t, introduction of community c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gement of 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Intensification of IRS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nd LLIN distribution between 2010 to present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526602" y="5990259"/>
            <a:ext cx="2514600" cy="728365"/>
            <a:chOff x="7543800" y="6472535"/>
            <a:chExt cx="2514600" cy="728365"/>
          </a:xfrm>
        </p:grpSpPr>
        <p:sp>
          <p:nvSpPr>
            <p:cNvPr id="34" name="Rectangle 33"/>
            <p:cNvSpPr/>
            <p:nvPr/>
          </p:nvSpPr>
          <p:spPr>
            <a:xfrm>
              <a:off x="7543800" y="6515100"/>
              <a:ext cx="2514600" cy="685800"/>
            </a:xfrm>
            <a:prstGeom prst="rect">
              <a:avLst/>
            </a:prstGeom>
            <a:solidFill>
              <a:srgbClr val="DC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7620000" y="647253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269875" algn="l"/>
                </a:tabLst>
              </a:pPr>
              <a:r>
                <a:rPr lang="en-GB" altLang="en-US" sz="1600" b="1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www.amref.org</a:t>
              </a:r>
              <a:endParaRPr lang="en-GB" altLang="en-US" sz="16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1712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7709562" cy="73183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m</a:t>
            </a: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gement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tegy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2009- 2018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4663" y="1179513"/>
            <a:ext cx="8669337" cy="52070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100% of all suspected malaria cases presenting to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provider managed according to the national malaria treatment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4099" name="Picture 3" descr="C:\Users\mable.jerop\Desktop\mable.jerop\Downloads\8Z1A4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400453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able.jerop\Desktop\Amref documents\IRDO PIctures-Nov 2016\IRDO PIctures-Nov 2016\CHV testing a client during routine rotation at the facility for mentorsh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096344" cy="355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526602" y="5990259"/>
            <a:ext cx="2514600" cy="728365"/>
            <a:chOff x="7543800" y="6472535"/>
            <a:chExt cx="2514600" cy="728365"/>
          </a:xfrm>
        </p:grpSpPr>
        <p:sp>
          <p:nvSpPr>
            <p:cNvPr id="13" name="Rectangle 12"/>
            <p:cNvSpPr/>
            <p:nvPr/>
          </p:nvSpPr>
          <p:spPr>
            <a:xfrm>
              <a:off x="7543800" y="6515100"/>
              <a:ext cx="2514600" cy="685800"/>
            </a:xfrm>
            <a:prstGeom prst="rect">
              <a:avLst/>
            </a:prstGeom>
            <a:solidFill>
              <a:srgbClr val="DC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7620000" y="647253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269875" algn="l"/>
                </a:tabLst>
              </a:pPr>
              <a:r>
                <a:rPr lang="en-GB" altLang="en-US" sz="1600" b="1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www.amref.org</a:t>
              </a:r>
              <a:endParaRPr lang="en-GB" altLang="en-US" sz="16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5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203002" cy="68761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ckground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1154784"/>
            <a:ext cx="8429642" cy="434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resources for health care are still a crisis in developing countries as global efforts in the fight against malaria continues towards elimination. 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 Saharan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ccounts for the highest m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burden glob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lly- limited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health care providers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Sustaining previous gains requires continued readiness to deliver malaria services in response to actual disease burden, which in turn contributes to health systems strengthening.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26602" y="5990259"/>
            <a:ext cx="2514600" cy="728365"/>
            <a:chOff x="7543800" y="6472535"/>
            <a:chExt cx="2514600" cy="728365"/>
          </a:xfrm>
        </p:grpSpPr>
        <p:sp>
          <p:nvSpPr>
            <p:cNvPr id="6" name="Rectangle 5"/>
            <p:cNvSpPr/>
            <p:nvPr/>
          </p:nvSpPr>
          <p:spPr>
            <a:xfrm>
              <a:off x="7543800" y="6515100"/>
              <a:ext cx="2514600" cy="685800"/>
            </a:xfrm>
            <a:prstGeom prst="rect">
              <a:avLst/>
            </a:prstGeom>
            <a:solidFill>
              <a:srgbClr val="DC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7620000" y="647253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269875" algn="l"/>
                </a:tabLst>
              </a:pPr>
              <a:r>
                <a:rPr lang="en-GB" altLang="en-US" sz="1600" b="1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www.amref.org</a:t>
              </a:r>
              <a:endParaRPr lang="en-GB" altLang="en-US" sz="16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87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1"/>
            <a:ext cx="7920880" cy="9087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1052736"/>
            <a:ext cx="8285626" cy="33242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buNone/>
            </a:pP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This paper seeks to give a cross sectional description of the distribution of healthcare workers at facility and community levels and simulate the ideal quantity </a:t>
            </a:r>
            <a:r>
              <a:rPr lang="en-US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</a:t>
            </a:r>
            <a:r>
              <a:rPr lang="en-US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distribution of health workers considering factors as malaria prevalence and accessibility to care in order to achieve the target to pre-elimination in the near future.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26602" y="5990259"/>
            <a:ext cx="2514600" cy="728365"/>
            <a:chOff x="7543800" y="6472535"/>
            <a:chExt cx="2514600" cy="728365"/>
          </a:xfrm>
        </p:grpSpPr>
        <p:sp>
          <p:nvSpPr>
            <p:cNvPr id="5" name="Rectangle 4"/>
            <p:cNvSpPr/>
            <p:nvPr/>
          </p:nvSpPr>
          <p:spPr>
            <a:xfrm>
              <a:off x="7543800" y="6515100"/>
              <a:ext cx="2514600" cy="685800"/>
            </a:xfrm>
            <a:prstGeom prst="rect">
              <a:avLst/>
            </a:prstGeom>
            <a:solidFill>
              <a:srgbClr val="DC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620000" y="647253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269875" algn="l"/>
                </a:tabLst>
              </a:pPr>
              <a:r>
                <a:rPr lang="en-GB" altLang="en-US" sz="1600" b="1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www.amref.org</a:t>
              </a:r>
              <a:endParaRPr lang="en-GB" altLang="en-US" sz="16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4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1050" y="116633"/>
            <a:ext cx="8183438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the p</a:t>
            </a:r>
            <a:r>
              <a:rPr lang="en-US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81050" y="1124744"/>
            <a:ext cx="7886700" cy="182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Demonstrates use of existing data sources to evaluate health system performance and to identify within country variations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26602" y="5990259"/>
            <a:ext cx="2514600" cy="728365"/>
            <a:chOff x="7543800" y="6472535"/>
            <a:chExt cx="2514600" cy="728365"/>
          </a:xfrm>
        </p:grpSpPr>
        <p:sp>
          <p:nvSpPr>
            <p:cNvPr id="6" name="Rectangle 5"/>
            <p:cNvSpPr/>
            <p:nvPr/>
          </p:nvSpPr>
          <p:spPr>
            <a:xfrm>
              <a:off x="7543800" y="6515100"/>
              <a:ext cx="2514600" cy="685800"/>
            </a:xfrm>
            <a:prstGeom prst="rect">
              <a:avLst/>
            </a:prstGeom>
            <a:solidFill>
              <a:srgbClr val="DC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7620000" y="647253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269875" algn="l"/>
                </a:tabLst>
              </a:pPr>
              <a:r>
                <a:rPr lang="en-GB" altLang="en-US" sz="1600" b="1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www.amref.org</a:t>
              </a:r>
              <a:endParaRPr lang="en-GB" altLang="en-US" sz="16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0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9217024" cy="612068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Mapping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distribution of health facilities, healthcare workers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CHVs 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relevance to the catchment population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malaria endemic zones in Kenya</a:t>
            </a:r>
          </a:p>
          <a:p>
            <a:pPr>
              <a:lnSpc>
                <a:spcPct val="114000"/>
              </a:lnSpc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analyzing  malaria case management outcomes based on the routine surveillance of data from health facilities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  <a:p>
            <a:pPr>
              <a:lnSpc>
                <a:spcPct val="114000"/>
              </a:lnSpc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ideal coverage of healthcare workers per population  unit to enable the country achieve its pre elimination targets for case management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26602" y="5990259"/>
            <a:ext cx="2514600" cy="728365"/>
            <a:chOff x="7543800" y="6472535"/>
            <a:chExt cx="2514600" cy="728365"/>
          </a:xfrm>
        </p:grpSpPr>
        <p:sp>
          <p:nvSpPr>
            <p:cNvPr id="6" name="Rectangle 5"/>
            <p:cNvSpPr/>
            <p:nvPr/>
          </p:nvSpPr>
          <p:spPr>
            <a:xfrm>
              <a:off x="7543800" y="6515100"/>
              <a:ext cx="2514600" cy="685800"/>
            </a:xfrm>
            <a:prstGeom prst="rect">
              <a:avLst/>
            </a:prstGeom>
            <a:solidFill>
              <a:srgbClr val="DC1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7620000" y="6472535"/>
              <a:ext cx="16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269875" algn="l"/>
                </a:tabLst>
              </a:pPr>
              <a:r>
                <a:rPr lang="en-GB" altLang="en-US" sz="1600" b="1" dirty="0">
                  <a:solidFill>
                    <a:schemeClr val="bg1"/>
                  </a:solidFill>
                  <a:latin typeface="+mj-lt"/>
                  <a:ea typeface="ＭＳ Ｐゴシック" pitchFamily="34" charset="-128"/>
                  <a:cs typeface="Times New Roman" pitchFamily="18" charset="0"/>
                </a:rPr>
                <a:t>www.amref.org</a:t>
              </a:r>
              <a:endParaRPr lang="en-GB" altLang="en-US" sz="16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547936" y="260649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objectives of the paper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template AHA  -  Read-Only" id="{A28DDC6E-22FB-4C59-BEEE-082931ABD744}" vid="{430C57F3-77F3-4043-8A4C-5AF373FE6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4" ma:contentTypeDescription="Create a new document." ma:contentTypeScope="" ma:versionID="4a8c512ff700f1370f24f1a0421ad245">
  <xsd:schema xmlns:xsd="http://www.w3.org/2001/XMLSchema" xmlns:xs="http://www.w3.org/2001/XMLSchema" xmlns:p="http://schemas.microsoft.com/office/2006/metadata/properties" xmlns:ns2="6d2bc46a-f014-48ed-be59-9d6cf5da36fb" xmlns:ns3="c17fc5fa-0ed1-405d-819e-6760170c3f5c" targetNamespace="http://schemas.microsoft.com/office/2006/metadata/properties" ma:root="true" ma:fieldsID="3fe2412516e8256566b42b6ddf83d34a" ns2:_="" ns3:_="">
    <xsd:import namespace="6d2bc46a-f014-48ed-be59-9d6cf5da36fb"/>
    <xsd:import namespace="c17fc5fa-0ed1-405d-819e-6760170c3f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fc5fa-0ed1-405d-819e-6760170c3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6FCQ3RPYFS27-334089976-491</_dlc_DocId>
    <_dlc_DocIdUrl xmlns="6d2bc46a-f014-48ed-be59-9d6cf5da36fb">
      <Url>https://idmod.sharepoint.com/symposium/_layouts/15/DocIdRedir.aspx?ID=6FCQ3RPYFS27-334089976-491</Url>
      <Description>6FCQ3RPYFS27-334089976-491</Description>
    </_dlc_DocIdUrl>
  </documentManagement>
</p:properties>
</file>

<file path=customXml/itemProps1.xml><?xml version="1.0" encoding="utf-8"?>
<ds:datastoreItem xmlns:ds="http://schemas.openxmlformats.org/officeDocument/2006/customXml" ds:itemID="{8773F73A-0376-4D5D-BD4C-C10A1E45F918}"/>
</file>

<file path=customXml/itemProps2.xml><?xml version="1.0" encoding="utf-8"?>
<ds:datastoreItem xmlns:ds="http://schemas.openxmlformats.org/officeDocument/2006/customXml" ds:itemID="{0CE14375-FB34-4EC4-B562-AE86650690D7}"/>
</file>

<file path=customXml/itemProps3.xml><?xml version="1.0" encoding="utf-8"?>
<ds:datastoreItem xmlns:ds="http://schemas.openxmlformats.org/officeDocument/2006/customXml" ds:itemID="{5CD30D42-5D15-4879-B044-5E8B703865E3}"/>
</file>

<file path=customXml/itemProps4.xml><?xml version="1.0" encoding="utf-8"?>
<ds:datastoreItem xmlns:ds="http://schemas.openxmlformats.org/officeDocument/2006/customXml" ds:itemID="{F85F410A-6978-41B9-8E6F-A6A1D2D9DF16}"/>
</file>

<file path=docProps/app.xml><?xml version="1.0" encoding="utf-8"?>
<Properties xmlns="http://schemas.openxmlformats.org/officeDocument/2006/extended-properties" xmlns:vt="http://schemas.openxmlformats.org/officeDocument/2006/docPropsVTypes">
  <Template>ppt template AHA</Template>
  <TotalTime>2701</TotalTime>
  <Words>588</Words>
  <Application>Microsoft Office PowerPoint</Application>
  <PresentationFormat>On-screen Show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</vt:lpstr>
      <vt:lpstr>PowerPoint Presentation</vt:lpstr>
      <vt:lpstr>Malaria endemic zones in Kenya</vt:lpstr>
      <vt:lpstr>PowerPoint Presentation</vt:lpstr>
      <vt:lpstr>Case management strategy 2009- 2018</vt:lpstr>
      <vt:lpstr>Background</vt:lpstr>
      <vt:lpstr>Objective</vt:lpstr>
      <vt:lpstr>Purpose of the paper.</vt:lpstr>
      <vt:lpstr>PowerPoint Presentation</vt:lpstr>
      <vt:lpstr>Materials, methods and data analysis</vt:lpstr>
      <vt:lpstr>Next steps</vt:lpstr>
      <vt:lpstr>            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Irko Zuurmond</dc:creator>
  <cp:lastModifiedBy>Mable Jerop</cp:lastModifiedBy>
  <cp:revision>77</cp:revision>
  <dcterms:created xsi:type="dcterms:W3CDTF">2018-02-15T10:27:46Z</dcterms:created>
  <dcterms:modified xsi:type="dcterms:W3CDTF">2018-04-16T17:32:42Z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273a999f-2f9c-4f96-9243-94f48efa6484</vt:lpwstr>
  </property>
</Properties>
</file>