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9" r:id="rId2"/>
    <p:sldMasterId id="2147483660" r:id="rId3"/>
    <p:sldMasterId id="2147483675" r:id="rId4"/>
  </p:sldMasterIdLst>
  <p:notesMasterIdLst>
    <p:notesMasterId r:id="rId30"/>
  </p:notesMasterIdLst>
  <p:sldIdLst>
    <p:sldId id="256" r:id="rId5"/>
    <p:sldId id="273" r:id="rId6"/>
    <p:sldId id="286" r:id="rId7"/>
    <p:sldId id="272" r:id="rId8"/>
    <p:sldId id="278" r:id="rId9"/>
    <p:sldId id="289" r:id="rId10"/>
    <p:sldId id="291" r:id="rId11"/>
    <p:sldId id="292" r:id="rId12"/>
    <p:sldId id="296" r:id="rId13"/>
    <p:sldId id="302" r:id="rId14"/>
    <p:sldId id="299" r:id="rId15"/>
    <p:sldId id="300" r:id="rId16"/>
    <p:sldId id="301" r:id="rId17"/>
    <p:sldId id="303" r:id="rId18"/>
    <p:sldId id="304" r:id="rId19"/>
    <p:sldId id="306" r:id="rId20"/>
    <p:sldId id="311" r:id="rId21"/>
    <p:sldId id="312" r:id="rId22"/>
    <p:sldId id="313" r:id="rId23"/>
    <p:sldId id="319" r:id="rId24"/>
    <p:sldId id="305" r:id="rId25"/>
    <p:sldId id="314" r:id="rId26"/>
    <p:sldId id="315" r:id="rId27"/>
    <p:sldId id="283" r:id="rId28"/>
    <p:sldId id="2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73A3"/>
    <a:srgbClr val="DC4F56"/>
    <a:srgbClr val="DC1F1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75DE18-6D0B-8C4D-A4BB-8FAFC2E1097C}" v="795" dt="2019-04-15T16:21:08.8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70"/>
    <p:restoredTop sz="76327" autoAdjust="0"/>
  </p:normalViewPr>
  <p:slideViewPr>
    <p:cSldViewPr snapToGrid="0" snapToObjects="1" showGuides="1">
      <p:cViewPr varScale="1">
        <p:scale>
          <a:sx n="96" d="100"/>
          <a:sy n="96" d="100"/>
        </p:scale>
        <p:origin x="236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oit Raybaud" userId="f84a75b7-b70b-45a3-ac5b-2d9f44c0c8c7" providerId="ADAL" clId="{DDC91074-6F2F-4D15-952E-08339EE07F1C}"/>
    <pc:docChg chg="undo custSel addSld delSld modSld sldOrd modMainMaster">
      <pc:chgData name="Benoit Raybaud" userId="f84a75b7-b70b-45a3-ac5b-2d9f44c0c8c7" providerId="ADAL" clId="{DDC91074-6F2F-4D15-952E-08339EE07F1C}" dt="2019-03-26T23:51:11.639" v="5285" actId="2696"/>
      <pc:docMkLst>
        <pc:docMk/>
      </pc:docMkLst>
      <pc:sldChg chg="modSp">
        <pc:chgData name="Benoit Raybaud" userId="f84a75b7-b70b-45a3-ac5b-2d9f44c0c8c7" providerId="ADAL" clId="{DDC91074-6F2F-4D15-952E-08339EE07F1C}" dt="2019-03-19T17:27:27.286" v="51" actId="20577"/>
        <pc:sldMkLst>
          <pc:docMk/>
          <pc:sldMk cId="3272322541" sldId="256"/>
        </pc:sldMkLst>
        <pc:spChg chg="mod">
          <ac:chgData name="Benoit Raybaud" userId="f84a75b7-b70b-45a3-ac5b-2d9f44c0c8c7" providerId="ADAL" clId="{DDC91074-6F2F-4D15-952E-08339EE07F1C}" dt="2019-03-19T17:27:27.286" v="51" actId="20577"/>
          <ac:spMkLst>
            <pc:docMk/>
            <pc:sldMk cId="3272322541" sldId="256"/>
            <ac:spMk id="2" creationId="{FF155300-E974-6C48-98D6-848EB967C6FC}"/>
          </ac:spMkLst>
        </pc:spChg>
      </pc:sldChg>
      <pc:sldChg chg="modSp">
        <pc:chgData name="Benoit Raybaud" userId="f84a75b7-b70b-45a3-ac5b-2d9f44c0c8c7" providerId="ADAL" clId="{DDC91074-6F2F-4D15-952E-08339EE07F1C}" dt="2019-03-26T20:16:09.017" v="1496" actId="1076"/>
        <pc:sldMkLst>
          <pc:docMk/>
          <pc:sldMk cId="3636515787" sldId="272"/>
        </pc:sldMkLst>
        <pc:spChg chg="mod">
          <ac:chgData name="Benoit Raybaud" userId="f84a75b7-b70b-45a3-ac5b-2d9f44c0c8c7" providerId="ADAL" clId="{DDC91074-6F2F-4D15-952E-08339EE07F1C}" dt="2019-03-26T20:16:09.017" v="1496" actId="1076"/>
          <ac:spMkLst>
            <pc:docMk/>
            <pc:sldMk cId="3636515787" sldId="272"/>
            <ac:spMk id="34" creationId="{C7094E29-238D-DD44-9EC7-0AC0C2126FA2}"/>
          </ac:spMkLst>
        </pc:spChg>
        <pc:grpChg chg="mod">
          <ac:chgData name="Benoit Raybaud" userId="f84a75b7-b70b-45a3-ac5b-2d9f44c0c8c7" providerId="ADAL" clId="{DDC91074-6F2F-4D15-952E-08339EE07F1C}" dt="2019-03-26T20:15:27.376" v="1474" actId="14100"/>
          <ac:grpSpMkLst>
            <pc:docMk/>
            <pc:sldMk cId="3636515787" sldId="272"/>
            <ac:grpSpMk id="58" creationId="{344965DA-613D-B540-AEE9-C106E8912B50}"/>
          </ac:grpSpMkLst>
        </pc:grpChg>
        <pc:picChg chg="mod">
          <ac:chgData name="Benoit Raybaud" userId="f84a75b7-b70b-45a3-ac5b-2d9f44c0c8c7" providerId="ADAL" clId="{DDC91074-6F2F-4D15-952E-08339EE07F1C}" dt="2019-03-26T20:15:33.437" v="1487" actId="1036"/>
          <ac:picMkLst>
            <pc:docMk/>
            <pc:sldMk cId="3636515787" sldId="272"/>
            <ac:picMk id="54" creationId="{4AB4ED5B-91A0-554A-A14B-DC3E029F9B56}"/>
          </ac:picMkLst>
        </pc:picChg>
      </pc:sldChg>
      <pc:sldChg chg="addSp delSp modSp">
        <pc:chgData name="Benoit Raybaud" userId="f84a75b7-b70b-45a3-ac5b-2d9f44c0c8c7" providerId="ADAL" clId="{DDC91074-6F2F-4D15-952E-08339EE07F1C}" dt="2019-03-26T21:46:01.891" v="2287" actId="1076"/>
        <pc:sldMkLst>
          <pc:docMk/>
          <pc:sldMk cId="1945252738" sldId="278"/>
        </pc:sldMkLst>
        <pc:spChg chg="mod">
          <ac:chgData name="Benoit Raybaud" userId="f84a75b7-b70b-45a3-ac5b-2d9f44c0c8c7" providerId="ADAL" clId="{DDC91074-6F2F-4D15-952E-08339EE07F1C}" dt="2019-03-26T21:43:33.215" v="2263" actId="27636"/>
          <ac:spMkLst>
            <pc:docMk/>
            <pc:sldMk cId="1945252738" sldId="278"/>
            <ac:spMk id="2" creationId="{D0DF4C93-08D1-8E46-A347-2D64916E6186}"/>
          </ac:spMkLst>
        </pc:spChg>
        <pc:spChg chg="add mod">
          <ac:chgData name="Benoit Raybaud" userId="f84a75b7-b70b-45a3-ac5b-2d9f44c0c8c7" providerId="ADAL" clId="{DDC91074-6F2F-4D15-952E-08339EE07F1C}" dt="2019-03-26T21:46:01.891" v="2287" actId="1076"/>
          <ac:spMkLst>
            <pc:docMk/>
            <pc:sldMk cId="1945252738" sldId="278"/>
            <ac:spMk id="5" creationId="{AC5F580F-0578-41AC-B93B-233FBBA46CD3}"/>
          </ac:spMkLst>
        </pc:spChg>
        <pc:spChg chg="add del mod">
          <ac:chgData name="Benoit Raybaud" userId="f84a75b7-b70b-45a3-ac5b-2d9f44c0c8c7" providerId="ADAL" clId="{DDC91074-6F2F-4D15-952E-08339EE07F1C}" dt="2019-03-26T20:37:13.122" v="1731" actId="478"/>
          <ac:spMkLst>
            <pc:docMk/>
            <pc:sldMk cId="1945252738" sldId="278"/>
            <ac:spMk id="6" creationId="{74BC4126-4EAB-4109-82DE-1B2F0CD68864}"/>
          </ac:spMkLst>
        </pc:spChg>
        <pc:spChg chg="add mod">
          <ac:chgData name="Benoit Raybaud" userId="f84a75b7-b70b-45a3-ac5b-2d9f44c0c8c7" providerId="ADAL" clId="{DDC91074-6F2F-4D15-952E-08339EE07F1C}" dt="2019-03-26T21:42:18.085" v="2258" actId="1076"/>
          <ac:spMkLst>
            <pc:docMk/>
            <pc:sldMk cId="1945252738" sldId="278"/>
            <ac:spMk id="9" creationId="{E1DF575B-83DE-44F1-8033-8BDCCD89A1FB}"/>
          </ac:spMkLst>
        </pc:spChg>
        <pc:spChg chg="add mod">
          <ac:chgData name="Benoit Raybaud" userId="f84a75b7-b70b-45a3-ac5b-2d9f44c0c8c7" providerId="ADAL" clId="{DDC91074-6F2F-4D15-952E-08339EE07F1C}" dt="2019-03-26T20:18:09.016" v="1508" actId="1076"/>
          <ac:spMkLst>
            <pc:docMk/>
            <pc:sldMk cId="1945252738" sldId="278"/>
            <ac:spMk id="16" creationId="{DA54B74C-FD5C-417B-BB91-925BAD80EF2C}"/>
          </ac:spMkLst>
        </pc:spChg>
        <pc:spChg chg="add mod">
          <ac:chgData name="Benoit Raybaud" userId="f84a75b7-b70b-45a3-ac5b-2d9f44c0c8c7" providerId="ADAL" clId="{DDC91074-6F2F-4D15-952E-08339EE07F1C}" dt="2019-03-26T20:38:08.157" v="1743" actId="3062"/>
          <ac:spMkLst>
            <pc:docMk/>
            <pc:sldMk cId="1945252738" sldId="278"/>
            <ac:spMk id="46" creationId="{3EF28674-BFC8-4B6A-A218-51A038A15D36}"/>
          </ac:spMkLst>
        </pc:spChg>
        <pc:spChg chg="add del mod">
          <ac:chgData name="Benoit Raybaud" userId="f84a75b7-b70b-45a3-ac5b-2d9f44c0c8c7" providerId="ADAL" clId="{DDC91074-6F2F-4D15-952E-08339EE07F1C}" dt="2019-03-26T20:42:54.498" v="1821" actId="478"/>
          <ac:spMkLst>
            <pc:docMk/>
            <pc:sldMk cId="1945252738" sldId="278"/>
            <ac:spMk id="48" creationId="{A924F566-C734-41E5-8BF1-3B1A2DD145B4}"/>
          </ac:spMkLst>
        </pc:spChg>
        <pc:grpChg chg="add mod">
          <ac:chgData name="Benoit Raybaud" userId="f84a75b7-b70b-45a3-ac5b-2d9f44c0c8c7" providerId="ADAL" clId="{DDC91074-6F2F-4D15-952E-08339EE07F1C}" dt="2019-03-26T20:38:11.321" v="1748"/>
          <ac:grpSpMkLst>
            <pc:docMk/>
            <pc:sldMk cId="1945252738" sldId="278"/>
            <ac:grpSpMk id="45" creationId="{0E5E522A-BB16-4394-9F13-468260261A3C}"/>
          </ac:grpSpMkLst>
        </pc:grpChg>
        <pc:picChg chg="add mod">
          <ac:chgData name="Benoit Raybaud" userId="f84a75b7-b70b-45a3-ac5b-2d9f44c0c8c7" providerId="ADAL" clId="{DDC91074-6F2F-4D15-952E-08339EE07F1C}" dt="2019-03-26T21:42:11.315" v="2257" actId="1076"/>
          <ac:picMkLst>
            <pc:docMk/>
            <pc:sldMk cId="1945252738" sldId="278"/>
            <ac:picMk id="4" creationId="{9D22FD05-B7B4-402A-9C2C-5219D565D6EC}"/>
          </ac:picMkLst>
        </pc:picChg>
        <pc:picChg chg="add mod">
          <ac:chgData name="Benoit Raybaud" userId="f84a75b7-b70b-45a3-ac5b-2d9f44c0c8c7" providerId="ADAL" clId="{DDC91074-6F2F-4D15-952E-08339EE07F1C}" dt="2019-03-26T20:16:08.727" v="1495" actId="571"/>
          <ac:picMkLst>
            <pc:docMk/>
            <pc:sldMk cId="1945252738" sldId="278"/>
            <ac:picMk id="12" creationId="{50DAF330-EA7A-4E82-9E5F-649AD9C31F2E}"/>
          </ac:picMkLst>
        </pc:picChg>
        <pc:picChg chg="add mod">
          <ac:chgData name="Benoit Raybaud" userId="f84a75b7-b70b-45a3-ac5b-2d9f44c0c8c7" providerId="ADAL" clId="{DDC91074-6F2F-4D15-952E-08339EE07F1C}" dt="2019-03-26T20:16:08.509" v="1494" actId="571"/>
          <ac:picMkLst>
            <pc:docMk/>
            <pc:sldMk cId="1945252738" sldId="278"/>
            <ac:picMk id="13" creationId="{16A31446-2DD7-4E1D-B3EE-25D1F4472DD8}"/>
          </ac:picMkLst>
        </pc:picChg>
        <pc:picChg chg="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14" creationId="{5B5FB3A6-5C3D-1142-AD15-CA21CEB56FBB}"/>
          </ac:picMkLst>
        </pc:picChg>
        <pc:picChg chg="add mod">
          <ac:chgData name="Benoit Raybaud" userId="f84a75b7-b70b-45a3-ac5b-2d9f44c0c8c7" providerId="ADAL" clId="{DDC91074-6F2F-4D15-952E-08339EE07F1C}" dt="2019-03-26T20:16:07.874" v="1493" actId="571"/>
          <ac:picMkLst>
            <pc:docMk/>
            <pc:sldMk cId="1945252738" sldId="278"/>
            <ac:picMk id="15" creationId="{01712139-014D-433E-9C70-F769E1E1E77A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18" creationId="{D8BE7469-1E82-445C-B6E0-139948904647}"/>
          </ac:picMkLst>
        </pc:picChg>
        <pc:picChg chg="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19" creationId="{56F93CDC-9455-E040-B61D-0F7AA9858D0B}"/>
          </ac:picMkLst>
        </pc:picChg>
        <pc:picChg chg="del mod">
          <ac:chgData name="Benoit Raybaud" userId="f84a75b7-b70b-45a3-ac5b-2d9f44c0c8c7" providerId="ADAL" clId="{DDC91074-6F2F-4D15-952E-08339EE07F1C}" dt="2019-03-26T20:24:53.660" v="1575" actId="478"/>
          <ac:picMkLst>
            <pc:docMk/>
            <pc:sldMk cId="1945252738" sldId="278"/>
            <ac:picMk id="20" creationId="{9AF4A788-2EDF-984E-BD9B-25C07D22264E}"/>
          </ac:picMkLst>
        </pc:picChg>
        <pc:picChg chg="del mod">
          <ac:chgData name="Benoit Raybaud" userId="f84a75b7-b70b-45a3-ac5b-2d9f44c0c8c7" providerId="ADAL" clId="{DDC91074-6F2F-4D15-952E-08339EE07F1C}" dt="2019-03-26T20:30:40.241" v="1663" actId="478"/>
          <ac:picMkLst>
            <pc:docMk/>
            <pc:sldMk cId="1945252738" sldId="278"/>
            <ac:picMk id="21" creationId="{F6EC6A3C-F850-0A45-B827-E3CDBFF12BF6}"/>
          </ac:picMkLst>
        </pc:picChg>
        <pc:picChg chg="del mod">
          <ac:chgData name="Benoit Raybaud" userId="f84a75b7-b70b-45a3-ac5b-2d9f44c0c8c7" providerId="ADAL" clId="{DDC91074-6F2F-4D15-952E-08339EE07F1C}" dt="2019-03-26T20:30:40.241" v="1663" actId="478"/>
          <ac:picMkLst>
            <pc:docMk/>
            <pc:sldMk cId="1945252738" sldId="278"/>
            <ac:picMk id="22" creationId="{0166190B-2574-C542-AB21-7632C08DCA32}"/>
          </ac:picMkLst>
        </pc:picChg>
        <pc:picChg chg="del mod">
          <ac:chgData name="Benoit Raybaud" userId="f84a75b7-b70b-45a3-ac5b-2d9f44c0c8c7" providerId="ADAL" clId="{DDC91074-6F2F-4D15-952E-08339EE07F1C}" dt="2019-03-26T20:30:40.241" v="1663" actId="478"/>
          <ac:picMkLst>
            <pc:docMk/>
            <pc:sldMk cId="1945252738" sldId="278"/>
            <ac:picMk id="23" creationId="{F04AF2D5-13FF-F040-8894-23881D201F73}"/>
          </ac:picMkLst>
        </pc:picChg>
        <pc:picChg chg="del">
          <ac:chgData name="Benoit Raybaud" userId="f84a75b7-b70b-45a3-ac5b-2d9f44c0c8c7" providerId="ADAL" clId="{DDC91074-6F2F-4D15-952E-08339EE07F1C}" dt="2019-03-26T20:30:41.035" v="1665" actId="478"/>
          <ac:picMkLst>
            <pc:docMk/>
            <pc:sldMk cId="1945252738" sldId="278"/>
            <ac:picMk id="24" creationId="{94EB3431-47E6-0E49-9B9E-7D13CFE71988}"/>
          </ac:picMkLst>
        </pc:picChg>
        <pc:picChg chg="del">
          <ac:chgData name="Benoit Raybaud" userId="f84a75b7-b70b-45a3-ac5b-2d9f44c0c8c7" providerId="ADAL" clId="{DDC91074-6F2F-4D15-952E-08339EE07F1C}" dt="2019-03-26T20:30:40.593" v="1664" actId="478"/>
          <ac:picMkLst>
            <pc:docMk/>
            <pc:sldMk cId="1945252738" sldId="278"/>
            <ac:picMk id="25" creationId="{49B1E44A-EACB-7C41-947A-E08C23949B89}"/>
          </ac:picMkLst>
        </pc:picChg>
        <pc:picChg chg="del">
          <ac:chgData name="Benoit Raybaud" userId="f84a75b7-b70b-45a3-ac5b-2d9f44c0c8c7" providerId="ADAL" clId="{DDC91074-6F2F-4D15-952E-08339EE07F1C}" dt="2019-03-26T20:30:40.241" v="1663" actId="478"/>
          <ac:picMkLst>
            <pc:docMk/>
            <pc:sldMk cId="1945252738" sldId="278"/>
            <ac:picMk id="26" creationId="{AA84CDA4-DEDD-1B47-A2B7-4859BC447D72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27" creationId="{6AE9BEA5-EB87-4889-A70E-A2EA1A2998EE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28" creationId="{9FF36952-2CC3-4E78-A54F-322D554398D3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29" creationId="{552E9675-81F7-46C2-A817-484494CD2C1C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30" creationId="{FD8FFA72-FC7D-42BF-A4D7-888E9C48C899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31" creationId="{FD7C78D9-31A4-4C1A-A3A9-ADACF1F122D0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32" creationId="{69830595-DFA0-42A7-97B3-F7496CF3DB41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33" creationId="{DE8EB1B3-B43F-43F0-9DA6-8E3624CB2D89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34" creationId="{E4745302-75DF-4A1C-AF3A-16EFD039DF93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35" creationId="{15CAB025-C168-4F94-9D08-6BAE5AEA8876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36" creationId="{C708056F-9954-4873-91E2-0F2A7D0AE3BD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37" creationId="{30D58670-0DA0-4253-8745-5EDDC46D2F7F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38" creationId="{CB53940D-23FE-4985-885E-F692A44F6D5F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39" creationId="{2651511D-B336-47BF-85C5-F6D76A3F5C20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40" creationId="{5BFD740C-A8B8-42C3-8CE9-772F5AE865B0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41" creationId="{0F550B1F-8CF7-44AA-B63A-06534D7D8598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42" creationId="{52F9E4DA-264D-4E37-BCAC-1AEE2F62B5DD}"/>
          </ac:picMkLst>
        </pc:picChg>
        <pc:picChg chg="add del mod">
          <ac:chgData name="Benoit Raybaud" userId="f84a75b7-b70b-45a3-ac5b-2d9f44c0c8c7" providerId="ADAL" clId="{DDC91074-6F2F-4D15-952E-08339EE07F1C}" dt="2019-03-26T21:41:57.684" v="2255" actId="478"/>
          <ac:picMkLst>
            <pc:docMk/>
            <pc:sldMk cId="1945252738" sldId="278"/>
            <ac:picMk id="50" creationId="{06F5CB66-4F79-4C41-98F5-CDA2F6A95DF8}"/>
          </ac:picMkLst>
        </pc:picChg>
        <pc:picChg chg="add del mod">
          <ac:chgData name="Benoit Raybaud" userId="f84a75b7-b70b-45a3-ac5b-2d9f44c0c8c7" providerId="ADAL" clId="{DDC91074-6F2F-4D15-952E-08339EE07F1C}" dt="2019-03-26T21:41:56.196" v="2254" actId="478"/>
          <ac:picMkLst>
            <pc:docMk/>
            <pc:sldMk cId="1945252738" sldId="278"/>
            <ac:picMk id="1026" creationId="{AAA0427D-EB15-4FF1-9278-5292FD67DFB4}"/>
          </ac:picMkLst>
        </pc:picChg>
        <pc:picChg chg="add mod">
          <ac:chgData name="Benoit Raybaud" userId="f84a75b7-b70b-45a3-ac5b-2d9f44c0c8c7" providerId="ADAL" clId="{DDC91074-6F2F-4D15-952E-08339EE07F1C}" dt="2019-03-26T21:46:01.891" v="2287" actId="1076"/>
          <ac:picMkLst>
            <pc:docMk/>
            <pc:sldMk cId="1945252738" sldId="278"/>
            <ac:picMk id="1028" creationId="{12BA1770-5473-440B-84DF-7C06F7C34AA8}"/>
          </ac:picMkLst>
        </pc:picChg>
        <pc:picChg chg="add del">
          <ac:chgData name="Benoit Raybaud" userId="f84a75b7-b70b-45a3-ac5b-2d9f44c0c8c7" providerId="ADAL" clId="{DDC91074-6F2F-4D15-952E-08339EE07F1C}" dt="2019-03-26T20:23:00.927" v="1561"/>
          <ac:picMkLst>
            <pc:docMk/>
            <pc:sldMk cId="1945252738" sldId="278"/>
            <ac:picMk id="1030" creationId="{ED79D1E3-C395-4CE1-B049-1552BF7B42F8}"/>
          </ac:picMkLst>
        </pc:picChg>
        <pc:picChg chg="add del mod">
          <ac:chgData name="Benoit Raybaud" userId="f84a75b7-b70b-45a3-ac5b-2d9f44c0c8c7" providerId="ADAL" clId="{DDC91074-6F2F-4D15-952E-08339EE07F1C}" dt="2019-03-26T21:35:17.640" v="2184" actId="478"/>
          <ac:picMkLst>
            <pc:docMk/>
            <pc:sldMk cId="1945252738" sldId="278"/>
            <ac:picMk id="1032" creationId="{273EB4D0-0033-4516-A196-4735B8E11FBA}"/>
          </ac:picMkLst>
        </pc:picChg>
        <pc:picChg chg="add del mod">
          <ac:chgData name="Benoit Raybaud" userId="f84a75b7-b70b-45a3-ac5b-2d9f44c0c8c7" providerId="ADAL" clId="{DDC91074-6F2F-4D15-952E-08339EE07F1C}" dt="2019-03-26T20:25:57.922" v="1617" actId="478"/>
          <ac:picMkLst>
            <pc:docMk/>
            <pc:sldMk cId="1945252738" sldId="278"/>
            <ac:picMk id="1034" creationId="{6FD2F96B-4AF5-4C27-856D-2C52ABC3B536}"/>
          </ac:picMkLst>
        </pc:picChg>
        <pc:picChg chg="add del mod">
          <ac:chgData name="Benoit Raybaud" userId="f84a75b7-b70b-45a3-ac5b-2d9f44c0c8c7" providerId="ADAL" clId="{DDC91074-6F2F-4D15-952E-08339EE07F1C}" dt="2019-03-26T20:27:14.019" v="1623" actId="478"/>
          <ac:picMkLst>
            <pc:docMk/>
            <pc:sldMk cId="1945252738" sldId="278"/>
            <ac:picMk id="1036" creationId="{BB9ECEFF-FEB8-4F89-82C9-130020BAF683}"/>
          </ac:picMkLst>
        </pc:picChg>
        <pc:cxnChg chg="add del mod ord">
          <ac:chgData name="Benoit Raybaud" userId="f84a75b7-b70b-45a3-ac5b-2d9f44c0c8c7" providerId="ADAL" clId="{DDC91074-6F2F-4D15-952E-08339EE07F1C}" dt="2019-03-26T21:41:55.482" v="2253" actId="478"/>
          <ac:cxnSpMkLst>
            <pc:docMk/>
            <pc:sldMk cId="1945252738" sldId="278"/>
            <ac:cxnSpMk id="8" creationId="{8D65E0B2-A21C-41F2-9BD4-9252B45CAD7B}"/>
          </ac:cxnSpMkLst>
        </pc:cxnChg>
        <pc:cxnChg chg="add mod">
          <ac:chgData name="Benoit Raybaud" userId="f84a75b7-b70b-45a3-ac5b-2d9f44c0c8c7" providerId="ADAL" clId="{DDC91074-6F2F-4D15-952E-08339EE07F1C}" dt="2019-03-26T20:37:55.655" v="1739" actId="208"/>
          <ac:cxnSpMkLst>
            <pc:docMk/>
            <pc:sldMk cId="1945252738" sldId="278"/>
            <ac:cxnSpMk id="47" creationId="{46985A2C-6F96-4FED-A6DA-EE023E9B1EE0}"/>
          </ac:cxnSpMkLst>
        </pc:cxnChg>
      </pc:sldChg>
      <pc:sldChg chg="addSp delSp modSp add ord">
        <pc:chgData name="Benoit Raybaud" userId="f84a75b7-b70b-45a3-ac5b-2d9f44c0c8c7" providerId="ADAL" clId="{DDC91074-6F2F-4D15-952E-08339EE07F1C}" dt="2019-03-26T21:49:24.054" v="2331" actId="478"/>
        <pc:sldMkLst>
          <pc:docMk/>
          <pc:sldMk cId="3085463969" sldId="289"/>
        </pc:sldMkLst>
        <pc:spChg chg="mod">
          <ac:chgData name="Benoit Raybaud" userId="f84a75b7-b70b-45a3-ac5b-2d9f44c0c8c7" providerId="ADAL" clId="{DDC91074-6F2F-4D15-952E-08339EE07F1C}" dt="2019-03-26T21:43:37.946" v="2264" actId="27636"/>
          <ac:spMkLst>
            <pc:docMk/>
            <pc:sldMk cId="3085463969" sldId="289"/>
            <ac:spMk id="2" creationId="{D0DF4C93-08D1-8E46-A347-2D64916E6186}"/>
          </ac:spMkLst>
        </pc:spChg>
        <pc:spChg chg="add mod">
          <ac:chgData name="Benoit Raybaud" userId="f84a75b7-b70b-45a3-ac5b-2d9f44c0c8c7" providerId="ADAL" clId="{DDC91074-6F2F-4D15-952E-08339EE07F1C}" dt="2019-03-26T20:52:11.079" v="1957" actId="164"/>
          <ac:spMkLst>
            <pc:docMk/>
            <pc:sldMk cId="3085463969" sldId="289"/>
            <ac:spMk id="5" creationId="{0A5AD73C-798F-4DC5-8F4A-6AF347C1ADFC}"/>
          </ac:spMkLst>
        </pc:spChg>
        <pc:spChg chg="add del mod">
          <ac:chgData name="Benoit Raybaud" userId="f84a75b7-b70b-45a3-ac5b-2d9f44c0c8c7" providerId="ADAL" clId="{DDC91074-6F2F-4D15-952E-08339EE07F1C}" dt="2019-03-26T20:51:45.248" v="1944" actId="478"/>
          <ac:spMkLst>
            <pc:docMk/>
            <pc:sldMk cId="3085463969" sldId="289"/>
            <ac:spMk id="37" creationId="{76495480-9B88-4463-9AF2-A5AA9D3F4BFC}"/>
          </ac:spMkLst>
        </pc:spChg>
        <pc:spChg chg="add mod">
          <ac:chgData name="Benoit Raybaud" userId="f84a75b7-b70b-45a3-ac5b-2d9f44c0c8c7" providerId="ADAL" clId="{DDC91074-6F2F-4D15-952E-08339EE07F1C}" dt="2019-03-26T21:49:18.604" v="2330" actId="20577"/>
          <ac:spMkLst>
            <pc:docMk/>
            <pc:sldMk cId="3085463969" sldId="289"/>
            <ac:spMk id="44" creationId="{930D71DB-F4F7-447C-8005-AE142201F927}"/>
          </ac:spMkLst>
        </pc:spChg>
        <pc:spChg chg="add mod">
          <ac:chgData name="Benoit Raybaud" userId="f84a75b7-b70b-45a3-ac5b-2d9f44c0c8c7" providerId="ADAL" clId="{DDC91074-6F2F-4D15-952E-08339EE07F1C}" dt="2019-03-26T21:49:14.711" v="2316" actId="571"/>
          <ac:spMkLst>
            <pc:docMk/>
            <pc:sldMk cId="3085463969" sldId="289"/>
            <ac:spMk id="53" creationId="{34DE04DD-A774-4097-A4AC-454531A18253}"/>
          </ac:spMkLst>
        </pc:spChg>
        <pc:spChg chg="mod">
          <ac:chgData name="Benoit Raybaud" userId="f84a75b7-b70b-45a3-ac5b-2d9f44c0c8c7" providerId="ADAL" clId="{DDC91074-6F2F-4D15-952E-08339EE07F1C}" dt="2019-03-26T21:48:39.209" v="2299" actId="1076"/>
          <ac:spMkLst>
            <pc:docMk/>
            <pc:sldMk cId="3085463969" sldId="289"/>
            <ac:spMk id="73" creationId="{4B6F3AC6-61BC-4918-B03E-0A020D2E36E4}"/>
          </ac:spMkLst>
        </pc:spChg>
        <pc:grpChg chg="add mod">
          <ac:chgData name="Benoit Raybaud" userId="f84a75b7-b70b-45a3-ac5b-2d9f44c0c8c7" providerId="ADAL" clId="{DDC91074-6F2F-4D15-952E-08339EE07F1C}" dt="2019-03-26T21:49:04.639" v="2310" actId="1076"/>
          <ac:grpSpMkLst>
            <pc:docMk/>
            <pc:sldMk cId="3085463969" sldId="289"/>
            <ac:grpSpMk id="6" creationId="{2C03AC46-295C-45F0-824B-883FCD4B4666}"/>
          </ac:grpSpMkLst>
        </pc:grpChg>
        <pc:picChg chg="add mod">
          <ac:chgData name="Benoit Raybaud" userId="f84a75b7-b70b-45a3-ac5b-2d9f44c0c8c7" providerId="ADAL" clId="{DDC91074-6F2F-4D15-952E-08339EE07F1C}" dt="2019-03-26T20:52:11.079" v="1957" actId="164"/>
          <ac:picMkLst>
            <pc:docMk/>
            <pc:sldMk cId="3085463969" sldId="289"/>
            <ac:picMk id="4" creationId="{CFEF05E4-3C0A-43D7-8936-2FA6AAD3F4C9}"/>
          </ac:picMkLst>
        </pc:picChg>
        <pc:picChg chg="add del mod">
          <ac:chgData name="Benoit Raybaud" userId="f84a75b7-b70b-45a3-ac5b-2d9f44c0c8c7" providerId="ADAL" clId="{DDC91074-6F2F-4D15-952E-08339EE07F1C}" dt="2019-03-26T21:49:24.054" v="2331" actId="478"/>
          <ac:picMkLst>
            <pc:docMk/>
            <pc:sldMk cId="3085463969" sldId="289"/>
            <ac:picMk id="40" creationId="{4D0D9AC6-AD0F-4C69-926C-26A609670483}"/>
          </ac:picMkLst>
        </pc:picChg>
        <pc:picChg chg="add mod">
          <ac:chgData name="Benoit Raybaud" userId="f84a75b7-b70b-45a3-ac5b-2d9f44c0c8c7" providerId="ADAL" clId="{DDC91074-6F2F-4D15-952E-08339EE07F1C}" dt="2019-03-26T21:48:55.085" v="2308" actId="1076"/>
          <ac:picMkLst>
            <pc:docMk/>
            <pc:sldMk cId="3085463969" sldId="289"/>
            <ac:picMk id="41" creationId="{B0CCD26D-BA32-40DC-961E-8A3ECBF8FE02}"/>
          </ac:picMkLst>
        </pc:picChg>
        <pc:picChg chg="add del">
          <ac:chgData name="Benoit Raybaud" userId="f84a75b7-b70b-45a3-ac5b-2d9f44c0c8c7" providerId="ADAL" clId="{DDC91074-6F2F-4D15-952E-08339EE07F1C}" dt="2019-03-26T21:49:07.103" v="2312"/>
          <ac:picMkLst>
            <pc:docMk/>
            <pc:sldMk cId="3085463969" sldId="289"/>
            <ac:picMk id="42" creationId="{1BD229E3-54EC-4CF8-96E5-91DF8B1269E4}"/>
          </ac:picMkLst>
        </pc:picChg>
        <pc:picChg chg="mod">
          <ac:chgData name="Benoit Raybaud" userId="f84a75b7-b70b-45a3-ac5b-2d9f44c0c8c7" providerId="ADAL" clId="{DDC91074-6F2F-4D15-952E-08339EE07F1C}" dt="2019-03-26T21:48:42.587" v="2300" actId="1076"/>
          <ac:picMkLst>
            <pc:docMk/>
            <pc:sldMk cId="3085463969" sldId="289"/>
            <ac:picMk id="43" creationId="{C3853859-F537-4FEC-B242-4BCFC87212A9}"/>
          </ac:picMkLst>
        </pc:picChg>
        <pc:picChg chg="mod">
          <ac:chgData name="Benoit Raybaud" userId="f84a75b7-b70b-45a3-ac5b-2d9f44c0c8c7" providerId="ADAL" clId="{DDC91074-6F2F-4D15-952E-08339EE07F1C}" dt="2019-03-26T21:48:56.847" v="2309" actId="1076"/>
          <ac:picMkLst>
            <pc:docMk/>
            <pc:sldMk cId="3085463969" sldId="289"/>
            <ac:picMk id="45" creationId="{D02DF212-8303-4241-8A11-C662B98AD537}"/>
          </ac:picMkLst>
        </pc:picChg>
        <pc:picChg chg="del mod">
          <ac:chgData name="Benoit Raybaud" userId="f84a75b7-b70b-45a3-ac5b-2d9f44c0c8c7" providerId="ADAL" clId="{DDC91074-6F2F-4D15-952E-08339EE07F1C}" dt="2019-03-26T21:42:41.238" v="2260" actId="478"/>
          <ac:picMkLst>
            <pc:docMk/>
            <pc:sldMk cId="3085463969" sldId="289"/>
            <ac:picMk id="1026" creationId="{AAA0427D-EB15-4FF1-9278-5292FD67DFB4}"/>
          </ac:picMkLst>
        </pc:picChg>
        <pc:picChg chg="del">
          <ac:chgData name="Benoit Raybaud" userId="f84a75b7-b70b-45a3-ac5b-2d9f44c0c8c7" providerId="ADAL" clId="{DDC91074-6F2F-4D15-952E-08339EE07F1C}" dt="2019-03-26T21:35:19.883" v="2185" actId="478"/>
          <ac:picMkLst>
            <pc:docMk/>
            <pc:sldMk cId="3085463969" sldId="289"/>
            <ac:picMk id="1032" creationId="{273EB4D0-0033-4516-A196-4735B8E11FBA}"/>
          </ac:picMkLst>
        </pc:picChg>
        <pc:picChg chg="mod">
          <ac:chgData name="Benoit Raybaud" userId="f84a75b7-b70b-45a3-ac5b-2d9f44c0c8c7" providerId="ADAL" clId="{DDC91074-6F2F-4D15-952E-08339EE07F1C}" dt="2019-03-26T21:48:44.929" v="2301" actId="1076"/>
          <ac:picMkLst>
            <pc:docMk/>
            <pc:sldMk cId="3085463969" sldId="289"/>
            <ac:picMk id="3074" creationId="{126168E2-FE10-4984-9B8C-4A15045C4E28}"/>
          </ac:picMkLst>
        </pc:picChg>
        <pc:picChg chg="add del mod">
          <ac:chgData name="Benoit Raybaud" userId="f84a75b7-b70b-45a3-ac5b-2d9f44c0c8c7" providerId="ADAL" clId="{DDC91074-6F2F-4D15-952E-08339EE07F1C}" dt="2019-03-26T20:46:30.044" v="1894" actId="478"/>
          <ac:picMkLst>
            <pc:docMk/>
            <pc:sldMk cId="3085463969" sldId="289"/>
            <ac:picMk id="4098" creationId="{53995A2D-D63C-4DB7-8622-6070A31CB029}"/>
          </ac:picMkLst>
        </pc:picChg>
        <pc:cxnChg chg="del">
          <ac:chgData name="Benoit Raybaud" userId="f84a75b7-b70b-45a3-ac5b-2d9f44c0c8c7" providerId="ADAL" clId="{DDC91074-6F2F-4D15-952E-08339EE07F1C}" dt="2019-03-26T21:43:40.639" v="2265" actId="478"/>
          <ac:cxnSpMkLst>
            <pc:docMk/>
            <pc:sldMk cId="3085463969" sldId="289"/>
            <ac:cxnSpMk id="8" creationId="{8D65E0B2-A21C-41F2-9BD4-9252B45CAD7B}"/>
          </ac:cxnSpMkLst>
        </pc:cxnChg>
      </pc:sldChg>
      <pc:sldChg chg="addSp delSp modSp add">
        <pc:chgData name="Benoit Raybaud" userId="f84a75b7-b70b-45a3-ac5b-2d9f44c0c8c7" providerId="ADAL" clId="{DDC91074-6F2F-4D15-952E-08339EE07F1C}" dt="2019-03-26T21:48:26.568" v="2297" actId="1076"/>
        <pc:sldMkLst>
          <pc:docMk/>
          <pc:sldMk cId="1028821967" sldId="291"/>
        </pc:sldMkLst>
        <pc:spChg chg="mod">
          <ac:chgData name="Benoit Raybaud" userId="f84a75b7-b70b-45a3-ac5b-2d9f44c0c8c7" providerId="ADAL" clId="{DDC91074-6F2F-4D15-952E-08339EE07F1C}" dt="2019-03-26T21:44:20.017" v="2274" actId="27636"/>
          <ac:spMkLst>
            <pc:docMk/>
            <pc:sldMk cId="1028821967" sldId="291"/>
            <ac:spMk id="2" creationId="{D0DF4C93-08D1-8E46-A347-2D64916E6186}"/>
          </ac:spMkLst>
        </pc:spChg>
        <pc:spChg chg="add mod">
          <ac:chgData name="Benoit Raybaud" userId="f84a75b7-b70b-45a3-ac5b-2d9f44c0c8c7" providerId="ADAL" clId="{DDC91074-6F2F-4D15-952E-08339EE07F1C}" dt="2019-03-26T21:44:42.097" v="2280" actId="1076"/>
          <ac:spMkLst>
            <pc:docMk/>
            <pc:sldMk cId="1028821967" sldId="291"/>
            <ac:spMk id="64" creationId="{A43244BF-6F3C-430F-B15D-4E592BB34F55}"/>
          </ac:spMkLst>
        </pc:spChg>
        <pc:spChg chg="mod">
          <ac:chgData name="Benoit Raybaud" userId="f84a75b7-b70b-45a3-ac5b-2d9f44c0c8c7" providerId="ADAL" clId="{DDC91074-6F2F-4D15-952E-08339EE07F1C}" dt="2019-03-26T21:44:36.766" v="2279" actId="1076"/>
          <ac:spMkLst>
            <pc:docMk/>
            <pc:sldMk cId="1028821967" sldId="291"/>
            <ac:spMk id="73" creationId="{4B6F3AC6-61BC-4918-B03E-0A020D2E36E4}"/>
          </ac:spMkLst>
        </pc:spChg>
        <pc:grpChg chg="mod">
          <ac:chgData name="Benoit Raybaud" userId="f84a75b7-b70b-45a3-ac5b-2d9f44c0c8c7" providerId="ADAL" clId="{DDC91074-6F2F-4D15-952E-08339EE07F1C}" dt="2019-03-26T21:48:26.568" v="2297" actId="1076"/>
          <ac:grpSpMkLst>
            <pc:docMk/>
            <pc:sldMk cId="1028821967" sldId="291"/>
            <ac:grpSpMk id="6" creationId="{2C03AC46-295C-45F0-824B-883FCD4B4666}"/>
          </ac:grpSpMkLst>
        </pc:grpChg>
        <pc:picChg chg="mod">
          <ac:chgData name="Benoit Raybaud" userId="f84a75b7-b70b-45a3-ac5b-2d9f44c0c8c7" providerId="ADAL" clId="{DDC91074-6F2F-4D15-952E-08339EE07F1C}" dt="2019-03-26T21:48:26.568" v="2297" actId="1076"/>
          <ac:picMkLst>
            <pc:docMk/>
            <pc:sldMk cId="1028821967" sldId="291"/>
            <ac:picMk id="43" creationId="{C3853859-F537-4FEC-B242-4BCFC87212A9}"/>
          </ac:picMkLst>
        </pc:picChg>
        <pc:picChg chg="add del mod">
          <ac:chgData name="Benoit Raybaud" userId="f84a75b7-b70b-45a3-ac5b-2d9f44c0c8c7" providerId="ADAL" clId="{DDC91074-6F2F-4D15-952E-08339EE07F1C}" dt="2019-03-26T21:44:23.792" v="2277" actId="478"/>
          <ac:picMkLst>
            <pc:docMk/>
            <pc:sldMk cId="1028821967" sldId="291"/>
            <ac:picMk id="65" creationId="{9ED0FFAA-7047-49DA-8721-98FE98CA3741}"/>
          </ac:picMkLst>
        </pc:picChg>
        <pc:picChg chg="mod">
          <ac:chgData name="Benoit Raybaud" userId="f84a75b7-b70b-45a3-ac5b-2d9f44c0c8c7" providerId="ADAL" clId="{DDC91074-6F2F-4D15-952E-08339EE07F1C}" dt="2019-03-26T21:18:15.390" v="2071" actId="1076"/>
          <ac:picMkLst>
            <pc:docMk/>
            <pc:sldMk cId="1028821967" sldId="291"/>
            <ac:picMk id="94" creationId="{E099A05E-D823-4E0D-9119-6DA3F023A52B}"/>
          </ac:picMkLst>
        </pc:picChg>
        <pc:picChg chg="del">
          <ac:chgData name="Benoit Raybaud" userId="f84a75b7-b70b-45a3-ac5b-2d9f44c0c8c7" providerId="ADAL" clId="{DDC91074-6F2F-4D15-952E-08339EE07F1C}" dt="2019-03-26T21:44:21.562" v="2275" actId="478"/>
          <ac:picMkLst>
            <pc:docMk/>
            <pc:sldMk cId="1028821967" sldId="291"/>
            <ac:picMk id="1026" creationId="{AAA0427D-EB15-4FF1-9278-5292FD67DFB4}"/>
          </ac:picMkLst>
        </pc:picChg>
        <pc:picChg chg="del">
          <ac:chgData name="Benoit Raybaud" userId="f84a75b7-b70b-45a3-ac5b-2d9f44c0c8c7" providerId="ADAL" clId="{DDC91074-6F2F-4D15-952E-08339EE07F1C}" dt="2019-03-26T21:36:38.260" v="2197" actId="478"/>
          <ac:picMkLst>
            <pc:docMk/>
            <pc:sldMk cId="1028821967" sldId="291"/>
            <ac:picMk id="1032" creationId="{273EB4D0-0033-4516-A196-4735B8E11FBA}"/>
          </ac:picMkLst>
        </pc:picChg>
        <pc:cxnChg chg="del">
          <ac:chgData name="Benoit Raybaud" userId="f84a75b7-b70b-45a3-ac5b-2d9f44c0c8c7" providerId="ADAL" clId="{DDC91074-6F2F-4D15-952E-08339EE07F1C}" dt="2019-03-26T21:44:23.093" v="2276" actId="478"/>
          <ac:cxnSpMkLst>
            <pc:docMk/>
            <pc:sldMk cId="1028821967" sldId="291"/>
            <ac:cxnSpMk id="8" creationId="{8D65E0B2-A21C-41F2-9BD4-9252B45CAD7B}"/>
          </ac:cxnSpMkLst>
        </pc:cxnChg>
      </pc:sldChg>
      <pc:sldChg chg="addSp delSp modSp add">
        <pc:chgData name="Benoit Raybaud" userId="f84a75b7-b70b-45a3-ac5b-2d9f44c0c8c7" providerId="ADAL" clId="{DDC91074-6F2F-4D15-952E-08339EE07F1C}" dt="2019-03-26T21:48:16.721" v="2296" actId="1076"/>
        <pc:sldMkLst>
          <pc:docMk/>
          <pc:sldMk cId="2204539017" sldId="292"/>
        </pc:sldMkLst>
        <pc:spChg chg="mod">
          <ac:chgData name="Benoit Raybaud" userId="f84a75b7-b70b-45a3-ac5b-2d9f44c0c8c7" providerId="ADAL" clId="{DDC91074-6F2F-4D15-952E-08339EE07F1C}" dt="2019-03-26T21:44:46.739" v="2281" actId="27636"/>
          <ac:spMkLst>
            <pc:docMk/>
            <pc:sldMk cId="2204539017" sldId="292"/>
            <ac:spMk id="2" creationId="{D0DF4C93-08D1-8E46-A347-2D64916E6186}"/>
          </ac:spMkLst>
        </pc:spChg>
        <pc:spChg chg="mod">
          <ac:chgData name="Benoit Raybaud" userId="f84a75b7-b70b-45a3-ac5b-2d9f44c0c8c7" providerId="ADAL" clId="{DDC91074-6F2F-4D15-952E-08339EE07F1C}" dt="2019-03-26T21:46:28.697" v="2289" actId="1076"/>
          <ac:spMkLst>
            <pc:docMk/>
            <pc:sldMk cId="2204539017" sldId="292"/>
            <ac:spMk id="64" creationId="{A43244BF-6F3C-430F-B15D-4E592BB34F55}"/>
          </ac:spMkLst>
        </pc:spChg>
        <pc:spChg chg="del">
          <ac:chgData name="Benoit Raybaud" userId="f84a75b7-b70b-45a3-ac5b-2d9f44c0c8c7" providerId="ADAL" clId="{DDC91074-6F2F-4D15-952E-08339EE07F1C}" dt="2019-03-26T21:18:57.325" v="2090" actId="478"/>
          <ac:spMkLst>
            <pc:docMk/>
            <pc:sldMk cId="2204539017" sldId="292"/>
            <ac:spMk id="73" creationId="{4B6F3AC6-61BC-4918-B03E-0A020D2E36E4}"/>
          </ac:spMkLst>
        </pc:spChg>
        <pc:spChg chg="add mod">
          <ac:chgData name="Benoit Raybaud" userId="f84a75b7-b70b-45a3-ac5b-2d9f44c0c8c7" providerId="ADAL" clId="{DDC91074-6F2F-4D15-952E-08339EE07F1C}" dt="2019-03-26T21:30:08.427" v="2146" actId="164"/>
          <ac:spMkLst>
            <pc:docMk/>
            <pc:sldMk cId="2204539017" sldId="292"/>
            <ac:spMk id="135" creationId="{F88EC504-23F9-4FAD-BE5F-7079AC986A76}"/>
          </ac:spMkLst>
        </pc:spChg>
        <pc:spChg chg="add mod">
          <ac:chgData name="Benoit Raybaud" userId="f84a75b7-b70b-45a3-ac5b-2d9f44c0c8c7" providerId="ADAL" clId="{DDC91074-6F2F-4D15-952E-08339EE07F1C}" dt="2019-03-26T21:30:08.427" v="2146" actId="164"/>
          <ac:spMkLst>
            <pc:docMk/>
            <pc:sldMk cId="2204539017" sldId="292"/>
            <ac:spMk id="136" creationId="{106F1CF7-E6FB-47AB-B246-CFDCC1FDCBA6}"/>
          </ac:spMkLst>
        </pc:spChg>
        <pc:spChg chg="add mod">
          <ac:chgData name="Benoit Raybaud" userId="f84a75b7-b70b-45a3-ac5b-2d9f44c0c8c7" providerId="ADAL" clId="{DDC91074-6F2F-4D15-952E-08339EE07F1C}" dt="2019-03-26T21:30:08.427" v="2146" actId="164"/>
          <ac:spMkLst>
            <pc:docMk/>
            <pc:sldMk cId="2204539017" sldId="292"/>
            <ac:spMk id="137" creationId="{F017EEDE-556D-4C67-A611-D9F5819D3143}"/>
          </ac:spMkLst>
        </pc:spChg>
        <pc:grpChg chg="del">
          <ac:chgData name="Benoit Raybaud" userId="f84a75b7-b70b-45a3-ac5b-2d9f44c0c8c7" providerId="ADAL" clId="{DDC91074-6F2F-4D15-952E-08339EE07F1C}" dt="2019-03-26T21:18:55.129" v="2089" actId="478"/>
          <ac:grpSpMkLst>
            <pc:docMk/>
            <pc:sldMk cId="2204539017" sldId="292"/>
            <ac:grpSpMk id="6" creationId="{2C03AC46-295C-45F0-824B-883FCD4B4666}"/>
          </ac:grpSpMkLst>
        </pc:grpChg>
        <pc:grpChg chg="add mod">
          <ac:chgData name="Benoit Raybaud" userId="f84a75b7-b70b-45a3-ac5b-2d9f44c0c8c7" providerId="ADAL" clId="{DDC91074-6F2F-4D15-952E-08339EE07F1C}" dt="2019-03-26T21:48:16.721" v="2296" actId="1076"/>
          <ac:grpSpMkLst>
            <pc:docMk/>
            <pc:sldMk cId="2204539017" sldId="292"/>
            <ac:grpSpMk id="11" creationId="{2FEA75A6-2E02-41F9-A404-AD3BFC04E335}"/>
          </ac:grpSpMkLst>
        </pc:grpChg>
        <pc:picChg chg="del">
          <ac:chgData name="Benoit Raybaud" userId="f84a75b7-b70b-45a3-ac5b-2d9f44c0c8c7" providerId="ADAL" clId="{DDC91074-6F2F-4D15-952E-08339EE07F1C}" dt="2019-03-26T21:26:14.306" v="2096" actId="478"/>
          <ac:picMkLst>
            <pc:docMk/>
            <pc:sldMk cId="2204539017" sldId="292"/>
            <ac:picMk id="7" creationId="{A210E8C9-8EFF-46E9-AB83-B7714AFABC5D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9" creationId="{E61219B5-2DB1-4C2F-9C79-82F35DEA16E6}"/>
          </ac:picMkLst>
        </pc:picChg>
        <pc:picChg chg="del">
          <ac:chgData name="Benoit Raybaud" userId="f84a75b7-b70b-45a3-ac5b-2d9f44c0c8c7" providerId="ADAL" clId="{DDC91074-6F2F-4D15-952E-08339EE07F1C}" dt="2019-03-26T21:26:14.306" v="2096" actId="478"/>
          <ac:picMkLst>
            <pc:docMk/>
            <pc:sldMk cId="2204539017" sldId="292"/>
            <ac:picMk id="10" creationId="{C22F57D2-4213-4ADA-B6F0-0FA700FDB896}"/>
          </ac:picMkLst>
        </pc:picChg>
        <pc:picChg chg="del mod">
          <ac:chgData name="Benoit Raybaud" userId="f84a75b7-b70b-45a3-ac5b-2d9f44c0c8c7" providerId="ADAL" clId="{DDC91074-6F2F-4D15-952E-08339EE07F1C}" dt="2019-03-26T21:26:57.631" v="2107" actId="478"/>
          <ac:picMkLst>
            <pc:docMk/>
            <pc:sldMk cId="2204539017" sldId="292"/>
            <ac:picMk id="39" creationId="{16DAA677-4C87-46F0-BFC8-065C08893937}"/>
          </ac:picMkLst>
        </pc:picChg>
        <pc:picChg chg="del mod">
          <ac:chgData name="Benoit Raybaud" userId="f84a75b7-b70b-45a3-ac5b-2d9f44c0c8c7" providerId="ADAL" clId="{DDC91074-6F2F-4D15-952E-08339EE07F1C}" dt="2019-03-26T21:26:57.631" v="2107" actId="478"/>
          <ac:picMkLst>
            <pc:docMk/>
            <pc:sldMk cId="2204539017" sldId="292"/>
            <ac:picMk id="40" creationId="{9DBA4502-C051-4D79-A753-41F26B6D54DE}"/>
          </ac:picMkLst>
        </pc:picChg>
        <pc:picChg chg="del mod">
          <ac:chgData name="Benoit Raybaud" userId="f84a75b7-b70b-45a3-ac5b-2d9f44c0c8c7" providerId="ADAL" clId="{DDC91074-6F2F-4D15-952E-08339EE07F1C}" dt="2019-03-26T21:26:57.631" v="2107" actId="478"/>
          <ac:picMkLst>
            <pc:docMk/>
            <pc:sldMk cId="2204539017" sldId="292"/>
            <ac:picMk id="41" creationId="{27542908-6C7D-426B-806B-9D30319CCE05}"/>
          </ac:picMkLst>
        </pc:picChg>
        <pc:picChg chg="del mod">
          <ac:chgData name="Benoit Raybaud" userId="f84a75b7-b70b-45a3-ac5b-2d9f44c0c8c7" providerId="ADAL" clId="{DDC91074-6F2F-4D15-952E-08339EE07F1C}" dt="2019-03-26T21:26:57.631" v="2107" actId="478"/>
          <ac:picMkLst>
            <pc:docMk/>
            <pc:sldMk cId="2204539017" sldId="292"/>
            <ac:picMk id="42" creationId="{62F7DE99-443B-4EAB-8732-A8A11455A66E}"/>
          </ac:picMkLst>
        </pc:picChg>
        <pc:picChg chg="del">
          <ac:chgData name="Benoit Raybaud" userId="f84a75b7-b70b-45a3-ac5b-2d9f44c0c8c7" providerId="ADAL" clId="{DDC91074-6F2F-4D15-952E-08339EE07F1C}" dt="2019-03-26T21:18:53.915" v="2088" actId="478"/>
          <ac:picMkLst>
            <pc:docMk/>
            <pc:sldMk cId="2204539017" sldId="292"/>
            <ac:picMk id="43" creationId="{C3853859-F537-4FEC-B242-4BCFC87212A9}"/>
          </ac:picMkLst>
        </pc:picChg>
        <pc:picChg chg="del mod">
          <ac:chgData name="Benoit Raybaud" userId="f84a75b7-b70b-45a3-ac5b-2d9f44c0c8c7" providerId="ADAL" clId="{DDC91074-6F2F-4D15-952E-08339EE07F1C}" dt="2019-03-26T21:26:57.631" v="2107" actId="478"/>
          <ac:picMkLst>
            <pc:docMk/>
            <pc:sldMk cId="2204539017" sldId="292"/>
            <ac:picMk id="44" creationId="{64D85A7C-C8AF-40EE-B9A5-52D0ADD782FD}"/>
          </ac:picMkLst>
        </pc:picChg>
        <pc:picChg chg="del mod">
          <ac:chgData name="Benoit Raybaud" userId="f84a75b7-b70b-45a3-ac5b-2d9f44c0c8c7" providerId="ADAL" clId="{DDC91074-6F2F-4D15-952E-08339EE07F1C}" dt="2019-03-26T21:26:57.631" v="2107" actId="478"/>
          <ac:picMkLst>
            <pc:docMk/>
            <pc:sldMk cId="2204539017" sldId="292"/>
            <ac:picMk id="45" creationId="{D02DF212-8303-4241-8A11-C662B98AD537}"/>
          </ac:picMkLst>
        </pc:picChg>
        <pc:picChg chg="del">
          <ac:chgData name="Benoit Raybaud" userId="f84a75b7-b70b-45a3-ac5b-2d9f44c0c8c7" providerId="ADAL" clId="{DDC91074-6F2F-4D15-952E-08339EE07F1C}" dt="2019-03-26T21:26:20.305" v="2097" actId="478"/>
          <ac:picMkLst>
            <pc:docMk/>
            <pc:sldMk cId="2204539017" sldId="292"/>
            <ac:picMk id="46" creationId="{558FE1C3-9311-4D98-8BB4-D4A3BFA76287}"/>
          </ac:picMkLst>
        </pc:picChg>
        <pc:picChg chg="del">
          <ac:chgData name="Benoit Raybaud" userId="f84a75b7-b70b-45a3-ac5b-2d9f44c0c8c7" providerId="ADAL" clId="{DDC91074-6F2F-4D15-952E-08339EE07F1C}" dt="2019-03-26T21:26:20.305" v="2097" actId="478"/>
          <ac:picMkLst>
            <pc:docMk/>
            <pc:sldMk cId="2204539017" sldId="292"/>
            <ac:picMk id="47" creationId="{CE89BFB3-C5AC-4768-9B13-54DBF13D231E}"/>
          </ac:picMkLst>
        </pc:picChg>
        <pc:picChg chg="del">
          <ac:chgData name="Benoit Raybaud" userId="f84a75b7-b70b-45a3-ac5b-2d9f44c0c8c7" providerId="ADAL" clId="{DDC91074-6F2F-4D15-952E-08339EE07F1C}" dt="2019-03-26T21:26:20.305" v="2097" actId="478"/>
          <ac:picMkLst>
            <pc:docMk/>
            <pc:sldMk cId="2204539017" sldId="292"/>
            <ac:picMk id="48" creationId="{A0AA1677-B4DC-4AEF-B8D2-DF655922E561}"/>
          </ac:picMkLst>
        </pc:picChg>
        <pc:picChg chg="del">
          <ac:chgData name="Benoit Raybaud" userId="f84a75b7-b70b-45a3-ac5b-2d9f44c0c8c7" providerId="ADAL" clId="{DDC91074-6F2F-4D15-952E-08339EE07F1C}" dt="2019-03-26T21:26:20.305" v="2097" actId="478"/>
          <ac:picMkLst>
            <pc:docMk/>
            <pc:sldMk cId="2204539017" sldId="292"/>
            <ac:picMk id="49" creationId="{D9041FF2-B470-41F9-A06C-7AB5658B90AB}"/>
          </ac:picMkLst>
        </pc:picChg>
        <pc:picChg chg="del">
          <ac:chgData name="Benoit Raybaud" userId="f84a75b7-b70b-45a3-ac5b-2d9f44c0c8c7" providerId="ADAL" clId="{DDC91074-6F2F-4D15-952E-08339EE07F1C}" dt="2019-03-26T21:26:20.305" v="2097" actId="478"/>
          <ac:picMkLst>
            <pc:docMk/>
            <pc:sldMk cId="2204539017" sldId="292"/>
            <ac:picMk id="50" creationId="{B2FF61B5-CAA9-421F-B081-AD3C05BA1851}"/>
          </ac:picMkLst>
        </pc:picChg>
        <pc:picChg chg="del">
          <ac:chgData name="Benoit Raybaud" userId="f84a75b7-b70b-45a3-ac5b-2d9f44c0c8c7" providerId="ADAL" clId="{DDC91074-6F2F-4D15-952E-08339EE07F1C}" dt="2019-03-26T21:26:20.305" v="2097" actId="478"/>
          <ac:picMkLst>
            <pc:docMk/>
            <pc:sldMk cId="2204539017" sldId="292"/>
            <ac:picMk id="51" creationId="{27767E7E-94E4-44C5-BD8C-EFC18FB7A476}"/>
          </ac:picMkLst>
        </pc:picChg>
        <pc:picChg chg="del">
          <ac:chgData name="Benoit Raybaud" userId="f84a75b7-b70b-45a3-ac5b-2d9f44c0c8c7" providerId="ADAL" clId="{DDC91074-6F2F-4D15-952E-08339EE07F1C}" dt="2019-03-26T21:26:20.305" v="2097" actId="478"/>
          <ac:picMkLst>
            <pc:docMk/>
            <pc:sldMk cId="2204539017" sldId="292"/>
            <ac:picMk id="52" creationId="{2D042C8C-3700-4B6E-9312-7FBE090CD297}"/>
          </ac:picMkLst>
        </pc:picChg>
        <pc:picChg chg="del mod">
          <ac:chgData name="Benoit Raybaud" userId="f84a75b7-b70b-45a3-ac5b-2d9f44c0c8c7" providerId="ADAL" clId="{DDC91074-6F2F-4D15-952E-08339EE07F1C}" dt="2019-03-26T21:26:57.631" v="2107" actId="478"/>
          <ac:picMkLst>
            <pc:docMk/>
            <pc:sldMk cId="2204539017" sldId="292"/>
            <ac:picMk id="53" creationId="{CE93D5F8-66F6-4F31-8D7E-B9C2C7764751}"/>
          </ac:picMkLst>
        </pc:picChg>
        <pc:picChg chg="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54" creationId="{C8594098-5C60-4F13-8607-5226C3EE234B}"/>
          </ac:picMkLst>
        </pc:picChg>
        <pc:picChg chg="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55" creationId="{0FE2DD3C-D0F3-4D95-9183-B83C841D4FB3}"/>
          </ac:picMkLst>
        </pc:picChg>
        <pc:picChg chg="del">
          <ac:chgData name="Benoit Raybaud" userId="f84a75b7-b70b-45a3-ac5b-2d9f44c0c8c7" providerId="ADAL" clId="{DDC91074-6F2F-4D15-952E-08339EE07F1C}" dt="2019-03-26T21:26:24.338" v="2098" actId="478"/>
          <ac:picMkLst>
            <pc:docMk/>
            <pc:sldMk cId="2204539017" sldId="292"/>
            <ac:picMk id="56" creationId="{62B8DFE1-09F9-41F8-89DF-45D4D193D476}"/>
          </ac:picMkLst>
        </pc:picChg>
        <pc:picChg chg="del">
          <ac:chgData name="Benoit Raybaud" userId="f84a75b7-b70b-45a3-ac5b-2d9f44c0c8c7" providerId="ADAL" clId="{DDC91074-6F2F-4D15-952E-08339EE07F1C}" dt="2019-03-26T21:26:24.338" v="2098" actId="478"/>
          <ac:picMkLst>
            <pc:docMk/>
            <pc:sldMk cId="2204539017" sldId="292"/>
            <ac:picMk id="57" creationId="{4236AF36-1D38-4FED-90CE-97D67455C46B}"/>
          </ac:picMkLst>
        </pc:picChg>
        <pc:picChg chg="del">
          <ac:chgData name="Benoit Raybaud" userId="f84a75b7-b70b-45a3-ac5b-2d9f44c0c8c7" providerId="ADAL" clId="{DDC91074-6F2F-4D15-952E-08339EE07F1C}" dt="2019-03-26T21:26:24.338" v="2098" actId="478"/>
          <ac:picMkLst>
            <pc:docMk/>
            <pc:sldMk cId="2204539017" sldId="292"/>
            <ac:picMk id="58" creationId="{A41633BE-DBED-4C03-B5F9-B304CF75DF30}"/>
          </ac:picMkLst>
        </pc:picChg>
        <pc:picChg chg="del">
          <ac:chgData name="Benoit Raybaud" userId="f84a75b7-b70b-45a3-ac5b-2d9f44c0c8c7" providerId="ADAL" clId="{DDC91074-6F2F-4D15-952E-08339EE07F1C}" dt="2019-03-26T21:26:24.338" v="2098" actId="478"/>
          <ac:picMkLst>
            <pc:docMk/>
            <pc:sldMk cId="2204539017" sldId="292"/>
            <ac:picMk id="59" creationId="{3D8ED7CF-A877-4815-98CC-80180D03C0E2}"/>
          </ac:picMkLst>
        </pc:picChg>
        <pc:picChg chg="del">
          <ac:chgData name="Benoit Raybaud" userId="f84a75b7-b70b-45a3-ac5b-2d9f44c0c8c7" providerId="ADAL" clId="{DDC91074-6F2F-4D15-952E-08339EE07F1C}" dt="2019-03-26T21:26:24.338" v="2098" actId="478"/>
          <ac:picMkLst>
            <pc:docMk/>
            <pc:sldMk cId="2204539017" sldId="292"/>
            <ac:picMk id="60" creationId="{9A539230-A203-4CC8-987C-690E5C0CC411}"/>
          </ac:picMkLst>
        </pc:picChg>
        <pc:picChg chg="del">
          <ac:chgData name="Benoit Raybaud" userId="f84a75b7-b70b-45a3-ac5b-2d9f44c0c8c7" providerId="ADAL" clId="{DDC91074-6F2F-4D15-952E-08339EE07F1C}" dt="2019-03-26T21:26:24.338" v="2098" actId="478"/>
          <ac:picMkLst>
            <pc:docMk/>
            <pc:sldMk cId="2204539017" sldId="292"/>
            <ac:picMk id="61" creationId="{729E102E-27F6-40E7-BE3E-6DDF6DF26953}"/>
          </ac:picMkLst>
        </pc:picChg>
        <pc:picChg chg="del">
          <ac:chgData name="Benoit Raybaud" userId="f84a75b7-b70b-45a3-ac5b-2d9f44c0c8c7" providerId="ADAL" clId="{DDC91074-6F2F-4D15-952E-08339EE07F1C}" dt="2019-03-26T21:26:24.338" v="2098" actId="478"/>
          <ac:picMkLst>
            <pc:docMk/>
            <pc:sldMk cId="2204539017" sldId="292"/>
            <ac:picMk id="62" creationId="{A54085F6-413F-4C93-9730-D5B04415016B}"/>
          </ac:picMkLst>
        </pc:picChg>
        <pc:picChg chg="del">
          <ac:chgData name="Benoit Raybaud" userId="f84a75b7-b70b-45a3-ac5b-2d9f44c0c8c7" providerId="ADAL" clId="{DDC91074-6F2F-4D15-952E-08339EE07F1C}" dt="2019-03-26T21:26:24.338" v="2098" actId="478"/>
          <ac:picMkLst>
            <pc:docMk/>
            <pc:sldMk cId="2204539017" sldId="292"/>
            <ac:picMk id="63" creationId="{A7EFBFEC-C931-47A5-A4B5-F8C8AAAA087F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65" creationId="{D2EAB838-1BC8-4F7F-BA8F-FE4B602801E1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66" creationId="{6D4985FD-3171-484E-80A5-95C3F6D62BE3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67" creationId="{3CF0F213-19BF-42D7-B7DA-71B6B62BF8FE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68" creationId="{D5003A15-AD33-4B5E-9274-03F3F39EC89F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69" creationId="{97D18C54-51B5-4376-81B3-7B9CFEA21DFC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70" creationId="{C5EA1FBF-D144-4ABA-BFCA-53E3EAD8FCA6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71" creationId="{8D823A8F-D81C-4230-9598-D84A6C7B86F8}"/>
          </ac:picMkLst>
        </pc:picChg>
        <pc:picChg chg="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72" creationId="{7CD6BCEA-00E6-4547-BEB9-FDE7347A5040}"/>
          </ac:picMkLst>
        </pc:picChg>
        <pc:picChg chg="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74" creationId="{60365971-E331-46C3-BF80-DB3B67088A3E}"/>
          </ac:picMkLst>
        </pc:picChg>
        <pc:picChg chg="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75" creationId="{96BCB3DE-56ED-40FA-A14F-BD4CFEF12439}"/>
          </ac:picMkLst>
        </pc:picChg>
        <pc:picChg chg="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76" creationId="{01303C82-7BE4-46EE-A9D2-1121D613DE7C}"/>
          </ac:picMkLst>
        </pc:picChg>
        <pc:picChg chg="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77" creationId="{D037FF04-C1B9-4BAF-883F-F30A66B68B8A}"/>
          </ac:picMkLst>
        </pc:picChg>
        <pc:picChg chg="del mod">
          <ac:chgData name="Benoit Raybaud" userId="f84a75b7-b70b-45a3-ac5b-2d9f44c0c8c7" providerId="ADAL" clId="{DDC91074-6F2F-4D15-952E-08339EE07F1C}" dt="2019-03-26T21:26:57.631" v="2107" actId="478"/>
          <ac:picMkLst>
            <pc:docMk/>
            <pc:sldMk cId="2204539017" sldId="292"/>
            <ac:picMk id="78" creationId="{171E9768-50D0-4C8A-8594-DD6E5C698907}"/>
          </ac:picMkLst>
        </pc:picChg>
        <pc:picChg chg="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79" creationId="{58DA7C78-DAF8-4D38-8197-6024CBFDC460}"/>
          </ac:picMkLst>
        </pc:picChg>
        <pc:picChg chg="del">
          <ac:chgData name="Benoit Raybaud" userId="f84a75b7-b70b-45a3-ac5b-2d9f44c0c8c7" providerId="ADAL" clId="{DDC91074-6F2F-4D15-952E-08339EE07F1C}" dt="2019-03-26T21:26:14.306" v="2096" actId="478"/>
          <ac:picMkLst>
            <pc:docMk/>
            <pc:sldMk cId="2204539017" sldId="292"/>
            <ac:picMk id="80" creationId="{7244CDA0-371A-4303-9A63-7DAB39487850}"/>
          </ac:picMkLst>
        </pc:picChg>
        <pc:picChg chg="del">
          <ac:chgData name="Benoit Raybaud" userId="f84a75b7-b70b-45a3-ac5b-2d9f44c0c8c7" providerId="ADAL" clId="{DDC91074-6F2F-4D15-952E-08339EE07F1C}" dt="2019-03-26T21:26:14.306" v="2096" actId="478"/>
          <ac:picMkLst>
            <pc:docMk/>
            <pc:sldMk cId="2204539017" sldId="292"/>
            <ac:picMk id="81" creationId="{D92B1C80-5152-4FC1-BB86-7FF75181FC72}"/>
          </ac:picMkLst>
        </pc:picChg>
        <pc:picChg chg="del">
          <ac:chgData name="Benoit Raybaud" userId="f84a75b7-b70b-45a3-ac5b-2d9f44c0c8c7" providerId="ADAL" clId="{DDC91074-6F2F-4D15-952E-08339EE07F1C}" dt="2019-03-26T21:26:14.306" v="2096" actId="478"/>
          <ac:picMkLst>
            <pc:docMk/>
            <pc:sldMk cId="2204539017" sldId="292"/>
            <ac:picMk id="82" creationId="{44E66B09-9B88-464F-A9AA-7D4C69E92598}"/>
          </ac:picMkLst>
        </pc:picChg>
        <pc:picChg chg="del">
          <ac:chgData name="Benoit Raybaud" userId="f84a75b7-b70b-45a3-ac5b-2d9f44c0c8c7" providerId="ADAL" clId="{DDC91074-6F2F-4D15-952E-08339EE07F1C}" dt="2019-03-26T21:26:14.306" v="2096" actId="478"/>
          <ac:picMkLst>
            <pc:docMk/>
            <pc:sldMk cId="2204539017" sldId="292"/>
            <ac:picMk id="83" creationId="{A567BAF8-8062-4FFD-8BD0-B706EBA47411}"/>
          </ac:picMkLst>
        </pc:picChg>
        <pc:picChg chg="del">
          <ac:chgData name="Benoit Raybaud" userId="f84a75b7-b70b-45a3-ac5b-2d9f44c0c8c7" providerId="ADAL" clId="{DDC91074-6F2F-4D15-952E-08339EE07F1C}" dt="2019-03-26T21:26:14.306" v="2096" actId="478"/>
          <ac:picMkLst>
            <pc:docMk/>
            <pc:sldMk cId="2204539017" sldId="292"/>
            <ac:picMk id="84" creationId="{A5CC65A8-C36A-4302-947C-74D84E70A28C}"/>
          </ac:picMkLst>
        </pc:picChg>
        <pc:picChg chg="del">
          <ac:chgData name="Benoit Raybaud" userId="f84a75b7-b70b-45a3-ac5b-2d9f44c0c8c7" providerId="ADAL" clId="{DDC91074-6F2F-4D15-952E-08339EE07F1C}" dt="2019-03-26T21:26:14.306" v="2096" actId="478"/>
          <ac:picMkLst>
            <pc:docMk/>
            <pc:sldMk cId="2204539017" sldId="292"/>
            <ac:picMk id="85" creationId="{CC6BB83D-EE50-48E4-B59B-71084BD10929}"/>
          </ac:picMkLst>
        </pc:picChg>
        <pc:picChg chg="del">
          <ac:chgData name="Benoit Raybaud" userId="f84a75b7-b70b-45a3-ac5b-2d9f44c0c8c7" providerId="ADAL" clId="{DDC91074-6F2F-4D15-952E-08339EE07F1C}" dt="2019-03-26T21:26:14.306" v="2096" actId="478"/>
          <ac:picMkLst>
            <pc:docMk/>
            <pc:sldMk cId="2204539017" sldId="292"/>
            <ac:picMk id="86" creationId="{E18205C7-741E-42F2-AF08-A654598108AD}"/>
          </ac:picMkLst>
        </pc:picChg>
        <pc:picChg chg="del">
          <ac:chgData name="Benoit Raybaud" userId="f84a75b7-b70b-45a3-ac5b-2d9f44c0c8c7" providerId="ADAL" clId="{DDC91074-6F2F-4D15-952E-08339EE07F1C}" dt="2019-03-26T21:26:14.306" v="2096" actId="478"/>
          <ac:picMkLst>
            <pc:docMk/>
            <pc:sldMk cId="2204539017" sldId="292"/>
            <ac:picMk id="87" creationId="{2574057D-A1FD-43F6-82ED-5DD670BC9EA3}"/>
          </ac:picMkLst>
        </pc:picChg>
        <pc:picChg chg="del">
          <ac:chgData name="Benoit Raybaud" userId="f84a75b7-b70b-45a3-ac5b-2d9f44c0c8c7" providerId="ADAL" clId="{DDC91074-6F2F-4D15-952E-08339EE07F1C}" dt="2019-03-26T21:26:14.306" v="2096" actId="478"/>
          <ac:picMkLst>
            <pc:docMk/>
            <pc:sldMk cId="2204539017" sldId="292"/>
            <ac:picMk id="88" creationId="{A5371B3B-D2D2-4259-ABCD-503457615AA7}"/>
          </ac:picMkLst>
        </pc:picChg>
        <pc:picChg chg="del">
          <ac:chgData name="Benoit Raybaud" userId="f84a75b7-b70b-45a3-ac5b-2d9f44c0c8c7" providerId="ADAL" clId="{DDC91074-6F2F-4D15-952E-08339EE07F1C}" dt="2019-03-26T21:26:14.306" v="2096" actId="478"/>
          <ac:picMkLst>
            <pc:docMk/>
            <pc:sldMk cId="2204539017" sldId="292"/>
            <ac:picMk id="89" creationId="{B6306BDD-4408-45D0-9921-DAF689175496}"/>
          </ac:picMkLst>
        </pc:picChg>
        <pc:picChg chg="del">
          <ac:chgData name="Benoit Raybaud" userId="f84a75b7-b70b-45a3-ac5b-2d9f44c0c8c7" providerId="ADAL" clId="{DDC91074-6F2F-4D15-952E-08339EE07F1C}" dt="2019-03-26T21:26:14.306" v="2096" actId="478"/>
          <ac:picMkLst>
            <pc:docMk/>
            <pc:sldMk cId="2204539017" sldId="292"/>
            <ac:picMk id="90" creationId="{5142A704-86E7-4B7C-9567-81D9E46CCD70}"/>
          </ac:picMkLst>
        </pc:picChg>
        <pc:picChg chg="del">
          <ac:chgData name="Benoit Raybaud" userId="f84a75b7-b70b-45a3-ac5b-2d9f44c0c8c7" providerId="ADAL" clId="{DDC91074-6F2F-4D15-952E-08339EE07F1C}" dt="2019-03-26T21:26:14.306" v="2096" actId="478"/>
          <ac:picMkLst>
            <pc:docMk/>
            <pc:sldMk cId="2204539017" sldId="292"/>
            <ac:picMk id="91" creationId="{2EC63ED8-EB6E-420F-9A45-78C514423771}"/>
          </ac:picMkLst>
        </pc:picChg>
        <pc:picChg chg="del">
          <ac:chgData name="Benoit Raybaud" userId="f84a75b7-b70b-45a3-ac5b-2d9f44c0c8c7" providerId="ADAL" clId="{DDC91074-6F2F-4D15-952E-08339EE07F1C}" dt="2019-03-26T21:26:14.306" v="2096" actId="478"/>
          <ac:picMkLst>
            <pc:docMk/>
            <pc:sldMk cId="2204539017" sldId="292"/>
            <ac:picMk id="92" creationId="{38E43DE5-A780-4D1E-84B7-244057C9373A}"/>
          </ac:picMkLst>
        </pc:picChg>
        <pc:picChg chg="del">
          <ac:chgData name="Benoit Raybaud" userId="f84a75b7-b70b-45a3-ac5b-2d9f44c0c8c7" providerId="ADAL" clId="{DDC91074-6F2F-4D15-952E-08339EE07F1C}" dt="2019-03-26T21:26:14.306" v="2096" actId="478"/>
          <ac:picMkLst>
            <pc:docMk/>
            <pc:sldMk cId="2204539017" sldId="292"/>
            <ac:picMk id="93" creationId="{03CC7AFF-0C06-4E4F-A3B2-B970EC577874}"/>
          </ac:picMkLst>
        </pc:picChg>
        <pc:picChg chg="del">
          <ac:chgData name="Benoit Raybaud" userId="f84a75b7-b70b-45a3-ac5b-2d9f44c0c8c7" providerId="ADAL" clId="{DDC91074-6F2F-4D15-952E-08339EE07F1C}" dt="2019-03-26T21:29:40.970" v="2141" actId="478"/>
          <ac:picMkLst>
            <pc:docMk/>
            <pc:sldMk cId="2204539017" sldId="292"/>
            <ac:picMk id="94" creationId="{E099A05E-D823-4E0D-9119-6DA3F023A52B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95" creationId="{7E6B66E7-CBC0-4A12-BC2A-CC9742E7980F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96" creationId="{594062FE-7482-4295-81D0-65A15B5BA85C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97" creationId="{45849FDD-490E-4899-85DA-6D3E2DDB545D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98" creationId="{0BB72EEC-9B48-4D66-A921-A723312AEC3E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99" creationId="{CE9AC11A-4064-485E-A8B8-00D3B1A42825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100" creationId="{BDC26E38-4F59-4584-AE5F-0292075D36DD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101" creationId="{A2E82822-D77B-4E9F-96BE-90F326D46E33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102" creationId="{C3C2AE7B-F978-4D08-90EA-35A9DE7A0753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103" creationId="{5488C0AD-8E7F-4257-821F-08E01AAB9369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104" creationId="{DE8EE816-B5DC-4207-98EF-21FB276AB9A8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105" creationId="{ACF00021-F108-49C3-8CC4-5B750E1F77AE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106" creationId="{00B8D551-F674-4A89-9D87-52B5AF35DF80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107" creationId="{3D123E23-56B8-4739-B099-8630054256D3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108" creationId="{013BC295-1AC5-4A7C-9A4C-4A0846F7880D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109" creationId="{DA17443A-A834-4C6F-9AF8-923E9A922601}"/>
          </ac:picMkLst>
        </pc:picChg>
        <pc:picChg chg="add mod">
          <ac:chgData name="Benoit Raybaud" userId="f84a75b7-b70b-45a3-ac5b-2d9f44c0c8c7" providerId="ADAL" clId="{DDC91074-6F2F-4D15-952E-08339EE07F1C}" dt="2019-03-26T21:29:22.453" v="2135" actId="1076"/>
          <ac:picMkLst>
            <pc:docMk/>
            <pc:sldMk cId="2204539017" sldId="292"/>
            <ac:picMk id="110" creationId="{A1004625-061F-4716-9F60-8A4DA02F79DE}"/>
          </ac:picMkLst>
        </pc:picChg>
        <pc:picChg chg="add del mod">
          <ac:chgData name="Benoit Raybaud" userId="f84a75b7-b70b-45a3-ac5b-2d9f44c0c8c7" providerId="ADAL" clId="{DDC91074-6F2F-4D15-952E-08339EE07F1C}" dt="2019-03-26T21:29:09.942" v="2131" actId="478"/>
          <ac:picMkLst>
            <pc:docMk/>
            <pc:sldMk cId="2204539017" sldId="292"/>
            <ac:picMk id="111" creationId="{66EF1578-17EC-4647-8EB0-3C8F5441B1E2}"/>
          </ac:picMkLst>
        </pc:picChg>
        <pc:picChg chg="add del mod">
          <ac:chgData name="Benoit Raybaud" userId="f84a75b7-b70b-45a3-ac5b-2d9f44c0c8c7" providerId="ADAL" clId="{DDC91074-6F2F-4D15-952E-08339EE07F1C}" dt="2019-03-26T21:29:09.942" v="2131" actId="478"/>
          <ac:picMkLst>
            <pc:docMk/>
            <pc:sldMk cId="2204539017" sldId="292"/>
            <ac:picMk id="112" creationId="{E5B13C30-3780-4AEC-BDD3-288652BD6F88}"/>
          </ac:picMkLst>
        </pc:picChg>
        <pc:picChg chg="add del mod">
          <ac:chgData name="Benoit Raybaud" userId="f84a75b7-b70b-45a3-ac5b-2d9f44c0c8c7" providerId="ADAL" clId="{DDC91074-6F2F-4D15-952E-08339EE07F1C}" dt="2019-03-26T21:29:09.942" v="2131" actId="478"/>
          <ac:picMkLst>
            <pc:docMk/>
            <pc:sldMk cId="2204539017" sldId="292"/>
            <ac:picMk id="113" creationId="{7846345C-4AEF-4DF2-AF2D-92E2B305A9E2}"/>
          </ac:picMkLst>
        </pc:picChg>
        <pc:picChg chg="add del mod">
          <ac:chgData name="Benoit Raybaud" userId="f84a75b7-b70b-45a3-ac5b-2d9f44c0c8c7" providerId="ADAL" clId="{DDC91074-6F2F-4D15-952E-08339EE07F1C}" dt="2019-03-26T21:29:09.942" v="2131" actId="478"/>
          <ac:picMkLst>
            <pc:docMk/>
            <pc:sldMk cId="2204539017" sldId="292"/>
            <ac:picMk id="114" creationId="{1EB6D5CE-074A-42F4-A76E-A1585C33EE30}"/>
          </ac:picMkLst>
        </pc:picChg>
        <pc:picChg chg="add del mod">
          <ac:chgData name="Benoit Raybaud" userId="f84a75b7-b70b-45a3-ac5b-2d9f44c0c8c7" providerId="ADAL" clId="{DDC91074-6F2F-4D15-952E-08339EE07F1C}" dt="2019-03-26T21:29:09.942" v="2131" actId="478"/>
          <ac:picMkLst>
            <pc:docMk/>
            <pc:sldMk cId="2204539017" sldId="292"/>
            <ac:picMk id="115" creationId="{D5B315FB-E802-4258-97AB-C6CC7E1EC308}"/>
          </ac:picMkLst>
        </pc:picChg>
        <pc:picChg chg="add del mod">
          <ac:chgData name="Benoit Raybaud" userId="f84a75b7-b70b-45a3-ac5b-2d9f44c0c8c7" providerId="ADAL" clId="{DDC91074-6F2F-4D15-952E-08339EE07F1C}" dt="2019-03-26T21:29:09.942" v="2131" actId="478"/>
          <ac:picMkLst>
            <pc:docMk/>
            <pc:sldMk cId="2204539017" sldId="292"/>
            <ac:picMk id="116" creationId="{3986B4B5-2D9D-48C2-8911-25365ADCD714}"/>
          </ac:picMkLst>
        </pc:picChg>
        <pc:picChg chg="add del mod">
          <ac:chgData name="Benoit Raybaud" userId="f84a75b7-b70b-45a3-ac5b-2d9f44c0c8c7" providerId="ADAL" clId="{DDC91074-6F2F-4D15-952E-08339EE07F1C}" dt="2019-03-26T21:29:09.942" v="2131" actId="478"/>
          <ac:picMkLst>
            <pc:docMk/>
            <pc:sldMk cId="2204539017" sldId="292"/>
            <ac:picMk id="117" creationId="{4729ABB3-850E-4F8C-8EAA-23E1C213A7FB}"/>
          </ac:picMkLst>
        </pc:picChg>
        <pc:picChg chg="add del mod">
          <ac:chgData name="Benoit Raybaud" userId="f84a75b7-b70b-45a3-ac5b-2d9f44c0c8c7" providerId="ADAL" clId="{DDC91074-6F2F-4D15-952E-08339EE07F1C}" dt="2019-03-26T21:29:09.942" v="2131" actId="478"/>
          <ac:picMkLst>
            <pc:docMk/>
            <pc:sldMk cId="2204539017" sldId="292"/>
            <ac:picMk id="118" creationId="{1E44C4DC-D69C-47F6-8019-976493ECAD9B}"/>
          </ac:picMkLst>
        </pc:picChg>
        <pc:picChg chg="add del mod">
          <ac:chgData name="Benoit Raybaud" userId="f84a75b7-b70b-45a3-ac5b-2d9f44c0c8c7" providerId="ADAL" clId="{DDC91074-6F2F-4D15-952E-08339EE07F1C}" dt="2019-03-26T21:31:33.856" v="2155" actId="478"/>
          <ac:picMkLst>
            <pc:docMk/>
            <pc:sldMk cId="2204539017" sldId="292"/>
            <ac:picMk id="119" creationId="{024F3208-626C-479D-A605-3B170EC9A5A2}"/>
          </ac:picMkLst>
        </pc:picChg>
        <pc:picChg chg="add del mod">
          <ac:chgData name="Benoit Raybaud" userId="f84a75b7-b70b-45a3-ac5b-2d9f44c0c8c7" providerId="ADAL" clId="{DDC91074-6F2F-4D15-952E-08339EE07F1C}" dt="2019-03-26T21:31:33.856" v="2155" actId="478"/>
          <ac:picMkLst>
            <pc:docMk/>
            <pc:sldMk cId="2204539017" sldId="292"/>
            <ac:picMk id="120" creationId="{BC51027F-3698-4B7F-944B-56B74BC8BF54}"/>
          </ac:picMkLst>
        </pc:picChg>
        <pc:picChg chg="add del mod">
          <ac:chgData name="Benoit Raybaud" userId="f84a75b7-b70b-45a3-ac5b-2d9f44c0c8c7" providerId="ADAL" clId="{DDC91074-6F2F-4D15-952E-08339EE07F1C}" dt="2019-03-26T21:31:33.856" v="2155" actId="478"/>
          <ac:picMkLst>
            <pc:docMk/>
            <pc:sldMk cId="2204539017" sldId="292"/>
            <ac:picMk id="121" creationId="{84D86B9F-E0A9-426C-A8BC-98277DC842AC}"/>
          </ac:picMkLst>
        </pc:picChg>
        <pc:picChg chg="add del mod">
          <ac:chgData name="Benoit Raybaud" userId="f84a75b7-b70b-45a3-ac5b-2d9f44c0c8c7" providerId="ADAL" clId="{DDC91074-6F2F-4D15-952E-08339EE07F1C}" dt="2019-03-26T21:31:33.856" v="2155" actId="478"/>
          <ac:picMkLst>
            <pc:docMk/>
            <pc:sldMk cId="2204539017" sldId="292"/>
            <ac:picMk id="122" creationId="{ED82762B-9C7F-4F82-B07B-2F3C4C94CA29}"/>
          </ac:picMkLst>
        </pc:picChg>
        <pc:picChg chg="add mod">
          <ac:chgData name="Benoit Raybaud" userId="f84a75b7-b70b-45a3-ac5b-2d9f44c0c8c7" providerId="ADAL" clId="{DDC91074-6F2F-4D15-952E-08339EE07F1C}" dt="2019-03-26T21:48:16.721" v="2296" actId="1076"/>
          <ac:picMkLst>
            <pc:docMk/>
            <pc:sldMk cId="2204539017" sldId="292"/>
            <ac:picMk id="123" creationId="{20C7820A-3AC8-447B-8BFF-ACA636535EF2}"/>
          </ac:picMkLst>
        </pc:picChg>
        <pc:picChg chg="add mod">
          <ac:chgData name="Benoit Raybaud" userId="f84a75b7-b70b-45a3-ac5b-2d9f44c0c8c7" providerId="ADAL" clId="{DDC91074-6F2F-4D15-952E-08339EE07F1C}" dt="2019-03-26T21:48:16.721" v="2296" actId="1076"/>
          <ac:picMkLst>
            <pc:docMk/>
            <pc:sldMk cId="2204539017" sldId="292"/>
            <ac:picMk id="124" creationId="{93EFA241-73F1-4AD2-8F30-3FF5EC45DDF6}"/>
          </ac:picMkLst>
        </pc:picChg>
        <pc:picChg chg="add mod">
          <ac:chgData name="Benoit Raybaud" userId="f84a75b7-b70b-45a3-ac5b-2d9f44c0c8c7" providerId="ADAL" clId="{DDC91074-6F2F-4D15-952E-08339EE07F1C}" dt="2019-03-26T21:48:16.721" v="2296" actId="1076"/>
          <ac:picMkLst>
            <pc:docMk/>
            <pc:sldMk cId="2204539017" sldId="292"/>
            <ac:picMk id="125" creationId="{C319B53B-349A-4F89-AEEC-0EB7FE771FE2}"/>
          </ac:picMkLst>
        </pc:picChg>
        <pc:picChg chg="add mod">
          <ac:chgData name="Benoit Raybaud" userId="f84a75b7-b70b-45a3-ac5b-2d9f44c0c8c7" providerId="ADAL" clId="{DDC91074-6F2F-4D15-952E-08339EE07F1C}" dt="2019-03-26T21:48:16.721" v="2296" actId="1076"/>
          <ac:picMkLst>
            <pc:docMk/>
            <pc:sldMk cId="2204539017" sldId="292"/>
            <ac:picMk id="126" creationId="{CCE697D1-61C1-4E21-88D8-30AF13407854}"/>
          </ac:picMkLst>
        </pc:picChg>
        <pc:picChg chg="add del mod">
          <ac:chgData name="Benoit Raybaud" userId="f84a75b7-b70b-45a3-ac5b-2d9f44c0c8c7" providerId="ADAL" clId="{DDC91074-6F2F-4D15-952E-08339EE07F1C}" dt="2019-03-26T21:30:52.373" v="2153" actId="478"/>
          <ac:picMkLst>
            <pc:docMk/>
            <pc:sldMk cId="2204539017" sldId="292"/>
            <ac:picMk id="127" creationId="{46C3650D-D052-48FE-8890-9B39A1003BAC}"/>
          </ac:picMkLst>
        </pc:picChg>
        <pc:picChg chg="add del mod">
          <ac:chgData name="Benoit Raybaud" userId="f84a75b7-b70b-45a3-ac5b-2d9f44c0c8c7" providerId="ADAL" clId="{DDC91074-6F2F-4D15-952E-08339EE07F1C}" dt="2019-03-26T21:30:52.373" v="2153" actId="478"/>
          <ac:picMkLst>
            <pc:docMk/>
            <pc:sldMk cId="2204539017" sldId="292"/>
            <ac:picMk id="128" creationId="{7DBE8DAF-F514-49CA-BDB3-9BBFC5BC6C9F}"/>
          </ac:picMkLst>
        </pc:picChg>
        <pc:picChg chg="add del mod">
          <ac:chgData name="Benoit Raybaud" userId="f84a75b7-b70b-45a3-ac5b-2d9f44c0c8c7" providerId="ADAL" clId="{DDC91074-6F2F-4D15-952E-08339EE07F1C}" dt="2019-03-26T21:30:52.373" v="2153" actId="478"/>
          <ac:picMkLst>
            <pc:docMk/>
            <pc:sldMk cId="2204539017" sldId="292"/>
            <ac:picMk id="129" creationId="{6AECB054-BD0F-44AF-8651-6510CE57E621}"/>
          </ac:picMkLst>
        </pc:picChg>
        <pc:picChg chg="add del mod">
          <ac:chgData name="Benoit Raybaud" userId="f84a75b7-b70b-45a3-ac5b-2d9f44c0c8c7" providerId="ADAL" clId="{DDC91074-6F2F-4D15-952E-08339EE07F1C}" dt="2019-03-26T21:30:52.373" v="2153" actId="478"/>
          <ac:picMkLst>
            <pc:docMk/>
            <pc:sldMk cId="2204539017" sldId="292"/>
            <ac:picMk id="130" creationId="{209675A1-3F64-416D-B6EB-52D231D18984}"/>
          </ac:picMkLst>
        </pc:picChg>
        <pc:picChg chg="add del mod">
          <ac:chgData name="Benoit Raybaud" userId="f84a75b7-b70b-45a3-ac5b-2d9f44c0c8c7" providerId="ADAL" clId="{DDC91074-6F2F-4D15-952E-08339EE07F1C}" dt="2019-03-26T21:30:52.373" v="2153" actId="478"/>
          <ac:picMkLst>
            <pc:docMk/>
            <pc:sldMk cId="2204539017" sldId="292"/>
            <ac:picMk id="131" creationId="{165B5975-B816-4280-B73C-DB7B02423134}"/>
          </ac:picMkLst>
        </pc:picChg>
        <pc:picChg chg="add del mod">
          <ac:chgData name="Benoit Raybaud" userId="f84a75b7-b70b-45a3-ac5b-2d9f44c0c8c7" providerId="ADAL" clId="{DDC91074-6F2F-4D15-952E-08339EE07F1C}" dt="2019-03-26T21:30:52.373" v="2153" actId="478"/>
          <ac:picMkLst>
            <pc:docMk/>
            <pc:sldMk cId="2204539017" sldId="292"/>
            <ac:picMk id="132" creationId="{183D1925-5D1C-4C99-89E3-F82B40D0D9A2}"/>
          </ac:picMkLst>
        </pc:picChg>
        <pc:picChg chg="add del mod">
          <ac:chgData name="Benoit Raybaud" userId="f84a75b7-b70b-45a3-ac5b-2d9f44c0c8c7" providerId="ADAL" clId="{DDC91074-6F2F-4D15-952E-08339EE07F1C}" dt="2019-03-26T21:30:52.373" v="2153" actId="478"/>
          <ac:picMkLst>
            <pc:docMk/>
            <pc:sldMk cId="2204539017" sldId="292"/>
            <ac:picMk id="133" creationId="{34299BF8-32D8-4D8E-8702-3FAAFB60287E}"/>
          </ac:picMkLst>
        </pc:picChg>
        <pc:picChg chg="add del mod">
          <ac:chgData name="Benoit Raybaud" userId="f84a75b7-b70b-45a3-ac5b-2d9f44c0c8c7" providerId="ADAL" clId="{DDC91074-6F2F-4D15-952E-08339EE07F1C}" dt="2019-03-26T21:30:52.373" v="2153" actId="478"/>
          <ac:picMkLst>
            <pc:docMk/>
            <pc:sldMk cId="2204539017" sldId="292"/>
            <ac:picMk id="134" creationId="{494B777D-4561-40F7-BCB4-E0548F3AE4EA}"/>
          </ac:picMkLst>
        </pc:picChg>
        <pc:picChg chg="add mod">
          <ac:chgData name="Benoit Raybaud" userId="f84a75b7-b70b-45a3-ac5b-2d9f44c0c8c7" providerId="ADAL" clId="{DDC91074-6F2F-4D15-952E-08339EE07F1C}" dt="2019-03-26T21:32:04.866" v="2165" actId="571"/>
          <ac:picMkLst>
            <pc:docMk/>
            <pc:sldMk cId="2204539017" sldId="292"/>
            <ac:picMk id="138" creationId="{3AC971CF-F9AB-486F-9B1F-94856FA77C1B}"/>
          </ac:picMkLst>
        </pc:picChg>
        <pc:picChg chg="add mod">
          <ac:chgData name="Benoit Raybaud" userId="f84a75b7-b70b-45a3-ac5b-2d9f44c0c8c7" providerId="ADAL" clId="{DDC91074-6F2F-4D15-952E-08339EE07F1C}" dt="2019-03-26T21:32:04.866" v="2165" actId="571"/>
          <ac:picMkLst>
            <pc:docMk/>
            <pc:sldMk cId="2204539017" sldId="292"/>
            <ac:picMk id="139" creationId="{C2E385A7-A518-4642-97FD-F32D558F5396}"/>
          </ac:picMkLst>
        </pc:picChg>
        <pc:picChg chg="add mod">
          <ac:chgData name="Benoit Raybaud" userId="f84a75b7-b70b-45a3-ac5b-2d9f44c0c8c7" providerId="ADAL" clId="{DDC91074-6F2F-4D15-952E-08339EE07F1C}" dt="2019-03-26T21:32:04.866" v="2165" actId="571"/>
          <ac:picMkLst>
            <pc:docMk/>
            <pc:sldMk cId="2204539017" sldId="292"/>
            <ac:picMk id="140" creationId="{122AF664-47BD-487C-988E-5F8F0CB0A9E5}"/>
          </ac:picMkLst>
        </pc:picChg>
        <pc:picChg chg="add mod">
          <ac:chgData name="Benoit Raybaud" userId="f84a75b7-b70b-45a3-ac5b-2d9f44c0c8c7" providerId="ADAL" clId="{DDC91074-6F2F-4D15-952E-08339EE07F1C}" dt="2019-03-26T21:32:04.866" v="2165" actId="571"/>
          <ac:picMkLst>
            <pc:docMk/>
            <pc:sldMk cId="2204539017" sldId="292"/>
            <ac:picMk id="141" creationId="{FF7D4FB2-8994-4D8E-AD98-E66799F9CA31}"/>
          </ac:picMkLst>
        </pc:picChg>
        <pc:picChg chg="add mod">
          <ac:chgData name="Benoit Raybaud" userId="f84a75b7-b70b-45a3-ac5b-2d9f44c0c8c7" providerId="ADAL" clId="{DDC91074-6F2F-4D15-952E-08339EE07F1C}" dt="2019-03-26T21:32:04.621" v="2164" actId="571"/>
          <ac:picMkLst>
            <pc:docMk/>
            <pc:sldMk cId="2204539017" sldId="292"/>
            <ac:picMk id="142" creationId="{673406BA-34AE-4ED9-B902-DF2AD7748DE8}"/>
          </ac:picMkLst>
        </pc:picChg>
        <pc:picChg chg="add mod">
          <ac:chgData name="Benoit Raybaud" userId="f84a75b7-b70b-45a3-ac5b-2d9f44c0c8c7" providerId="ADAL" clId="{DDC91074-6F2F-4D15-952E-08339EE07F1C}" dt="2019-03-26T21:32:04.621" v="2164" actId="571"/>
          <ac:picMkLst>
            <pc:docMk/>
            <pc:sldMk cId="2204539017" sldId="292"/>
            <ac:picMk id="143" creationId="{73A742BB-A014-4A0C-BA9E-9CD549D372A2}"/>
          </ac:picMkLst>
        </pc:picChg>
        <pc:picChg chg="add mod">
          <ac:chgData name="Benoit Raybaud" userId="f84a75b7-b70b-45a3-ac5b-2d9f44c0c8c7" providerId="ADAL" clId="{DDC91074-6F2F-4D15-952E-08339EE07F1C}" dt="2019-03-26T21:32:04.621" v="2164" actId="571"/>
          <ac:picMkLst>
            <pc:docMk/>
            <pc:sldMk cId="2204539017" sldId="292"/>
            <ac:picMk id="144" creationId="{4BB1BABC-19A1-4ADD-B8DB-B556462AF8C6}"/>
          </ac:picMkLst>
        </pc:picChg>
        <pc:picChg chg="add mod">
          <ac:chgData name="Benoit Raybaud" userId="f84a75b7-b70b-45a3-ac5b-2d9f44c0c8c7" providerId="ADAL" clId="{DDC91074-6F2F-4D15-952E-08339EE07F1C}" dt="2019-03-26T21:32:04.621" v="2164" actId="571"/>
          <ac:picMkLst>
            <pc:docMk/>
            <pc:sldMk cId="2204539017" sldId="292"/>
            <ac:picMk id="145" creationId="{D9AFC001-8240-46E2-894B-94244F7BC6AC}"/>
          </ac:picMkLst>
        </pc:picChg>
        <pc:picChg chg="add mod">
          <ac:chgData name="Benoit Raybaud" userId="f84a75b7-b70b-45a3-ac5b-2d9f44c0c8c7" providerId="ADAL" clId="{DDC91074-6F2F-4D15-952E-08339EE07F1C}" dt="2019-03-26T21:48:16.721" v="2296" actId="1076"/>
          <ac:picMkLst>
            <pc:docMk/>
            <pc:sldMk cId="2204539017" sldId="292"/>
            <ac:picMk id="146" creationId="{4D765D04-FE7E-42EC-BB59-FCA8D4341B58}"/>
          </ac:picMkLst>
        </pc:picChg>
        <pc:picChg chg="add mod">
          <ac:chgData name="Benoit Raybaud" userId="f84a75b7-b70b-45a3-ac5b-2d9f44c0c8c7" providerId="ADAL" clId="{DDC91074-6F2F-4D15-952E-08339EE07F1C}" dt="2019-03-26T21:48:16.721" v="2296" actId="1076"/>
          <ac:picMkLst>
            <pc:docMk/>
            <pc:sldMk cId="2204539017" sldId="292"/>
            <ac:picMk id="147" creationId="{E372BA76-66B2-4155-ABF9-A2FBD122D0A1}"/>
          </ac:picMkLst>
        </pc:picChg>
        <pc:picChg chg="add mod">
          <ac:chgData name="Benoit Raybaud" userId="f84a75b7-b70b-45a3-ac5b-2d9f44c0c8c7" providerId="ADAL" clId="{DDC91074-6F2F-4D15-952E-08339EE07F1C}" dt="2019-03-26T21:48:16.721" v="2296" actId="1076"/>
          <ac:picMkLst>
            <pc:docMk/>
            <pc:sldMk cId="2204539017" sldId="292"/>
            <ac:picMk id="148" creationId="{5F73EE21-8372-4BB1-B831-FA18FC01E16E}"/>
          </ac:picMkLst>
        </pc:picChg>
        <pc:picChg chg="add mod">
          <ac:chgData name="Benoit Raybaud" userId="f84a75b7-b70b-45a3-ac5b-2d9f44c0c8c7" providerId="ADAL" clId="{DDC91074-6F2F-4D15-952E-08339EE07F1C}" dt="2019-03-26T21:48:16.721" v="2296" actId="1076"/>
          <ac:picMkLst>
            <pc:docMk/>
            <pc:sldMk cId="2204539017" sldId="292"/>
            <ac:picMk id="149" creationId="{9652975A-EC5D-4F5A-B9A0-FE3DE5B0A901}"/>
          </ac:picMkLst>
        </pc:picChg>
        <pc:picChg chg="add mod">
          <ac:chgData name="Benoit Raybaud" userId="f84a75b7-b70b-45a3-ac5b-2d9f44c0c8c7" providerId="ADAL" clId="{DDC91074-6F2F-4D15-952E-08339EE07F1C}" dt="2019-03-26T21:48:16.721" v="2296" actId="1076"/>
          <ac:picMkLst>
            <pc:docMk/>
            <pc:sldMk cId="2204539017" sldId="292"/>
            <ac:picMk id="150" creationId="{76507ECB-FEE2-4E0D-B472-AF1C53FAE097}"/>
          </ac:picMkLst>
        </pc:picChg>
        <pc:picChg chg="add mod">
          <ac:chgData name="Benoit Raybaud" userId="f84a75b7-b70b-45a3-ac5b-2d9f44c0c8c7" providerId="ADAL" clId="{DDC91074-6F2F-4D15-952E-08339EE07F1C}" dt="2019-03-26T21:48:16.721" v="2296" actId="1076"/>
          <ac:picMkLst>
            <pc:docMk/>
            <pc:sldMk cId="2204539017" sldId="292"/>
            <ac:picMk id="151" creationId="{426E8D85-161B-45A8-BC11-DF9F55566748}"/>
          </ac:picMkLst>
        </pc:picChg>
        <pc:picChg chg="add mod">
          <ac:chgData name="Benoit Raybaud" userId="f84a75b7-b70b-45a3-ac5b-2d9f44c0c8c7" providerId="ADAL" clId="{DDC91074-6F2F-4D15-952E-08339EE07F1C}" dt="2019-03-26T21:48:16.721" v="2296" actId="1076"/>
          <ac:picMkLst>
            <pc:docMk/>
            <pc:sldMk cId="2204539017" sldId="292"/>
            <ac:picMk id="152" creationId="{820DD779-B4C3-4A1A-A0EF-3F83F641B807}"/>
          </ac:picMkLst>
        </pc:picChg>
        <pc:picChg chg="add mod">
          <ac:chgData name="Benoit Raybaud" userId="f84a75b7-b70b-45a3-ac5b-2d9f44c0c8c7" providerId="ADAL" clId="{DDC91074-6F2F-4D15-952E-08339EE07F1C}" dt="2019-03-26T21:48:16.721" v="2296" actId="1076"/>
          <ac:picMkLst>
            <pc:docMk/>
            <pc:sldMk cId="2204539017" sldId="292"/>
            <ac:picMk id="153" creationId="{568FF4C3-3D4F-4F74-BD8C-54CE345067BA}"/>
          </ac:picMkLst>
        </pc:picChg>
        <pc:picChg chg="add mod">
          <ac:chgData name="Benoit Raybaud" userId="f84a75b7-b70b-45a3-ac5b-2d9f44c0c8c7" providerId="ADAL" clId="{DDC91074-6F2F-4D15-952E-08339EE07F1C}" dt="2019-03-26T21:48:16.721" v="2296" actId="1076"/>
          <ac:picMkLst>
            <pc:docMk/>
            <pc:sldMk cId="2204539017" sldId="292"/>
            <ac:picMk id="154" creationId="{F0136CC1-C5D7-43C1-BEE0-0D302C114B67}"/>
          </ac:picMkLst>
        </pc:picChg>
        <pc:picChg chg="del mod">
          <ac:chgData name="Benoit Raybaud" userId="f84a75b7-b70b-45a3-ac5b-2d9f44c0c8c7" providerId="ADAL" clId="{DDC91074-6F2F-4D15-952E-08339EE07F1C}" dt="2019-03-26T21:44:48.114" v="2282" actId="478"/>
          <ac:picMkLst>
            <pc:docMk/>
            <pc:sldMk cId="2204539017" sldId="292"/>
            <ac:picMk id="1026" creationId="{AAA0427D-EB15-4FF1-9278-5292FD67DFB4}"/>
          </ac:picMkLst>
        </pc:picChg>
        <pc:picChg chg="del mod">
          <ac:chgData name="Benoit Raybaud" userId="f84a75b7-b70b-45a3-ac5b-2d9f44c0c8c7" providerId="ADAL" clId="{DDC91074-6F2F-4D15-952E-08339EE07F1C}" dt="2019-03-26T21:44:49.996" v="2284" actId="478"/>
          <ac:picMkLst>
            <pc:docMk/>
            <pc:sldMk cId="2204539017" sldId="292"/>
            <ac:picMk id="1032" creationId="{273EB4D0-0033-4516-A196-4735B8E11FBA}"/>
          </ac:picMkLst>
        </pc:picChg>
        <pc:picChg chg="del">
          <ac:chgData name="Benoit Raybaud" userId="f84a75b7-b70b-45a3-ac5b-2d9f44c0c8c7" providerId="ADAL" clId="{DDC91074-6F2F-4D15-952E-08339EE07F1C}" dt="2019-03-26T21:26:20.305" v="2097" actId="478"/>
          <ac:picMkLst>
            <pc:docMk/>
            <pc:sldMk cId="2204539017" sldId="292"/>
            <ac:picMk id="3076" creationId="{C3D948DC-071C-4686-A296-D891C403F2A2}"/>
          </ac:picMkLst>
        </pc:picChg>
        <pc:cxnChg chg="del">
          <ac:chgData name="Benoit Raybaud" userId="f84a75b7-b70b-45a3-ac5b-2d9f44c0c8c7" providerId="ADAL" clId="{DDC91074-6F2F-4D15-952E-08339EE07F1C}" dt="2019-03-26T21:44:49.332" v="2283" actId="478"/>
          <ac:cxnSpMkLst>
            <pc:docMk/>
            <pc:sldMk cId="2204539017" sldId="292"/>
            <ac:cxnSpMk id="8" creationId="{8D65E0B2-A21C-41F2-9BD4-9252B45CAD7B}"/>
          </ac:cxnSpMkLst>
        </pc:cxnChg>
      </pc:sldChg>
      <pc:sldChg chg="addSp delSp modSp add del setBg">
        <pc:chgData name="Benoit Raybaud" userId="f84a75b7-b70b-45a3-ac5b-2d9f44c0c8c7" providerId="ADAL" clId="{DDC91074-6F2F-4D15-952E-08339EE07F1C}" dt="2019-03-26T23:13:42.181" v="4091" actId="207"/>
        <pc:sldMkLst>
          <pc:docMk/>
          <pc:sldMk cId="3783004114" sldId="296"/>
        </pc:sldMkLst>
        <pc:spChg chg="add mod">
          <ac:chgData name="Benoit Raybaud" userId="f84a75b7-b70b-45a3-ac5b-2d9f44c0c8c7" providerId="ADAL" clId="{DDC91074-6F2F-4D15-952E-08339EE07F1C}" dt="2019-03-26T22:39:06.224" v="3587" actId="404"/>
          <ac:spMkLst>
            <pc:docMk/>
            <pc:sldMk cId="3783004114" sldId="296"/>
            <ac:spMk id="2" creationId="{C980DA42-8ECE-4899-A5DE-636FE2CC5FCA}"/>
          </ac:spMkLst>
        </pc:spChg>
        <pc:spChg chg="mod">
          <ac:chgData name="Benoit Raybaud" userId="f84a75b7-b70b-45a3-ac5b-2d9f44c0c8c7" providerId="ADAL" clId="{DDC91074-6F2F-4D15-952E-08339EE07F1C}" dt="2019-03-26T22:38:07.906" v="3574" actId="27636"/>
          <ac:spMkLst>
            <pc:docMk/>
            <pc:sldMk cId="3783004114" sldId="296"/>
            <ac:spMk id="3" creationId="{00000000-0000-0000-0000-000000000000}"/>
          </ac:spMkLst>
        </pc:spChg>
        <pc:spChg chg="mod">
          <ac:chgData name="Benoit Raybaud" userId="f84a75b7-b70b-45a3-ac5b-2d9f44c0c8c7" providerId="ADAL" clId="{DDC91074-6F2F-4D15-952E-08339EE07F1C}" dt="2019-03-26T23:13:42.181" v="4091" actId="207"/>
          <ac:spMkLst>
            <pc:docMk/>
            <pc:sldMk cId="3783004114" sldId="296"/>
            <ac:spMk id="23" creationId="{AAC23CEB-B1D1-4E75-AAAD-3C5BB2C354AE}"/>
          </ac:spMkLst>
        </pc:spChg>
        <pc:spChg chg="add del mod">
          <ac:chgData name="Benoit Raybaud" userId="f84a75b7-b70b-45a3-ac5b-2d9f44c0c8c7" providerId="ADAL" clId="{DDC91074-6F2F-4D15-952E-08339EE07F1C}" dt="2019-03-26T22:38:13.091" v="3576" actId="478"/>
          <ac:spMkLst>
            <pc:docMk/>
            <pc:sldMk cId="3783004114" sldId="296"/>
            <ac:spMk id="25" creationId="{B37E5275-DFE1-4FAD-956C-D96D1F4D8950}"/>
          </ac:spMkLst>
        </pc:spChg>
        <pc:spChg chg="del">
          <ac:chgData name="Benoit Raybaud" userId="f84a75b7-b70b-45a3-ac5b-2d9f44c0c8c7" providerId="ADAL" clId="{DDC91074-6F2F-4D15-952E-08339EE07F1C}" dt="2019-03-26T22:25:15.594" v="2884" actId="478"/>
          <ac:spMkLst>
            <pc:docMk/>
            <pc:sldMk cId="3783004114" sldId="296"/>
            <ac:spMk id="40" creationId="{6577309D-9C2F-754B-A07F-9484D7D327C2}"/>
          </ac:spMkLst>
        </pc:spChg>
        <pc:spChg chg="del">
          <ac:chgData name="Benoit Raybaud" userId="f84a75b7-b70b-45a3-ac5b-2d9f44c0c8c7" providerId="ADAL" clId="{DDC91074-6F2F-4D15-952E-08339EE07F1C}" dt="2019-03-26T22:38:04.396" v="3572" actId="478"/>
          <ac:spMkLst>
            <pc:docMk/>
            <pc:sldMk cId="3783004114" sldId="296"/>
            <ac:spMk id="50" creationId="{00000000-0000-0000-0000-000000000000}"/>
          </ac:spMkLst>
        </pc:spChg>
        <pc:grpChg chg="add mod">
          <ac:chgData name="Benoit Raybaud" userId="f84a75b7-b70b-45a3-ac5b-2d9f44c0c8c7" providerId="ADAL" clId="{DDC91074-6F2F-4D15-952E-08339EE07F1C}" dt="2019-03-26T22:38:55.472" v="3582" actId="1076"/>
          <ac:grpSpMkLst>
            <pc:docMk/>
            <pc:sldMk cId="3783004114" sldId="296"/>
            <ac:grpSpMk id="5" creationId="{32492E7A-9D62-44AF-A706-64EE888E1B2E}"/>
          </ac:grpSpMkLst>
        </pc:grpChg>
        <pc:picChg chg="mod">
          <ac:chgData name="Benoit Raybaud" userId="f84a75b7-b70b-45a3-ac5b-2d9f44c0c8c7" providerId="ADAL" clId="{DDC91074-6F2F-4D15-952E-08339EE07F1C}" dt="2019-03-26T22:28:24.720" v="2897" actId="1076"/>
          <ac:picMkLst>
            <pc:docMk/>
            <pc:sldMk cId="3783004114" sldId="296"/>
            <ac:picMk id="9" creationId="{EF346D85-028C-46AD-BC7C-2F707F9786B5}"/>
          </ac:picMkLst>
        </pc:picChg>
        <pc:picChg chg="mod">
          <ac:chgData name="Benoit Raybaud" userId="f84a75b7-b70b-45a3-ac5b-2d9f44c0c8c7" providerId="ADAL" clId="{DDC91074-6F2F-4D15-952E-08339EE07F1C}" dt="2019-03-26T22:28:40.775" v="2902" actId="1076"/>
          <ac:picMkLst>
            <pc:docMk/>
            <pc:sldMk cId="3783004114" sldId="296"/>
            <ac:picMk id="14" creationId="{0B669237-D005-41ED-8157-1C86C128A9FC}"/>
          </ac:picMkLst>
        </pc:picChg>
        <pc:picChg chg="mod">
          <ac:chgData name="Benoit Raybaud" userId="f84a75b7-b70b-45a3-ac5b-2d9f44c0c8c7" providerId="ADAL" clId="{DDC91074-6F2F-4D15-952E-08339EE07F1C}" dt="2019-03-26T22:28:27.152" v="2898" actId="1076"/>
          <ac:picMkLst>
            <pc:docMk/>
            <pc:sldMk cId="3783004114" sldId="296"/>
            <ac:picMk id="15" creationId="{BC63FD6C-12FE-429E-ADB0-83580B0FA296}"/>
          </ac:picMkLst>
        </pc:picChg>
        <pc:picChg chg="mod">
          <ac:chgData name="Benoit Raybaud" userId="f84a75b7-b70b-45a3-ac5b-2d9f44c0c8c7" providerId="ADAL" clId="{DDC91074-6F2F-4D15-952E-08339EE07F1C}" dt="2019-03-26T22:28:20.853" v="2896" actId="1076"/>
          <ac:picMkLst>
            <pc:docMk/>
            <pc:sldMk cId="3783004114" sldId="296"/>
            <ac:picMk id="16" creationId="{144278AF-934A-4B92-B32A-C19AB2377DFD}"/>
          </ac:picMkLst>
        </pc:picChg>
        <pc:picChg chg="mod">
          <ac:chgData name="Benoit Raybaud" userId="f84a75b7-b70b-45a3-ac5b-2d9f44c0c8c7" providerId="ADAL" clId="{DDC91074-6F2F-4D15-952E-08339EE07F1C}" dt="2019-03-26T22:28:38.661" v="2901" actId="1076"/>
          <ac:picMkLst>
            <pc:docMk/>
            <pc:sldMk cId="3783004114" sldId="296"/>
            <ac:picMk id="17" creationId="{BC7071E5-32BA-425F-9A6A-E34894C73D83}"/>
          </ac:picMkLst>
        </pc:picChg>
        <pc:picChg chg="mod">
          <ac:chgData name="Benoit Raybaud" userId="f84a75b7-b70b-45a3-ac5b-2d9f44c0c8c7" providerId="ADAL" clId="{DDC91074-6F2F-4D15-952E-08339EE07F1C}" dt="2019-03-26T23:13:21.708" v="4089" actId="1076"/>
          <ac:picMkLst>
            <pc:docMk/>
            <pc:sldMk cId="3783004114" sldId="296"/>
            <ac:picMk id="18" creationId="{0F1DBC86-5192-43FD-B877-254C2EFF8529}"/>
          </ac:picMkLst>
        </pc:picChg>
      </pc:sldChg>
      <pc:sldChg chg="addSp delSp modSp add">
        <pc:chgData name="Benoit Raybaud" userId="f84a75b7-b70b-45a3-ac5b-2d9f44c0c8c7" providerId="ADAL" clId="{DDC91074-6F2F-4D15-952E-08339EE07F1C}" dt="2019-03-26T22:40:26.291" v="3605"/>
        <pc:sldMkLst>
          <pc:docMk/>
          <pc:sldMk cId="3171947994" sldId="299"/>
        </pc:sldMkLst>
        <pc:spChg chg="del">
          <ac:chgData name="Benoit Raybaud" userId="f84a75b7-b70b-45a3-ac5b-2d9f44c0c8c7" providerId="ADAL" clId="{DDC91074-6F2F-4D15-952E-08339EE07F1C}" dt="2019-03-26T22:39:49.540" v="3599" actId="478"/>
          <ac:spMkLst>
            <pc:docMk/>
            <pc:sldMk cId="3171947994" sldId="299"/>
            <ac:spMk id="2" creationId="{11310114-0F91-4869-9B8E-B18DF36626E3}"/>
          </ac:spMkLst>
        </pc:spChg>
        <pc:spChg chg="del">
          <ac:chgData name="Benoit Raybaud" userId="f84a75b7-b70b-45a3-ac5b-2d9f44c0c8c7" providerId="ADAL" clId="{DDC91074-6F2F-4D15-952E-08339EE07F1C}" dt="2019-03-26T22:39:53.313" v="3602" actId="478"/>
          <ac:spMkLst>
            <pc:docMk/>
            <pc:sldMk cId="3171947994" sldId="299"/>
            <ac:spMk id="3" creationId="{00000000-0000-0000-0000-000000000000}"/>
          </ac:spMkLst>
        </pc:spChg>
        <pc:spChg chg="add del mod">
          <ac:chgData name="Benoit Raybaud" userId="f84a75b7-b70b-45a3-ac5b-2d9f44c0c8c7" providerId="ADAL" clId="{DDC91074-6F2F-4D15-952E-08339EE07F1C}" dt="2019-03-26T22:39:51.123" v="3600" actId="478"/>
          <ac:spMkLst>
            <pc:docMk/>
            <pc:sldMk cId="3171947994" sldId="299"/>
            <ac:spMk id="7" creationId="{C65CC5F0-AFCB-49FB-987B-D54A1C5B61B4}"/>
          </ac:spMkLst>
        </pc:spChg>
        <pc:spChg chg="add del mod">
          <ac:chgData name="Benoit Raybaud" userId="f84a75b7-b70b-45a3-ac5b-2d9f44c0c8c7" providerId="ADAL" clId="{DDC91074-6F2F-4D15-952E-08339EE07F1C}" dt="2019-03-26T22:39:54.576" v="3604" actId="478"/>
          <ac:spMkLst>
            <pc:docMk/>
            <pc:sldMk cId="3171947994" sldId="299"/>
            <ac:spMk id="10" creationId="{83A48A40-4548-4918-802F-9B5774F6BC7C}"/>
          </ac:spMkLst>
        </pc:spChg>
        <pc:grpChg chg="del">
          <ac:chgData name="Benoit Raybaud" userId="f84a75b7-b70b-45a3-ac5b-2d9f44c0c8c7" providerId="ADAL" clId="{DDC91074-6F2F-4D15-952E-08339EE07F1C}" dt="2019-03-26T22:39:51.812" v="3601" actId="478"/>
          <ac:grpSpMkLst>
            <pc:docMk/>
            <pc:sldMk cId="3171947994" sldId="299"/>
            <ac:grpSpMk id="5" creationId="{32492E7A-9D62-44AF-A706-64EE888E1B2E}"/>
          </ac:grpSpMkLst>
        </pc:grpChg>
        <pc:picChg chg="add">
          <ac:chgData name="Benoit Raybaud" userId="f84a75b7-b70b-45a3-ac5b-2d9f44c0c8c7" providerId="ADAL" clId="{DDC91074-6F2F-4D15-952E-08339EE07F1C}" dt="2019-03-26T22:40:26.291" v="3605"/>
          <ac:picMkLst>
            <pc:docMk/>
            <pc:sldMk cId="3171947994" sldId="299"/>
            <ac:picMk id="11" creationId="{DA9AAFB6-013E-4159-8A98-E4C14DDAF814}"/>
          </ac:picMkLst>
        </pc:picChg>
      </pc:sldChg>
      <pc:sldChg chg="addSp delSp add">
        <pc:chgData name="Benoit Raybaud" userId="f84a75b7-b70b-45a3-ac5b-2d9f44c0c8c7" providerId="ADAL" clId="{DDC91074-6F2F-4D15-952E-08339EE07F1C}" dt="2019-03-26T22:40:50.129" v="3608"/>
        <pc:sldMkLst>
          <pc:docMk/>
          <pc:sldMk cId="2567888125" sldId="300"/>
        </pc:sldMkLst>
        <pc:picChg chg="add">
          <ac:chgData name="Benoit Raybaud" userId="f84a75b7-b70b-45a3-ac5b-2d9f44c0c8c7" providerId="ADAL" clId="{DDC91074-6F2F-4D15-952E-08339EE07F1C}" dt="2019-03-26T22:40:50.129" v="3608"/>
          <ac:picMkLst>
            <pc:docMk/>
            <pc:sldMk cId="2567888125" sldId="300"/>
            <ac:picMk id="2" creationId="{85C9A4D5-3C0F-40A8-A246-CBA3FAC59D28}"/>
          </ac:picMkLst>
        </pc:picChg>
        <pc:picChg chg="del">
          <ac:chgData name="Benoit Raybaud" userId="f84a75b7-b70b-45a3-ac5b-2d9f44c0c8c7" providerId="ADAL" clId="{DDC91074-6F2F-4D15-952E-08339EE07F1C}" dt="2019-03-26T22:40:39.660" v="3607" actId="478"/>
          <ac:picMkLst>
            <pc:docMk/>
            <pc:sldMk cId="2567888125" sldId="300"/>
            <ac:picMk id="11" creationId="{DA9AAFB6-013E-4159-8A98-E4C14DDAF814}"/>
          </ac:picMkLst>
        </pc:picChg>
      </pc:sldChg>
      <pc:sldChg chg="addSp delSp add">
        <pc:chgData name="Benoit Raybaud" userId="f84a75b7-b70b-45a3-ac5b-2d9f44c0c8c7" providerId="ADAL" clId="{DDC91074-6F2F-4D15-952E-08339EE07F1C}" dt="2019-03-26T22:41:26.156" v="3611"/>
        <pc:sldMkLst>
          <pc:docMk/>
          <pc:sldMk cId="2403413265" sldId="301"/>
        </pc:sldMkLst>
        <pc:picChg chg="del">
          <ac:chgData name="Benoit Raybaud" userId="f84a75b7-b70b-45a3-ac5b-2d9f44c0c8c7" providerId="ADAL" clId="{DDC91074-6F2F-4D15-952E-08339EE07F1C}" dt="2019-03-26T22:40:59.347" v="3610" actId="478"/>
          <ac:picMkLst>
            <pc:docMk/>
            <pc:sldMk cId="2403413265" sldId="301"/>
            <ac:picMk id="2" creationId="{85C9A4D5-3C0F-40A8-A246-CBA3FAC59D28}"/>
          </ac:picMkLst>
        </pc:picChg>
        <pc:picChg chg="add">
          <ac:chgData name="Benoit Raybaud" userId="f84a75b7-b70b-45a3-ac5b-2d9f44c0c8c7" providerId="ADAL" clId="{DDC91074-6F2F-4D15-952E-08339EE07F1C}" dt="2019-03-26T22:41:26.156" v="3611"/>
          <ac:picMkLst>
            <pc:docMk/>
            <pc:sldMk cId="2403413265" sldId="301"/>
            <ac:picMk id="3" creationId="{0FDD32E3-B537-4EBC-B94B-9327B09D2134}"/>
          </ac:picMkLst>
        </pc:picChg>
      </pc:sldChg>
      <pc:sldChg chg="modSp add del">
        <pc:chgData name="Benoit Raybaud" userId="f84a75b7-b70b-45a3-ac5b-2d9f44c0c8c7" providerId="ADAL" clId="{DDC91074-6F2F-4D15-952E-08339EE07F1C}" dt="2019-03-26T23:13:15.217" v="4088" actId="1076"/>
        <pc:sldMkLst>
          <pc:docMk/>
          <pc:sldMk cId="1669834686" sldId="302"/>
        </pc:sldMkLst>
        <pc:spChg chg="mod">
          <ac:chgData name="Benoit Raybaud" userId="f84a75b7-b70b-45a3-ac5b-2d9f44c0c8c7" providerId="ADAL" clId="{DDC91074-6F2F-4D15-952E-08339EE07F1C}" dt="2019-03-26T23:11:31.960" v="4055" actId="20577"/>
          <ac:spMkLst>
            <pc:docMk/>
            <pc:sldMk cId="1669834686" sldId="302"/>
            <ac:spMk id="2" creationId="{11310114-0F91-4869-9B8E-B18DF36626E3}"/>
          </ac:spMkLst>
        </pc:spChg>
        <pc:picChg chg="mod">
          <ac:chgData name="Benoit Raybaud" userId="f84a75b7-b70b-45a3-ac5b-2d9f44c0c8c7" providerId="ADAL" clId="{DDC91074-6F2F-4D15-952E-08339EE07F1C}" dt="2019-03-26T23:13:15.217" v="4088" actId="1076"/>
          <ac:picMkLst>
            <pc:docMk/>
            <pc:sldMk cId="1669834686" sldId="302"/>
            <ac:picMk id="18" creationId="{0F1DBC86-5192-43FD-B877-254C2EFF8529}"/>
          </ac:picMkLst>
        </pc:picChg>
      </pc:sldChg>
      <pc:sldChg chg="modSp add setBg">
        <pc:chgData name="Benoit Raybaud" userId="f84a75b7-b70b-45a3-ac5b-2d9f44c0c8c7" providerId="ADAL" clId="{DDC91074-6F2F-4D15-952E-08339EE07F1C}" dt="2019-03-26T23:22:09.688" v="4451" actId="20577"/>
        <pc:sldMkLst>
          <pc:docMk/>
          <pc:sldMk cId="2004755994" sldId="303"/>
        </pc:sldMkLst>
        <pc:spChg chg="mod">
          <ac:chgData name="Benoit Raybaud" userId="f84a75b7-b70b-45a3-ac5b-2d9f44c0c8c7" providerId="ADAL" clId="{DDC91074-6F2F-4D15-952E-08339EE07F1C}" dt="2019-03-26T23:22:09.688" v="4451" actId="20577"/>
          <ac:spMkLst>
            <pc:docMk/>
            <pc:sldMk cId="2004755994" sldId="303"/>
            <ac:spMk id="2" creationId="{11310114-0F91-4869-9B8E-B18DF36626E3}"/>
          </ac:spMkLst>
        </pc:spChg>
        <pc:spChg chg="mod">
          <ac:chgData name="Benoit Raybaud" userId="f84a75b7-b70b-45a3-ac5b-2d9f44c0c8c7" providerId="ADAL" clId="{DDC91074-6F2F-4D15-952E-08339EE07F1C}" dt="2019-03-26T23:12:21.966" v="4083" actId="20577"/>
          <ac:spMkLst>
            <pc:docMk/>
            <pc:sldMk cId="2004755994" sldId="303"/>
            <ac:spMk id="3" creationId="{00000000-0000-0000-0000-000000000000}"/>
          </ac:spMkLst>
        </pc:spChg>
        <pc:spChg chg="mod">
          <ac:chgData name="Benoit Raybaud" userId="f84a75b7-b70b-45a3-ac5b-2d9f44c0c8c7" providerId="ADAL" clId="{DDC91074-6F2F-4D15-952E-08339EE07F1C}" dt="2019-03-26T23:12:37.428" v="4084" actId="207"/>
          <ac:spMkLst>
            <pc:docMk/>
            <pc:sldMk cId="2004755994" sldId="303"/>
            <ac:spMk id="20" creationId="{C5046ED0-AA32-4352-B879-60D5A64E7BF9}"/>
          </ac:spMkLst>
        </pc:spChg>
        <pc:spChg chg="mod">
          <ac:chgData name="Benoit Raybaud" userId="f84a75b7-b70b-45a3-ac5b-2d9f44c0c8c7" providerId="ADAL" clId="{DDC91074-6F2F-4D15-952E-08339EE07F1C}" dt="2019-03-26T23:12:46.389" v="4085" actId="207"/>
          <ac:spMkLst>
            <pc:docMk/>
            <pc:sldMk cId="2004755994" sldId="303"/>
            <ac:spMk id="21" creationId="{797589E6-BD49-4996-9FC7-1AF09C29DB68}"/>
          </ac:spMkLst>
        </pc:spChg>
        <pc:spChg chg="mod">
          <ac:chgData name="Benoit Raybaud" userId="f84a75b7-b70b-45a3-ac5b-2d9f44c0c8c7" providerId="ADAL" clId="{DDC91074-6F2F-4D15-952E-08339EE07F1C}" dt="2019-03-26T23:12:46.389" v="4085" actId="207"/>
          <ac:spMkLst>
            <pc:docMk/>
            <pc:sldMk cId="2004755994" sldId="303"/>
            <ac:spMk id="22" creationId="{71219AA0-2138-4A6A-B23B-1CB8C598CD11}"/>
          </ac:spMkLst>
        </pc:spChg>
        <pc:spChg chg="mod">
          <ac:chgData name="Benoit Raybaud" userId="f84a75b7-b70b-45a3-ac5b-2d9f44c0c8c7" providerId="ADAL" clId="{DDC91074-6F2F-4D15-952E-08339EE07F1C}" dt="2019-03-26T23:14:02.078" v="4093" actId="207"/>
          <ac:spMkLst>
            <pc:docMk/>
            <pc:sldMk cId="2004755994" sldId="303"/>
            <ac:spMk id="23" creationId="{AAC23CEB-B1D1-4E75-AAAD-3C5BB2C354AE}"/>
          </ac:spMkLst>
        </pc:spChg>
        <pc:picChg chg="mod">
          <ac:chgData name="Benoit Raybaud" userId="f84a75b7-b70b-45a3-ac5b-2d9f44c0c8c7" providerId="ADAL" clId="{DDC91074-6F2F-4D15-952E-08339EE07F1C}" dt="2019-03-26T23:13:06.327" v="4087" actId="1076"/>
          <ac:picMkLst>
            <pc:docMk/>
            <pc:sldMk cId="2004755994" sldId="303"/>
            <ac:picMk id="18" creationId="{0F1DBC86-5192-43FD-B877-254C2EFF8529}"/>
          </ac:picMkLst>
        </pc:picChg>
      </pc:sldChg>
      <pc:sldChg chg="addSp delSp modSp add">
        <pc:chgData name="Benoit Raybaud" userId="f84a75b7-b70b-45a3-ac5b-2d9f44c0c8c7" providerId="ADAL" clId="{DDC91074-6F2F-4D15-952E-08339EE07F1C}" dt="2019-03-26T23:51:00.681" v="5284" actId="14100"/>
        <pc:sldMkLst>
          <pc:docMk/>
          <pc:sldMk cId="2205414352" sldId="304"/>
        </pc:sldMkLst>
        <pc:spChg chg="del mod">
          <ac:chgData name="Benoit Raybaud" userId="f84a75b7-b70b-45a3-ac5b-2d9f44c0c8c7" providerId="ADAL" clId="{DDC91074-6F2F-4D15-952E-08339EE07F1C}" dt="2019-03-26T23:36:20.195" v="4640" actId="478"/>
          <ac:spMkLst>
            <pc:docMk/>
            <pc:sldMk cId="2205414352" sldId="304"/>
            <ac:spMk id="2" creationId="{11310114-0F91-4869-9B8E-B18DF36626E3}"/>
          </ac:spMkLst>
        </pc:spChg>
        <pc:spChg chg="mod">
          <ac:chgData name="Benoit Raybaud" userId="f84a75b7-b70b-45a3-ac5b-2d9f44c0c8c7" providerId="ADAL" clId="{DDC91074-6F2F-4D15-952E-08339EE07F1C}" dt="2019-03-26T23:22:40.558" v="4473" actId="20577"/>
          <ac:spMkLst>
            <pc:docMk/>
            <pc:sldMk cId="2205414352" sldId="304"/>
            <ac:spMk id="3" creationId="{00000000-0000-0000-0000-000000000000}"/>
          </ac:spMkLst>
        </pc:spChg>
        <pc:spChg chg="add del mod">
          <ac:chgData name="Benoit Raybaud" userId="f84a75b7-b70b-45a3-ac5b-2d9f44c0c8c7" providerId="ADAL" clId="{DDC91074-6F2F-4D15-952E-08339EE07F1C}" dt="2019-03-26T23:36:21.624" v="4641" actId="478"/>
          <ac:spMkLst>
            <pc:docMk/>
            <pc:sldMk cId="2205414352" sldId="304"/>
            <ac:spMk id="7" creationId="{0901E047-6E5B-43F9-A84E-F56F23D31EB6}"/>
          </ac:spMkLst>
        </pc:spChg>
        <pc:spChg chg="add del">
          <ac:chgData name="Benoit Raybaud" userId="f84a75b7-b70b-45a3-ac5b-2d9f44c0c8c7" providerId="ADAL" clId="{DDC91074-6F2F-4D15-952E-08339EE07F1C}" dt="2019-03-26T23:36:31.924" v="4643"/>
          <ac:spMkLst>
            <pc:docMk/>
            <pc:sldMk cId="2205414352" sldId="304"/>
            <ac:spMk id="8" creationId="{AE3C9575-E1E9-45AF-A971-ED766C8D3714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25" creationId="{DBA24859-2701-4C36-BF08-78E1B521BFA5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26" creationId="{FDB4ABE5-F696-4F88-A618-F38EA3F08762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27" creationId="{B7D4EB0C-C5AA-4A77-AD9D-B6219CC00E58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28" creationId="{BA27A23B-EBCA-42F6-8B9A-8C304D530ECC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29" creationId="{8EEEDD9F-9E41-40D6-AFA2-55CC4A4404B2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30" creationId="{4B477F4E-43DF-4110-BE9A-760574A651FA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31" creationId="{C7CFBEFF-4F73-4192-BD18-6F7BCA6DA6CE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32" creationId="{FEE7E99D-1B88-4C66-A0FF-0E815BE8C0C9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33" creationId="{0F6A8C58-3C52-4909-A98A-9A83B0360809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34" creationId="{400AB657-5344-47DE-8679-4ACEF60DD672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35" creationId="{22ADDC51-C399-47F0-8CEE-9B329CF1F265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36" creationId="{051191F5-EEA6-429B-8DA6-11D0A6672B00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37" creationId="{970C546B-AC89-4554-A2F4-BF4F8380B014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38" creationId="{04C4ADBC-9947-4257-A5AE-E3834A14DF0C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39" creationId="{E5D0F058-E288-4705-AA79-A07ACA3344A5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40" creationId="{55B2B900-79EE-43CB-8275-F736C0558569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41" creationId="{0C4D11FA-C985-4BC0-90F5-DDD47E6E92C5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42" creationId="{65976E76-79A2-42E4-90F0-394C938770B5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43" creationId="{43929B0B-D3C0-4AC2-B12E-5837A0C25124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44" creationId="{C26A8FA8-245D-403E-9EC3-B7AF99E204FF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45" creationId="{C48F4AC1-1028-456E-AFA7-1A9EBF8A67C5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46" creationId="{36C0A9B3-A6D5-460C-BD99-09FAF0A88DF5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47" creationId="{45344111-6B25-4BD6-BFA3-4B15B7DAEF6C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48" creationId="{826F37E0-6DD0-4FF2-9653-C614AFD500B6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49" creationId="{5A3F2D30-7C2B-41A0-B30E-BF61479BC375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50" creationId="{E25BED6C-4156-493A-A605-EC8467FD8345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51" creationId="{E19A387E-94BA-49A7-BD72-52EB4156F58D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52" creationId="{AD41B014-7526-49D6-B2AA-306AE49D45AE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90" creationId="{E47A9AB4-952B-407B-B91C-55891FF0286A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91" creationId="{E9DAECF2-23E9-4927-BFCC-0C2CC9021105}"/>
          </ac:spMkLst>
        </pc:spChg>
        <pc:spChg chg="add del mod">
          <ac:chgData name="Benoit Raybaud" userId="f84a75b7-b70b-45a3-ac5b-2d9f44c0c8c7" providerId="ADAL" clId="{DDC91074-6F2F-4D15-952E-08339EE07F1C}" dt="2019-03-26T23:35:59.331" v="4633"/>
          <ac:spMkLst>
            <pc:docMk/>
            <pc:sldMk cId="2205414352" sldId="304"/>
            <ac:spMk id="92" creationId="{05C83F6F-D5D1-4BF5-8419-667B95266213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93" creationId="{7A3BEFB7-366E-432D-947C-44D28F8D9559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94" creationId="{E9A12112-F559-461D-B871-D3CCDED7FE84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95" creationId="{DD398327-DDD1-4E42-B569-5F1D56C98B95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96" creationId="{FDDFFCC8-0BFA-49F8-A025-89867BB53055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97" creationId="{D53446FF-EEBA-49A8-BD4E-3EEB585E71B1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98" creationId="{D8541605-0814-43C2-99D0-CD3D23409F4F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99" creationId="{63CB2B6A-488C-4B82-ABB4-F91F8F1E26DB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00" creationId="{6E100F28-D332-40E7-85FB-CE65321C7D72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01" creationId="{F4B80F5F-0E1A-4CC2-A217-BDA03F9CCF52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02" creationId="{4DC2CF35-20C5-43EC-9E44-644029EC4F3C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03" creationId="{04F8AEEB-30A0-447A-92B0-334B41694F0B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04" creationId="{C6760199-A5E0-4338-863B-CCAB206FCFC6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05" creationId="{CB716197-AE7E-410E-8AAD-F67A22EB3B4C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06" creationId="{AFE40190-6CF2-4499-BB6E-7B88B1007AF3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07" creationId="{17674AD0-0241-4B1C-8468-EF9B36030817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08" creationId="{11ED24AA-F15C-4AAD-A2DF-59A6834F1DF6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09" creationId="{9029A96C-4CB5-4581-BEFE-1A25DBDE5DF3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10" creationId="{A3B59717-5DD5-4EA8-8296-5E703D713D0D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11" creationId="{8C502517-0C86-489C-99CA-05FD1153FFEA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12" creationId="{D1C79E6C-3D9E-4711-BF31-EDDD6189BB34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13" creationId="{B1D94F14-F200-4EA2-9C6F-FDF5B6C5D156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14" creationId="{5A48BC99-B8CD-4D90-BA96-0B6BA0D4D207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15" creationId="{8121FA67-8A52-4609-9777-E68751DE2DA1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16" creationId="{FCE9ADD3-FBB0-437C-B0E9-486F8466C17E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17" creationId="{CAE2CE93-77DF-4E85-BB81-6C91A71DAE14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18" creationId="{AE68E065-5B35-4D9D-AE7B-DC9DA4E21D06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19" creationId="{3E8662CF-A65F-4D64-81B5-54B09C5E6B8E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20" creationId="{ABD879CB-1A43-4B43-BDC5-7C5675E70A08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58" creationId="{1B717B6A-9F91-4CE3-94AC-E6A169BAB112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59" creationId="{0A1F579F-B79C-4611-9B6C-5B3D8EB80B3F}"/>
          </ac:spMkLst>
        </pc:spChg>
        <pc:spChg chg="add del">
          <ac:chgData name="Benoit Raybaud" userId="f84a75b7-b70b-45a3-ac5b-2d9f44c0c8c7" providerId="ADAL" clId="{DDC91074-6F2F-4D15-952E-08339EE07F1C}" dt="2019-03-26T23:36:01.001" v="4635"/>
          <ac:spMkLst>
            <pc:docMk/>
            <pc:sldMk cId="2205414352" sldId="304"/>
            <ac:spMk id="160" creationId="{429A7924-A59E-4918-AC22-55391CB0A7FF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61" creationId="{BBED4D63-B236-4BD8-8830-3B7338571682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62" creationId="{45CDADFD-BCDC-4390-B76C-03E3ECC74CBB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63" creationId="{2EA06949-BE36-416C-8165-3179BE9D4439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64" creationId="{3EFCA253-5A88-4D0E-BBB0-33146E3C0FA2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65" creationId="{4FF1E220-9339-4516-A1A2-BBD40F6C241C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66" creationId="{8BFF8EB6-51A5-483A-AB94-AD492A9E1FD8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67" creationId="{7C3722A5-E7FA-423D-AF8B-26F396A60A9C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68" creationId="{8C89E2BA-E88F-4229-98DF-7DF602327362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69" creationId="{A57FBCE0-853D-4DCE-B9D0-46B132108F59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70" creationId="{D224A94B-4C3E-4F6D-8E16-A404FC9BCDA1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71" creationId="{7CF2A5B6-D440-43CF-B6CE-F361D3DE17A5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72" creationId="{263CC8F0-B4FF-4624-92F4-342D8E05FC30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73" creationId="{FAE24411-A0E2-4F4F-9204-8CAE14304D0F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74" creationId="{1A68531F-30D4-4E4F-80CD-214B0595A280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75" creationId="{3A490420-569F-4D04-AA1B-31D08BFA432F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76" creationId="{F926A6CE-9732-4CCF-8BFB-65AF28C94A3A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77" creationId="{B34F907B-19DC-45BC-8F2A-DF1D2B8995DF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78" creationId="{4BAE076D-9A09-4D51-A66D-799ABFF57448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79" creationId="{6C83CCD6-B0AE-46D2-A3F1-83765E21398D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80" creationId="{E8514887-73C6-4977-B96F-BC4506509E7C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81" creationId="{12238A8D-B18F-4946-BE30-AAC3CD48ECB4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82" creationId="{86CCA928-C025-4639-8169-028010D40511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83" creationId="{8302A5C2-2364-4C9E-8D70-1B3E27FCA5C8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84" creationId="{B5607DAC-21CB-48B2-8D8A-74B20582DB5E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85" creationId="{C88ADF9E-1090-433C-85F9-7DE9DD9D223F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86" creationId="{14C31FB9-2D83-4E38-AC83-B1BA36F11325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87" creationId="{86218705-53FF-4ABB-9D48-800F2D92D67A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188" creationId="{F93E5F56-DD37-4907-BB9B-1EA81E3860EF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226" creationId="{AE8E5F93-77AC-4EC5-91BF-0568BC9AC4E2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227" creationId="{B5838DEA-396C-428E-A0EB-77A81B85D1F6}"/>
          </ac:spMkLst>
        </pc:spChg>
        <pc:spChg chg="add del mod">
          <ac:chgData name="Benoit Raybaud" userId="f84a75b7-b70b-45a3-ac5b-2d9f44c0c8c7" providerId="ADAL" clId="{DDC91074-6F2F-4D15-952E-08339EE07F1C}" dt="2019-03-26T23:36:09.511" v="4639"/>
          <ac:spMkLst>
            <pc:docMk/>
            <pc:sldMk cId="2205414352" sldId="304"/>
            <ac:spMk id="228" creationId="{820D45AF-FBC5-4E7E-9DA5-195D02E7F336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29" creationId="{AD90658B-09EB-4B41-8A8D-C428169C8378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30" creationId="{D825D4FB-34C8-46F1-89A8-C39351AF5684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31" creationId="{223BE070-3439-4A92-BBF4-77F6CCEEA461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32" creationId="{ABC9CFDB-47D5-4919-B8E8-FDDCDA6A65C1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33" creationId="{59BE7AAD-A0B5-4DBD-AFF4-60224F22BE3A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34" creationId="{AC9B3491-BBE0-435C-B582-1DC317A38FDA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35" creationId="{6616D70C-F95F-4446-946F-65C0473B0DDF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36" creationId="{0425FA92-27D4-4153-A569-1864CFC11951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37" creationId="{33AB73DF-B838-4381-AB46-59EDA12E47CD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38" creationId="{AE0DF181-1608-4801-899E-F22340300E89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39" creationId="{B8ADC1A8-6D5A-4111-B330-6F67CDF572AC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40" creationId="{947F64F7-ED75-4BEE-A05F-D44080B55DC6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41" creationId="{557D4438-253F-411A-A673-CB899AAA38CF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42" creationId="{EE6F5E42-639E-471C-AB36-7AB5375DF560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43" creationId="{C3C41445-FD99-4AE4-ABE5-7FC5A66B98A9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44" creationId="{82BE9718-E8CD-4DE8-8D58-929EDA916365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45" creationId="{45CE46BE-BE75-4F49-B856-CD0BB8ADD8CE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46" creationId="{E406809B-9455-48CB-BB82-592D78EAC3F3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47" creationId="{E4BFE7E4-A198-44FC-ADED-253BF84BDCDB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48" creationId="{215F8312-F78B-4BB3-89B4-427820498F26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49" creationId="{AAD57D95-2B9F-4B6C-9B2C-511D53524E12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50" creationId="{9AA14561-A76E-4C5A-9209-963D3CBF4BB7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51" creationId="{F3867DB1-65D2-418C-BD05-D017665A5A45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52" creationId="{F2D17606-700A-4B77-AB22-030FA191B19A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53" creationId="{5585571F-D96F-455A-81E4-2D7C44405F0D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54" creationId="{4F7354BF-D520-47E1-B547-E70D380B58AB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55" creationId="{FACB6365-7982-4683-9CAF-03A9115E4D1D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56" creationId="{DD891472-CB1E-4E57-B399-092FEAD3323B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94" creationId="{685D2849-9E41-45AF-8262-7390CC61036E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95" creationId="{145AF9D6-2494-4366-A3C3-861A01E36DB6}"/>
          </ac:spMkLst>
        </pc:spChg>
        <pc:spChg chg="add del">
          <ac:chgData name="Benoit Raybaud" userId="f84a75b7-b70b-45a3-ac5b-2d9f44c0c8c7" providerId="ADAL" clId="{DDC91074-6F2F-4D15-952E-08339EE07F1C}" dt="2019-03-26T23:36:54.729" v="4649"/>
          <ac:spMkLst>
            <pc:docMk/>
            <pc:sldMk cId="2205414352" sldId="304"/>
            <ac:spMk id="296" creationId="{EFC8FFB6-1E90-474B-BC9A-7BFF0F1598D7}"/>
          </ac:spMkLst>
        </pc:spChg>
        <pc:spChg chg="add del mod">
          <ac:chgData name="Benoit Raybaud" userId="f84a75b7-b70b-45a3-ac5b-2d9f44c0c8c7" providerId="ADAL" clId="{DDC91074-6F2F-4D15-952E-08339EE07F1C}" dt="2019-03-26T23:42:18.282" v="4878" actId="478"/>
          <ac:spMkLst>
            <pc:docMk/>
            <pc:sldMk cId="2205414352" sldId="304"/>
            <ac:spMk id="297" creationId="{53F526BC-554C-46F3-AE48-C9F979ED8562}"/>
          </ac:spMkLst>
        </pc:spChg>
        <pc:spChg chg="add del mod">
          <ac:chgData name="Benoit Raybaud" userId="f84a75b7-b70b-45a3-ac5b-2d9f44c0c8c7" providerId="ADAL" clId="{DDC91074-6F2F-4D15-952E-08339EE07F1C}" dt="2019-03-26T23:42:20.936" v="4880" actId="478"/>
          <ac:spMkLst>
            <pc:docMk/>
            <pc:sldMk cId="2205414352" sldId="304"/>
            <ac:spMk id="298" creationId="{B430B182-48C1-4854-9BF2-7685DDC50359}"/>
          </ac:spMkLst>
        </pc:spChg>
        <pc:spChg chg="add del mod">
          <ac:chgData name="Benoit Raybaud" userId="f84a75b7-b70b-45a3-ac5b-2d9f44c0c8c7" providerId="ADAL" clId="{DDC91074-6F2F-4D15-952E-08339EE07F1C}" dt="2019-03-26T23:42:23.923" v="4883" actId="478"/>
          <ac:spMkLst>
            <pc:docMk/>
            <pc:sldMk cId="2205414352" sldId="304"/>
            <ac:spMk id="299" creationId="{E4C6F40A-1EEF-4342-938E-F74CD6CE01EB}"/>
          </ac:spMkLst>
        </pc:spChg>
        <pc:spChg chg="add del mod">
          <ac:chgData name="Benoit Raybaud" userId="f84a75b7-b70b-45a3-ac5b-2d9f44c0c8c7" providerId="ADAL" clId="{DDC91074-6F2F-4D15-952E-08339EE07F1C}" dt="2019-03-26T23:40:21.287" v="4844" actId="478"/>
          <ac:spMkLst>
            <pc:docMk/>
            <pc:sldMk cId="2205414352" sldId="304"/>
            <ac:spMk id="300" creationId="{A491B4ED-762D-4CAD-9841-F39FD7B95965}"/>
          </ac:spMkLst>
        </pc:spChg>
        <pc:spChg chg="add del mod">
          <ac:chgData name="Benoit Raybaud" userId="f84a75b7-b70b-45a3-ac5b-2d9f44c0c8c7" providerId="ADAL" clId="{DDC91074-6F2F-4D15-952E-08339EE07F1C}" dt="2019-03-26T23:40:17.736" v="4842" actId="478"/>
          <ac:spMkLst>
            <pc:docMk/>
            <pc:sldMk cId="2205414352" sldId="304"/>
            <ac:spMk id="301" creationId="{F4594ECF-7DD3-4716-8FC4-16C9A499C196}"/>
          </ac:spMkLst>
        </pc:spChg>
        <pc:spChg chg="add del mod">
          <ac:chgData name="Benoit Raybaud" userId="f84a75b7-b70b-45a3-ac5b-2d9f44c0c8c7" providerId="ADAL" clId="{DDC91074-6F2F-4D15-952E-08339EE07F1C}" dt="2019-03-26T23:40:20.230" v="4843" actId="478"/>
          <ac:spMkLst>
            <pc:docMk/>
            <pc:sldMk cId="2205414352" sldId="304"/>
            <ac:spMk id="302" creationId="{4851D755-8540-43E2-8FF7-1113C57E5F20}"/>
          </ac:spMkLst>
        </pc:spChg>
        <pc:spChg chg="add del mod">
          <ac:chgData name="Benoit Raybaud" userId="f84a75b7-b70b-45a3-ac5b-2d9f44c0c8c7" providerId="ADAL" clId="{DDC91074-6F2F-4D15-952E-08339EE07F1C}" dt="2019-03-26T23:50:53.805" v="5283" actId="478"/>
          <ac:spMkLst>
            <pc:docMk/>
            <pc:sldMk cId="2205414352" sldId="304"/>
            <ac:spMk id="303" creationId="{627B2952-B8ED-4E4D-8DE5-8F6B0CFF6FAB}"/>
          </ac:spMkLst>
        </pc:spChg>
        <pc:spChg chg="add mod">
          <ac:chgData name="Benoit Raybaud" userId="f84a75b7-b70b-45a3-ac5b-2d9f44c0c8c7" providerId="ADAL" clId="{DDC91074-6F2F-4D15-952E-08339EE07F1C}" dt="2019-03-26T23:46:10.569" v="5224" actId="164"/>
          <ac:spMkLst>
            <pc:docMk/>
            <pc:sldMk cId="2205414352" sldId="304"/>
            <ac:spMk id="304" creationId="{19144F64-10C7-4B76-8C75-9C9C86331E7B}"/>
          </ac:spMkLst>
        </pc:spChg>
        <pc:spChg chg="add mod">
          <ac:chgData name="Benoit Raybaud" userId="f84a75b7-b70b-45a3-ac5b-2d9f44c0c8c7" providerId="ADAL" clId="{DDC91074-6F2F-4D15-952E-08339EE07F1C}" dt="2019-03-26T23:46:10.569" v="5224" actId="164"/>
          <ac:spMkLst>
            <pc:docMk/>
            <pc:sldMk cId="2205414352" sldId="304"/>
            <ac:spMk id="305" creationId="{49BC2FCA-6E7D-4FA7-A5B5-EFB29A6901A4}"/>
          </ac:spMkLst>
        </pc:spChg>
        <pc:spChg chg="add mod">
          <ac:chgData name="Benoit Raybaud" userId="f84a75b7-b70b-45a3-ac5b-2d9f44c0c8c7" providerId="ADAL" clId="{DDC91074-6F2F-4D15-952E-08339EE07F1C}" dt="2019-03-26T23:46:10.569" v="5224" actId="164"/>
          <ac:spMkLst>
            <pc:docMk/>
            <pc:sldMk cId="2205414352" sldId="304"/>
            <ac:spMk id="306" creationId="{8E6D465E-F680-4156-BD25-83EC6EC6E8C3}"/>
          </ac:spMkLst>
        </pc:spChg>
        <pc:spChg chg="add mod">
          <ac:chgData name="Benoit Raybaud" userId="f84a75b7-b70b-45a3-ac5b-2d9f44c0c8c7" providerId="ADAL" clId="{DDC91074-6F2F-4D15-952E-08339EE07F1C}" dt="2019-03-26T23:46:10.569" v="5224" actId="164"/>
          <ac:spMkLst>
            <pc:docMk/>
            <pc:sldMk cId="2205414352" sldId="304"/>
            <ac:spMk id="307" creationId="{EA58889B-AA8C-4969-B5DE-E0D380EA0458}"/>
          </ac:spMkLst>
        </pc:spChg>
        <pc:spChg chg="add mod">
          <ac:chgData name="Benoit Raybaud" userId="f84a75b7-b70b-45a3-ac5b-2d9f44c0c8c7" providerId="ADAL" clId="{DDC91074-6F2F-4D15-952E-08339EE07F1C}" dt="2019-03-26T23:46:10.569" v="5224" actId="164"/>
          <ac:spMkLst>
            <pc:docMk/>
            <pc:sldMk cId="2205414352" sldId="304"/>
            <ac:spMk id="308" creationId="{27333C54-E4D2-4EFA-BAB6-79D28D2E9EC1}"/>
          </ac:spMkLst>
        </pc:spChg>
        <pc:spChg chg="add del mod">
          <ac:chgData name="Benoit Raybaud" userId="f84a75b7-b70b-45a3-ac5b-2d9f44c0c8c7" providerId="ADAL" clId="{DDC91074-6F2F-4D15-952E-08339EE07F1C}" dt="2019-03-26T23:50:52.230" v="5282" actId="478"/>
          <ac:spMkLst>
            <pc:docMk/>
            <pc:sldMk cId="2205414352" sldId="304"/>
            <ac:spMk id="309" creationId="{DBC12A8C-9CAF-4CB6-9812-671F8A3314C2}"/>
          </ac:spMkLst>
        </pc:spChg>
        <pc:spChg chg="add mod">
          <ac:chgData name="Benoit Raybaud" userId="f84a75b7-b70b-45a3-ac5b-2d9f44c0c8c7" providerId="ADAL" clId="{DDC91074-6F2F-4D15-952E-08339EE07F1C}" dt="2019-03-26T23:46:10.569" v="5224" actId="164"/>
          <ac:spMkLst>
            <pc:docMk/>
            <pc:sldMk cId="2205414352" sldId="304"/>
            <ac:spMk id="310" creationId="{EE1A6599-5BCE-487D-B149-F610AAB918F4}"/>
          </ac:spMkLst>
        </pc:spChg>
        <pc:spChg chg="add mod">
          <ac:chgData name="Benoit Raybaud" userId="f84a75b7-b70b-45a3-ac5b-2d9f44c0c8c7" providerId="ADAL" clId="{DDC91074-6F2F-4D15-952E-08339EE07F1C}" dt="2019-03-26T23:46:10.569" v="5224" actId="164"/>
          <ac:spMkLst>
            <pc:docMk/>
            <pc:sldMk cId="2205414352" sldId="304"/>
            <ac:spMk id="311" creationId="{9FAF38A1-2C30-4E3E-B792-505FAF2ACD31}"/>
          </ac:spMkLst>
        </pc:spChg>
        <pc:spChg chg="add mod">
          <ac:chgData name="Benoit Raybaud" userId="f84a75b7-b70b-45a3-ac5b-2d9f44c0c8c7" providerId="ADAL" clId="{DDC91074-6F2F-4D15-952E-08339EE07F1C}" dt="2019-03-26T23:46:10.569" v="5224" actId="164"/>
          <ac:spMkLst>
            <pc:docMk/>
            <pc:sldMk cId="2205414352" sldId="304"/>
            <ac:spMk id="312" creationId="{AB567D82-8213-4188-BD12-755104B9AB08}"/>
          </ac:spMkLst>
        </pc:spChg>
        <pc:spChg chg="add del mod">
          <ac:chgData name="Benoit Raybaud" userId="f84a75b7-b70b-45a3-ac5b-2d9f44c0c8c7" providerId="ADAL" clId="{DDC91074-6F2F-4D15-952E-08339EE07F1C}" dt="2019-03-26T23:40:33.064" v="4845" actId="478"/>
          <ac:spMkLst>
            <pc:docMk/>
            <pc:sldMk cId="2205414352" sldId="304"/>
            <ac:spMk id="313" creationId="{68E06DFB-8F86-4BC7-9F7F-F99BCB208043}"/>
          </ac:spMkLst>
        </pc:spChg>
        <pc:spChg chg="add del mod">
          <ac:chgData name="Benoit Raybaud" userId="f84a75b7-b70b-45a3-ac5b-2d9f44c0c8c7" providerId="ADAL" clId="{DDC91074-6F2F-4D15-952E-08339EE07F1C}" dt="2019-03-26T23:40:48.854" v="4855" actId="478"/>
          <ac:spMkLst>
            <pc:docMk/>
            <pc:sldMk cId="2205414352" sldId="304"/>
            <ac:spMk id="314" creationId="{7E91D6EF-F36D-4E17-A349-CD6371ED4487}"/>
          </ac:spMkLst>
        </pc:spChg>
        <pc:spChg chg="add del mod">
          <ac:chgData name="Benoit Raybaud" userId="f84a75b7-b70b-45a3-ac5b-2d9f44c0c8c7" providerId="ADAL" clId="{DDC91074-6F2F-4D15-952E-08339EE07F1C}" dt="2019-03-26T23:40:46.620" v="4852" actId="478"/>
          <ac:spMkLst>
            <pc:docMk/>
            <pc:sldMk cId="2205414352" sldId="304"/>
            <ac:spMk id="315" creationId="{1F3469C6-3502-497C-AC9C-F2B5C7700AF1}"/>
          </ac:spMkLst>
        </pc:spChg>
        <pc:spChg chg="add mod">
          <ac:chgData name="Benoit Raybaud" userId="f84a75b7-b70b-45a3-ac5b-2d9f44c0c8c7" providerId="ADAL" clId="{DDC91074-6F2F-4D15-952E-08339EE07F1C}" dt="2019-03-26T23:46:10.569" v="5224" actId="164"/>
          <ac:spMkLst>
            <pc:docMk/>
            <pc:sldMk cId="2205414352" sldId="304"/>
            <ac:spMk id="316" creationId="{5B267710-5F34-4F5E-8957-5D8E70E2F5DB}"/>
          </ac:spMkLst>
        </pc:spChg>
        <pc:spChg chg="add mod">
          <ac:chgData name="Benoit Raybaud" userId="f84a75b7-b70b-45a3-ac5b-2d9f44c0c8c7" providerId="ADAL" clId="{DDC91074-6F2F-4D15-952E-08339EE07F1C}" dt="2019-03-26T23:46:10.569" v="5224" actId="164"/>
          <ac:spMkLst>
            <pc:docMk/>
            <pc:sldMk cId="2205414352" sldId="304"/>
            <ac:spMk id="317" creationId="{C67A8941-3150-49B2-B94E-2BB9DD61001F}"/>
          </ac:spMkLst>
        </pc:spChg>
        <pc:spChg chg="add mod">
          <ac:chgData name="Benoit Raybaud" userId="f84a75b7-b70b-45a3-ac5b-2d9f44c0c8c7" providerId="ADAL" clId="{DDC91074-6F2F-4D15-952E-08339EE07F1C}" dt="2019-03-26T23:46:10.569" v="5224" actId="164"/>
          <ac:spMkLst>
            <pc:docMk/>
            <pc:sldMk cId="2205414352" sldId="304"/>
            <ac:spMk id="318" creationId="{D7837A67-27D5-459C-813F-B98D0822309D}"/>
          </ac:spMkLst>
        </pc:spChg>
        <pc:spChg chg="add del mod">
          <ac:chgData name="Benoit Raybaud" userId="f84a75b7-b70b-45a3-ac5b-2d9f44c0c8c7" providerId="ADAL" clId="{DDC91074-6F2F-4D15-952E-08339EE07F1C}" dt="2019-03-26T23:40:42.347" v="4848" actId="478"/>
          <ac:spMkLst>
            <pc:docMk/>
            <pc:sldMk cId="2205414352" sldId="304"/>
            <ac:spMk id="319" creationId="{88B8CED0-B698-45F2-9B2A-10B04E648FAC}"/>
          </ac:spMkLst>
        </pc:spChg>
        <pc:spChg chg="add del mod">
          <ac:chgData name="Benoit Raybaud" userId="f84a75b7-b70b-45a3-ac5b-2d9f44c0c8c7" providerId="ADAL" clId="{DDC91074-6F2F-4D15-952E-08339EE07F1C}" dt="2019-03-26T23:40:47.191" v="4853" actId="478"/>
          <ac:spMkLst>
            <pc:docMk/>
            <pc:sldMk cId="2205414352" sldId="304"/>
            <ac:spMk id="320" creationId="{EF7AF9A3-808E-4D90-A734-04111A36B64E}"/>
          </ac:spMkLst>
        </pc:spChg>
        <pc:spChg chg="add del mod">
          <ac:chgData name="Benoit Raybaud" userId="f84a75b7-b70b-45a3-ac5b-2d9f44c0c8c7" providerId="ADAL" clId="{DDC91074-6F2F-4D15-952E-08339EE07F1C}" dt="2019-03-26T23:40:48.031" v="4854" actId="478"/>
          <ac:spMkLst>
            <pc:docMk/>
            <pc:sldMk cId="2205414352" sldId="304"/>
            <ac:spMk id="321" creationId="{CCE698E2-49EA-40E1-8C20-8F56D64589A4}"/>
          </ac:spMkLst>
        </pc:spChg>
        <pc:spChg chg="add del mod">
          <ac:chgData name="Benoit Raybaud" userId="f84a75b7-b70b-45a3-ac5b-2d9f44c0c8c7" providerId="ADAL" clId="{DDC91074-6F2F-4D15-952E-08339EE07F1C}" dt="2019-03-26T23:46:13.700" v="5226" actId="478"/>
          <ac:spMkLst>
            <pc:docMk/>
            <pc:sldMk cId="2205414352" sldId="304"/>
            <ac:spMk id="322" creationId="{7BFDBC31-365E-47BD-BD82-57727B96423D}"/>
          </ac:spMkLst>
        </pc:spChg>
        <pc:spChg chg="add del mod">
          <ac:chgData name="Benoit Raybaud" userId="f84a75b7-b70b-45a3-ac5b-2d9f44c0c8c7" providerId="ADAL" clId="{DDC91074-6F2F-4D15-952E-08339EE07F1C}" dt="2019-03-26T23:42:25.822" v="4884" actId="478"/>
          <ac:spMkLst>
            <pc:docMk/>
            <pc:sldMk cId="2205414352" sldId="304"/>
            <ac:spMk id="323" creationId="{36B01FC7-B056-444D-93A1-E18AD5B66DA5}"/>
          </ac:spMkLst>
        </pc:spChg>
        <pc:spChg chg="add mod">
          <ac:chgData name="Benoit Raybaud" userId="f84a75b7-b70b-45a3-ac5b-2d9f44c0c8c7" providerId="ADAL" clId="{DDC91074-6F2F-4D15-952E-08339EE07F1C}" dt="2019-03-26T23:46:10.569" v="5224" actId="164"/>
          <ac:spMkLst>
            <pc:docMk/>
            <pc:sldMk cId="2205414352" sldId="304"/>
            <ac:spMk id="324" creationId="{7EF73415-51CF-4C6A-83FD-BF847D8959C8}"/>
          </ac:spMkLst>
        </pc:spChg>
        <pc:spChg chg="mod topLvl">
          <ac:chgData name="Benoit Raybaud" userId="f84a75b7-b70b-45a3-ac5b-2d9f44c0c8c7" providerId="ADAL" clId="{DDC91074-6F2F-4D15-952E-08339EE07F1C}" dt="2019-03-26T23:47:26.520" v="5243" actId="1076"/>
          <ac:spMkLst>
            <pc:docMk/>
            <pc:sldMk cId="2205414352" sldId="304"/>
            <ac:spMk id="351" creationId="{7024B252-66C2-4C9E-9660-BBB8B64FD955}"/>
          </ac:spMkLst>
        </pc:spChg>
        <pc:spChg chg="del mod topLvl">
          <ac:chgData name="Benoit Raybaud" userId="f84a75b7-b70b-45a3-ac5b-2d9f44c0c8c7" providerId="ADAL" clId="{DDC91074-6F2F-4D15-952E-08339EE07F1C}" dt="2019-03-26T23:42:39.604" v="4889" actId="478"/>
          <ac:spMkLst>
            <pc:docMk/>
            <pc:sldMk cId="2205414352" sldId="304"/>
            <ac:spMk id="352" creationId="{FAE092BF-54B2-4D59-94C9-873BDA4798C6}"/>
          </ac:spMkLst>
        </pc:spChg>
        <pc:spChg chg="mod">
          <ac:chgData name="Benoit Raybaud" userId="f84a75b7-b70b-45a3-ac5b-2d9f44c0c8c7" providerId="ADAL" clId="{DDC91074-6F2F-4D15-952E-08339EE07F1C}" dt="2019-03-26T23:39:43.310" v="4819" actId="6549"/>
          <ac:spMkLst>
            <pc:docMk/>
            <pc:sldMk cId="2205414352" sldId="304"/>
            <ac:spMk id="354" creationId="{9F28E53D-95C5-4411-932C-075933FE7D0E}"/>
          </ac:spMkLst>
        </pc:spChg>
        <pc:spChg chg="mod">
          <ac:chgData name="Benoit Raybaud" userId="f84a75b7-b70b-45a3-ac5b-2d9f44c0c8c7" providerId="ADAL" clId="{DDC91074-6F2F-4D15-952E-08339EE07F1C}" dt="2019-03-26T23:39:28.848" v="4798" actId="20577"/>
          <ac:spMkLst>
            <pc:docMk/>
            <pc:sldMk cId="2205414352" sldId="304"/>
            <ac:spMk id="357" creationId="{49D76EC3-1DD3-4D1A-82C2-9D5C86E22A4C}"/>
          </ac:spMkLst>
        </pc:spChg>
        <pc:spChg chg="mod">
          <ac:chgData name="Benoit Raybaud" userId="f84a75b7-b70b-45a3-ac5b-2d9f44c0c8c7" providerId="ADAL" clId="{DDC91074-6F2F-4D15-952E-08339EE07F1C}" dt="2019-03-26T23:39:21.991" v="4788" actId="20577"/>
          <ac:spMkLst>
            <pc:docMk/>
            <pc:sldMk cId="2205414352" sldId="304"/>
            <ac:spMk id="360" creationId="{135A4634-4043-40AC-9FC1-7606A2F1FE3D}"/>
          </ac:spMkLst>
        </pc:spChg>
        <pc:spChg chg="add del mod">
          <ac:chgData name="Benoit Raybaud" userId="f84a75b7-b70b-45a3-ac5b-2d9f44c0c8c7" providerId="ADAL" clId="{DDC91074-6F2F-4D15-952E-08339EE07F1C}" dt="2019-03-26T23:38:31.145" v="4764" actId="478"/>
          <ac:spMkLst>
            <pc:docMk/>
            <pc:sldMk cId="2205414352" sldId="304"/>
            <ac:spMk id="362" creationId="{0C036491-4802-4EAF-AD9E-1F4F89D83BBA}"/>
          </ac:spMkLst>
        </pc:spChg>
        <pc:spChg chg="add del mod">
          <ac:chgData name="Benoit Raybaud" userId="f84a75b7-b70b-45a3-ac5b-2d9f44c0c8c7" providerId="ADAL" clId="{DDC91074-6F2F-4D15-952E-08339EE07F1C}" dt="2019-03-26T23:38:28.655" v="4761" actId="478"/>
          <ac:spMkLst>
            <pc:docMk/>
            <pc:sldMk cId="2205414352" sldId="304"/>
            <ac:spMk id="363" creationId="{B6CB871B-DB80-45DF-91E1-14B7C9258A9B}"/>
          </ac:spMkLst>
        </pc:spChg>
        <pc:spChg chg="add del mod">
          <ac:chgData name="Benoit Raybaud" userId="f84a75b7-b70b-45a3-ac5b-2d9f44c0c8c7" providerId="ADAL" clId="{DDC91074-6F2F-4D15-952E-08339EE07F1C}" dt="2019-03-26T23:38:29.320" v="4762" actId="478"/>
          <ac:spMkLst>
            <pc:docMk/>
            <pc:sldMk cId="2205414352" sldId="304"/>
            <ac:spMk id="364" creationId="{C8C3E30B-E4FC-4FDA-A393-673C45DF72AC}"/>
          </ac:spMkLst>
        </pc:spChg>
        <pc:spChg chg="add del">
          <ac:chgData name="Benoit Raybaud" userId="f84a75b7-b70b-45a3-ac5b-2d9f44c0c8c7" providerId="ADAL" clId="{DDC91074-6F2F-4D15-952E-08339EE07F1C}" dt="2019-03-26T23:38:52.818" v="4773"/>
          <ac:spMkLst>
            <pc:docMk/>
            <pc:sldMk cId="2205414352" sldId="304"/>
            <ac:spMk id="365" creationId="{68F2C17C-2D28-4664-8CC1-42E95BC95510}"/>
          </ac:spMkLst>
        </pc:spChg>
        <pc:spChg chg="add mod ord">
          <ac:chgData name="Benoit Raybaud" userId="f84a75b7-b70b-45a3-ac5b-2d9f44c0c8c7" providerId="ADAL" clId="{DDC91074-6F2F-4D15-952E-08339EE07F1C}" dt="2019-03-26T23:51:00.681" v="5284" actId="14100"/>
          <ac:spMkLst>
            <pc:docMk/>
            <pc:sldMk cId="2205414352" sldId="304"/>
            <ac:spMk id="366" creationId="{CC5A2B88-6A59-42D4-AA0B-5105FACBFCF7}"/>
          </ac:spMkLst>
        </pc:spChg>
        <pc:spChg chg="add mod">
          <ac:chgData name="Benoit Raybaud" userId="f84a75b7-b70b-45a3-ac5b-2d9f44c0c8c7" providerId="ADAL" clId="{DDC91074-6F2F-4D15-952E-08339EE07F1C}" dt="2019-03-26T23:46:10.569" v="5224" actId="164"/>
          <ac:spMkLst>
            <pc:docMk/>
            <pc:sldMk cId="2205414352" sldId="304"/>
            <ac:spMk id="367" creationId="{EF811778-0AFD-4CE5-8A9F-E9A54DB0957A}"/>
          </ac:spMkLst>
        </pc:spChg>
        <pc:spChg chg="add mod">
          <ac:chgData name="Benoit Raybaud" userId="f84a75b7-b70b-45a3-ac5b-2d9f44c0c8c7" providerId="ADAL" clId="{DDC91074-6F2F-4D15-952E-08339EE07F1C}" dt="2019-03-26T23:46:10.569" v="5224" actId="164"/>
          <ac:spMkLst>
            <pc:docMk/>
            <pc:sldMk cId="2205414352" sldId="304"/>
            <ac:spMk id="368" creationId="{3DE5F7B8-5124-4E66-90F2-233958CDFF88}"/>
          </ac:spMkLst>
        </pc:spChg>
        <pc:spChg chg="add mod">
          <ac:chgData name="Benoit Raybaud" userId="f84a75b7-b70b-45a3-ac5b-2d9f44c0c8c7" providerId="ADAL" clId="{DDC91074-6F2F-4D15-952E-08339EE07F1C}" dt="2019-03-26T23:46:10.569" v="5224" actId="164"/>
          <ac:spMkLst>
            <pc:docMk/>
            <pc:sldMk cId="2205414352" sldId="304"/>
            <ac:spMk id="369" creationId="{DAF417C8-42E6-49BB-91D2-8EAA54BF5417}"/>
          </ac:spMkLst>
        </pc:spChg>
        <pc:spChg chg="add mod">
          <ac:chgData name="Benoit Raybaud" userId="f84a75b7-b70b-45a3-ac5b-2d9f44c0c8c7" providerId="ADAL" clId="{DDC91074-6F2F-4D15-952E-08339EE07F1C}" dt="2019-03-26T23:46:10.569" v="5224" actId="164"/>
          <ac:spMkLst>
            <pc:docMk/>
            <pc:sldMk cId="2205414352" sldId="304"/>
            <ac:spMk id="370" creationId="{D664F7B0-3016-4245-9FCF-95C90854BE69}"/>
          </ac:spMkLst>
        </pc:spChg>
        <pc:spChg chg="add del mod">
          <ac:chgData name="Benoit Raybaud" userId="f84a75b7-b70b-45a3-ac5b-2d9f44c0c8c7" providerId="ADAL" clId="{DDC91074-6F2F-4D15-952E-08339EE07F1C}" dt="2019-03-26T23:50:50.219" v="5281" actId="478"/>
          <ac:spMkLst>
            <pc:docMk/>
            <pc:sldMk cId="2205414352" sldId="304"/>
            <ac:spMk id="371" creationId="{C8A75DBF-2A4D-40AB-A4D4-637B781E15A7}"/>
          </ac:spMkLst>
        </pc:spChg>
        <pc:spChg chg="add del mod">
          <ac:chgData name="Benoit Raybaud" userId="f84a75b7-b70b-45a3-ac5b-2d9f44c0c8c7" providerId="ADAL" clId="{DDC91074-6F2F-4D15-952E-08339EE07F1C}" dt="2019-03-26T23:50:48.533" v="5280" actId="478"/>
          <ac:spMkLst>
            <pc:docMk/>
            <pc:sldMk cId="2205414352" sldId="304"/>
            <ac:spMk id="372" creationId="{75B10DD3-6127-4752-9AC5-C065CB0EA9C1}"/>
          </ac:spMkLst>
        </pc:spChg>
        <pc:spChg chg="add del mod">
          <ac:chgData name="Benoit Raybaud" userId="f84a75b7-b70b-45a3-ac5b-2d9f44c0c8c7" providerId="ADAL" clId="{DDC91074-6F2F-4D15-952E-08339EE07F1C}" dt="2019-03-26T23:50:40.908" v="5278" actId="478"/>
          <ac:spMkLst>
            <pc:docMk/>
            <pc:sldMk cId="2205414352" sldId="304"/>
            <ac:spMk id="373" creationId="{FE6C311F-7E44-42D8-88BD-6CA13BF27033}"/>
          </ac:spMkLst>
        </pc:spChg>
        <pc:spChg chg="add mod">
          <ac:chgData name="Benoit Raybaud" userId="f84a75b7-b70b-45a3-ac5b-2d9f44c0c8c7" providerId="ADAL" clId="{DDC91074-6F2F-4D15-952E-08339EE07F1C}" dt="2019-03-26T23:50:23.519" v="5273" actId="1076"/>
          <ac:spMkLst>
            <pc:docMk/>
            <pc:sldMk cId="2205414352" sldId="304"/>
            <ac:spMk id="374" creationId="{E7B7DB80-0816-49FC-9CFD-F0778945A581}"/>
          </ac:spMkLst>
        </pc:spChg>
        <pc:spChg chg="add mod">
          <ac:chgData name="Benoit Raybaud" userId="f84a75b7-b70b-45a3-ac5b-2d9f44c0c8c7" providerId="ADAL" clId="{DDC91074-6F2F-4D15-952E-08339EE07F1C}" dt="2019-03-26T23:50:26.721" v="5274" actId="1076"/>
          <ac:spMkLst>
            <pc:docMk/>
            <pc:sldMk cId="2205414352" sldId="304"/>
            <ac:spMk id="389" creationId="{6DD42D40-E435-4327-A791-36B3DBF4DDE0}"/>
          </ac:spMkLst>
        </pc:spChg>
        <pc:spChg chg="add mod">
          <ac:chgData name="Benoit Raybaud" userId="f84a75b7-b70b-45a3-ac5b-2d9f44c0c8c7" providerId="ADAL" clId="{DDC91074-6F2F-4D15-952E-08339EE07F1C}" dt="2019-03-26T23:46:02.792" v="5223" actId="571"/>
          <ac:spMkLst>
            <pc:docMk/>
            <pc:sldMk cId="2205414352" sldId="304"/>
            <ac:spMk id="390" creationId="{1141A5BC-D55E-4D89-AF65-C7DC1388AE8C}"/>
          </ac:spMkLst>
        </pc:spChg>
        <pc:spChg chg="add del mod ord">
          <ac:chgData name="Benoit Raybaud" userId="f84a75b7-b70b-45a3-ac5b-2d9f44c0c8c7" providerId="ADAL" clId="{DDC91074-6F2F-4D15-952E-08339EE07F1C}" dt="2019-03-26T23:50:42.698" v="5279" actId="478"/>
          <ac:spMkLst>
            <pc:docMk/>
            <pc:sldMk cId="2205414352" sldId="304"/>
            <ac:spMk id="391" creationId="{8CBFB41A-818B-4EAC-ABAE-53A9E484E5BC}"/>
          </ac:spMkLst>
        </pc:spChg>
        <pc:spChg chg="add del mod ord">
          <ac:chgData name="Benoit Raybaud" userId="f84a75b7-b70b-45a3-ac5b-2d9f44c0c8c7" providerId="ADAL" clId="{DDC91074-6F2F-4D15-952E-08339EE07F1C}" dt="2019-03-26T23:50:36.908" v="5275" actId="478"/>
          <ac:spMkLst>
            <pc:docMk/>
            <pc:sldMk cId="2205414352" sldId="304"/>
            <ac:spMk id="392" creationId="{B571E785-1168-403B-A4D3-8D68FA64C70A}"/>
          </ac:spMkLst>
        </pc:spChg>
        <pc:spChg chg="add del mod ord">
          <ac:chgData name="Benoit Raybaud" userId="f84a75b7-b70b-45a3-ac5b-2d9f44c0c8c7" providerId="ADAL" clId="{DDC91074-6F2F-4D15-952E-08339EE07F1C}" dt="2019-03-26T23:50:38.510" v="5276" actId="478"/>
          <ac:spMkLst>
            <pc:docMk/>
            <pc:sldMk cId="2205414352" sldId="304"/>
            <ac:spMk id="393" creationId="{E9A7911C-6643-4583-BE6D-C7BE2E016660}"/>
          </ac:spMkLst>
        </pc:spChg>
        <pc:grpChg chg="add del">
          <ac:chgData name="Benoit Raybaud" userId="f84a75b7-b70b-45a3-ac5b-2d9f44c0c8c7" providerId="ADAL" clId="{DDC91074-6F2F-4D15-952E-08339EE07F1C}" dt="2019-03-26T23:37:34.064" v="4686" actId="478"/>
          <ac:grpSpMkLst>
            <pc:docMk/>
            <pc:sldMk cId="2205414352" sldId="304"/>
            <ac:grpSpMk id="5" creationId="{32492E7A-9D62-44AF-A706-64EE888E1B2E}"/>
          </ac:grpSpMkLst>
        </pc:grpChg>
        <pc:grpChg chg="add mod">
          <ac:chgData name="Benoit Raybaud" userId="f84a75b7-b70b-45a3-ac5b-2d9f44c0c8c7" providerId="ADAL" clId="{DDC91074-6F2F-4D15-952E-08339EE07F1C}" dt="2019-03-26T23:47:26.520" v="5243" actId="1076"/>
          <ac:grpSpMkLst>
            <pc:docMk/>
            <pc:sldMk cId="2205414352" sldId="304"/>
            <ac:grpSpMk id="10" creationId="{256446F3-E638-4B4A-9E1C-67C0FBAAC83D}"/>
          </ac:grpSpMkLst>
        </pc:grpChg>
        <pc:grpChg chg="add del mod">
          <ac:chgData name="Benoit Raybaud" userId="f84a75b7-b70b-45a3-ac5b-2d9f44c0c8c7" providerId="ADAL" clId="{DDC91074-6F2F-4D15-952E-08339EE07F1C}" dt="2019-03-26T23:35:59.331" v="4633"/>
          <ac:grpSpMkLst>
            <pc:docMk/>
            <pc:sldMk cId="2205414352" sldId="304"/>
            <ac:grpSpMk id="53" creationId="{3679938B-04E1-44ED-BFC0-4F8FEA796C61}"/>
          </ac:grpSpMkLst>
        </pc:grpChg>
        <pc:grpChg chg="add del mod">
          <ac:chgData name="Benoit Raybaud" userId="f84a75b7-b70b-45a3-ac5b-2d9f44c0c8c7" providerId="ADAL" clId="{DDC91074-6F2F-4D15-952E-08339EE07F1C}" dt="2019-03-26T23:35:59.331" v="4633"/>
          <ac:grpSpMkLst>
            <pc:docMk/>
            <pc:sldMk cId="2205414352" sldId="304"/>
            <ac:grpSpMk id="56" creationId="{F5DAAB46-D646-4EDC-9FE2-ED0FA1326851}"/>
          </ac:grpSpMkLst>
        </pc:grpChg>
        <pc:grpChg chg="add del mod">
          <ac:chgData name="Benoit Raybaud" userId="f84a75b7-b70b-45a3-ac5b-2d9f44c0c8c7" providerId="ADAL" clId="{DDC91074-6F2F-4D15-952E-08339EE07F1C}" dt="2019-03-26T23:35:59.331" v="4633"/>
          <ac:grpSpMkLst>
            <pc:docMk/>
            <pc:sldMk cId="2205414352" sldId="304"/>
            <ac:grpSpMk id="61" creationId="{DD857BAF-8E97-457D-8FF5-C7FC6AD6BD08}"/>
          </ac:grpSpMkLst>
        </pc:grpChg>
        <pc:grpChg chg="add del mod">
          <ac:chgData name="Benoit Raybaud" userId="f84a75b7-b70b-45a3-ac5b-2d9f44c0c8c7" providerId="ADAL" clId="{DDC91074-6F2F-4D15-952E-08339EE07F1C}" dt="2019-03-26T23:35:59.331" v="4633"/>
          <ac:grpSpMkLst>
            <pc:docMk/>
            <pc:sldMk cId="2205414352" sldId="304"/>
            <ac:grpSpMk id="64" creationId="{01A5974E-F09D-43D8-86C0-E1D94E913CC1}"/>
          </ac:grpSpMkLst>
        </pc:grpChg>
        <pc:grpChg chg="add del mod">
          <ac:chgData name="Benoit Raybaud" userId="f84a75b7-b70b-45a3-ac5b-2d9f44c0c8c7" providerId="ADAL" clId="{DDC91074-6F2F-4D15-952E-08339EE07F1C}" dt="2019-03-26T23:35:59.331" v="4633"/>
          <ac:grpSpMkLst>
            <pc:docMk/>
            <pc:sldMk cId="2205414352" sldId="304"/>
            <ac:grpSpMk id="78" creationId="{AD86634A-CBBE-49C4-8A65-B7811916086F}"/>
          </ac:grpSpMkLst>
        </pc:grpChg>
        <pc:grpChg chg="add del mod">
          <ac:chgData name="Benoit Raybaud" userId="f84a75b7-b70b-45a3-ac5b-2d9f44c0c8c7" providerId="ADAL" clId="{DDC91074-6F2F-4D15-952E-08339EE07F1C}" dt="2019-03-26T23:35:59.331" v="4633"/>
          <ac:grpSpMkLst>
            <pc:docMk/>
            <pc:sldMk cId="2205414352" sldId="304"/>
            <ac:grpSpMk id="81" creationId="{5B499C8D-2DFB-4928-8D07-8BC2CAB9D6B3}"/>
          </ac:grpSpMkLst>
        </pc:grpChg>
        <pc:grpChg chg="add del mod">
          <ac:chgData name="Benoit Raybaud" userId="f84a75b7-b70b-45a3-ac5b-2d9f44c0c8c7" providerId="ADAL" clId="{DDC91074-6F2F-4D15-952E-08339EE07F1C}" dt="2019-03-26T23:35:59.331" v="4633"/>
          <ac:grpSpMkLst>
            <pc:docMk/>
            <pc:sldMk cId="2205414352" sldId="304"/>
            <ac:grpSpMk id="84" creationId="{31751FAE-7371-4E78-8706-39951F572982}"/>
          </ac:grpSpMkLst>
        </pc:grpChg>
        <pc:grpChg chg="add del mod">
          <ac:chgData name="Benoit Raybaud" userId="f84a75b7-b70b-45a3-ac5b-2d9f44c0c8c7" providerId="ADAL" clId="{DDC91074-6F2F-4D15-952E-08339EE07F1C}" dt="2019-03-26T23:35:59.331" v="4633"/>
          <ac:grpSpMkLst>
            <pc:docMk/>
            <pc:sldMk cId="2205414352" sldId="304"/>
            <ac:grpSpMk id="87" creationId="{C2F4F4EE-4DF1-47BB-BEFD-D35CA8873CA3}"/>
          </ac:grpSpMkLst>
        </pc:grpChg>
        <pc:grpChg chg="add del">
          <ac:chgData name="Benoit Raybaud" userId="f84a75b7-b70b-45a3-ac5b-2d9f44c0c8c7" providerId="ADAL" clId="{DDC91074-6F2F-4D15-952E-08339EE07F1C}" dt="2019-03-26T23:36:01.001" v="4635"/>
          <ac:grpSpMkLst>
            <pc:docMk/>
            <pc:sldMk cId="2205414352" sldId="304"/>
            <ac:grpSpMk id="121" creationId="{BED19419-3811-4526-9427-683E52067F79}"/>
          </ac:grpSpMkLst>
        </pc:grpChg>
        <pc:grpChg chg="add del">
          <ac:chgData name="Benoit Raybaud" userId="f84a75b7-b70b-45a3-ac5b-2d9f44c0c8c7" providerId="ADAL" clId="{DDC91074-6F2F-4D15-952E-08339EE07F1C}" dt="2019-03-26T23:36:01.001" v="4635"/>
          <ac:grpSpMkLst>
            <pc:docMk/>
            <pc:sldMk cId="2205414352" sldId="304"/>
            <ac:grpSpMk id="124" creationId="{FC61D093-0925-4544-A5D0-B9ABDBA79D04}"/>
          </ac:grpSpMkLst>
        </pc:grpChg>
        <pc:grpChg chg="add del">
          <ac:chgData name="Benoit Raybaud" userId="f84a75b7-b70b-45a3-ac5b-2d9f44c0c8c7" providerId="ADAL" clId="{DDC91074-6F2F-4D15-952E-08339EE07F1C}" dt="2019-03-26T23:36:01.001" v="4635"/>
          <ac:grpSpMkLst>
            <pc:docMk/>
            <pc:sldMk cId="2205414352" sldId="304"/>
            <ac:grpSpMk id="129" creationId="{90E2BA78-5FBA-47F2-8907-D2296C1DBC26}"/>
          </ac:grpSpMkLst>
        </pc:grpChg>
        <pc:grpChg chg="add del">
          <ac:chgData name="Benoit Raybaud" userId="f84a75b7-b70b-45a3-ac5b-2d9f44c0c8c7" providerId="ADAL" clId="{DDC91074-6F2F-4D15-952E-08339EE07F1C}" dt="2019-03-26T23:36:01.001" v="4635"/>
          <ac:grpSpMkLst>
            <pc:docMk/>
            <pc:sldMk cId="2205414352" sldId="304"/>
            <ac:grpSpMk id="132" creationId="{102810A8-04B7-4737-9F76-0C612F998F1B}"/>
          </ac:grpSpMkLst>
        </pc:grpChg>
        <pc:grpChg chg="add del">
          <ac:chgData name="Benoit Raybaud" userId="f84a75b7-b70b-45a3-ac5b-2d9f44c0c8c7" providerId="ADAL" clId="{DDC91074-6F2F-4D15-952E-08339EE07F1C}" dt="2019-03-26T23:36:01.001" v="4635"/>
          <ac:grpSpMkLst>
            <pc:docMk/>
            <pc:sldMk cId="2205414352" sldId="304"/>
            <ac:grpSpMk id="146" creationId="{8CA53B3B-8FCB-441C-8CB9-78A0BC42EC4C}"/>
          </ac:grpSpMkLst>
        </pc:grpChg>
        <pc:grpChg chg="add del">
          <ac:chgData name="Benoit Raybaud" userId="f84a75b7-b70b-45a3-ac5b-2d9f44c0c8c7" providerId="ADAL" clId="{DDC91074-6F2F-4D15-952E-08339EE07F1C}" dt="2019-03-26T23:36:01.001" v="4635"/>
          <ac:grpSpMkLst>
            <pc:docMk/>
            <pc:sldMk cId="2205414352" sldId="304"/>
            <ac:grpSpMk id="149" creationId="{F767CB0C-EE48-4FCF-8D4B-E5CC1D235BCE}"/>
          </ac:grpSpMkLst>
        </pc:grpChg>
        <pc:grpChg chg="add del">
          <ac:chgData name="Benoit Raybaud" userId="f84a75b7-b70b-45a3-ac5b-2d9f44c0c8c7" providerId="ADAL" clId="{DDC91074-6F2F-4D15-952E-08339EE07F1C}" dt="2019-03-26T23:36:01.001" v="4635"/>
          <ac:grpSpMkLst>
            <pc:docMk/>
            <pc:sldMk cId="2205414352" sldId="304"/>
            <ac:grpSpMk id="152" creationId="{C8080BE5-B8F6-40D9-986F-33B4CA5CA1B6}"/>
          </ac:grpSpMkLst>
        </pc:grpChg>
        <pc:grpChg chg="add del">
          <ac:chgData name="Benoit Raybaud" userId="f84a75b7-b70b-45a3-ac5b-2d9f44c0c8c7" providerId="ADAL" clId="{DDC91074-6F2F-4D15-952E-08339EE07F1C}" dt="2019-03-26T23:36:01.001" v="4635"/>
          <ac:grpSpMkLst>
            <pc:docMk/>
            <pc:sldMk cId="2205414352" sldId="304"/>
            <ac:grpSpMk id="155" creationId="{36E2EB0A-333E-4472-9EF7-20DA3FCAB351}"/>
          </ac:grpSpMkLst>
        </pc:grpChg>
        <pc:grpChg chg="add del mod">
          <ac:chgData name="Benoit Raybaud" userId="f84a75b7-b70b-45a3-ac5b-2d9f44c0c8c7" providerId="ADAL" clId="{DDC91074-6F2F-4D15-952E-08339EE07F1C}" dt="2019-03-26T23:36:09.511" v="4639"/>
          <ac:grpSpMkLst>
            <pc:docMk/>
            <pc:sldMk cId="2205414352" sldId="304"/>
            <ac:grpSpMk id="189" creationId="{5D5AF8A2-2DC1-4AA9-B1CD-6A50DD0D54DC}"/>
          </ac:grpSpMkLst>
        </pc:grpChg>
        <pc:grpChg chg="add del mod">
          <ac:chgData name="Benoit Raybaud" userId="f84a75b7-b70b-45a3-ac5b-2d9f44c0c8c7" providerId="ADAL" clId="{DDC91074-6F2F-4D15-952E-08339EE07F1C}" dt="2019-03-26T23:36:09.511" v="4639"/>
          <ac:grpSpMkLst>
            <pc:docMk/>
            <pc:sldMk cId="2205414352" sldId="304"/>
            <ac:grpSpMk id="192" creationId="{CB67A417-38E7-44E0-8EA7-266E33CA9BDB}"/>
          </ac:grpSpMkLst>
        </pc:grpChg>
        <pc:grpChg chg="add del mod">
          <ac:chgData name="Benoit Raybaud" userId="f84a75b7-b70b-45a3-ac5b-2d9f44c0c8c7" providerId="ADAL" clId="{DDC91074-6F2F-4D15-952E-08339EE07F1C}" dt="2019-03-26T23:36:09.511" v="4639"/>
          <ac:grpSpMkLst>
            <pc:docMk/>
            <pc:sldMk cId="2205414352" sldId="304"/>
            <ac:grpSpMk id="197" creationId="{6221F0B7-97C5-422D-8287-6D3F317A433D}"/>
          </ac:grpSpMkLst>
        </pc:grpChg>
        <pc:grpChg chg="add del mod">
          <ac:chgData name="Benoit Raybaud" userId="f84a75b7-b70b-45a3-ac5b-2d9f44c0c8c7" providerId="ADAL" clId="{DDC91074-6F2F-4D15-952E-08339EE07F1C}" dt="2019-03-26T23:36:09.511" v="4639"/>
          <ac:grpSpMkLst>
            <pc:docMk/>
            <pc:sldMk cId="2205414352" sldId="304"/>
            <ac:grpSpMk id="200" creationId="{456B5FFB-97AB-4C03-8A8E-93A2AC968DD0}"/>
          </ac:grpSpMkLst>
        </pc:grpChg>
        <pc:grpChg chg="add del mod">
          <ac:chgData name="Benoit Raybaud" userId="f84a75b7-b70b-45a3-ac5b-2d9f44c0c8c7" providerId="ADAL" clId="{DDC91074-6F2F-4D15-952E-08339EE07F1C}" dt="2019-03-26T23:36:09.511" v="4639"/>
          <ac:grpSpMkLst>
            <pc:docMk/>
            <pc:sldMk cId="2205414352" sldId="304"/>
            <ac:grpSpMk id="214" creationId="{12BA8CCD-D388-4F6C-A488-3070CF1A3598}"/>
          </ac:grpSpMkLst>
        </pc:grpChg>
        <pc:grpChg chg="add del mod">
          <ac:chgData name="Benoit Raybaud" userId="f84a75b7-b70b-45a3-ac5b-2d9f44c0c8c7" providerId="ADAL" clId="{DDC91074-6F2F-4D15-952E-08339EE07F1C}" dt="2019-03-26T23:36:09.511" v="4639"/>
          <ac:grpSpMkLst>
            <pc:docMk/>
            <pc:sldMk cId="2205414352" sldId="304"/>
            <ac:grpSpMk id="217" creationId="{AAA117E0-F177-4482-B9CC-D8C2B146ECD0}"/>
          </ac:grpSpMkLst>
        </pc:grpChg>
        <pc:grpChg chg="add del mod">
          <ac:chgData name="Benoit Raybaud" userId="f84a75b7-b70b-45a3-ac5b-2d9f44c0c8c7" providerId="ADAL" clId="{DDC91074-6F2F-4D15-952E-08339EE07F1C}" dt="2019-03-26T23:36:09.511" v="4639"/>
          <ac:grpSpMkLst>
            <pc:docMk/>
            <pc:sldMk cId="2205414352" sldId="304"/>
            <ac:grpSpMk id="220" creationId="{8F4FA33E-587F-41EB-A5C7-D71DA55110A3}"/>
          </ac:grpSpMkLst>
        </pc:grpChg>
        <pc:grpChg chg="add del mod">
          <ac:chgData name="Benoit Raybaud" userId="f84a75b7-b70b-45a3-ac5b-2d9f44c0c8c7" providerId="ADAL" clId="{DDC91074-6F2F-4D15-952E-08339EE07F1C}" dt="2019-03-26T23:36:09.511" v="4639"/>
          <ac:grpSpMkLst>
            <pc:docMk/>
            <pc:sldMk cId="2205414352" sldId="304"/>
            <ac:grpSpMk id="223" creationId="{4F59D431-DCBC-4330-9231-5F916529C5C1}"/>
          </ac:grpSpMkLst>
        </pc:grpChg>
        <pc:grpChg chg="add del">
          <ac:chgData name="Benoit Raybaud" userId="f84a75b7-b70b-45a3-ac5b-2d9f44c0c8c7" providerId="ADAL" clId="{DDC91074-6F2F-4D15-952E-08339EE07F1C}" dt="2019-03-26T23:36:54.729" v="4649"/>
          <ac:grpSpMkLst>
            <pc:docMk/>
            <pc:sldMk cId="2205414352" sldId="304"/>
            <ac:grpSpMk id="257" creationId="{3B8585D9-1CA6-4B3C-9430-890E500F6358}"/>
          </ac:grpSpMkLst>
        </pc:grpChg>
        <pc:grpChg chg="add del">
          <ac:chgData name="Benoit Raybaud" userId="f84a75b7-b70b-45a3-ac5b-2d9f44c0c8c7" providerId="ADAL" clId="{DDC91074-6F2F-4D15-952E-08339EE07F1C}" dt="2019-03-26T23:36:54.729" v="4649"/>
          <ac:grpSpMkLst>
            <pc:docMk/>
            <pc:sldMk cId="2205414352" sldId="304"/>
            <ac:grpSpMk id="260" creationId="{6C89CE3A-771D-4868-AD74-BB7DB34DD00D}"/>
          </ac:grpSpMkLst>
        </pc:grpChg>
        <pc:grpChg chg="add del">
          <ac:chgData name="Benoit Raybaud" userId="f84a75b7-b70b-45a3-ac5b-2d9f44c0c8c7" providerId="ADAL" clId="{DDC91074-6F2F-4D15-952E-08339EE07F1C}" dt="2019-03-26T23:36:54.729" v="4649"/>
          <ac:grpSpMkLst>
            <pc:docMk/>
            <pc:sldMk cId="2205414352" sldId="304"/>
            <ac:grpSpMk id="265" creationId="{01BE55BD-E6D4-4300-946E-58301F9C8B9D}"/>
          </ac:grpSpMkLst>
        </pc:grpChg>
        <pc:grpChg chg="add del">
          <ac:chgData name="Benoit Raybaud" userId="f84a75b7-b70b-45a3-ac5b-2d9f44c0c8c7" providerId="ADAL" clId="{DDC91074-6F2F-4D15-952E-08339EE07F1C}" dt="2019-03-26T23:36:54.729" v="4649"/>
          <ac:grpSpMkLst>
            <pc:docMk/>
            <pc:sldMk cId="2205414352" sldId="304"/>
            <ac:grpSpMk id="268" creationId="{FE6CDB66-BCCC-4972-81CF-F8C74CC296CD}"/>
          </ac:grpSpMkLst>
        </pc:grpChg>
        <pc:grpChg chg="add del">
          <ac:chgData name="Benoit Raybaud" userId="f84a75b7-b70b-45a3-ac5b-2d9f44c0c8c7" providerId="ADAL" clId="{DDC91074-6F2F-4D15-952E-08339EE07F1C}" dt="2019-03-26T23:36:54.729" v="4649"/>
          <ac:grpSpMkLst>
            <pc:docMk/>
            <pc:sldMk cId="2205414352" sldId="304"/>
            <ac:grpSpMk id="282" creationId="{89FF4F18-802C-4697-85F5-6DC5121EB0A1}"/>
          </ac:grpSpMkLst>
        </pc:grpChg>
        <pc:grpChg chg="add del">
          <ac:chgData name="Benoit Raybaud" userId="f84a75b7-b70b-45a3-ac5b-2d9f44c0c8c7" providerId="ADAL" clId="{DDC91074-6F2F-4D15-952E-08339EE07F1C}" dt="2019-03-26T23:36:54.729" v="4649"/>
          <ac:grpSpMkLst>
            <pc:docMk/>
            <pc:sldMk cId="2205414352" sldId="304"/>
            <ac:grpSpMk id="285" creationId="{CAA22435-4740-4D84-8A10-799F58146F87}"/>
          </ac:grpSpMkLst>
        </pc:grpChg>
        <pc:grpChg chg="add del">
          <ac:chgData name="Benoit Raybaud" userId="f84a75b7-b70b-45a3-ac5b-2d9f44c0c8c7" providerId="ADAL" clId="{DDC91074-6F2F-4D15-952E-08339EE07F1C}" dt="2019-03-26T23:36:54.729" v="4649"/>
          <ac:grpSpMkLst>
            <pc:docMk/>
            <pc:sldMk cId="2205414352" sldId="304"/>
            <ac:grpSpMk id="288" creationId="{8855A396-186C-4B15-B05C-3030DFA98686}"/>
          </ac:grpSpMkLst>
        </pc:grpChg>
        <pc:grpChg chg="add del">
          <ac:chgData name="Benoit Raybaud" userId="f84a75b7-b70b-45a3-ac5b-2d9f44c0c8c7" providerId="ADAL" clId="{DDC91074-6F2F-4D15-952E-08339EE07F1C}" dt="2019-03-26T23:36:54.729" v="4649"/>
          <ac:grpSpMkLst>
            <pc:docMk/>
            <pc:sldMk cId="2205414352" sldId="304"/>
            <ac:grpSpMk id="291" creationId="{4E70AFC1-CF7B-4853-8628-2414E95AB1FB}"/>
          </ac:grpSpMkLst>
        </pc:grpChg>
        <pc:grpChg chg="add del">
          <ac:chgData name="Benoit Raybaud" userId="f84a75b7-b70b-45a3-ac5b-2d9f44c0c8c7" providerId="ADAL" clId="{DDC91074-6F2F-4D15-952E-08339EE07F1C}" dt="2019-03-26T23:39:47.365" v="4821" actId="478"/>
          <ac:grpSpMkLst>
            <pc:docMk/>
            <pc:sldMk cId="2205414352" sldId="304"/>
            <ac:grpSpMk id="325" creationId="{ECBAA2BB-5DEF-4B9A-ABA4-72612151DDA7}"/>
          </ac:grpSpMkLst>
        </pc:grpChg>
        <pc:grpChg chg="add del">
          <ac:chgData name="Benoit Raybaud" userId="f84a75b7-b70b-45a3-ac5b-2d9f44c0c8c7" providerId="ADAL" clId="{DDC91074-6F2F-4D15-952E-08339EE07F1C}" dt="2019-03-26T23:39:46.546" v="4820" actId="478"/>
          <ac:grpSpMkLst>
            <pc:docMk/>
            <pc:sldMk cId="2205414352" sldId="304"/>
            <ac:grpSpMk id="328" creationId="{0286B586-7AAE-46EF-BF45-66ADF70D6218}"/>
          </ac:grpSpMkLst>
        </pc:grpChg>
        <pc:grpChg chg="add mod">
          <ac:chgData name="Benoit Raybaud" userId="f84a75b7-b70b-45a3-ac5b-2d9f44c0c8c7" providerId="ADAL" clId="{DDC91074-6F2F-4D15-952E-08339EE07F1C}" dt="2019-03-26T23:47:26.520" v="5243" actId="1076"/>
          <ac:grpSpMkLst>
            <pc:docMk/>
            <pc:sldMk cId="2205414352" sldId="304"/>
            <ac:grpSpMk id="333" creationId="{B2D046BE-EA5D-457F-9C66-2ADA34E659E3}"/>
          </ac:grpSpMkLst>
        </pc:grpChg>
        <pc:grpChg chg="add del">
          <ac:chgData name="Benoit Raybaud" userId="f84a75b7-b70b-45a3-ac5b-2d9f44c0c8c7" providerId="ADAL" clId="{DDC91074-6F2F-4D15-952E-08339EE07F1C}" dt="2019-03-26T23:39:48.173" v="4822" actId="478"/>
          <ac:grpSpMkLst>
            <pc:docMk/>
            <pc:sldMk cId="2205414352" sldId="304"/>
            <ac:grpSpMk id="336" creationId="{A1CC8AAB-A657-49B2-8705-1B55A36F626F}"/>
          </ac:grpSpMkLst>
        </pc:grpChg>
        <pc:grpChg chg="add del mod">
          <ac:chgData name="Benoit Raybaud" userId="f84a75b7-b70b-45a3-ac5b-2d9f44c0c8c7" providerId="ADAL" clId="{DDC91074-6F2F-4D15-952E-08339EE07F1C}" dt="2019-03-26T23:42:39.604" v="4889" actId="478"/>
          <ac:grpSpMkLst>
            <pc:docMk/>
            <pc:sldMk cId="2205414352" sldId="304"/>
            <ac:grpSpMk id="350" creationId="{623F88A3-F517-498F-906E-0945DA76B285}"/>
          </ac:grpSpMkLst>
        </pc:grpChg>
        <pc:grpChg chg="add del mod">
          <ac:chgData name="Benoit Raybaud" userId="f84a75b7-b70b-45a3-ac5b-2d9f44c0c8c7" providerId="ADAL" clId="{DDC91074-6F2F-4D15-952E-08339EE07F1C}" dt="2019-03-26T23:42:19.703" v="4879" actId="478"/>
          <ac:grpSpMkLst>
            <pc:docMk/>
            <pc:sldMk cId="2205414352" sldId="304"/>
            <ac:grpSpMk id="353" creationId="{E536BA89-A50C-4126-850B-958EA0DA3D6C}"/>
          </ac:grpSpMkLst>
        </pc:grpChg>
        <pc:grpChg chg="add del mod">
          <ac:chgData name="Benoit Raybaud" userId="f84a75b7-b70b-45a3-ac5b-2d9f44c0c8c7" providerId="ADAL" clId="{DDC91074-6F2F-4D15-952E-08339EE07F1C}" dt="2019-03-26T23:42:22.018" v="4881" actId="478"/>
          <ac:grpSpMkLst>
            <pc:docMk/>
            <pc:sldMk cId="2205414352" sldId="304"/>
            <ac:grpSpMk id="356" creationId="{D8A00502-88B6-4D5E-874F-FFB3475A39C5}"/>
          </ac:grpSpMkLst>
        </pc:grpChg>
        <pc:grpChg chg="add del mod">
          <ac:chgData name="Benoit Raybaud" userId="f84a75b7-b70b-45a3-ac5b-2d9f44c0c8c7" providerId="ADAL" clId="{DDC91074-6F2F-4D15-952E-08339EE07F1C}" dt="2019-03-26T23:42:23.307" v="4882" actId="478"/>
          <ac:grpSpMkLst>
            <pc:docMk/>
            <pc:sldMk cId="2205414352" sldId="304"/>
            <ac:grpSpMk id="359" creationId="{FC1DFD90-8C0F-48A2-BAAE-4637684E7512}"/>
          </ac:grpSpMkLst>
        </pc:grpChg>
        <pc:grpChg chg="add del">
          <ac:chgData name="Benoit Raybaud" userId="f84a75b7-b70b-45a3-ac5b-2d9f44c0c8c7" providerId="ADAL" clId="{DDC91074-6F2F-4D15-952E-08339EE07F1C}" dt="2019-03-26T23:47:18.049" v="5242" actId="478"/>
          <ac:grpSpMkLst>
            <pc:docMk/>
            <pc:sldMk cId="2205414352" sldId="304"/>
            <ac:grpSpMk id="375" creationId="{A022D02E-285F-4641-9A5E-E651463B571B}"/>
          </ac:grpSpMkLst>
        </pc:grpChg>
      </pc:sldChg>
      <pc:sldMasterChg chg="modSldLayout">
        <pc:chgData name="Benoit Raybaud" userId="f84a75b7-b70b-45a3-ac5b-2d9f44c0c8c7" providerId="ADAL" clId="{DDC91074-6F2F-4D15-952E-08339EE07F1C}" dt="2019-03-26T21:40:25.598" v="2236"/>
        <pc:sldMasterMkLst>
          <pc:docMk/>
          <pc:sldMasterMk cId="23792338" sldId="2147483660"/>
        </pc:sldMasterMkLst>
      </pc:sldMasterChg>
      <pc:sldMasterChg chg="addSp delSp modSp delSldLayout modSldLayout">
        <pc:chgData name="Benoit Raybaud" userId="f84a75b7-b70b-45a3-ac5b-2d9f44c0c8c7" providerId="ADAL" clId="{DDC91074-6F2F-4D15-952E-08339EE07F1C}" dt="2019-03-26T22:38:45.721" v="3581" actId="14100"/>
        <pc:sldMasterMkLst>
          <pc:docMk/>
          <pc:sldMasterMk cId="3221650847" sldId="2147483675"/>
        </pc:sldMasterMkLst>
        <pc:spChg chg="add del mod">
          <ac:chgData name="Benoit Raybaud" userId="f84a75b7-b70b-45a3-ac5b-2d9f44c0c8c7" providerId="ADAL" clId="{DDC91074-6F2F-4D15-952E-08339EE07F1C}" dt="2019-03-26T21:37:39.279" v="2205"/>
          <ac:spMkLst>
            <pc:docMk/>
            <pc:sldMasterMk cId="3221650847" sldId="2147483675"/>
            <ac:spMk id="2" creationId="{925D4E78-6367-4459-802C-BD8D4DD52481}"/>
          </ac:spMkLst>
        </pc:spChg>
        <pc:spChg chg="add del mod">
          <ac:chgData name="Benoit Raybaud" userId="f84a75b7-b70b-45a3-ac5b-2d9f44c0c8c7" providerId="ADAL" clId="{DDC91074-6F2F-4D15-952E-08339EE07F1C}" dt="2019-03-26T21:37:39.279" v="2205"/>
          <ac:spMkLst>
            <pc:docMk/>
            <pc:sldMasterMk cId="3221650847" sldId="2147483675"/>
            <ac:spMk id="3" creationId="{2DE66938-49FE-4E62-8999-FB3DD9E01154}"/>
          </ac:spMkLst>
        </pc:spChg>
        <pc:spChg chg="add del mod">
          <ac:chgData name="Benoit Raybaud" userId="f84a75b7-b70b-45a3-ac5b-2d9f44c0c8c7" providerId="ADAL" clId="{DDC91074-6F2F-4D15-952E-08339EE07F1C}" dt="2019-03-26T21:37:39.279" v="2205"/>
          <ac:spMkLst>
            <pc:docMk/>
            <pc:sldMasterMk cId="3221650847" sldId="2147483675"/>
            <ac:spMk id="4" creationId="{59AFB9F5-A883-484C-8DD3-38BCA6EB900D}"/>
          </ac:spMkLst>
        </pc:spChg>
        <pc:spChg chg="add del mod">
          <ac:chgData name="Benoit Raybaud" userId="f84a75b7-b70b-45a3-ac5b-2d9f44c0c8c7" providerId="ADAL" clId="{DDC91074-6F2F-4D15-952E-08339EE07F1C}" dt="2019-03-26T21:37:39.279" v="2205"/>
          <ac:spMkLst>
            <pc:docMk/>
            <pc:sldMasterMk cId="3221650847" sldId="2147483675"/>
            <ac:spMk id="5" creationId="{48692DCB-D19E-4CDC-850E-3EDD3AD84425}"/>
          </ac:spMkLst>
        </pc:spChg>
        <pc:spChg chg="add del mod">
          <ac:chgData name="Benoit Raybaud" userId="f84a75b7-b70b-45a3-ac5b-2d9f44c0c8c7" providerId="ADAL" clId="{DDC91074-6F2F-4D15-952E-08339EE07F1C}" dt="2019-03-26T21:37:39.279" v="2205"/>
          <ac:spMkLst>
            <pc:docMk/>
            <pc:sldMasterMk cId="3221650847" sldId="2147483675"/>
            <ac:spMk id="6" creationId="{AC37BFB6-8F1B-44E8-BAD1-63F077ED1E22}"/>
          </ac:spMkLst>
        </pc:spChg>
        <pc:sldLayoutChg chg="delSp">
          <pc:chgData name="Benoit Raybaud" userId="f84a75b7-b70b-45a3-ac5b-2d9f44c0c8c7" providerId="ADAL" clId="{DDC91074-6F2F-4D15-952E-08339EE07F1C}" dt="2019-03-26T21:37:39.289" v="2218"/>
          <pc:sldLayoutMkLst>
            <pc:docMk/>
            <pc:sldMasterMk cId="3221650847" sldId="2147483675"/>
            <pc:sldLayoutMk cId="3150664309" sldId="2147483676"/>
          </pc:sldLayoutMkLst>
          <pc:spChg chg="del">
            <ac:chgData name="Benoit Raybaud" userId="f84a75b7-b70b-45a3-ac5b-2d9f44c0c8c7" providerId="ADAL" clId="{DDC91074-6F2F-4D15-952E-08339EE07F1C}" dt="2019-03-26T21:37:39.289" v="2218"/>
            <ac:spMkLst>
              <pc:docMk/>
              <pc:sldMasterMk cId="3221650847" sldId="2147483675"/>
              <pc:sldLayoutMk cId="3150664309" sldId="2147483676"/>
              <ac:spMk id="2" creationId="{551537C5-EEBF-4E0A-99DC-9C01733F0A28}"/>
            </ac:spMkLst>
          </pc:spChg>
        </pc:sldLayoutChg>
      </pc:sldMasterChg>
      <pc:sldMasterChg chg="addSp modSp setBg delSldLayout">
        <pc:chgData name="Benoit Raybaud" userId="f84a75b7-b70b-45a3-ac5b-2d9f44c0c8c7" providerId="ADAL" clId="{DDC91074-6F2F-4D15-952E-08339EE07F1C}" dt="2019-03-26T21:41:38.565" v="2252"/>
        <pc:sldMasterMkLst>
          <pc:docMk/>
          <pc:sldMasterMk cId="2200237543" sldId="2147483679"/>
        </pc:sldMasterMkLst>
        <pc:spChg chg="add mod">
          <ac:chgData name="Benoit Raybaud" userId="f84a75b7-b70b-45a3-ac5b-2d9f44c0c8c7" providerId="ADAL" clId="{DDC91074-6F2F-4D15-952E-08339EE07F1C}" dt="2019-03-26T21:40:41.993" v="2238"/>
          <ac:spMkLst>
            <pc:docMk/>
            <pc:sldMasterMk cId="2200237543" sldId="2147483679"/>
            <ac:spMk id="2" creationId="{EF31BA1F-A70D-492E-9CBD-D83AD2E34A04}"/>
          </ac:spMkLst>
        </pc:spChg>
        <pc:spChg chg="add mod">
          <ac:chgData name="Benoit Raybaud" userId="f84a75b7-b70b-45a3-ac5b-2d9f44c0c8c7" providerId="ADAL" clId="{DDC91074-6F2F-4D15-952E-08339EE07F1C}" dt="2019-03-26T21:40:41.993" v="2238"/>
          <ac:spMkLst>
            <pc:docMk/>
            <pc:sldMasterMk cId="2200237543" sldId="2147483679"/>
            <ac:spMk id="3" creationId="{906AE790-D435-410A-8EFC-C8E4EB6E0F53}"/>
          </ac:spMkLst>
        </pc:spChg>
        <pc:spChg chg="add mod">
          <ac:chgData name="Benoit Raybaud" userId="f84a75b7-b70b-45a3-ac5b-2d9f44c0c8c7" providerId="ADAL" clId="{DDC91074-6F2F-4D15-952E-08339EE07F1C}" dt="2019-03-26T21:40:41.993" v="2238"/>
          <ac:spMkLst>
            <pc:docMk/>
            <pc:sldMasterMk cId="2200237543" sldId="2147483679"/>
            <ac:spMk id="4" creationId="{670EB153-F55D-4154-99A2-25146870665D}"/>
          </ac:spMkLst>
        </pc:spChg>
        <pc:spChg chg="add mod">
          <ac:chgData name="Benoit Raybaud" userId="f84a75b7-b70b-45a3-ac5b-2d9f44c0c8c7" providerId="ADAL" clId="{DDC91074-6F2F-4D15-952E-08339EE07F1C}" dt="2019-03-26T21:40:41.993" v="2238"/>
          <ac:spMkLst>
            <pc:docMk/>
            <pc:sldMasterMk cId="2200237543" sldId="2147483679"/>
            <ac:spMk id="5" creationId="{17547E9C-82D5-4DCA-9FA1-A960981635F6}"/>
          </ac:spMkLst>
        </pc:spChg>
        <pc:spChg chg="add mod">
          <ac:chgData name="Benoit Raybaud" userId="f84a75b7-b70b-45a3-ac5b-2d9f44c0c8c7" providerId="ADAL" clId="{DDC91074-6F2F-4D15-952E-08339EE07F1C}" dt="2019-03-26T21:40:41.993" v="2238"/>
          <ac:spMkLst>
            <pc:docMk/>
            <pc:sldMasterMk cId="2200237543" sldId="2147483679"/>
            <ac:spMk id="6" creationId="{84E415CA-5C97-4338-817C-D84DE92DE608}"/>
          </ac:spMkLst>
        </pc:spChg>
      </pc:sldMasterChg>
    </pc:docChg>
  </pc:docChgLst>
  <pc:docChgLst>
    <pc:chgData name="Benoit Raybaud" userId="f84a75b7-b70b-45a3-ac5b-2d9f44c0c8c7" providerId="ADAL" clId="{3875DE18-6D0B-8C4D-A4BB-8FAFC2E1097C}"/>
    <pc:docChg chg="undo custSel mod addSld delSld modSld sldOrd modMainMaster">
      <pc:chgData name="Benoit Raybaud" userId="f84a75b7-b70b-45a3-ac5b-2d9f44c0c8c7" providerId="ADAL" clId="{3875DE18-6D0B-8C4D-A4BB-8FAFC2E1097C}" dt="2019-04-15T16:24:41.762" v="13472" actId="20577"/>
      <pc:docMkLst>
        <pc:docMk/>
      </pc:docMkLst>
      <pc:sldChg chg="addSp delSp modSp">
        <pc:chgData name="Benoit Raybaud" userId="f84a75b7-b70b-45a3-ac5b-2d9f44c0c8c7" providerId="ADAL" clId="{3875DE18-6D0B-8C4D-A4BB-8FAFC2E1097C}" dt="2019-04-15T16:09:37.243" v="13203" actId="1076"/>
        <pc:sldMkLst>
          <pc:docMk/>
          <pc:sldMk cId="3272322541" sldId="256"/>
        </pc:sldMkLst>
        <pc:spChg chg="mod">
          <ac:chgData name="Benoit Raybaud" userId="f84a75b7-b70b-45a3-ac5b-2d9f44c0c8c7" providerId="ADAL" clId="{3875DE18-6D0B-8C4D-A4BB-8FAFC2E1097C}" dt="2019-04-15T16:08:46.256" v="13199" actId="114"/>
          <ac:spMkLst>
            <pc:docMk/>
            <pc:sldMk cId="3272322541" sldId="256"/>
            <ac:spMk id="3" creationId="{D40FDB0D-3D51-C443-ABD1-A96287C6570A}"/>
          </ac:spMkLst>
        </pc:spChg>
        <pc:spChg chg="add del">
          <ac:chgData name="Benoit Raybaud" userId="f84a75b7-b70b-45a3-ac5b-2d9f44c0c8c7" providerId="ADAL" clId="{3875DE18-6D0B-8C4D-A4BB-8FAFC2E1097C}" dt="2019-04-15T03:05:16.815" v="12024"/>
          <ac:spMkLst>
            <pc:docMk/>
            <pc:sldMk cId="3272322541" sldId="256"/>
            <ac:spMk id="4" creationId="{82F781E2-794F-324C-B1C6-671B37F318DD}"/>
          </ac:spMkLst>
        </pc:spChg>
        <pc:spChg chg="add del mod">
          <ac:chgData name="Benoit Raybaud" userId="f84a75b7-b70b-45a3-ac5b-2d9f44c0c8c7" providerId="ADAL" clId="{3875DE18-6D0B-8C4D-A4BB-8FAFC2E1097C}" dt="2019-04-02T16:21:24.961" v="11534"/>
          <ac:spMkLst>
            <pc:docMk/>
            <pc:sldMk cId="3272322541" sldId="256"/>
            <ac:spMk id="4" creationId="{D7F868CB-305D-9E4F-821C-559736173519}"/>
          </ac:spMkLst>
        </pc:spChg>
        <pc:picChg chg="add mod modCrop">
          <ac:chgData name="Benoit Raybaud" userId="f84a75b7-b70b-45a3-ac5b-2d9f44c0c8c7" providerId="ADAL" clId="{3875DE18-6D0B-8C4D-A4BB-8FAFC2E1097C}" dt="2019-04-15T16:09:37.243" v="13203" actId="1076"/>
          <ac:picMkLst>
            <pc:docMk/>
            <pc:sldMk cId="3272322541" sldId="256"/>
            <ac:picMk id="5" creationId="{0F3A0C54-389D-F243-8FF5-06F13E00F668}"/>
          </ac:picMkLst>
        </pc:picChg>
      </pc:sldChg>
      <pc:sldChg chg="addSp delSp modSp add modNotesTx">
        <pc:chgData name="Benoit Raybaud" userId="f84a75b7-b70b-45a3-ac5b-2d9f44c0c8c7" providerId="ADAL" clId="{3875DE18-6D0B-8C4D-A4BB-8FAFC2E1097C}" dt="2019-04-15T16:11:26.679" v="13221" actId="12788"/>
        <pc:sldMkLst>
          <pc:docMk/>
          <pc:sldMk cId="3636515787" sldId="272"/>
        </pc:sldMkLst>
        <pc:spChg chg="add mod">
          <ac:chgData name="Benoit Raybaud" userId="f84a75b7-b70b-45a3-ac5b-2d9f44c0c8c7" providerId="ADAL" clId="{3875DE18-6D0B-8C4D-A4BB-8FAFC2E1097C}" dt="2019-04-15T16:10:40.607" v="13214" actId="1076"/>
          <ac:spMkLst>
            <pc:docMk/>
            <pc:sldMk cId="3636515787" sldId="272"/>
            <ac:spMk id="2" creationId="{EA4FD2A9-9684-6140-A0AC-39DA07900AD8}"/>
          </ac:spMkLst>
        </pc:spChg>
        <pc:spChg chg="mod">
          <ac:chgData name="Benoit Raybaud" userId="f84a75b7-b70b-45a3-ac5b-2d9f44c0c8c7" providerId="ADAL" clId="{3875DE18-6D0B-8C4D-A4BB-8FAFC2E1097C}" dt="2019-03-26T18:38:16.535" v="8952" actId="14100"/>
          <ac:spMkLst>
            <pc:docMk/>
            <pc:sldMk cId="3636515787" sldId="272"/>
            <ac:spMk id="5" creationId="{00000000-0000-0000-0000-000000000000}"/>
          </ac:spMkLst>
        </pc:spChg>
        <pc:spChg chg="del mod topLvl">
          <ac:chgData name="Benoit Raybaud" userId="f84a75b7-b70b-45a3-ac5b-2d9f44c0c8c7" providerId="ADAL" clId="{3875DE18-6D0B-8C4D-A4BB-8FAFC2E1097C}" dt="2019-03-26T18:26:33.797" v="8694"/>
          <ac:spMkLst>
            <pc:docMk/>
            <pc:sldMk cId="3636515787" sldId="272"/>
            <ac:spMk id="11" creationId="{00000000-0000-0000-0000-000000000000}"/>
          </ac:spMkLst>
        </pc:spChg>
        <pc:spChg chg="del topLvl">
          <ac:chgData name="Benoit Raybaud" userId="f84a75b7-b70b-45a3-ac5b-2d9f44c0c8c7" providerId="ADAL" clId="{3875DE18-6D0B-8C4D-A4BB-8FAFC2E1097C}" dt="2019-03-26T18:25:49.314" v="8679" actId="478"/>
          <ac:spMkLst>
            <pc:docMk/>
            <pc:sldMk cId="3636515787" sldId="272"/>
            <ac:spMk id="12" creationId="{00000000-0000-0000-0000-000000000000}"/>
          </ac:spMkLst>
        </pc:spChg>
        <pc:spChg chg="add mod">
          <ac:chgData name="Benoit Raybaud" userId="f84a75b7-b70b-45a3-ac5b-2d9f44c0c8c7" providerId="ADAL" clId="{3875DE18-6D0B-8C4D-A4BB-8FAFC2E1097C}" dt="2019-04-15T16:11:16.429" v="13220" actId="12788"/>
          <ac:spMkLst>
            <pc:docMk/>
            <pc:sldMk cId="3636515787" sldId="272"/>
            <ac:spMk id="19" creationId="{EE9BAEB9-8EAA-3C4C-AFBC-7474A7C22D1E}"/>
          </ac:spMkLst>
        </pc:spChg>
        <pc:spChg chg="add mod">
          <ac:chgData name="Benoit Raybaud" userId="f84a75b7-b70b-45a3-ac5b-2d9f44c0c8c7" providerId="ADAL" clId="{3875DE18-6D0B-8C4D-A4BB-8FAFC2E1097C}" dt="2019-04-15T16:10:18.506" v="13210" actId="403"/>
          <ac:spMkLst>
            <pc:docMk/>
            <pc:sldMk cId="3636515787" sldId="272"/>
            <ac:spMk id="20" creationId="{41A2A261-F658-C74E-87CD-9CF99C03D281}"/>
          </ac:spMkLst>
        </pc:spChg>
        <pc:spChg chg="add del">
          <ac:chgData name="Benoit Raybaud" userId="f84a75b7-b70b-45a3-ac5b-2d9f44c0c8c7" providerId="ADAL" clId="{3875DE18-6D0B-8C4D-A4BB-8FAFC2E1097C}" dt="2019-04-15T03:08:20.185" v="12122"/>
          <ac:spMkLst>
            <pc:docMk/>
            <pc:sldMk cId="3636515787" sldId="272"/>
            <ac:spMk id="22" creationId="{3A97CCF8-E313-B844-8A07-669AE571D1FA}"/>
          </ac:spMkLst>
        </pc:spChg>
        <pc:spChg chg="add mod">
          <ac:chgData name="Benoit Raybaud" userId="f84a75b7-b70b-45a3-ac5b-2d9f44c0c8c7" providerId="ADAL" clId="{3875DE18-6D0B-8C4D-A4BB-8FAFC2E1097C}" dt="2019-04-15T16:11:16.429" v="13220" actId="12788"/>
          <ac:spMkLst>
            <pc:docMk/>
            <pc:sldMk cId="3636515787" sldId="272"/>
            <ac:spMk id="23" creationId="{78850C9D-46C4-F342-A947-9E064A782DDF}"/>
          </ac:spMkLst>
        </pc:spChg>
        <pc:spChg chg="add mod">
          <ac:chgData name="Benoit Raybaud" userId="f84a75b7-b70b-45a3-ac5b-2d9f44c0c8c7" providerId="ADAL" clId="{3875DE18-6D0B-8C4D-A4BB-8FAFC2E1097C}" dt="2019-04-15T16:10:45.798" v="13215" actId="1076"/>
          <ac:spMkLst>
            <pc:docMk/>
            <pc:sldMk cId="3636515787" sldId="272"/>
            <ac:spMk id="24" creationId="{D90710A1-EA89-DA45-9146-EE731F6EF94C}"/>
          </ac:spMkLst>
        </pc:spChg>
        <pc:spChg chg="add mod">
          <ac:chgData name="Benoit Raybaud" userId="f84a75b7-b70b-45a3-ac5b-2d9f44c0c8c7" providerId="ADAL" clId="{3875DE18-6D0B-8C4D-A4BB-8FAFC2E1097C}" dt="2019-04-15T16:11:16.429" v="13220" actId="12788"/>
          <ac:spMkLst>
            <pc:docMk/>
            <pc:sldMk cId="3636515787" sldId="272"/>
            <ac:spMk id="26" creationId="{70B3A61D-5E36-3549-95C6-6CA20B4C6CF9}"/>
          </ac:spMkLst>
        </pc:spChg>
        <pc:spChg chg="add mod">
          <ac:chgData name="Benoit Raybaud" userId="f84a75b7-b70b-45a3-ac5b-2d9f44c0c8c7" providerId="ADAL" clId="{3875DE18-6D0B-8C4D-A4BB-8FAFC2E1097C}" dt="2019-04-15T16:10:18.506" v="13210" actId="403"/>
          <ac:spMkLst>
            <pc:docMk/>
            <pc:sldMk cId="3636515787" sldId="272"/>
            <ac:spMk id="28" creationId="{3337D758-F3F6-BC4D-8171-0F0A4079153E}"/>
          </ac:spMkLst>
        </pc:spChg>
        <pc:spChg chg="add mod">
          <ac:chgData name="Benoit Raybaud" userId="f84a75b7-b70b-45a3-ac5b-2d9f44c0c8c7" providerId="ADAL" clId="{3875DE18-6D0B-8C4D-A4BB-8FAFC2E1097C}" dt="2019-04-15T16:11:26.679" v="13221" actId="12788"/>
          <ac:spMkLst>
            <pc:docMk/>
            <pc:sldMk cId="3636515787" sldId="272"/>
            <ac:spMk id="34" creationId="{C7094E29-238D-DD44-9EC7-0AC0C2126FA2}"/>
          </ac:spMkLst>
        </pc:spChg>
        <pc:spChg chg="add del mod">
          <ac:chgData name="Benoit Raybaud" userId="f84a75b7-b70b-45a3-ac5b-2d9f44c0c8c7" providerId="ADAL" clId="{3875DE18-6D0B-8C4D-A4BB-8FAFC2E1097C}" dt="2019-04-15T16:11:26.679" v="13221" actId="12788"/>
          <ac:spMkLst>
            <pc:docMk/>
            <pc:sldMk cId="3636515787" sldId="272"/>
            <ac:spMk id="37" creationId="{A6F1DC5E-2006-7B4A-AF5E-D2FAB1B6B418}"/>
          </ac:spMkLst>
        </pc:spChg>
        <pc:spChg chg="add del mod">
          <ac:chgData name="Benoit Raybaud" userId="f84a75b7-b70b-45a3-ac5b-2d9f44c0c8c7" providerId="ADAL" clId="{3875DE18-6D0B-8C4D-A4BB-8FAFC2E1097C}" dt="2019-03-26T18:36:12.348" v="8942" actId="478"/>
          <ac:spMkLst>
            <pc:docMk/>
            <pc:sldMk cId="3636515787" sldId="272"/>
            <ac:spMk id="38" creationId="{773CADF2-87D6-7641-BE83-D6A2337D8389}"/>
          </ac:spMkLst>
        </pc:spChg>
        <pc:spChg chg="add del">
          <ac:chgData name="Benoit Raybaud" userId="f84a75b7-b70b-45a3-ac5b-2d9f44c0c8c7" providerId="ADAL" clId="{3875DE18-6D0B-8C4D-A4BB-8FAFC2E1097C}" dt="2019-03-26T18:54:45.999" v="9313"/>
          <ac:spMkLst>
            <pc:docMk/>
            <pc:sldMk cId="3636515787" sldId="272"/>
            <ac:spMk id="52" creationId="{CDDD8046-DB6C-754C-A0F4-D3A46BAAC545}"/>
          </ac:spMkLst>
        </pc:spChg>
        <pc:spChg chg="add del">
          <ac:chgData name="Benoit Raybaud" userId="f84a75b7-b70b-45a3-ac5b-2d9f44c0c8c7" providerId="ADAL" clId="{3875DE18-6D0B-8C4D-A4BB-8FAFC2E1097C}" dt="2019-03-26T18:55:46.786" v="9322"/>
          <ac:spMkLst>
            <pc:docMk/>
            <pc:sldMk cId="3636515787" sldId="272"/>
            <ac:spMk id="55" creationId="{93795664-49F3-034D-8249-DB41D2043BE0}"/>
          </ac:spMkLst>
        </pc:spChg>
        <pc:grpChg chg="del">
          <ac:chgData name="Benoit Raybaud" userId="f84a75b7-b70b-45a3-ac5b-2d9f44c0c8c7" providerId="ADAL" clId="{3875DE18-6D0B-8C4D-A4BB-8FAFC2E1097C}" dt="2019-03-26T18:26:43.337" v="8698" actId="478"/>
          <ac:grpSpMkLst>
            <pc:docMk/>
            <pc:sldMk cId="3636515787" sldId="272"/>
            <ac:grpSpMk id="7" creationId="{00000000-0000-0000-0000-000000000000}"/>
          </ac:grpSpMkLst>
        </pc:grpChg>
        <pc:grpChg chg="del mod">
          <ac:chgData name="Benoit Raybaud" userId="f84a75b7-b70b-45a3-ac5b-2d9f44c0c8c7" providerId="ADAL" clId="{3875DE18-6D0B-8C4D-A4BB-8FAFC2E1097C}" dt="2019-03-26T18:25:49.314" v="8679" actId="478"/>
          <ac:grpSpMkLst>
            <pc:docMk/>
            <pc:sldMk cId="3636515787" sldId="272"/>
            <ac:grpSpMk id="10" creationId="{00000000-0000-0000-0000-000000000000}"/>
          </ac:grpSpMkLst>
        </pc:grpChg>
        <pc:grpChg chg="del">
          <ac:chgData name="Benoit Raybaud" userId="f84a75b7-b70b-45a3-ac5b-2d9f44c0c8c7" providerId="ADAL" clId="{3875DE18-6D0B-8C4D-A4BB-8FAFC2E1097C}" dt="2019-03-26T18:29:44.087" v="8838" actId="478"/>
          <ac:grpSpMkLst>
            <pc:docMk/>
            <pc:sldMk cId="3636515787" sldId="272"/>
            <ac:grpSpMk id="13" creationId="{00000000-0000-0000-0000-000000000000}"/>
          </ac:grpSpMkLst>
        </pc:grpChg>
        <pc:grpChg chg="add mod">
          <ac:chgData name="Benoit Raybaud" userId="f84a75b7-b70b-45a3-ac5b-2d9f44c0c8c7" providerId="ADAL" clId="{3875DE18-6D0B-8C4D-A4BB-8FAFC2E1097C}" dt="2019-04-15T16:11:16.429" v="13220" actId="12788"/>
          <ac:grpSpMkLst>
            <pc:docMk/>
            <pc:sldMk cId="3636515787" sldId="272"/>
            <ac:grpSpMk id="58" creationId="{344965DA-613D-B540-AEE9-C106E8912B50}"/>
          </ac:grpSpMkLst>
        </pc:grpChg>
        <pc:picChg chg="add del mod">
          <ac:chgData name="Benoit Raybaud" userId="f84a75b7-b70b-45a3-ac5b-2d9f44c0c8c7" providerId="ADAL" clId="{3875DE18-6D0B-8C4D-A4BB-8FAFC2E1097C}" dt="2019-03-26T18:45:09.236" v="9165" actId="478"/>
          <ac:picMkLst>
            <pc:docMk/>
            <pc:sldMk cId="3636515787" sldId="272"/>
            <ac:picMk id="39" creationId="{31F0FADC-EFF3-664A-9D96-82609D9EC03E}"/>
          </ac:picMkLst>
        </pc:picChg>
        <pc:picChg chg="add del">
          <ac:chgData name="Benoit Raybaud" userId="f84a75b7-b70b-45a3-ac5b-2d9f44c0c8c7" providerId="ADAL" clId="{3875DE18-6D0B-8C4D-A4BB-8FAFC2E1097C}" dt="2019-03-26T18:45:18.357" v="9167"/>
          <ac:picMkLst>
            <pc:docMk/>
            <pc:sldMk cId="3636515787" sldId="272"/>
            <ac:picMk id="40" creationId="{4B41FE2E-189A-624A-8DF2-F49515C45258}"/>
          </ac:picMkLst>
        </pc:picChg>
        <pc:picChg chg="add del">
          <ac:chgData name="Benoit Raybaud" userId="f84a75b7-b70b-45a3-ac5b-2d9f44c0c8c7" providerId="ADAL" clId="{3875DE18-6D0B-8C4D-A4BB-8FAFC2E1097C}" dt="2019-03-26T18:45:23.968" v="9169"/>
          <ac:picMkLst>
            <pc:docMk/>
            <pc:sldMk cId="3636515787" sldId="272"/>
            <ac:picMk id="41" creationId="{0D2E1ED8-4379-6445-A3DB-C55E8B191A83}"/>
          </ac:picMkLst>
        </pc:picChg>
        <pc:picChg chg="add del">
          <ac:chgData name="Benoit Raybaud" userId="f84a75b7-b70b-45a3-ac5b-2d9f44c0c8c7" providerId="ADAL" clId="{3875DE18-6D0B-8C4D-A4BB-8FAFC2E1097C}" dt="2019-03-26T18:45:26.600" v="9171"/>
          <ac:picMkLst>
            <pc:docMk/>
            <pc:sldMk cId="3636515787" sldId="272"/>
            <ac:picMk id="42" creationId="{DCDB2678-B2AE-8C47-A6A4-A4E5946A986F}"/>
          </ac:picMkLst>
        </pc:picChg>
        <pc:picChg chg="add del">
          <ac:chgData name="Benoit Raybaud" userId="f84a75b7-b70b-45a3-ac5b-2d9f44c0c8c7" providerId="ADAL" clId="{3875DE18-6D0B-8C4D-A4BB-8FAFC2E1097C}" dt="2019-03-26T18:45:32.165" v="9173"/>
          <ac:picMkLst>
            <pc:docMk/>
            <pc:sldMk cId="3636515787" sldId="272"/>
            <ac:picMk id="43" creationId="{C58E1011-4253-2043-8EE9-36D9E57824DF}"/>
          </ac:picMkLst>
        </pc:picChg>
        <pc:picChg chg="add del">
          <ac:chgData name="Benoit Raybaud" userId="f84a75b7-b70b-45a3-ac5b-2d9f44c0c8c7" providerId="ADAL" clId="{3875DE18-6D0B-8C4D-A4BB-8FAFC2E1097C}" dt="2019-03-26T18:45:46.072" v="9175"/>
          <ac:picMkLst>
            <pc:docMk/>
            <pc:sldMk cId="3636515787" sldId="272"/>
            <ac:picMk id="44" creationId="{9A961846-9A50-DB46-8775-9ECEDC218DAD}"/>
          </ac:picMkLst>
        </pc:picChg>
        <pc:picChg chg="add mod">
          <ac:chgData name="Benoit Raybaud" userId="f84a75b7-b70b-45a3-ac5b-2d9f44c0c8c7" providerId="ADAL" clId="{3875DE18-6D0B-8C4D-A4BB-8FAFC2E1097C}" dt="2019-03-26T18:56:35.806" v="9331" actId="164"/>
          <ac:picMkLst>
            <pc:docMk/>
            <pc:sldMk cId="3636515787" sldId="272"/>
            <ac:picMk id="45" creationId="{14C3F69F-981D-2E4C-84F0-6F348CDECD34}"/>
          </ac:picMkLst>
        </pc:picChg>
        <pc:picChg chg="add del">
          <ac:chgData name="Benoit Raybaud" userId="f84a75b7-b70b-45a3-ac5b-2d9f44c0c8c7" providerId="ADAL" clId="{3875DE18-6D0B-8C4D-A4BB-8FAFC2E1097C}" dt="2019-03-26T18:47:34.855" v="9182"/>
          <ac:picMkLst>
            <pc:docMk/>
            <pc:sldMk cId="3636515787" sldId="272"/>
            <ac:picMk id="46" creationId="{6242FE2E-D33D-3044-8F64-5B572B5F38B1}"/>
          </ac:picMkLst>
        </pc:picChg>
        <pc:picChg chg="add del">
          <ac:chgData name="Benoit Raybaud" userId="f84a75b7-b70b-45a3-ac5b-2d9f44c0c8c7" providerId="ADAL" clId="{3875DE18-6D0B-8C4D-A4BB-8FAFC2E1097C}" dt="2019-03-26T18:47:50.650" v="9184"/>
          <ac:picMkLst>
            <pc:docMk/>
            <pc:sldMk cId="3636515787" sldId="272"/>
            <ac:picMk id="47" creationId="{B0566360-78F7-AA41-B636-B42EABFBEFBB}"/>
          </ac:picMkLst>
        </pc:picChg>
        <pc:picChg chg="add del mod">
          <ac:chgData name="Benoit Raybaud" userId="f84a75b7-b70b-45a3-ac5b-2d9f44c0c8c7" providerId="ADAL" clId="{3875DE18-6D0B-8C4D-A4BB-8FAFC2E1097C}" dt="2019-03-26T18:49:44.162" v="9222" actId="478"/>
          <ac:picMkLst>
            <pc:docMk/>
            <pc:sldMk cId="3636515787" sldId="272"/>
            <ac:picMk id="48" creationId="{C4FEA0F1-7D86-414D-A45E-A90F257A218F}"/>
          </ac:picMkLst>
        </pc:picChg>
        <pc:picChg chg="add del mod">
          <ac:chgData name="Benoit Raybaud" userId="f84a75b7-b70b-45a3-ac5b-2d9f44c0c8c7" providerId="ADAL" clId="{3875DE18-6D0B-8C4D-A4BB-8FAFC2E1097C}" dt="2019-03-26T18:54:30.068" v="9306" actId="478"/>
          <ac:picMkLst>
            <pc:docMk/>
            <pc:sldMk cId="3636515787" sldId="272"/>
            <ac:picMk id="49" creationId="{AB9CBBB0-9342-8F41-89BB-AC7D95A900C7}"/>
          </ac:picMkLst>
        </pc:picChg>
        <pc:picChg chg="add del mod">
          <ac:chgData name="Benoit Raybaud" userId="f84a75b7-b70b-45a3-ac5b-2d9f44c0c8c7" providerId="ADAL" clId="{3875DE18-6D0B-8C4D-A4BB-8FAFC2E1097C}" dt="2019-03-26T18:54:43.090" v="9311"/>
          <ac:picMkLst>
            <pc:docMk/>
            <pc:sldMk cId="3636515787" sldId="272"/>
            <ac:picMk id="51" creationId="{12AF518B-312C-C84B-8AFC-24EBD18E9621}"/>
          </ac:picMkLst>
        </pc:picChg>
        <pc:picChg chg="add mod">
          <ac:chgData name="Benoit Raybaud" userId="f84a75b7-b70b-45a3-ac5b-2d9f44c0c8c7" providerId="ADAL" clId="{3875DE18-6D0B-8C4D-A4BB-8FAFC2E1097C}" dt="2019-04-15T16:11:16.429" v="13220" actId="12788"/>
          <ac:picMkLst>
            <pc:docMk/>
            <pc:sldMk cId="3636515787" sldId="272"/>
            <ac:picMk id="54" creationId="{4AB4ED5B-91A0-554A-A14B-DC3E029F9B56}"/>
          </ac:picMkLst>
        </pc:picChg>
        <pc:picChg chg="add mod">
          <ac:chgData name="Benoit Raybaud" userId="f84a75b7-b70b-45a3-ac5b-2d9f44c0c8c7" providerId="ADAL" clId="{3875DE18-6D0B-8C4D-A4BB-8FAFC2E1097C}" dt="2019-03-26T18:56:35.806" v="9331" actId="164"/>
          <ac:picMkLst>
            <pc:docMk/>
            <pc:sldMk cId="3636515787" sldId="272"/>
            <ac:picMk id="57" creationId="{31372DBA-7780-9546-A00F-23CD505D3D47}"/>
          </ac:picMkLst>
        </pc:picChg>
        <pc:picChg chg="add del mod">
          <ac:chgData name="Benoit Raybaud" userId="f84a75b7-b70b-45a3-ac5b-2d9f44c0c8c7" providerId="ADAL" clId="{3875DE18-6D0B-8C4D-A4BB-8FAFC2E1097C}" dt="2019-03-26T19:05:36.215" v="9412" actId="478"/>
          <ac:picMkLst>
            <pc:docMk/>
            <pc:sldMk cId="3636515787" sldId="272"/>
            <ac:picMk id="60" creationId="{47C73654-4177-084F-884E-DA0971311CA5}"/>
          </ac:picMkLst>
        </pc:picChg>
        <pc:picChg chg="add del mod">
          <ac:chgData name="Benoit Raybaud" userId="f84a75b7-b70b-45a3-ac5b-2d9f44c0c8c7" providerId="ADAL" clId="{3875DE18-6D0B-8C4D-A4BB-8FAFC2E1097C}" dt="2019-03-26T19:05:37.233" v="9413" actId="478"/>
          <ac:picMkLst>
            <pc:docMk/>
            <pc:sldMk cId="3636515787" sldId="272"/>
            <ac:picMk id="61" creationId="{D49A8AEB-C0E0-A242-A148-309FC1650025}"/>
          </ac:picMkLst>
        </pc:picChg>
        <pc:picChg chg="add mod">
          <ac:chgData name="Benoit Raybaud" userId="f84a75b7-b70b-45a3-ac5b-2d9f44c0c8c7" providerId="ADAL" clId="{3875DE18-6D0B-8C4D-A4BB-8FAFC2E1097C}" dt="2019-04-15T16:11:16.429" v="13220" actId="12788"/>
          <ac:picMkLst>
            <pc:docMk/>
            <pc:sldMk cId="3636515787" sldId="272"/>
            <ac:picMk id="63" creationId="{CB5296A5-53A7-A049-AB79-2FF75B8B5DE7}"/>
          </ac:picMkLst>
        </pc:picChg>
        <pc:cxnChg chg="del">
          <ac:chgData name="Benoit Raybaud" userId="f84a75b7-b70b-45a3-ac5b-2d9f44c0c8c7" providerId="ADAL" clId="{3875DE18-6D0B-8C4D-A4BB-8FAFC2E1097C}" dt="2019-03-26T18:26:44.906" v="8699" actId="478"/>
          <ac:cxnSpMkLst>
            <pc:docMk/>
            <pc:sldMk cId="3636515787" sldId="272"/>
            <ac:cxnSpMk id="16" creationId="{00000000-0000-0000-0000-000000000000}"/>
          </ac:cxnSpMkLst>
        </pc:cxnChg>
        <pc:cxnChg chg="mod">
          <ac:chgData name="Benoit Raybaud" userId="f84a75b7-b70b-45a3-ac5b-2d9f44c0c8c7" providerId="ADAL" clId="{3875DE18-6D0B-8C4D-A4BB-8FAFC2E1097C}" dt="2019-04-15T16:10:52.706" v="13216" actId="14100"/>
          <ac:cxnSpMkLst>
            <pc:docMk/>
            <pc:sldMk cId="3636515787" sldId="272"/>
            <ac:cxnSpMk id="17" creationId="{00000000-0000-0000-0000-000000000000}"/>
          </ac:cxnSpMkLst>
        </pc:cxnChg>
        <pc:cxnChg chg="del">
          <ac:chgData name="Benoit Raybaud" userId="f84a75b7-b70b-45a3-ac5b-2d9f44c0c8c7" providerId="ADAL" clId="{3875DE18-6D0B-8C4D-A4BB-8FAFC2E1097C}" dt="2019-03-26T18:29:45.317" v="8839" actId="478"/>
          <ac:cxnSpMkLst>
            <pc:docMk/>
            <pc:sldMk cId="3636515787" sldId="272"/>
            <ac:cxnSpMk id="18" creationId="{00000000-0000-0000-0000-000000000000}"/>
          </ac:cxnSpMkLst>
        </pc:cxnChg>
        <pc:cxnChg chg="add mod">
          <ac:chgData name="Benoit Raybaud" userId="f84a75b7-b70b-45a3-ac5b-2d9f44c0c8c7" providerId="ADAL" clId="{3875DE18-6D0B-8C4D-A4BB-8FAFC2E1097C}" dt="2019-03-26T18:27:54.571" v="8741" actId="14100"/>
          <ac:cxnSpMkLst>
            <pc:docMk/>
            <pc:sldMk cId="3636515787" sldId="272"/>
            <ac:cxnSpMk id="21" creationId="{9142BB23-48CE-624D-9BC2-FBC0348F33A5}"/>
          </ac:cxnSpMkLst>
        </pc:cxnChg>
        <pc:cxnChg chg="add del mod">
          <ac:chgData name="Benoit Raybaud" userId="f84a75b7-b70b-45a3-ac5b-2d9f44c0c8c7" providerId="ADAL" clId="{3875DE18-6D0B-8C4D-A4BB-8FAFC2E1097C}" dt="2019-03-26T18:39:20.123" v="9038" actId="478"/>
          <ac:cxnSpMkLst>
            <pc:docMk/>
            <pc:sldMk cId="3636515787" sldId="272"/>
            <ac:cxnSpMk id="25" creationId="{CFE4AA3A-C684-EE4C-8E0C-D3CED661AE45}"/>
          </ac:cxnSpMkLst>
        </pc:cxnChg>
        <pc:cxnChg chg="add mod">
          <ac:chgData name="Benoit Raybaud" userId="f84a75b7-b70b-45a3-ac5b-2d9f44c0c8c7" providerId="ADAL" clId="{3875DE18-6D0B-8C4D-A4BB-8FAFC2E1097C}" dt="2019-03-26T18:29:57.291" v="8842" actId="1076"/>
          <ac:cxnSpMkLst>
            <pc:docMk/>
            <pc:sldMk cId="3636515787" sldId="272"/>
            <ac:cxnSpMk id="29" creationId="{C2D014FB-1191-B940-A2A4-8636B94A0054}"/>
          </ac:cxnSpMkLst>
        </pc:cxnChg>
        <pc:cxnChg chg="add del mod">
          <ac:chgData name="Benoit Raybaud" userId="f84a75b7-b70b-45a3-ac5b-2d9f44c0c8c7" providerId="ADAL" clId="{3875DE18-6D0B-8C4D-A4BB-8FAFC2E1097C}" dt="2019-03-26T18:30:40.124" v="8869" actId="11529"/>
          <ac:cxnSpMkLst>
            <pc:docMk/>
            <pc:sldMk cId="3636515787" sldId="272"/>
            <ac:cxnSpMk id="36" creationId="{10FF7167-D48F-094B-95D0-F938E5904BFD}"/>
          </ac:cxnSpMkLst>
        </pc:cxnChg>
      </pc:sldChg>
      <pc:sldChg chg="addSp delSp modSp add mod setBg">
        <pc:chgData name="Benoit Raybaud" userId="f84a75b7-b70b-45a3-ac5b-2d9f44c0c8c7" providerId="ADAL" clId="{3875DE18-6D0B-8C4D-A4BB-8FAFC2E1097C}" dt="2019-04-15T16:09:51.336" v="13206" actId="404"/>
        <pc:sldMkLst>
          <pc:docMk/>
          <pc:sldMk cId="2977783400" sldId="273"/>
        </pc:sldMkLst>
        <pc:spChg chg="mod">
          <ac:chgData name="Benoit Raybaud" userId="f84a75b7-b70b-45a3-ac5b-2d9f44c0c8c7" providerId="ADAL" clId="{3875DE18-6D0B-8C4D-A4BB-8FAFC2E1097C}" dt="2019-04-15T03:06:29.521" v="12049" actId="26606"/>
          <ac:spMkLst>
            <pc:docMk/>
            <pc:sldMk cId="2977783400" sldId="273"/>
            <ac:spMk id="2" creationId="{AC67E538-0AE3-9044-B6A9-283A402CB6B5}"/>
          </ac:spMkLst>
        </pc:spChg>
        <pc:spChg chg="mod ord">
          <ac:chgData name="Benoit Raybaud" userId="f84a75b7-b70b-45a3-ac5b-2d9f44c0c8c7" providerId="ADAL" clId="{3875DE18-6D0B-8C4D-A4BB-8FAFC2E1097C}" dt="2019-04-15T16:09:51.336" v="13206" actId="404"/>
          <ac:spMkLst>
            <pc:docMk/>
            <pc:sldMk cId="2977783400" sldId="273"/>
            <ac:spMk id="3" creationId="{621CBAE6-4FD1-6645-A189-32624F363498}"/>
          </ac:spMkLst>
        </pc:spChg>
        <pc:spChg chg="add del">
          <ac:chgData name="Benoit Raybaud" userId="f84a75b7-b70b-45a3-ac5b-2d9f44c0c8c7" providerId="ADAL" clId="{3875DE18-6D0B-8C4D-A4BB-8FAFC2E1097C}" dt="2019-04-15T03:06:29.521" v="12049" actId="26606"/>
          <ac:spMkLst>
            <pc:docMk/>
            <pc:sldMk cId="2977783400" sldId="273"/>
            <ac:spMk id="9" creationId="{AFA67CD3-AB4E-4A7A-BEB8-53C445D8C44E}"/>
          </ac:spMkLst>
        </pc:spChg>
        <pc:spChg chg="add del">
          <ac:chgData name="Benoit Raybaud" userId="f84a75b7-b70b-45a3-ac5b-2d9f44c0c8c7" providerId="ADAL" clId="{3875DE18-6D0B-8C4D-A4BB-8FAFC2E1097C}" dt="2019-04-15T03:06:29.521" v="12049" actId="26606"/>
          <ac:spMkLst>
            <pc:docMk/>
            <pc:sldMk cId="2977783400" sldId="273"/>
            <ac:spMk id="13" creationId="{339C8D78-A644-462F-B674-F440635E5353}"/>
          </ac:spMkLst>
        </pc:spChg>
        <pc:picChg chg="add mod">
          <ac:chgData name="Benoit Raybaud" userId="f84a75b7-b70b-45a3-ac5b-2d9f44c0c8c7" providerId="ADAL" clId="{3875DE18-6D0B-8C4D-A4BB-8FAFC2E1097C}" dt="2019-04-15T16:09:46.317" v="13204" actId="14100"/>
          <ac:picMkLst>
            <pc:docMk/>
            <pc:sldMk cId="2977783400" sldId="273"/>
            <ac:picMk id="4" creationId="{A49F64C0-21A1-3F4C-855B-FF6F09A846B7}"/>
          </ac:picMkLst>
        </pc:picChg>
        <pc:picChg chg="add del">
          <ac:chgData name="Benoit Raybaud" userId="f84a75b7-b70b-45a3-ac5b-2d9f44c0c8c7" providerId="ADAL" clId="{3875DE18-6D0B-8C4D-A4BB-8FAFC2E1097C}" dt="2019-04-15T03:06:29.521" v="12049" actId="26606"/>
          <ac:picMkLst>
            <pc:docMk/>
            <pc:sldMk cId="2977783400" sldId="273"/>
            <ac:picMk id="11" creationId="{07CF545F-9C2E-4446-97CD-AD92990C2B68}"/>
          </ac:picMkLst>
        </pc:picChg>
      </pc:sldChg>
      <pc:sldChg chg="addSp delSp modSp add setBg modNotesTx">
        <pc:chgData name="Benoit Raybaud" userId="f84a75b7-b70b-45a3-ac5b-2d9f44c0c8c7" providerId="ADAL" clId="{3875DE18-6D0B-8C4D-A4BB-8FAFC2E1097C}" dt="2019-04-15T03:47:07.505" v="12524" actId="1076"/>
        <pc:sldMkLst>
          <pc:docMk/>
          <pc:sldMk cId="2590373280" sldId="275"/>
        </pc:sldMkLst>
        <pc:spChg chg="add mod">
          <ac:chgData name="Benoit Raybaud" userId="f84a75b7-b70b-45a3-ac5b-2d9f44c0c8c7" providerId="ADAL" clId="{3875DE18-6D0B-8C4D-A4BB-8FAFC2E1097C}" dt="2019-04-15T03:47:07.505" v="12524" actId="1076"/>
          <ac:spMkLst>
            <pc:docMk/>
            <pc:sldMk cId="2590373280" sldId="275"/>
            <ac:spMk id="2" creationId="{8326CC85-7BD8-8F47-9B89-37CEBCE90635}"/>
          </ac:spMkLst>
        </pc:spChg>
        <pc:picChg chg="add mod">
          <ac:chgData name="Benoit Raybaud" userId="f84a75b7-b70b-45a3-ac5b-2d9f44c0c8c7" providerId="ADAL" clId="{3875DE18-6D0B-8C4D-A4BB-8FAFC2E1097C}" dt="2019-04-15T03:45:23.969" v="12516"/>
          <ac:picMkLst>
            <pc:docMk/>
            <pc:sldMk cId="2590373280" sldId="275"/>
            <ac:picMk id="3" creationId="{516E4575-9B8D-E04C-B721-439663B5FA67}"/>
          </ac:picMkLst>
        </pc:picChg>
        <pc:picChg chg="del">
          <ac:chgData name="Benoit Raybaud" userId="f84a75b7-b70b-45a3-ac5b-2d9f44c0c8c7" providerId="ADAL" clId="{3875DE18-6D0B-8C4D-A4BB-8FAFC2E1097C}" dt="2019-04-03T20:24:32.571" v="11646" actId="478"/>
          <ac:picMkLst>
            <pc:docMk/>
            <pc:sldMk cId="2590373280" sldId="275"/>
            <ac:picMk id="1026" creationId="{00000000-0000-0000-0000-000000000000}"/>
          </ac:picMkLst>
        </pc:picChg>
      </pc:sldChg>
      <pc:sldChg chg="addSp delSp modSp add ord addAnim delAnim modAnim modNotesTx">
        <pc:chgData name="Benoit Raybaud" userId="f84a75b7-b70b-45a3-ac5b-2d9f44c0c8c7" providerId="ADAL" clId="{3875DE18-6D0B-8C4D-A4BB-8FAFC2E1097C}" dt="2019-04-15T16:11:42.454" v="13223" actId="1076"/>
        <pc:sldMkLst>
          <pc:docMk/>
          <pc:sldMk cId="1945252738" sldId="278"/>
        </pc:sldMkLst>
        <pc:spChg chg="mod">
          <ac:chgData name="Benoit Raybaud" userId="f84a75b7-b70b-45a3-ac5b-2d9f44c0c8c7" providerId="ADAL" clId="{3875DE18-6D0B-8C4D-A4BB-8FAFC2E1097C}" dt="2019-03-26T19:05:59.286" v="9425" actId="20577"/>
          <ac:spMkLst>
            <pc:docMk/>
            <pc:sldMk cId="1945252738" sldId="278"/>
            <ac:spMk id="2" creationId="{D0DF4C93-08D1-8E46-A347-2D64916E6186}"/>
          </ac:spMkLst>
        </pc:spChg>
        <pc:spChg chg="del mod">
          <ac:chgData name="Benoit Raybaud" userId="f84a75b7-b70b-45a3-ac5b-2d9f44c0c8c7" providerId="ADAL" clId="{3875DE18-6D0B-8C4D-A4BB-8FAFC2E1097C}" dt="2019-03-26T19:06:19.158" v="9426" actId="478"/>
          <ac:spMkLst>
            <pc:docMk/>
            <pc:sldMk cId="1945252738" sldId="278"/>
            <ac:spMk id="3" creationId="{2969A980-0362-0C41-98F2-12BA92290B30}"/>
          </ac:spMkLst>
        </pc:spChg>
        <pc:spChg chg="add del mod">
          <ac:chgData name="Benoit Raybaud" userId="f84a75b7-b70b-45a3-ac5b-2d9f44c0c8c7" providerId="ADAL" clId="{3875DE18-6D0B-8C4D-A4BB-8FAFC2E1097C}" dt="2019-03-26T19:06:21.944" v="9428" actId="478"/>
          <ac:spMkLst>
            <pc:docMk/>
            <pc:sldMk cId="1945252738" sldId="278"/>
            <ac:spMk id="5" creationId="{605CCEF3-61F7-B049-AB24-44B3B6FB7FF1}"/>
          </ac:spMkLst>
        </pc:spChg>
        <pc:spChg chg="del">
          <ac:chgData name="Benoit Raybaud" userId="f84a75b7-b70b-45a3-ac5b-2d9f44c0c8c7" providerId="ADAL" clId="{3875DE18-6D0B-8C4D-A4BB-8FAFC2E1097C}" dt="2019-04-15T03:14:10.892" v="12215" actId="478"/>
          <ac:spMkLst>
            <pc:docMk/>
            <pc:sldMk cId="1945252738" sldId="278"/>
            <ac:spMk id="5" creationId="{AC5F580F-0578-41AC-B93B-233FBBA46CD3}"/>
          </ac:spMkLst>
        </pc:spChg>
        <pc:spChg chg="add del mod">
          <ac:chgData name="Benoit Raybaud" userId="f84a75b7-b70b-45a3-ac5b-2d9f44c0c8c7" providerId="ADAL" clId="{3875DE18-6D0B-8C4D-A4BB-8FAFC2E1097C}" dt="2019-04-15T03:19:25.232" v="12295" actId="767"/>
          <ac:spMkLst>
            <pc:docMk/>
            <pc:sldMk cId="1945252738" sldId="278"/>
            <ac:spMk id="6" creationId="{91E853ED-679C-D543-9ECF-B7742627CBEB}"/>
          </ac:spMkLst>
        </pc:spChg>
        <pc:spChg chg="add del mod">
          <ac:chgData name="Benoit Raybaud" userId="f84a75b7-b70b-45a3-ac5b-2d9f44c0c8c7" providerId="ADAL" clId="{3875DE18-6D0B-8C4D-A4BB-8FAFC2E1097C}" dt="2019-04-15T03:35:56.869" v="12473"/>
          <ac:spMkLst>
            <pc:docMk/>
            <pc:sldMk cId="1945252738" sldId="278"/>
            <ac:spMk id="8" creationId="{E8995FAF-8BF0-914D-B848-5B272B8DAFE2}"/>
          </ac:spMkLst>
        </pc:spChg>
        <pc:spChg chg="mod">
          <ac:chgData name="Benoit Raybaud" userId="f84a75b7-b70b-45a3-ac5b-2d9f44c0c8c7" providerId="ADAL" clId="{3875DE18-6D0B-8C4D-A4BB-8FAFC2E1097C}" dt="2019-04-15T03:14:20.508" v="12217" actId="1076"/>
          <ac:spMkLst>
            <pc:docMk/>
            <pc:sldMk cId="1945252738" sldId="278"/>
            <ac:spMk id="9" creationId="{E1DF575B-83DE-44F1-8033-8BDCCD89A1FB}"/>
          </ac:spMkLst>
        </pc:spChg>
        <pc:spChg chg="add del mod">
          <ac:chgData name="Benoit Raybaud" userId="f84a75b7-b70b-45a3-ac5b-2d9f44c0c8c7" providerId="ADAL" clId="{3875DE18-6D0B-8C4D-A4BB-8FAFC2E1097C}" dt="2019-04-15T03:14:10.892" v="12215" actId="478"/>
          <ac:spMkLst>
            <pc:docMk/>
            <pc:sldMk cId="1945252738" sldId="278"/>
            <ac:spMk id="58" creationId="{754B8BBB-2979-F145-85EF-109A6229BDD8}"/>
          </ac:spMkLst>
        </pc:spChg>
        <pc:spChg chg="add del mod">
          <ac:chgData name="Benoit Raybaud" userId="f84a75b7-b70b-45a3-ac5b-2d9f44c0c8c7" providerId="ADAL" clId="{3875DE18-6D0B-8C4D-A4BB-8FAFC2E1097C}" dt="2019-04-15T03:28:53.369" v="12381"/>
          <ac:spMkLst>
            <pc:docMk/>
            <pc:sldMk cId="1945252738" sldId="278"/>
            <ac:spMk id="63" creationId="{AAE4AF0A-CEF9-424A-8850-B2F5AFCF5AD5}"/>
          </ac:spMkLst>
        </pc:spChg>
        <pc:spChg chg="add mod">
          <ac:chgData name="Benoit Raybaud" userId="f84a75b7-b70b-45a3-ac5b-2d9f44c0c8c7" providerId="ADAL" clId="{3875DE18-6D0B-8C4D-A4BB-8FAFC2E1097C}" dt="2019-04-15T16:11:42.454" v="13223" actId="1076"/>
          <ac:spMkLst>
            <pc:docMk/>
            <pc:sldMk cId="1945252738" sldId="278"/>
            <ac:spMk id="64" creationId="{53AF671B-A25A-074F-81A5-FA5C63F14981}"/>
          </ac:spMkLst>
        </pc:spChg>
        <pc:grpChg chg="add mod">
          <ac:chgData name="Benoit Raybaud" userId="f84a75b7-b70b-45a3-ac5b-2d9f44c0c8c7" providerId="ADAL" clId="{3875DE18-6D0B-8C4D-A4BB-8FAFC2E1097C}" dt="2019-04-15T03:20:42.402" v="12302" actId="554"/>
          <ac:grpSpMkLst>
            <pc:docMk/>
            <pc:sldMk cId="1945252738" sldId="278"/>
            <ac:grpSpMk id="3" creationId="{3F3A153C-BE18-FA44-BEA4-8809071BED03}"/>
          </ac:grpSpMkLst>
        </pc:grpChg>
        <pc:grpChg chg="add mod">
          <ac:chgData name="Benoit Raybaud" userId="f84a75b7-b70b-45a3-ac5b-2d9f44c0c8c7" providerId="ADAL" clId="{3875DE18-6D0B-8C4D-A4BB-8FAFC2E1097C}" dt="2019-04-15T03:24:10.897" v="12336" actId="164"/>
          <ac:grpSpMkLst>
            <pc:docMk/>
            <pc:sldMk cId="1945252738" sldId="278"/>
            <ac:grpSpMk id="7" creationId="{A56A1613-FED7-1146-A851-FD60CFFB6803}"/>
          </ac:grpSpMkLst>
        </pc:grpChg>
        <pc:picChg chg="mod">
          <ac:chgData name="Benoit Raybaud" userId="f84a75b7-b70b-45a3-ac5b-2d9f44c0c8c7" providerId="ADAL" clId="{3875DE18-6D0B-8C4D-A4BB-8FAFC2E1097C}" dt="2019-04-15T03:32:24.786" v="12442" actId="1076"/>
          <ac:picMkLst>
            <pc:docMk/>
            <pc:sldMk cId="1945252738" sldId="278"/>
            <ac:picMk id="4" creationId="{9D22FD05-B7B4-402A-9C2C-5219D565D6EC}"/>
          </ac:picMkLst>
        </pc:picChg>
        <pc:picChg chg="add del mod">
          <ac:chgData name="Benoit Raybaud" userId="f84a75b7-b70b-45a3-ac5b-2d9f44c0c8c7" providerId="ADAL" clId="{3875DE18-6D0B-8C4D-A4BB-8FAFC2E1097C}" dt="2019-03-26T19:18:11.214" v="9471" actId="478"/>
          <ac:picMkLst>
            <pc:docMk/>
            <pc:sldMk cId="1945252738" sldId="278"/>
            <ac:picMk id="7" creationId="{A8039F26-1B83-8B48-B59B-B48BE55504D8}"/>
          </ac:picMkLst>
        </pc:picChg>
        <pc:picChg chg="add del mod">
          <ac:chgData name="Benoit Raybaud" userId="f84a75b7-b70b-45a3-ac5b-2d9f44c0c8c7" providerId="ADAL" clId="{3875DE18-6D0B-8C4D-A4BB-8FAFC2E1097C}" dt="2019-03-26T19:10:48.734" v="9438" actId="478"/>
          <ac:picMkLst>
            <pc:docMk/>
            <pc:sldMk cId="1945252738" sldId="278"/>
            <ac:picMk id="9" creationId="{E02850AD-9901-5B46-B693-D7C2A3D9269A}"/>
          </ac:picMkLst>
        </pc:picChg>
        <pc:picChg chg="add del mod">
          <ac:chgData name="Benoit Raybaud" userId="f84a75b7-b70b-45a3-ac5b-2d9f44c0c8c7" providerId="ADAL" clId="{3875DE18-6D0B-8C4D-A4BB-8FAFC2E1097C}" dt="2019-03-26T19:11:05.034" v="9442" actId="478"/>
          <ac:picMkLst>
            <pc:docMk/>
            <pc:sldMk cId="1945252738" sldId="278"/>
            <ac:picMk id="11" creationId="{45CB1B22-620B-B340-A8F6-B84A152E665D}"/>
          </ac:picMkLst>
        </pc:picChg>
        <pc:picChg chg="add del mod">
          <ac:chgData name="Benoit Raybaud" userId="f84a75b7-b70b-45a3-ac5b-2d9f44c0c8c7" providerId="ADAL" clId="{3875DE18-6D0B-8C4D-A4BB-8FAFC2E1097C}" dt="2019-03-26T19:13:17.109" v="9449" actId="478"/>
          <ac:picMkLst>
            <pc:docMk/>
            <pc:sldMk cId="1945252738" sldId="278"/>
            <ac:picMk id="13" creationId="{746FAAA8-23F5-1343-9AB9-2CE67EFBB19B}"/>
          </ac:picMkLst>
        </pc:picChg>
        <pc:picChg chg="add mod">
          <ac:chgData name="Benoit Raybaud" userId="f84a75b7-b70b-45a3-ac5b-2d9f44c0c8c7" providerId="ADAL" clId="{3875DE18-6D0B-8C4D-A4BB-8FAFC2E1097C}" dt="2019-04-15T03:20:42.402" v="12302" actId="554"/>
          <ac:picMkLst>
            <pc:docMk/>
            <pc:sldMk cId="1945252738" sldId="278"/>
            <ac:picMk id="14" creationId="{5B5FB3A6-5C3D-1142-AD15-CA21CEB56FBB}"/>
          </ac:picMkLst>
        </pc:picChg>
        <pc:picChg chg="add del">
          <ac:chgData name="Benoit Raybaud" userId="f84a75b7-b70b-45a3-ac5b-2d9f44c0c8c7" providerId="ADAL" clId="{3875DE18-6D0B-8C4D-A4BB-8FAFC2E1097C}" dt="2019-03-26T19:14:53.408" v="9465" actId="478"/>
          <ac:picMkLst>
            <pc:docMk/>
            <pc:sldMk cId="1945252738" sldId="278"/>
            <ac:picMk id="15" creationId="{B816275A-82D4-644C-B1E6-B961C49CA597}"/>
          </ac:picMkLst>
        </pc:picChg>
        <pc:picChg chg="add del mod">
          <ac:chgData name="Benoit Raybaud" userId="f84a75b7-b70b-45a3-ac5b-2d9f44c0c8c7" providerId="ADAL" clId="{3875DE18-6D0B-8C4D-A4BB-8FAFC2E1097C}" dt="2019-03-26T19:15:11.104" v="9468" actId="478"/>
          <ac:picMkLst>
            <pc:docMk/>
            <pc:sldMk cId="1945252738" sldId="278"/>
            <ac:picMk id="16" creationId="{9F38CBEF-8B20-E241-8709-EB7379D37C81}"/>
          </ac:picMkLst>
        </pc:picChg>
        <pc:picChg chg="add del mod">
          <ac:chgData name="Benoit Raybaud" userId="f84a75b7-b70b-45a3-ac5b-2d9f44c0c8c7" providerId="ADAL" clId="{3875DE18-6D0B-8C4D-A4BB-8FAFC2E1097C}" dt="2019-03-26T19:14:52.165" v="9463"/>
          <ac:picMkLst>
            <pc:docMk/>
            <pc:sldMk cId="1945252738" sldId="278"/>
            <ac:picMk id="17" creationId="{BCC849FB-F9C4-8444-A692-0B6564C25651}"/>
          </ac:picMkLst>
        </pc:picChg>
        <pc:picChg chg="add del mod">
          <ac:chgData name="Benoit Raybaud" userId="f84a75b7-b70b-45a3-ac5b-2d9f44c0c8c7" providerId="ADAL" clId="{3875DE18-6D0B-8C4D-A4BB-8FAFC2E1097C}" dt="2019-03-26T19:14:50.174" v="9461"/>
          <ac:picMkLst>
            <pc:docMk/>
            <pc:sldMk cId="1945252738" sldId="278"/>
            <ac:picMk id="18" creationId="{46FD3D27-2BEC-8243-8F8D-BF9B9B632F9A}"/>
          </ac:picMkLst>
        </pc:picChg>
        <pc:picChg chg="del mod">
          <ac:chgData name="Benoit Raybaud" userId="f84a75b7-b70b-45a3-ac5b-2d9f44c0c8c7" providerId="ADAL" clId="{3875DE18-6D0B-8C4D-A4BB-8FAFC2E1097C}" dt="2019-04-15T03:17:32.461" v="12238" actId="478"/>
          <ac:picMkLst>
            <pc:docMk/>
            <pc:sldMk cId="1945252738" sldId="278"/>
            <ac:picMk id="18" creationId="{D8BE7469-1E82-445C-B6E0-139948904647}"/>
          </ac:picMkLst>
        </pc:picChg>
        <pc:picChg chg="add mod">
          <ac:chgData name="Benoit Raybaud" userId="f84a75b7-b70b-45a3-ac5b-2d9f44c0c8c7" providerId="ADAL" clId="{3875DE18-6D0B-8C4D-A4BB-8FAFC2E1097C}" dt="2019-04-15T03:20:42.402" v="12302" actId="554"/>
          <ac:picMkLst>
            <pc:docMk/>
            <pc:sldMk cId="1945252738" sldId="278"/>
            <ac:picMk id="19" creationId="{56F93CDC-9455-E040-B61D-0F7AA9858D0B}"/>
          </ac:picMkLst>
        </pc:picChg>
        <pc:picChg chg="add mod">
          <ac:chgData name="Benoit Raybaud" userId="f84a75b7-b70b-45a3-ac5b-2d9f44c0c8c7" providerId="ADAL" clId="{3875DE18-6D0B-8C4D-A4BB-8FAFC2E1097C}" dt="2019-03-26T19:18:17.972" v="9473" actId="1076"/>
          <ac:picMkLst>
            <pc:docMk/>
            <pc:sldMk cId="1945252738" sldId="278"/>
            <ac:picMk id="20" creationId="{9AF4A788-2EDF-984E-BD9B-25C07D22264E}"/>
          </ac:picMkLst>
        </pc:picChg>
        <pc:picChg chg="add mod">
          <ac:chgData name="Benoit Raybaud" userId="f84a75b7-b70b-45a3-ac5b-2d9f44c0c8c7" providerId="ADAL" clId="{3875DE18-6D0B-8C4D-A4BB-8FAFC2E1097C}" dt="2019-03-26T19:19:01.039" v="9475" actId="1076"/>
          <ac:picMkLst>
            <pc:docMk/>
            <pc:sldMk cId="1945252738" sldId="278"/>
            <ac:picMk id="21" creationId="{F6EC6A3C-F850-0A45-B827-E3CDBFF12BF6}"/>
          </ac:picMkLst>
        </pc:picChg>
        <pc:picChg chg="add mod">
          <ac:chgData name="Benoit Raybaud" userId="f84a75b7-b70b-45a3-ac5b-2d9f44c0c8c7" providerId="ADAL" clId="{3875DE18-6D0B-8C4D-A4BB-8FAFC2E1097C}" dt="2019-03-26T19:19:27.270" v="9477" actId="1076"/>
          <ac:picMkLst>
            <pc:docMk/>
            <pc:sldMk cId="1945252738" sldId="278"/>
            <ac:picMk id="22" creationId="{0166190B-2574-C542-AB21-7632C08DCA32}"/>
          </ac:picMkLst>
        </pc:picChg>
        <pc:picChg chg="add mod">
          <ac:chgData name="Benoit Raybaud" userId="f84a75b7-b70b-45a3-ac5b-2d9f44c0c8c7" providerId="ADAL" clId="{3875DE18-6D0B-8C4D-A4BB-8FAFC2E1097C}" dt="2019-03-26T19:19:30.769" v="9479" actId="1076"/>
          <ac:picMkLst>
            <pc:docMk/>
            <pc:sldMk cId="1945252738" sldId="278"/>
            <ac:picMk id="23" creationId="{F04AF2D5-13FF-F040-8894-23881D201F73}"/>
          </ac:picMkLst>
        </pc:picChg>
        <pc:picChg chg="add mod">
          <ac:chgData name="Benoit Raybaud" userId="f84a75b7-b70b-45a3-ac5b-2d9f44c0c8c7" providerId="ADAL" clId="{3875DE18-6D0B-8C4D-A4BB-8FAFC2E1097C}" dt="2019-03-26T19:20:33.907" v="9481" actId="1076"/>
          <ac:picMkLst>
            <pc:docMk/>
            <pc:sldMk cId="1945252738" sldId="278"/>
            <ac:picMk id="24" creationId="{94EB3431-47E6-0E49-9B9E-7D13CFE71988}"/>
          </ac:picMkLst>
        </pc:picChg>
        <pc:picChg chg="add mod">
          <ac:chgData name="Benoit Raybaud" userId="f84a75b7-b70b-45a3-ac5b-2d9f44c0c8c7" providerId="ADAL" clId="{3875DE18-6D0B-8C4D-A4BB-8FAFC2E1097C}" dt="2019-03-26T19:21:35.835" v="9483" actId="1076"/>
          <ac:picMkLst>
            <pc:docMk/>
            <pc:sldMk cId="1945252738" sldId="278"/>
            <ac:picMk id="25" creationId="{49B1E44A-EACB-7C41-947A-E08C23949B89}"/>
          </ac:picMkLst>
        </pc:picChg>
        <pc:picChg chg="add del mod">
          <ac:chgData name="Benoit Raybaud" userId="f84a75b7-b70b-45a3-ac5b-2d9f44c0c8c7" providerId="ADAL" clId="{3875DE18-6D0B-8C4D-A4BB-8FAFC2E1097C}" dt="2019-04-15T03:17:32.461" v="12238" actId="478"/>
          <ac:picMkLst>
            <pc:docMk/>
            <pc:sldMk cId="1945252738" sldId="278"/>
            <ac:picMk id="26" creationId="{0242D84B-25E7-4C44-850B-FE236AB7819B}"/>
          </ac:picMkLst>
        </pc:picChg>
        <pc:picChg chg="add mod">
          <ac:chgData name="Benoit Raybaud" userId="f84a75b7-b70b-45a3-ac5b-2d9f44c0c8c7" providerId="ADAL" clId="{3875DE18-6D0B-8C4D-A4BB-8FAFC2E1097C}" dt="2019-03-26T19:21:55.933" v="9485" actId="1076"/>
          <ac:picMkLst>
            <pc:docMk/>
            <pc:sldMk cId="1945252738" sldId="278"/>
            <ac:picMk id="26" creationId="{AA84CDA4-DEDD-1B47-A2B7-4859BC447D72}"/>
          </ac:picMkLst>
        </pc:picChg>
        <pc:picChg chg="del mod">
          <ac:chgData name="Benoit Raybaud" userId="f84a75b7-b70b-45a3-ac5b-2d9f44c0c8c7" providerId="ADAL" clId="{3875DE18-6D0B-8C4D-A4BB-8FAFC2E1097C}" dt="2019-04-15T03:17:26.764" v="12237" actId="478"/>
          <ac:picMkLst>
            <pc:docMk/>
            <pc:sldMk cId="1945252738" sldId="278"/>
            <ac:picMk id="27" creationId="{6AE9BEA5-EB87-4889-A70E-A2EA1A2998EE}"/>
          </ac:picMkLst>
        </pc:picChg>
        <pc:picChg chg="mod">
          <ac:chgData name="Benoit Raybaud" userId="f84a75b7-b70b-45a3-ac5b-2d9f44c0c8c7" providerId="ADAL" clId="{3875DE18-6D0B-8C4D-A4BB-8FAFC2E1097C}" dt="2019-04-15T03:24:10.897" v="12336" actId="164"/>
          <ac:picMkLst>
            <pc:docMk/>
            <pc:sldMk cId="1945252738" sldId="278"/>
            <ac:picMk id="28" creationId="{9FF36952-2CC3-4E78-A54F-322D554398D3}"/>
          </ac:picMkLst>
        </pc:picChg>
        <pc:picChg chg="mod">
          <ac:chgData name="Benoit Raybaud" userId="f84a75b7-b70b-45a3-ac5b-2d9f44c0c8c7" providerId="ADAL" clId="{3875DE18-6D0B-8C4D-A4BB-8FAFC2E1097C}" dt="2019-04-15T03:24:10.897" v="12336" actId="164"/>
          <ac:picMkLst>
            <pc:docMk/>
            <pc:sldMk cId="1945252738" sldId="278"/>
            <ac:picMk id="29" creationId="{552E9675-81F7-46C2-A817-484494CD2C1C}"/>
          </ac:picMkLst>
        </pc:picChg>
        <pc:picChg chg="mod">
          <ac:chgData name="Benoit Raybaud" userId="f84a75b7-b70b-45a3-ac5b-2d9f44c0c8c7" providerId="ADAL" clId="{3875DE18-6D0B-8C4D-A4BB-8FAFC2E1097C}" dt="2019-04-15T03:24:10.897" v="12336" actId="164"/>
          <ac:picMkLst>
            <pc:docMk/>
            <pc:sldMk cId="1945252738" sldId="278"/>
            <ac:picMk id="30" creationId="{FD8FFA72-FC7D-42BF-A4D7-888E9C48C899}"/>
          </ac:picMkLst>
        </pc:picChg>
        <pc:picChg chg="mod">
          <ac:chgData name="Benoit Raybaud" userId="f84a75b7-b70b-45a3-ac5b-2d9f44c0c8c7" providerId="ADAL" clId="{3875DE18-6D0B-8C4D-A4BB-8FAFC2E1097C}" dt="2019-04-15T03:24:10.897" v="12336" actId="164"/>
          <ac:picMkLst>
            <pc:docMk/>
            <pc:sldMk cId="1945252738" sldId="278"/>
            <ac:picMk id="31" creationId="{FD7C78D9-31A4-4C1A-A3A9-ADACF1F122D0}"/>
          </ac:picMkLst>
        </pc:picChg>
        <pc:picChg chg="mod">
          <ac:chgData name="Benoit Raybaud" userId="f84a75b7-b70b-45a3-ac5b-2d9f44c0c8c7" providerId="ADAL" clId="{3875DE18-6D0B-8C4D-A4BB-8FAFC2E1097C}" dt="2019-04-15T03:24:10.897" v="12336" actId="164"/>
          <ac:picMkLst>
            <pc:docMk/>
            <pc:sldMk cId="1945252738" sldId="278"/>
            <ac:picMk id="32" creationId="{69830595-DFA0-42A7-97B3-F7496CF3DB41}"/>
          </ac:picMkLst>
        </pc:picChg>
        <pc:picChg chg="mod">
          <ac:chgData name="Benoit Raybaud" userId="f84a75b7-b70b-45a3-ac5b-2d9f44c0c8c7" providerId="ADAL" clId="{3875DE18-6D0B-8C4D-A4BB-8FAFC2E1097C}" dt="2019-04-15T03:24:10.897" v="12336" actId="164"/>
          <ac:picMkLst>
            <pc:docMk/>
            <pc:sldMk cId="1945252738" sldId="278"/>
            <ac:picMk id="33" creationId="{DE8EB1B3-B43F-43F0-9DA6-8E3624CB2D89}"/>
          </ac:picMkLst>
        </pc:picChg>
        <pc:picChg chg="mod">
          <ac:chgData name="Benoit Raybaud" userId="f84a75b7-b70b-45a3-ac5b-2d9f44c0c8c7" providerId="ADAL" clId="{3875DE18-6D0B-8C4D-A4BB-8FAFC2E1097C}" dt="2019-04-15T03:24:10.897" v="12336" actId="164"/>
          <ac:picMkLst>
            <pc:docMk/>
            <pc:sldMk cId="1945252738" sldId="278"/>
            <ac:picMk id="34" creationId="{E4745302-75DF-4A1C-AF3A-16EFD039DF93}"/>
          </ac:picMkLst>
        </pc:picChg>
        <pc:picChg chg="mod">
          <ac:chgData name="Benoit Raybaud" userId="f84a75b7-b70b-45a3-ac5b-2d9f44c0c8c7" providerId="ADAL" clId="{3875DE18-6D0B-8C4D-A4BB-8FAFC2E1097C}" dt="2019-04-15T03:24:10.897" v="12336" actId="164"/>
          <ac:picMkLst>
            <pc:docMk/>
            <pc:sldMk cId="1945252738" sldId="278"/>
            <ac:picMk id="35" creationId="{15CAB025-C168-4F94-9D08-6BAE5AEA8876}"/>
          </ac:picMkLst>
        </pc:picChg>
        <pc:picChg chg="mod">
          <ac:chgData name="Benoit Raybaud" userId="f84a75b7-b70b-45a3-ac5b-2d9f44c0c8c7" providerId="ADAL" clId="{3875DE18-6D0B-8C4D-A4BB-8FAFC2E1097C}" dt="2019-04-15T03:24:10.897" v="12336" actId="164"/>
          <ac:picMkLst>
            <pc:docMk/>
            <pc:sldMk cId="1945252738" sldId="278"/>
            <ac:picMk id="36" creationId="{C708056F-9954-4873-91E2-0F2A7D0AE3BD}"/>
          </ac:picMkLst>
        </pc:picChg>
        <pc:picChg chg="mod">
          <ac:chgData name="Benoit Raybaud" userId="f84a75b7-b70b-45a3-ac5b-2d9f44c0c8c7" providerId="ADAL" clId="{3875DE18-6D0B-8C4D-A4BB-8FAFC2E1097C}" dt="2019-04-15T03:24:10.897" v="12336" actId="164"/>
          <ac:picMkLst>
            <pc:docMk/>
            <pc:sldMk cId="1945252738" sldId="278"/>
            <ac:picMk id="37" creationId="{30D58670-0DA0-4253-8745-5EDDC46D2F7F}"/>
          </ac:picMkLst>
        </pc:picChg>
        <pc:picChg chg="mod">
          <ac:chgData name="Benoit Raybaud" userId="f84a75b7-b70b-45a3-ac5b-2d9f44c0c8c7" providerId="ADAL" clId="{3875DE18-6D0B-8C4D-A4BB-8FAFC2E1097C}" dt="2019-04-15T03:24:10.897" v="12336" actId="164"/>
          <ac:picMkLst>
            <pc:docMk/>
            <pc:sldMk cId="1945252738" sldId="278"/>
            <ac:picMk id="38" creationId="{CB53940D-23FE-4985-885E-F692A44F6D5F}"/>
          </ac:picMkLst>
        </pc:picChg>
        <pc:picChg chg="mod">
          <ac:chgData name="Benoit Raybaud" userId="f84a75b7-b70b-45a3-ac5b-2d9f44c0c8c7" providerId="ADAL" clId="{3875DE18-6D0B-8C4D-A4BB-8FAFC2E1097C}" dt="2019-04-15T03:24:10.897" v="12336" actId="164"/>
          <ac:picMkLst>
            <pc:docMk/>
            <pc:sldMk cId="1945252738" sldId="278"/>
            <ac:picMk id="39" creationId="{2651511D-B336-47BF-85C5-F6D76A3F5C20}"/>
          </ac:picMkLst>
        </pc:picChg>
        <pc:picChg chg="mod">
          <ac:chgData name="Benoit Raybaud" userId="f84a75b7-b70b-45a3-ac5b-2d9f44c0c8c7" providerId="ADAL" clId="{3875DE18-6D0B-8C4D-A4BB-8FAFC2E1097C}" dt="2019-04-15T03:24:10.897" v="12336" actId="164"/>
          <ac:picMkLst>
            <pc:docMk/>
            <pc:sldMk cId="1945252738" sldId="278"/>
            <ac:picMk id="40" creationId="{5BFD740C-A8B8-42C3-8CE9-772F5AE865B0}"/>
          </ac:picMkLst>
        </pc:picChg>
        <pc:picChg chg="mod">
          <ac:chgData name="Benoit Raybaud" userId="f84a75b7-b70b-45a3-ac5b-2d9f44c0c8c7" providerId="ADAL" clId="{3875DE18-6D0B-8C4D-A4BB-8FAFC2E1097C}" dt="2019-04-15T03:24:10.897" v="12336" actId="164"/>
          <ac:picMkLst>
            <pc:docMk/>
            <pc:sldMk cId="1945252738" sldId="278"/>
            <ac:picMk id="41" creationId="{0F550B1F-8CF7-44AA-B63A-06534D7D8598}"/>
          </ac:picMkLst>
        </pc:picChg>
        <pc:picChg chg="mod">
          <ac:chgData name="Benoit Raybaud" userId="f84a75b7-b70b-45a3-ac5b-2d9f44c0c8c7" providerId="ADAL" clId="{3875DE18-6D0B-8C4D-A4BB-8FAFC2E1097C}" dt="2019-04-15T03:24:10.897" v="12336" actId="164"/>
          <ac:picMkLst>
            <pc:docMk/>
            <pc:sldMk cId="1945252738" sldId="278"/>
            <ac:picMk id="42" creationId="{52F9E4DA-264D-4E37-BCAC-1AEE2F62B5DD}"/>
          </ac:picMkLst>
        </pc:picChg>
        <pc:picChg chg="add del mod">
          <ac:chgData name="Benoit Raybaud" userId="f84a75b7-b70b-45a3-ac5b-2d9f44c0c8c7" providerId="ADAL" clId="{3875DE18-6D0B-8C4D-A4BB-8FAFC2E1097C}" dt="2019-04-15T03:17:32.461" v="12238" actId="478"/>
          <ac:picMkLst>
            <pc:docMk/>
            <pc:sldMk cId="1945252738" sldId="278"/>
            <ac:picMk id="43" creationId="{88430546-2A0D-064C-92D5-70283AB734B4}"/>
          </ac:picMkLst>
        </pc:picChg>
        <pc:picChg chg="add del mod">
          <ac:chgData name="Benoit Raybaud" userId="f84a75b7-b70b-45a3-ac5b-2d9f44c0c8c7" providerId="ADAL" clId="{3875DE18-6D0B-8C4D-A4BB-8FAFC2E1097C}" dt="2019-04-15T03:18:19.066" v="12260" actId="478"/>
          <ac:picMkLst>
            <pc:docMk/>
            <pc:sldMk cId="1945252738" sldId="278"/>
            <ac:picMk id="44" creationId="{8762F3E9-3774-3247-9FBB-F5A6998D6FD1}"/>
          </ac:picMkLst>
        </pc:picChg>
        <pc:picChg chg="add mod">
          <ac:chgData name="Benoit Raybaud" userId="f84a75b7-b70b-45a3-ac5b-2d9f44c0c8c7" providerId="ADAL" clId="{3875DE18-6D0B-8C4D-A4BB-8FAFC2E1097C}" dt="2019-04-15T03:20:42.402" v="12302" actId="554"/>
          <ac:picMkLst>
            <pc:docMk/>
            <pc:sldMk cId="1945252738" sldId="278"/>
            <ac:picMk id="45" creationId="{AB3A31EF-3412-B741-A6B9-06B7533F9D25}"/>
          </ac:picMkLst>
        </pc:picChg>
        <pc:picChg chg="add mod">
          <ac:chgData name="Benoit Raybaud" userId="f84a75b7-b70b-45a3-ac5b-2d9f44c0c8c7" providerId="ADAL" clId="{3875DE18-6D0B-8C4D-A4BB-8FAFC2E1097C}" dt="2019-04-15T03:20:42.402" v="12302" actId="554"/>
          <ac:picMkLst>
            <pc:docMk/>
            <pc:sldMk cId="1945252738" sldId="278"/>
            <ac:picMk id="46" creationId="{9D298E59-26F4-9C41-A2DB-0F81E9A57CA7}"/>
          </ac:picMkLst>
        </pc:picChg>
        <pc:picChg chg="add del mod">
          <ac:chgData name="Benoit Raybaud" userId="f84a75b7-b70b-45a3-ac5b-2d9f44c0c8c7" providerId="ADAL" clId="{3875DE18-6D0B-8C4D-A4BB-8FAFC2E1097C}" dt="2019-04-15T03:18:19.066" v="12260" actId="478"/>
          <ac:picMkLst>
            <pc:docMk/>
            <pc:sldMk cId="1945252738" sldId="278"/>
            <ac:picMk id="47" creationId="{1100303E-6A66-7442-BA22-E811C847272E}"/>
          </ac:picMkLst>
        </pc:picChg>
        <pc:picChg chg="add del mod">
          <ac:chgData name="Benoit Raybaud" userId="f84a75b7-b70b-45a3-ac5b-2d9f44c0c8c7" providerId="ADAL" clId="{3875DE18-6D0B-8C4D-A4BB-8FAFC2E1097C}" dt="2019-04-15T03:18:19.066" v="12260" actId="478"/>
          <ac:picMkLst>
            <pc:docMk/>
            <pc:sldMk cId="1945252738" sldId="278"/>
            <ac:picMk id="48" creationId="{9236B4C4-9F44-3D4A-A99F-32756AD72EAF}"/>
          </ac:picMkLst>
        </pc:picChg>
        <pc:picChg chg="add del mod">
          <ac:chgData name="Benoit Raybaud" userId="f84a75b7-b70b-45a3-ac5b-2d9f44c0c8c7" providerId="ADAL" clId="{3875DE18-6D0B-8C4D-A4BB-8FAFC2E1097C}" dt="2019-04-15T03:18:19.066" v="12260" actId="478"/>
          <ac:picMkLst>
            <pc:docMk/>
            <pc:sldMk cId="1945252738" sldId="278"/>
            <ac:picMk id="49" creationId="{4397FBEE-4B60-AF4A-966F-944A2D5CB2C6}"/>
          </ac:picMkLst>
        </pc:picChg>
        <pc:picChg chg="add del mod">
          <ac:chgData name="Benoit Raybaud" userId="f84a75b7-b70b-45a3-ac5b-2d9f44c0c8c7" providerId="ADAL" clId="{3875DE18-6D0B-8C4D-A4BB-8FAFC2E1097C}" dt="2019-04-15T03:18:19.066" v="12260" actId="478"/>
          <ac:picMkLst>
            <pc:docMk/>
            <pc:sldMk cId="1945252738" sldId="278"/>
            <ac:picMk id="50" creationId="{6D9CE771-4E2C-354D-AA9F-4A7C5AAE0E12}"/>
          </ac:picMkLst>
        </pc:picChg>
        <pc:picChg chg="add del mod">
          <ac:chgData name="Benoit Raybaud" userId="f84a75b7-b70b-45a3-ac5b-2d9f44c0c8c7" providerId="ADAL" clId="{3875DE18-6D0B-8C4D-A4BB-8FAFC2E1097C}" dt="2019-04-15T03:18:19.066" v="12260" actId="478"/>
          <ac:picMkLst>
            <pc:docMk/>
            <pc:sldMk cId="1945252738" sldId="278"/>
            <ac:picMk id="51" creationId="{BD239D5F-7FFE-3041-9640-40287B35F92A}"/>
          </ac:picMkLst>
        </pc:picChg>
        <pc:picChg chg="add del mod">
          <ac:chgData name="Benoit Raybaud" userId="f84a75b7-b70b-45a3-ac5b-2d9f44c0c8c7" providerId="ADAL" clId="{3875DE18-6D0B-8C4D-A4BB-8FAFC2E1097C}" dt="2019-04-15T03:18:19.066" v="12260" actId="478"/>
          <ac:picMkLst>
            <pc:docMk/>
            <pc:sldMk cId="1945252738" sldId="278"/>
            <ac:picMk id="52" creationId="{AA9D0695-E62F-C149-A6AF-7C3EC2C302B8}"/>
          </ac:picMkLst>
        </pc:picChg>
        <pc:picChg chg="add del mod">
          <ac:chgData name="Benoit Raybaud" userId="f84a75b7-b70b-45a3-ac5b-2d9f44c0c8c7" providerId="ADAL" clId="{3875DE18-6D0B-8C4D-A4BB-8FAFC2E1097C}" dt="2019-04-15T03:18:19.066" v="12260" actId="478"/>
          <ac:picMkLst>
            <pc:docMk/>
            <pc:sldMk cId="1945252738" sldId="278"/>
            <ac:picMk id="53" creationId="{1CF84C54-9DF3-7649-AE24-D652CF6AEE26}"/>
          </ac:picMkLst>
        </pc:picChg>
        <pc:picChg chg="add del mod">
          <ac:chgData name="Benoit Raybaud" userId="f84a75b7-b70b-45a3-ac5b-2d9f44c0c8c7" providerId="ADAL" clId="{3875DE18-6D0B-8C4D-A4BB-8FAFC2E1097C}" dt="2019-04-15T03:18:21.028" v="12261" actId="478"/>
          <ac:picMkLst>
            <pc:docMk/>
            <pc:sldMk cId="1945252738" sldId="278"/>
            <ac:picMk id="54" creationId="{E3F41F6F-99DD-A742-9A8B-24378C8D3EF7}"/>
          </ac:picMkLst>
        </pc:picChg>
        <pc:picChg chg="add del mod">
          <ac:chgData name="Benoit Raybaud" userId="f84a75b7-b70b-45a3-ac5b-2d9f44c0c8c7" providerId="ADAL" clId="{3875DE18-6D0B-8C4D-A4BB-8FAFC2E1097C}" dt="2019-04-15T03:18:19.066" v="12260" actId="478"/>
          <ac:picMkLst>
            <pc:docMk/>
            <pc:sldMk cId="1945252738" sldId="278"/>
            <ac:picMk id="55" creationId="{5FCBCB72-2244-3C42-BC9A-6F6C339E29CA}"/>
          </ac:picMkLst>
        </pc:picChg>
        <pc:picChg chg="add del mod">
          <ac:chgData name="Benoit Raybaud" userId="f84a75b7-b70b-45a3-ac5b-2d9f44c0c8c7" providerId="ADAL" clId="{3875DE18-6D0B-8C4D-A4BB-8FAFC2E1097C}" dt="2019-04-15T03:18:19.066" v="12260" actId="478"/>
          <ac:picMkLst>
            <pc:docMk/>
            <pc:sldMk cId="1945252738" sldId="278"/>
            <ac:picMk id="56" creationId="{831062B6-7B6C-234E-9A87-DEE08654A3CF}"/>
          </ac:picMkLst>
        </pc:picChg>
        <pc:picChg chg="add del mod">
          <ac:chgData name="Benoit Raybaud" userId="f84a75b7-b70b-45a3-ac5b-2d9f44c0c8c7" providerId="ADAL" clId="{3875DE18-6D0B-8C4D-A4BB-8FAFC2E1097C}" dt="2019-04-15T03:18:19.066" v="12260" actId="478"/>
          <ac:picMkLst>
            <pc:docMk/>
            <pc:sldMk cId="1945252738" sldId="278"/>
            <ac:picMk id="57" creationId="{D31DE33C-2723-7A4E-AFB3-849FD6442B6E}"/>
          </ac:picMkLst>
        </pc:picChg>
        <pc:picChg chg="add del mod">
          <ac:chgData name="Benoit Raybaud" userId="f84a75b7-b70b-45a3-ac5b-2d9f44c0c8c7" providerId="ADAL" clId="{3875DE18-6D0B-8C4D-A4BB-8FAFC2E1097C}" dt="2019-04-15T03:18:21.028" v="12261" actId="478"/>
          <ac:picMkLst>
            <pc:docMk/>
            <pc:sldMk cId="1945252738" sldId="278"/>
            <ac:picMk id="59" creationId="{2C49A1A3-1F24-2149-BAA0-D168C79C0E3A}"/>
          </ac:picMkLst>
        </pc:picChg>
        <pc:picChg chg="add del mod">
          <ac:chgData name="Benoit Raybaud" userId="f84a75b7-b70b-45a3-ac5b-2d9f44c0c8c7" providerId="ADAL" clId="{3875DE18-6D0B-8C4D-A4BB-8FAFC2E1097C}" dt="2019-04-15T03:18:28.190" v="12266" actId="478"/>
          <ac:picMkLst>
            <pc:docMk/>
            <pc:sldMk cId="1945252738" sldId="278"/>
            <ac:picMk id="60" creationId="{987EC091-3852-C44F-9A19-638847754557}"/>
          </ac:picMkLst>
        </pc:picChg>
        <pc:picChg chg="add del mod">
          <ac:chgData name="Benoit Raybaud" userId="f84a75b7-b70b-45a3-ac5b-2d9f44c0c8c7" providerId="ADAL" clId="{3875DE18-6D0B-8C4D-A4BB-8FAFC2E1097C}" dt="2019-04-15T03:18:28.190" v="12266" actId="478"/>
          <ac:picMkLst>
            <pc:docMk/>
            <pc:sldMk cId="1945252738" sldId="278"/>
            <ac:picMk id="61" creationId="{030C05CA-A6AF-1547-BA53-FB5664F33F25}"/>
          </ac:picMkLst>
        </pc:picChg>
        <pc:picChg chg="add del mod">
          <ac:chgData name="Benoit Raybaud" userId="f84a75b7-b70b-45a3-ac5b-2d9f44c0c8c7" providerId="ADAL" clId="{3875DE18-6D0B-8C4D-A4BB-8FAFC2E1097C}" dt="2019-04-15T03:18:19.066" v="12260" actId="478"/>
          <ac:picMkLst>
            <pc:docMk/>
            <pc:sldMk cId="1945252738" sldId="278"/>
            <ac:picMk id="62" creationId="{A558D258-F753-4D4E-AD3B-CC3FBA8BBA95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65" creationId="{6B072DE5-7B7A-BA49-AA35-E7EDFBAE1F99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66" creationId="{D8DA5443-4D6F-5A42-AEF0-4CEFAA420B7E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67" creationId="{0BF2A7EB-F22F-744D-9371-6BBC8C5A729A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68" creationId="{98D2FFEB-197B-FF43-B002-EB21C3B87FB9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69" creationId="{458A9C6A-1202-394A-B02D-D96DCF8DD90F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70" creationId="{47FF26B5-5A1A-1F4B-9947-32D1C8CDD250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71" creationId="{58F31F05-D2CF-2948-ACE9-0481E3885953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72" creationId="{0CF3D360-8C55-4A4C-8E10-A4BE5D5527C4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73" creationId="{1A3F050F-1350-8646-A4D3-E310440A4ACE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74" creationId="{752E437C-6FCA-9146-B457-85EEB5F6CBD0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75" creationId="{C66314F0-84F3-9D47-9381-86A1D34EFFFC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76" creationId="{CBE1851B-3DD4-8E41-9A39-5FF2E3CBA7E5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77" creationId="{AA5F3600-226D-4943-8390-E5EAA40AD773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78" creationId="{A0D1FD97-10A1-2742-9788-AABD2BC2CEB4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79" creationId="{15D8962B-4AC0-4743-A841-62A0FD7ED41C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80" creationId="{4CC516D0-8693-FE4F-9ABE-75FFDC936FEB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81" creationId="{476F4F40-C5BE-6E41-BED2-69E7355F2DFE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82" creationId="{6709EC72-E147-B948-A1CF-E146CB9226E3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83" creationId="{8B93E509-D4FF-544B-A069-50BB079F6369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84" creationId="{6696150F-6694-D14F-AB55-9385E0421468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85" creationId="{FBD0E097-4818-754C-813D-38C67F43A119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86" creationId="{3C4237C1-4624-C143-A690-9FF0B8E996B9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87" creationId="{1FD4B8F8-FFA3-E348-B45F-57CFF6F7B8CE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88" creationId="{1CA840F3-359A-F247-A840-E7F466154B23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89" creationId="{1AE218E4-B5E2-A144-A07B-D2BBEBB031C6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90" creationId="{771B2384-8345-474A-9D41-966B1A7D769A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91" creationId="{6D258C6B-A738-7342-9DBC-DC3137AE740B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92" creationId="{8046C8F8-F747-4143-A67F-5D1F2D4B789D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93" creationId="{4B08A6ED-228B-014B-A27A-C303672EFA49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94" creationId="{B0E135A4-7E40-654C-9106-31DD543DB25B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95" creationId="{F81E308C-E76D-7F43-8FCD-7C8B91CC1AFD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96" creationId="{E2637D5A-CE2C-D846-BD2E-24B9B34B2C75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97" creationId="{6408ED94-00BB-814E-B0EB-96B737CE19F3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98" creationId="{979E9AFF-8CA8-5845-8189-11A25FDAA5B2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99" creationId="{D1AF9152-FD6D-884A-80FE-F96B6DC43996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100" creationId="{75DD89E5-B45B-9C41-9274-1F664D0B24BE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101" creationId="{1C517323-63FD-6846-B2D3-634B56CAF428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102" creationId="{709CFB49-5FBB-D340-8138-D62F06A14D79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103" creationId="{A615C2A3-F611-464A-A88F-BE5C3276C807}"/>
          </ac:picMkLst>
        </pc:picChg>
        <pc:picChg chg="add del">
          <ac:chgData name="Benoit Raybaud" userId="f84a75b7-b70b-45a3-ac5b-2d9f44c0c8c7" providerId="ADAL" clId="{3875DE18-6D0B-8C4D-A4BB-8FAFC2E1097C}" dt="2019-04-15T03:13:56.105" v="12213"/>
          <ac:picMkLst>
            <pc:docMk/>
            <pc:sldMk cId="1945252738" sldId="278"/>
            <ac:picMk id="104" creationId="{356D45F6-B1E2-EA49-BDEB-3EFAF730C97E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05" creationId="{43BE3F69-DB28-AD4C-AB17-7270520FC1B7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06" creationId="{7B1F45B7-90F0-9640-AA9A-AACB129B80E1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07" creationId="{DF8201D8-ACBA-7F49-8EE3-786C4EABBD40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08" creationId="{A9181208-52B2-F946-8E58-D3359389B4C2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09" creationId="{CC824CA0-E17F-4542-B18E-10E953B4B061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10" creationId="{352E2939-B825-E94D-9EC2-8846CD7ECFC9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11" creationId="{7F51A6C9-15AA-8848-A717-9C85A21A297E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12" creationId="{142E866C-253C-BF48-B46E-B6A5471E9BAA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13" creationId="{4B7EB074-2D33-E541-AC78-4DB3A7924989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14" creationId="{5F32B3D7-696A-1141-B3FE-47BD9B44EE57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15" creationId="{75409964-8A8E-614E-805D-A7E7B92DB55C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16" creationId="{3ACB38B0-1C5F-3249-8ABC-A614D6EA042B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17" creationId="{A1D92316-6067-C84C-8091-30E15E17BE2B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18" creationId="{B199E6F8-2F66-3741-9BF6-B9234D6FE0E0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19" creationId="{9B60F3EA-F20D-D64D-8CF4-7AC31259D08B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20" creationId="{19AC0E64-1931-8A40-B9D1-4131DE5C9F91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21" creationId="{53B7F71C-C091-6545-9E1D-F2E768E8BDFE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22" creationId="{4438131E-CE36-A745-AD05-427D9ADE0AE8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23" creationId="{437AD61B-0117-E849-A314-31F857BAA084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24" creationId="{2B37FEA6-9726-1649-A34F-438F6334C5D5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25" creationId="{78E89C43-EFC3-E54D-8C8A-292C5BA16E54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26" creationId="{40C2E150-DEC0-8E4C-AA62-AA476C4D77AD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27" creationId="{2D653159-5FD7-A74A-A46F-283D2F5520CE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28" creationId="{918DB357-3C7A-3247-9183-C45AFDBC4F37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29" creationId="{1A281898-A79E-A94F-B99F-95808C42A35D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30" creationId="{EDAD9404-E4C2-6048-A18E-1BEAA717B28F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31" creationId="{DA7F75E2-3C99-194F-96E3-6CD7B7B21E57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32" creationId="{FCF44AD3-DEB8-D941-A73C-36D26F3EDF85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33" creationId="{8A8ECD7D-DB8F-684F-8493-31F310CD3123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34" creationId="{E24056EC-E75A-624D-AE55-A27C0B53F587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35" creationId="{AC71BDB5-60D5-384B-83C3-D311DB9CB18F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36" creationId="{F4C80421-C56B-B944-B2EB-5BEE7290EB16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37" creationId="{2088EBEC-58FC-9F45-8963-4EE132DB0B35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38" creationId="{8265B366-68F5-F542-B41E-F3343DBA5937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39" creationId="{BA1D870E-BD0E-894C-A85B-16311C2E652A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40" creationId="{8DD8EEFE-9802-6142-8EF9-EFA9A6BEB3C0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41" creationId="{D5AD7AC1-DDEB-3A4A-9360-361933ED1EA3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42" creationId="{53F0EBBB-1B3D-214F-9532-101729D1D9FB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43" creationId="{E0E66BB3-38F3-4C44-B91A-2263E69764B1}"/>
          </ac:picMkLst>
        </pc:picChg>
        <pc:picChg chg="add del">
          <ac:chgData name="Benoit Raybaud" userId="f84a75b7-b70b-45a3-ac5b-2d9f44c0c8c7" providerId="ADAL" clId="{3875DE18-6D0B-8C4D-A4BB-8FAFC2E1097C}" dt="2019-04-15T03:18:58.435" v="12280"/>
          <ac:picMkLst>
            <pc:docMk/>
            <pc:sldMk cId="1945252738" sldId="278"/>
            <ac:picMk id="144" creationId="{E155130C-0008-0A44-86EE-286079A88409}"/>
          </ac:picMkLst>
        </pc:picChg>
        <pc:picChg chg="mod">
          <ac:chgData name="Benoit Raybaud" userId="f84a75b7-b70b-45a3-ac5b-2d9f44c0c8c7" providerId="ADAL" clId="{3875DE18-6D0B-8C4D-A4BB-8FAFC2E1097C}" dt="2019-04-15T03:24:10.897" v="12336" actId="164"/>
          <ac:picMkLst>
            <pc:docMk/>
            <pc:sldMk cId="1945252738" sldId="278"/>
            <ac:picMk id="1028" creationId="{12BA1770-5473-440B-84DF-7C06F7C34AA8}"/>
          </ac:picMkLst>
        </pc:picChg>
      </pc:sldChg>
      <pc:sldChg chg="modSp add">
        <pc:chgData name="Benoit Raybaud" userId="f84a75b7-b70b-45a3-ac5b-2d9f44c0c8c7" providerId="ADAL" clId="{3875DE18-6D0B-8C4D-A4BB-8FAFC2E1097C}" dt="2019-04-15T16:07:25.168" v="13174" actId="20577"/>
        <pc:sldMkLst>
          <pc:docMk/>
          <pc:sldMk cId="3551721802" sldId="283"/>
        </pc:sldMkLst>
        <pc:spChg chg="mod">
          <ac:chgData name="Benoit Raybaud" userId="f84a75b7-b70b-45a3-ac5b-2d9f44c0c8c7" providerId="ADAL" clId="{3875DE18-6D0B-8C4D-A4BB-8FAFC2E1097C}" dt="2019-03-29T14:40:39.217" v="10448" actId="20577"/>
          <ac:spMkLst>
            <pc:docMk/>
            <pc:sldMk cId="3551721802" sldId="283"/>
            <ac:spMk id="2" creationId="{EFEEDE44-FA5F-3F46-A987-2B0EEE628D6A}"/>
          </ac:spMkLst>
        </pc:spChg>
        <pc:spChg chg="mod">
          <ac:chgData name="Benoit Raybaud" userId="f84a75b7-b70b-45a3-ac5b-2d9f44c0c8c7" providerId="ADAL" clId="{3875DE18-6D0B-8C4D-A4BB-8FAFC2E1097C}" dt="2019-04-15T16:07:25.168" v="13174" actId="20577"/>
          <ac:spMkLst>
            <pc:docMk/>
            <pc:sldMk cId="3551721802" sldId="283"/>
            <ac:spMk id="3" creationId="{C549BE28-CFE8-7E4A-8961-99078A0D6E19}"/>
          </ac:spMkLst>
        </pc:spChg>
      </pc:sldChg>
      <pc:sldChg chg="modSp add">
        <pc:chgData name="Benoit Raybaud" userId="f84a75b7-b70b-45a3-ac5b-2d9f44c0c8c7" providerId="ADAL" clId="{3875DE18-6D0B-8C4D-A4BB-8FAFC2E1097C}" dt="2019-04-15T16:10:07.291" v="13209" actId="14100"/>
        <pc:sldMkLst>
          <pc:docMk/>
          <pc:sldMk cId="2972733759" sldId="286"/>
        </pc:sldMkLst>
        <pc:spChg chg="mod">
          <ac:chgData name="Benoit Raybaud" userId="f84a75b7-b70b-45a3-ac5b-2d9f44c0c8c7" providerId="ADAL" clId="{3875DE18-6D0B-8C4D-A4BB-8FAFC2E1097C}" dt="2019-04-15T16:10:07.291" v="13209" actId="14100"/>
          <ac:spMkLst>
            <pc:docMk/>
            <pc:sldMk cId="2972733759" sldId="286"/>
            <ac:spMk id="3" creationId="{621CBAE6-4FD1-6645-A189-32624F363498}"/>
          </ac:spMkLst>
        </pc:spChg>
      </pc:sldChg>
      <pc:sldChg chg="addSp delSp modSp modAnim modNotesTx">
        <pc:chgData name="Benoit Raybaud" userId="f84a75b7-b70b-45a3-ac5b-2d9f44c0c8c7" providerId="ADAL" clId="{3875DE18-6D0B-8C4D-A4BB-8FAFC2E1097C}" dt="2019-04-15T16:08:08.353" v="13177" actId="20577"/>
        <pc:sldMkLst>
          <pc:docMk/>
          <pc:sldMk cId="3085463969" sldId="289"/>
        </pc:sldMkLst>
        <pc:spChg chg="mod">
          <ac:chgData name="Benoit Raybaud" userId="f84a75b7-b70b-45a3-ac5b-2d9f44c0c8c7" providerId="ADAL" clId="{3875DE18-6D0B-8C4D-A4BB-8FAFC2E1097C}" dt="2019-04-15T03:37:27.725" v="12486" actId="1076"/>
          <ac:spMkLst>
            <pc:docMk/>
            <pc:sldMk cId="3085463969" sldId="289"/>
            <ac:spMk id="2" creationId="{D0DF4C93-08D1-8E46-A347-2D64916E6186}"/>
          </ac:spMkLst>
        </pc:spChg>
        <pc:spChg chg="add del mod">
          <ac:chgData name="Benoit Raybaud" userId="f84a75b7-b70b-45a3-ac5b-2d9f44c0c8c7" providerId="ADAL" clId="{3875DE18-6D0B-8C4D-A4BB-8FAFC2E1097C}" dt="2019-03-28T14:29:06.241" v="10261" actId="478"/>
          <ac:spMkLst>
            <pc:docMk/>
            <pc:sldMk cId="3085463969" sldId="289"/>
            <ac:spMk id="3" creationId="{94111D7C-1179-F145-9790-440207A60DD4}"/>
          </ac:spMkLst>
        </pc:spChg>
        <pc:spChg chg="mod">
          <ac:chgData name="Benoit Raybaud" userId="f84a75b7-b70b-45a3-ac5b-2d9f44c0c8c7" providerId="ADAL" clId="{3875DE18-6D0B-8C4D-A4BB-8FAFC2E1097C}" dt="2019-04-15T03:38:06.306" v="12492" actId="1076"/>
          <ac:spMkLst>
            <pc:docMk/>
            <pc:sldMk cId="3085463969" sldId="289"/>
            <ac:spMk id="44" creationId="{930D71DB-F4F7-447C-8005-AE142201F927}"/>
          </ac:spMkLst>
        </pc:spChg>
        <pc:spChg chg="add del mod">
          <ac:chgData name="Benoit Raybaud" userId="f84a75b7-b70b-45a3-ac5b-2d9f44c0c8c7" providerId="ADAL" clId="{3875DE18-6D0B-8C4D-A4BB-8FAFC2E1097C}" dt="2019-04-15T03:37:13.192" v="12482" actId="478"/>
          <ac:spMkLst>
            <pc:docMk/>
            <pc:sldMk cId="3085463969" sldId="289"/>
            <ac:spMk id="79" creationId="{6D5C8ABF-15E2-3F41-B40A-D770627B3366}"/>
          </ac:spMkLst>
        </pc:spChg>
        <pc:grpChg chg="mod">
          <ac:chgData name="Benoit Raybaud" userId="f84a75b7-b70b-45a3-ac5b-2d9f44c0c8c7" providerId="ADAL" clId="{3875DE18-6D0B-8C4D-A4BB-8FAFC2E1097C}" dt="2019-04-15T03:55:05.219" v="12575" actId="1076"/>
          <ac:grpSpMkLst>
            <pc:docMk/>
            <pc:sldMk cId="3085463969" sldId="289"/>
            <ac:grpSpMk id="6" creationId="{2C03AC46-295C-45F0-824B-883FCD4B4666}"/>
          </ac:grpSpMkLst>
        </pc:grpChg>
        <pc:picChg chg="add del mod">
          <ac:chgData name="Benoit Raybaud" userId="f84a75b7-b70b-45a3-ac5b-2d9f44c0c8c7" providerId="ADAL" clId="{3875DE18-6D0B-8C4D-A4BB-8FAFC2E1097C}" dt="2019-04-15T03:35:46.182" v="12470" actId="478"/>
          <ac:picMkLst>
            <pc:docMk/>
            <pc:sldMk cId="3085463969" sldId="289"/>
            <ac:picMk id="36" creationId="{EC15EBB1-E03D-5449-AEE1-F4F95921C0E8}"/>
          </ac:picMkLst>
        </pc:picChg>
        <pc:picChg chg="add del mod">
          <ac:chgData name="Benoit Raybaud" userId="f84a75b7-b70b-45a3-ac5b-2d9f44c0c8c7" providerId="ADAL" clId="{3875DE18-6D0B-8C4D-A4BB-8FAFC2E1097C}" dt="2019-04-15T03:35:46.182" v="12470" actId="478"/>
          <ac:picMkLst>
            <pc:docMk/>
            <pc:sldMk cId="3085463969" sldId="289"/>
            <ac:picMk id="37" creationId="{CF238FC7-E29D-B840-8C8D-08CA91D3CC41}"/>
          </ac:picMkLst>
        </pc:picChg>
        <pc:picChg chg="add del mod">
          <ac:chgData name="Benoit Raybaud" userId="f84a75b7-b70b-45a3-ac5b-2d9f44c0c8c7" providerId="ADAL" clId="{3875DE18-6D0B-8C4D-A4BB-8FAFC2E1097C}" dt="2019-04-15T03:35:46.182" v="12470" actId="478"/>
          <ac:picMkLst>
            <pc:docMk/>
            <pc:sldMk cId="3085463969" sldId="289"/>
            <ac:picMk id="38" creationId="{41ACA341-2545-7A42-AB35-1CDE8956E02E}"/>
          </ac:picMkLst>
        </pc:picChg>
        <pc:picChg chg="add del mod">
          <ac:chgData name="Benoit Raybaud" userId="f84a75b7-b70b-45a3-ac5b-2d9f44c0c8c7" providerId="ADAL" clId="{3875DE18-6D0B-8C4D-A4BB-8FAFC2E1097C}" dt="2019-04-15T03:35:46.182" v="12470" actId="478"/>
          <ac:picMkLst>
            <pc:docMk/>
            <pc:sldMk cId="3085463969" sldId="289"/>
            <ac:picMk id="39" creationId="{1AA78FC8-2E44-B644-8B70-E5F25F03DDEE}"/>
          </ac:picMkLst>
        </pc:picChg>
        <pc:picChg chg="add del mod">
          <ac:chgData name="Benoit Raybaud" userId="f84a75b7-b70b-45a3-ac5b-2d9f44c0c8c7" providerId="ADAL" clId="{3875DE18-6D0B-8C4D-A4BB-8FAFC2E1097C}" dt="2019-04-15T03:35:46.182" v="12470" actId="478"/>
          <ac:picMkLst>
            <pc:docMk/>
            <pc:sldMk cId="3085463969" sldId="289"/>
            <ac:picMk id="40" creationId="{13742873-3A36-BA42-8D8F-234C6A38855B}"/>
          </ac:picMkLst>
        </pc:picChg>
        <pc:picChg chg="mod">
          <ac:chgData name="Benoit Raybaud" userId="f84a75b7-b70b-45a3-ac5b-2d9f44c0c8c7" providerId="ADAL" clId="{3875DE18-6D0B-8C4D-A4BB-8FAFC2E1097C}" dt="2019-04-15T03:37:37.648" v="12487" actId="1076"/>
          <ac:picMkLst>
            <pc:docMk/>
            <pc:sldMk cId="3085463969" sldId="289"/>
            <ac:picMk id="41" creationId="{B0CCD26D-BA32-40DC-961E-8A3ECBF8FE02}"/>
          </ac:picMkLst>
        </pc:picChg>
        <pc:picChg chg="add del mod">
          <ac:chgData name="Benoit Raybaud" userId="f84a75b7-b70b-45a3-ac5b-2d9f44c0c8c7" providerId="ADAL" clId="{3875DE18-6D0B-8C4D-A4BB-8FAFC2E1097C}" dt="2019-04-15T03:35:46.182" v="12470" actId="478"/>
          <ac:picMkLst>
            <pc:docMk/>
            <pc:sldMk cId="3085463969" sldId="289"/>
            <ac:picMk id="42" creationId="{9B841271-3BF6-634D-B193-5E257FAA4A8C}"/>
          </ac:picMkLst>
        </pc:picChg>
        <pc:picChg chg="del mod">
          <ac:chgData name="Benoit Raybaud" userId="f84a75b7-b70b-45a3-ac5b-2d9f44c0c8c7" providerId="ADAL" clId="{3875DE18-6D0B-8C4D-A4BB-8FAFC2E1097C}" dt="2019-04-15T03:35:46.182" v="12470" actId="478"/>
          <ac:picMkLst>
            <pc:docMk/>
            <pc:sldMk cId="3085463969" sldId="289"/>
            <ac:picMk id="45" creationId="{D02DF212-8303-4241-8A11-C662B98AD537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46" creationId="{558FE1C3-9311-4D98-8BB4-D4A3BFA76287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47" creationId="{CE89BFB3-C5AC-4768-9B13-54DBF13D231E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48" creationId="{A0AA1677-B4DC-4AEF-B8D2-DF655922E561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49" creationId="{D9041FF2-B470-41F9-A06C-7AB5658B90AB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50" creationId="{B2FF61B5-CAA9-421F-B081-AD3C05BA1851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51" creationId="{27767E7E-94E4-44C5-BD8C-EFC18FB7A476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52" creationId="{2D042C8C-3700-4B6E-9312-7FBE090CD297}"/>
          </ac:picMkLst>
        </pc:picChg>
        <pc:picChg chg="add del mod">
          <ac:chgData name="Benoit Raybaud" userId="f84a75b7-b70b-45a3-ac5b-2d9f44c0c8c7" providerId="ADAL" clId="{3875DE18-6D0B-8C4D-A4BB-8FAFC2E1097C}" dt="2019-04-15T03:35:46.182" v="12470" actId="478"/>
          <ac:picMkLst>
            <pc:docMk/>
            <pc:sldMk cId="3085463969" sldId="289"/>
            <ac:picMk id="53" creationId="{AE350312-DFCE-9444-8DEE-C94E264F16F0}"/>
          </ac:picMkLst>
        </pc:picChg>
        <pc:picChg chg="add del mod">
          <ac:chgData name="Benoit Raybaud" userId="f84a75b7-b70b-45a3-ac5b-2d9f44c0c8c7" providerId="ADAL" clId="{3875DE18-6D0B-8C4D-A4BB-8FAFC2E1097C}" dt="2019-04-15T03:35:46.182" v="12470" actId="478"/>
          <ac:picMkLst>
            <pc:docMk/>
            <pc:sldMk cId="3085463969" sldId="289"/>
            <ac:picMk id="54" creationId="{F77822C2-7430-1E45-A721-6658587DFB92}"/>
          </ac:picMkLst>
        </pc:picChg>
        <pc:picChg chg="add del mod">
          <ac:chgData name="Benoit Raybaud" userId="f84a75b7-b70b-45a3-ac5b-2d9f44c0c8c7" providerId="ADAL" clId="{3875DE18-6D0B-8C4D-A4BB-8FAFC2E1097C}" dt="2019-04-15T03:35:46.182" v="12470" actId="478"/>
          <ac:picMkLst>
            <pc:docMk/>
            <pc:sldMk cId="3085463969" sldId="289"/>
            <ac:picMk id="55" creationId="{242D1588-655F-A44E-9C9A-1CEE26CBA3DE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56" creationId="{62B8DFE1-09F9-41F8-89DF-45D4D193D476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57" creationId="{4236AF36-1D38-4FED-90CE-97D67455C46B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58" creationId="{A41633BE-DBED-4C03-B5F9-B304CF75DF30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59" creationId="{3D8ED7CF-A877-4815-98CC-80180D03C0E2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60" creationId="{9A539230-A203-4CC8-987C-690E5C0CC411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61" creationId="{729E102E-27F6-40E7-BE3E-6DDF6DF26953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62" creationId="{A54085F6-413F-4C93-9730-D5B04415016B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63" creationId="{A7EFBFEC-C931-47A5-A4B5-F8C8AAAA087F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64" creationId="{7117A1FB-9B59-4C25-9343-B12B76EE6DF5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65" creationId="{5C981874-59C7-4F82-8C73-CACB10CD04A3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66" creationId="{90F0DB85-7C32-43F5-B6CF-FE87CA373828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67" creationId="{D2611AEF-8BAB-465F-97FB-2FC25E66B81D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68" creationId="{0C96F48C-5FAF-4CDD-87F2-B3E060C8DA26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69" creationId="{D8CF1F2B-D8B9-46AF-BE6C-5C3CAAFF7C92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70" creationId="{27BA1926-8499-4D4D-9F58-9712CD8A9ADC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71" creationId="{7FE2C11A-05AB-4EE4-A28D-C68CB8F57C70}"/>
          </ac:picMkLst>
        </pc:picChg>
        <pc:picChg chg="add del mod">
          <ac:chgData name="Benoit Raybaud" userId="f84a75b7-b70b-45a3-ac5b-2d9f44c0c8c7" providerId="ADAL" clId="{3875DE18-6D0B-8C4D-A4BB-8FAFC2E1097C}" dt="2019-04-15T03:35:46.182" v="12470" actId="478"/>
          <ac:picMkLst>
            <pc:docMk/>
            <pc:sldMk cId="3085463969" sldId="289"/>
            <ac:picMk id="72" creationId="{6AF9FC68-109B-774C-8D43-BB53D346B9AA}"/>
          </ac:picMkLst>
        </pc:picChg>
        <pc:picChg chg="add del mod">
          <ac:chgData name="Benoit Raybaud" userId="f84a75b7-b70b-45a3-ac5b-2d9f44c0c8c7" providerId="ADAL" clId="{3875DE18-6D0B-8C4D-A4BB-8FAFC2E1097C}" dt="2019-04-15T03:35:46.182" v="12470" actId="478"/>
          <ac:picMkLst>
            <pc:docMk/>
            <pc:sldMk cId="3085463969" sldId="289"/>
            <ac:picMk id="74" creationId="{088B7E4E-DE2D-3649-92CA-433763B612A2}"/>
          </ac:picMkLst>
        </pc:picChg>
        <pc:picChg chg="add del mod">
          <ac:chgData name="Benoit Raybaud" userId="f84a75b7-b70b-45a3-ac5b-2d9f44c0c8c7" providerId="ADAL" clId="{3875DE18-6D0B-8C4D-A4BB-8FAFC2E1097C}" dt="2019-04-15T03:35:46.182" v="12470" actId="478"/>
          <ac:picMkLst>
            <pc:docMk/>
            <pc:sldMk cId="3085463969" sldId="289"/>
            <ac:picMk id="75" creationId="{ECB421E0-E9C0-4346-9F34-7D34C8177C29}"/>
          </ac:picMkLst>
        </pc:picChg>
        <pc:picChg chg="add del mod">
          <ac:chgData name="Benoit Raybaud" userId="f84a75b7-b70b-45a3-ac5b-2d9f44c0c8c7" providerId="ADAL" clId="{3875DE18-6D0B-8C4D-A4BB-8FAFC2E1097C}" dt="2019-04-15T03:35:46.182" v="12470" actId="478"/>
          <ac:picMkLst>
            <pc:docMk/>
            <pc:sldMk cId="3085463969" sldId="289"/>
            <ac:picMk id="76" creationId="{81FB8CD7-9708-4B47-9646-938EDFE22D5C}"/>
          </ac:picMkLst>
        </pc:picChg>
        <pc:picChg chg="add del mod">
          <ac:chgData name="Benoit Raybaud" userId="f84a75b7-b70b-45a3-ac5b-2d9f44c0c8c7" providerId="ADAL" clId="{3875DE18-6D0B-8C4D-A4BB-8FAFC2E1097C}" dt="2019-04-15T03:35:46.182" v="12470" actId="478"/>
          <ac:picMkLst>
            <pc:docMk/>
            <pc:sldMk cId="3085463969" sldId="289"/>
            <ac:picMk id="77" creationId="{E428EFAD-19E7-B541-9196-674ADFB66321}"/>
          </ac:picMkLst>
        </pc:picChg>
        <pc:picChg chg="add del mod">
          <ac:chgData name="Benoit Raybaud" userId="f84a75b7-b70b-45a3-ac5b-2d9f44c0c8c7" providerId="ADAL" clId="{3875DE18-6D0B-8C4D-A4BB-8FAFC2E1097C}" dt="2019-04-15T03:35:46.182" v="12470" actId="478"/>
          <ac:picMkLst>
            <pc:docMk/>
            <pc:sldMk cId="3085463969" sldId="289"/>
            <ac:picMk id="78" creationId="{4F2F8B66-755B-0745-9D60-7CBBC0CB49BB}"/>
          </ac:picMkLst>
        </pc:picChg>
        <pc:picChg chg="add mod">
          <ac:chgData name="Benoit Raybaud" userId="f84a75b7-b70b-45a3-ac5b-2d9f44c0c8c7" providerId="ADAL" clId="{3875DE18-6D0B-8C4D-A4BB-8FAFC2E1097C}" dt="2019-04-15T03:37:37.648" v="12487" actId="1076"/>
          <ac:picMkLst>
            <pc:docMk/>
            <pc:sldMk cId="3085463969" sldId="289"/>
            <ac:picMk id="80" creationId="{0F169E47-BC9A-6245-B84F-A93EF80521E2}"/>
          </ac:picMkLst>
        </pc:picChg>
        <pc:picChg chg="add mod">
          <ac:chgData name="Benoit Raybaud" userId="f84a75b7-b70b-45a3-ac5b-2d9f44c0c8c7" providerId="ADAL" clId="{3875DE18-6D0B-8C4D-A4BB-8FAFC2E1097C}" dt="2019-04-15T03:49:26.769" v="12532" actId="1076"/>
          <ac:picMkLst>
            <pc:docMk/>
            <pc:sldMk cId="3085463969" sldId="289"/>
            <ac:picMk id="81" creationId="{1F2A1A32-1E1E-BE4D-A488-8CDA0AC860C3}"/>
          </ac:picMkLst>
        </pc:picChg>
        <pc:picChg chg="add mod">
          <ac:chgData name="Benoit Raybaud" userId="f84a75b7-b70b-45a3-ac5b-2d9f44c0c8c7" providerId="ADAL" clId="{3875DE18-6D0B-8C4D-A4BB-8FAFC2E1097C}" dt="2019-04-15T03:37:37.648" v="12487" actId="1076"/>
          <ac:picMkLst>
            <pc:docMk/>
            <pc:sldMk cId="3085463969" sldId="289"/>
            <ac:picMk id="82" creationId="{8AF058DD-E975-5949-8691-CBCFB4F3901F}"/>
          </ac:picMkLst>
        </pc:picChg>
        <pc:picChg chg="add mod">
          <ac:chgData name="Benoit Raybaud" userId="f84a75b7-b70b-45a3-ac5b-2d9f44c0c8c7" providerId="ADAL" clId="{3875DE18-6D0B-8C4D-A4BB-8FAFC2E1097C}" dt="2019-04-15T03:37:37.648" v="12487" actId="1076"/>
          <ac:picMkLst>
            <pc:docMk/>
            <pc:sldMk cId="3085463969" sldId="289"/>
            <ac:picMk id="83" creationId="{B871542F-76CA-4E45-A896-D413397A1C44}"/>
          </ac:picMkLst>
        </pc:picChg>
        <pc:picChg chg="add mod">
          <ac:chgData name="Benoit Raybaud" userId="f84a75b7-b70b-45a3-ac5b-2d9f44c0c8c7" providerId="ADAL" clId="{3875DE18-6D0B-8C4D-A4BB-8FAFC2E1097C}" dt="2019-04-15T03:37:37.648" v="12487" actId="1076"/>
          <ac:picMkLst>
            <pc:docMk/>
            <pc:sldMk cId="3085463969" sldId="289"/>
            <ac:picMk id="84" creationId="{8FF64FA9-15AC-9F43-B5DF-C5CCD7D3186C}"/>
          </ac:picMkLst>
        </pc:picChg>
        <pc:picChg chg="add mod">
          <ac:chgData name="Benoit Raybaud" userId="f84a75b7-b70b-45a3-ac5b-2d9f44c0c8c7" providerId="ADAL" clId="{3875DE18-6D0B-8C4D-A4BB-8FAFC2E1097C}" dt="2019-04-15T03:37:37.648" v="12487" actId="1076"/>
          <ac:picMkLst>
            <pc:docMk/>
            <pc:sldMk cId="3085463969" sldId="289"/>
            <ac:picMk id="85" creationId="{13B42E54-1DE5-B947-977C-5EBD68652F13}"/>
          </ac:picMkLst>
        </pc:picChg>
        <pc:picChg chg="add mod">
          <ac:chgData name="Benoit Raybaud" userId="f84a75b7-b70b-45a3-ac5b-2d9f44c0c8c7" providerId="ADAL" clId="{3875DE18-6D0B-8C4D-A4BB-8FAFC2E1097C}" dt="2019-04-15T03:37:37.648" v="12487" actId="1076"/>
          <ac:picMkLst>
            <pc:docMk/>
            <pc:sldMk cId="3085463969" sldId="289"/>
            <ac:picMk id="86" creationId="{A2BAFB5E-94B1-8F49-905D-DC6B9E6D890B}"/>
          </ac:picMkLst>
        </pc:picChg>
        <pc:picChg chg="add mod">
          <ac:chgData name="Benoit Raybaud" userId="f84a75b7-b70b-45a3-ac5b-2d9f44c0c8c7" providerId="ADAL" clId="{3875DE18-6D0B-8C4D-A4BB-8FAFC2E1097C}" dt="2019-04-15T03:37:37.648" v="12487" actId="1076"/>
          <ac:picMkLst>
            <pc:docMk/>
            <pc:sldMk cId="3085463969" sldId="289"/>
            <ac:picMk id="87" creationId="{B9BBF027-1E16-3344-BB84-4828C6929A71}"/>
          </ac:picMkLst>
        </pc:picChg>
        <pc:picChg chg="add mod">
          <ac:chgData name="Benoit Raybaud" userId="f84a75b7-b70b-45a3-ac5b-2d9f44c0c8c7" providerId="ADAL" clId="{3875DE18-6D0B-8C4D-A4BB-8FAFC2E1097C}" dt="2019-04-15T03:37:37.648" v="12487" actId="1076"/>
          <ac:picMkLst>
            <pc:docMk/>
            <pc:sldMk cId="3085463969" sldId="289"/>
            <ac:picMk id="88" creationId="{C24646E0-612D-4B41-85BE-66927B99E814}"/>
          </ac:picMkLst>
        </pc:picChg>
        <pc:picChg chg="add mod">
          <ac:chgData name="Benoit Raybaud" userId="f84a75b7-b70b-45a3-ac5b-2d9f44c0c8c7" providerId="ADAL" clId="{3875DE18-6D0B-8C4D-A4BB-8FAFC2E1097C}" dt="2019-04-15T03:37:37.648" v="12487" actId="1076"/>
          <ac:picMkLst>
            <pc:docMk/>
            <pc:sldMk cId="3085463969" sldId="289"/>
            <ac:picMk id="89" creationId="{44072C15-89AF-7745-A7AC-A2F0873B1283}"/>
          </ac:picMkLst>
        </pc:picChg>
        <pc:picChg chg="add mod">
          <ac:chgData name="Benoit Raybaud" userId="f84a75b7-b70b-45a3-ac5b-2d9f44c0c8c7" providerId="ADAL" clId="{3875DE18-6D0B-8C4D-A4BB-8FAFC2E1097C}" dt="2019-04-15T03:37:37.648" v="12487" actId="1076"/>
          <ac:picMkLst>
            <pc:docMk/>
            <pc:sldMk cId="3085463969" sldId="289"/>
            <ac:picMk id="90" creationId="{B445F596-E94A-3749-A2AC-D079BAA0FF3F}"/>
          </ac:picMkLst>
        </pc:picChg>
        <pc:picChg chg="add mod">
          <ac:chgData name="Benoit Raybaud" userId="f84a75b7-b70b-45a3-ac5b-2d9f44c0c8c7" providerId="ADAL" clId="{3875DE18-6D0B-8C4D-A4BB-8FAFC2E1097C}" dt="2019-04-15T03:37:37.648" v="12487" actId="1076"/>
          <ac:picMkLst>
            <pc:docMk/>
            <pc:sldMk cId="3085463969" sldId="289"/>
            <ac:picMk id="91" creationId="{E6BBA080-563F-7041-AA42-132ABE7E4A35}"/>
          </ac:picMkLst>
        </pc:picChg>
        <pc:picChg chg="add mod">
          <ac:chgData name="Benoit Raybaud" userId="f84a75b7-b70b-45a3-ac5b-2d9f44c0c8c7" providerId="ADAL" clId="{3875DE18-6D0B-8C4D-A4BB-8FAFC2E1097C}" dt="2019-04-15T03:37:37.648" v="12487" actId="1076"/>
          <ac:picMkLst>
            <pc:docMk/>
            <pc:sldMk cId="3085463969" sldId="289"/>
            <ac:picMk id="92" creationId="{0EABDDFB-118C-424F-8C29-B04EB1332276}"/>
          </ac:picMkLst>
        </pc:picChg>
        <pc:picChg chg="add mod">
          <ac:chgData name="Benoit Raybaud" userId="f84a75b7-b70b-45a3-ac5b-2d9f44c0c8c7" providerId="ADAL" clId="{3875DE18-6D0B-8C4D-A4BB-8FAFC2E1097C}" dt="2019-04-15T03:37:37.648" v="12487" actId="1076"/>
          <ac:picMkLst>
            <pc:docMk/>
            <pc:sldMk cId="3085463969" sldId="289"/>
            <ac:picMk id="93" creationId="{31E7E730-06B8-AF4F-9867-0EE81081C573}"/>
          </ac:picMkLst>
        </pc:picChg>
        <pc:picChg chg="add mod">
          <ac:chgData name="Benoit Raybaud" userId="f84a75b7-b70b-45a3-ac5b-2d9f44c0c8c7" providerId="ADAL" clId="{3875DE18-6D0B-8C4D-A4BB-8FAFC2E1097C}" dt="2019-04-15T03:37:37.648" v="12487" actId="1076"/>
          <ac:picMkLst>
            <pc:docMk/>
            <pc:sldMk cId="3085463969" sldId="289"/>
            <ac:picMk id="94" creationId="{22CF4CDB-A322-CD4D-BECA-BB5EB052CC04}"/>
          </ac:picMkLst>
        </pc:picChg>
        <pc:picChg chg="add mod">
          <ac:chgData name="Benoit Raybaud" userId="f84a75b7-b70b-45a3-ac5b-2d9f44c0c8c7" providerId="ADAL" clId="{3875DE18-6D0B-8C4D-A4BB-8FAFC2E1097C}" dt="2019-04-15T03:37:37.648" v="12487" actId="1076"/>
          <ac:picMkLst>
            <pc:docMk/>
            <pc:sldMk cId="3085463969" sldId="289"/>
            <ac:picMk id="95" creationId="{63356AD6-3DD1-194D-B831-A4AFBDAAC8CE}"/>
          </ac:picMkLst>
        </pc:picChg>
        <pc:picChg chg="mod">
          <ac:chgData name="Benoit Raybaud" userId="f84a75b7-b70b-45a3-ac5b-2d9f44c0c8c7" providerId="ADAL" clId="{3875DE18-6D0B-8C4D-A4BB-8FAFC2E1097C}" dt="2019-04-15T03:37:55.357" v="12489" actId="1076"/>
          <ac:picMkLst>
            <pc:docMk/>
            <pc:sldMk cId="3085463969" sldId="289"/>
            <ac:picMk id="3076" creationId="{C3D948DC-071C-4686-A296-D891C403F2A2}"/>
          </ac:picMkLst>
        </pc:picChg>
      </pc:sldChg>
      <pc:sldChg chg="addSp delSp modSp modAnim modNotesTx">
        <pc:chgData name="Benoit Raybaud" userId="f84a75b7-b70b-45a3-ac5b-2d9f44c0c8c7" providerId="ADAL" clId="{3875DE18-6D0B-8C4D-A4BB-8FAFC2E1097C}" dt="2019-04-15T16:08:02.709" v="13176" actId="20577"/>
        <pc:sldMkLst>
          <pc:docMk/>
          <pc:sldMk cId="1028821967" sldId="291"/>
        </pc:sldMkLst>
        <pc:spChg chg="add del mod">
          <ac:chgData name="Benoit Raybaud" userId="f84a75b7-b70b-45a3-ac5b-2d9f44c0c8c7" providerId="ADAL" clId="{3875DE18-6D0B-8C4D-A4BB-8FAFC2E1097C}" dt="2019-03-27T15:24:29.809" v="9563"/>
          <ac:spMkLst>
            <pc:docMk/>
            <pc:sldMk cId="1028821967" sldId="291"/>
            <ac:spMk id="3" creationId="{842AFE54-AC62-F246-B787-EBD10214B373}"/>
          </ac:spMkLst>
        </pc:spChg>
        <pc:spChg chg="mod">
          <ac:chgData name="Benoit Raybaud" userId="f84a75b7-b70b-45a3-ac5b-2d9f44c0c8c7" providerId="ADAL" clId="{3875DE18-6D0B-8C4D-A4BB-8FAFC2E1097C}" dt="2019-04-15T03:57:48.216" v="12588" actId="1076"/>
          <ac:spMkLst>
            <pc:docMk/>
            <pc:sldMk cId="1028821967" sldId="291"/>
            <ac:spMk id="64" creationId="{A43244BF-6F3C-430F-B15D-4E592BB34F55}"/>
          </ac:spMkLst>
        </pc:spChg>
        <pc:picChg chg="mod">
          <ac:chgData name="Benoit Raybaud" userId="f84a75b7-b70b-45a3-ac5b-2d9f44c0c8c7" providerId="ADAL" clId="{3875DE18-6D0B-8C4D-A4BB-8FAFC2E1097C}" dt="2019-04-15T03:56:51.999" v="12581" actId="1076"/>
          <ac:picMkLst>
            <pc:docMk/>
            <pc:sldMk cId="1028821967" sldId="291"/>
            <ac:picMk id="94" creationId="{E099A05E-D823-4E0D-9119-6DA3F023A52B}"/>
          </ac:picMkLst>
        </pc:picChg>
      </pc:sldChg>
      <pc:sldChg chg="modAnim modNotesTx">
        <pc:chgData name="Benoit Raybaud" userId="f84a75b7-b70b-45a3-ac5b-2d9f44c0c8c7" providerId="ADAL" clId="{3875DE18-6D0B-8C4D-A4BB-8FAFC2E1097C}" dt="2019-04-15T16:07:56.142" v="13175" actId="20577"/>
        <pc:sldMkLst>
          <pc:docMk/>
          <pc:sldMk cId="2204539017" sldId="292"/>
        </pc:sldMkLst>
      </pc:sldChg>
      <pc:sldChg chg="addSp delSp modSp modAnim modNotesTx">
        <pc:chgData name="Benoit Raybaud" userId="f84a75b7-b70b-45a3-ac5b-2d9f44c0c8c7" providerId="ADAL" clId="{3875DE18-6D0B-8C4D-A4BB-8FAFC2E1097C}" dt="2019-04-15T04:17:58.432" v="12878" actId="20577"/>
        <pc:sldMkLst>
          <pc:docMk/>
          <pc:sldMk cId="3783004114" sldId="296"/>
        </pc:sldMkLst>
        <pc:spChg chg="mod">
          <ac:chgData name="Benoit Raybaud" userId="f84a75b7-b70b-45a3-ac5b-2d9f44c0c8c7" providerId="ADAL" clId="{3875DE18-6D0B-8C4D-A4BB-8FAFC2E1097C}" dt="2019-04-15T04:04:11.601" v="12621" actId="20577"/>
          <ac:spMkLst>
            <pc:docMk/>
            <pc:sldMk cId="3783004114" sldId="296"/>
            <ac:spMk id="2" creationId="{C980DA42-8ECE-4899-A5DE-636FE2CC5FCA}"/>
          </ac:spMkLst>
        </pc:spChg>
        <pc:spChg chg="mod topLvl">
          <ac:chgData name="Benoit Raybaud" userId="f84a75b7-b70b-45a3-ac5b-2d9f44c0c8c7" providerId="ADAL" clId="{3875DE18-6D0B-8C4D-A4BB-8FAFC2E1097C}" dt="2019-04-15T04:02:21.622" v="12603" actId="165"/>
          <ac:spMkLst>
            <pc:docMk/>
            <pc:sldMk cId="3783004114" sldId="296"/>
            <ac:spMk id="19" creationId="{58C820AA-C6C8-412B-A0E3-388307C4E078}"/>
          </ac:spMkLst>
        </pc:spChg>
        <pc:spChg chg="mod topLvl">
          <ac:chgData name="Benoit Raybaud" userId="f84a75b7-b70b-45a3-ac5b-2d9f44c0c8c7" providerId="ADAL" clId="{3875DE18-6D0B-8C4D-A4BB-8FAFC2E1097C}" dt="2019-04-15T04:02:21.622" v="12603" actId="165"/>
          <ac:spMkLst>
            <pc:docMk/>
            <pc:sldMk cId="3783004114" sldId="296"/>
            <ac:spMk id="20" creationId="{C5046ED0-AA32-4352-B879-60D5A64E7BF9}"/>
          </ac:spMkLst>
        </pc:spChg>
        <pc:spChg chg="mod topLvl">
          <ac:chgData name="Benoit Raybaud" userId="f84a75b7-b70b-45a3-ac5b-2d9f44c0c8c7" providerId="ADAL" clId="{3875DE18-6D0B-8C4D-A4BB-8FAFC2E1097C}" dt="2019-04-15T04:02:21.622" v="12603" actId="165"/>
          <ac:spMkLst>
            <pc:docMk/>
            <pc:sldMk cId="3783004114" sldId="296"/>
            <ac:spMk id="21" creationId="{797589E6-BD49-4996-9FC7-1AF09C29DB68}"/>
          </ac:spMkLst>
        </pc:spChg>
        <pc:spChg chg="mod topLvl">
          <ac:chgData name="Benoit Raybaud" userId="f84a75b7-b70b-45a3-ac5b-2d9f44c0c8c7" providerId="ADAL" clId="{3875DE18-6D0B-8C4D-A4BB-8FAFC2E1097C}" dt="2019-04-15T04:02:21.622" v="12603" actId="165"/>
          <ac:spMkLst>
            <pc:docMk/>
            <pc:sldMk cId="3783004114" sldId="296"/>
            <ac:spMk id="22" creationId="{71219AA0-2138-4A6A-B23B-1CB8C598CD11}"/>
          </ac:spMkLst>
        </pc:spChg>
        <pc:spChg chg="mod topLvl">
          <ac:chgData name="Benoit Raybaud" userId="f84a75b7-b70b-45a3-ac5b-2d9f44c0c8c7" providerId="ADAL" clId="{3875DE18-6D0B-8C4D-A4BB-8FAFC2E1097C}" dt="2019-04-15T04:02:21.622" v="12603" actId="165"/>
          <ac:spMkLst>
            <pc:docMk/>
            <pc:sldMk cId="3783004114" sldId="296"/>
            <ac:spMk id="23" creationId="{AAC23CEB-B1D1-4E75-AAAD-3C5BB2C354AE}"/>
          </ac:spMkLst>
        </pc:spChg>
        <pc:spChg chg="mod topLvl">
          <ac:chgData name="Benoit Raybaud" userId="f84a75b7-b70b-45a3-ac5b-2d9f44c0c8c7" providerId="ADAL" clId="{3875DE18-6D0B-8C4D-A4BB-8FAFC2E1097C}" dt="2019-04-15T04:02:21.622" v="12603" actId="165"/>
          <ac:spMkLst>
            <pc:docMk/>
            <pc:sldMk cId="3783004114" sldId="296"/>
            <ac:spMk id="24" creationId="{7638756D-FB4F-4F43-91EB-4D7BB11D2DE2}"/>
          </ac:spMkLst>
        </pc:spChg>
        <pc:spChg chg="add mod">
          <ac:chgData name="Benoit Raybaud" userId="f84a75b7-b70b-45a3-ac5b-2d9f44c0c8c7" providerId="ADAL" clId="{3875DE18-6D0B-8C4D-A4BB-8FAFC2E1097C}" dt="2019-04-15T04:17:48.198" v="12872" actId="1076"/>
          <ac:spMkLst>
            <pc:docMk/>
            <pc:sldMk cId="3783004114" sldId="296"/>
            <ac:spMk id="25" creationId="{A98F0305-3690-3342-AA36-AB476454A3D3}"/>
          </ac:spMkLst>
        </pc:spChg>
        <pc:spChg chg="add mod">
          <ac:chgData name="Benoit Raybaud" userId="f84a75b7-b70b-45a3-ac5b-2d9f44c0c8c7" providerId="ADAL" clId="{3875DE18-6D0B-8C4D-A4BB-8FAFC2E1097C}" dt="2019-04-15T04:17:58.432" v="12878" actId="20577"/>
          <ac:spMkLst>
            <pc:docMk/>
            <pc:sldMk cId="3783004114" sldId="296"/>
            <ac:spMk id="27" creationId="{7042FF5B-28A2-4A49-BA09-A216EB9EC0DC}"/>
          </ac:spMkLst>
        </pc:spChg>
        <pc:grpChg chg="del">
          <ac:chgData name="Benoit Raybaud" userId="f84a75b7-b70b-45a3-ac5b-2d9f44c0c8c7" providerId="ADAL" clId="{3875DE18-6D0B-8C4D-A4BB-8FAFC2E1097C}" dt="2019-04-15T04:02:15.769" v="12602" actId="165"/>
          <ac:grpSpMkLst>
            <pc:docMk/>
            <pc:sldMk cId="3783004114" sldId="296"/>
            <ac:grpSpMk id="5" creationId="{32492E7A-9D62-44AF-A706-64EE888E1B2E}"/>
          </ac:grpSpMkLst>
        </pc:grpChg>
        <pc:grpChg chg="del mod topLvl">
          <ac:chgData name="Benoit Raybaud" userId="f84a75b7-b70b-45a3-ac5b-2d9f44c0c8c7" providerId="ADAL" clId="{3875DE18-6D0B-8C4D-A4BB-8FAFC2E1097C}" dt="2019-04-15T04:02:21.622" v="12603" actId="165"/>
          <ac:grpSpMkLst>
            <pc:docMk/>
            <pc:sldMk cId="3783004114" sldId="296"/>
            <ac:grpSpMk id="6" creationId="{620BAF50-146D-4155-B4B6-CBF91641779A}"/>
          </ac:grpSpMkLst>
        </pc:grpChg>
        <pc:picChg chg="add del mod">
          <ac:chgData name="Benoit Raybaud" userId="f84a75b7-b70b-45a3-ac5b-2d9f44c0c8c7" providerId="ADAL" clId="{3875DE18-6D0B-8C4D-A4BB-8FAFC2E1097C}" dt="2019-04-15T04:14:10.336" v="12801"/>
          <ac:picMkLst>
            <pc:docMk/>
            <pc:sldMk cId="3783004114" sldId="296"/>
            <ac:picMk id="4" creationId="{7863CD93-2A4C-A041-98BD-F81FEC64E8DC}"/>
          </ac:picMkLst>
        </pc:picChg>
        <pc:picChg chg="del mod topLvl">
          <ac:chgData name="Benoit Raybaud" userId="f84a75b7-b70b-45a3-ac5b-2d9f44c0c8c7" providerId="ADAL" clId="{3875DE18-6D0B-8C4D-A4BB-8FAFC2E1097C}" dt="2019-04-15T04:14:39.337" v="12837" actId="478"/>
          <ac:picMkLst>
            <pc:docMk/>
            <pc:sldMk cId="3783004114" sldId="296"/>
            <ac:picMk id="7" creationId="{AD430E66-547C-4A33-98F8-05265E8ECCD9}"/>
          </ac:picMkLst>
        </pc:picChg>
        <pc:picChg chg="del mod topLvl">
          <ac:chgData name="Benoit Raybaud" userId="f84a75b7-b70b-45a3-ac5b-2d9f44c0c8c7" providerId="ADAL" clId="{3875DE18-6D0B-8C4D-A4BB-8FAFC2E1097C}" dt="2019-04-15T04:14:38.215" v="12836" actId="478"/>
          <ac:picMkLst>
            <pc:docMk/>
            <pc:sldMk cId="3783004114" sldId="296"/>
            <ac:picMk id="8" creationId="{013A3AB2-9E09-4FD6-B181-C1172ED17D43}"/>
          </ac:picMkLst>
        </pc:picChg>
        <pc:picChg chg="mod topLvl">
          <ac:chgData name="Benoit Raybaud" userId="f84a75b7-b70b-45a3-ac5b-2d9f44c0c8c7" providerId="ADAL" clId="{3875DE18-6D0B-8C4D-A4BB-8FAFC2E1097C}" dt="2019-04-15T04:02:15.769" v="12602" actId="165"/>
          <ac:picMkLst>
            <pc:docMk/>
            <pc:sldMk cId="3783004114" sldId="296"/>
            <ac:picMk id="9" creationId="{EF346D85-028C-46AD-BC7C-2F707F9786B5}"/>
          </ac:picMkLst>
        </pc:picChg>
        <pc:picChg chg="del mod topLvl">
          <ac:chgData name="Benoit Raybaud" userId="f84a75b7-b70b-45a3-ac5b-2d9f44c0c8c7" providerId="ADAL" clId="{3875DE18-6D0B-8C4D-A4BB-8FAFC2E1097C}" dt="2019-04-15T04:14:36.066" v="12834" actId="478"/>
          <ac:picMkLst>
            <pc:docMk/>
            <pc:sldMk cId="3783004114" sldId="296"/>
            <ac:picMk id="10" creationId="{5A5A0CC5-3236-4BFA-B1E2-728798866F34}"/>
          </ac:picMkLst>
        </pc:picChg>
        <pc:picChg chg="del mod topLvl">
          <ac:chgData name="Benoit Raybaud" userId="f84a75b7-b70b-45a3-ac5b-2d9f44c0c8c7" providerId="ADAL" clId="{3875DE18-6D0B-8C4D-A4BB-8FAFC2E1097C}" dt="2019-04-15T04:14:37.117" v="12835" actId="478"/>
          <ac:picMkLst>
            <pc:docMk/>
            <pc:sldMk cId="3783004114" sldId="296"/>
            <ac:picMk id="11" creationId="{534BBDB1-57B4-428D-A405-F27DB24BA601}"/>
          </ac:picMkLst>
        </pc:picChg>
        <pc:picChg chg="mod topLvl">
          <ac:chgData name="Benoit Raybaud" userId="f84a75b7-b70b-45a3-ac5b-2d9f44c0c8c7" providerId="ADAL" clId="{3875DE18-6D0B-8C4D-A4BB-8FAFC2E1097C}" dt="2019-04-15T04:08:47.515" v="12703" actId="1076"/>
          <ac:picMkLst>
            <pc:docMk/>
            <pc:sldMk cId="3783004114" sldId="296"/>
            <ac:picMk id="12" creationId="{A14F4331-C14C-41EA-B575-101D780FC173}"/>
          </ac:picMkLst>
        </pc:picChg>
        <pc:picChg chg="mod topLvl">
          <ac:chgData name="Benoit Raybaud" userId="f84a75b7-b70b-45a3-ac5b-2d9f44c0c8c7" providerId="ADAL" clId="{3875DE18-6D0B-8C4D-A4BB-8FAFC2E1097C}" dt="2019-04-15T04:08:47.515" v="12703" actId="1076"/>
          <ac:picMkLst>
            <pc:docMk/>
            <pc:sldMk cId="3783004114" sldId="296"/>
            <ac:picMk id="13" creationId="{15E4A247-AC8A-4C6D-96E0-67528317E55E}"/>
          </ac:picMkLst>
        </pc:picChg>
        <pc:picChg chg="mod topLvl">
          <ac:chgData name="Benoit Raybaud" userId="f84a75b7-b70b-45a3-ac5b-2d9f44c0c8c7" providerId="ADAL" clId="{3875DE18-6D0B-8C4D-A4BB-8FAFC2E1097C}" dt="2019-04-15T04:02:15.769" v="12602" actId="165"/>
          <ac:picMkLst>
            <pc:docMk/>
            <pc:sldMk cId="3783004114" sldId="296"/>
            <ac:picMk id="14" creationId="{0B669237-D005-41ED-8157-1C86C128A9FC}"/>
          </ac:picMkLst>
        </pc:picChg>
        <pc:picChg chg="mod topLvl">
          <ac:chgData name="Benoit Raybaud" userId="f84a75b7-b70b-45a3-ac5b-2d9f44c0c8c7" providerId="ADAL" clId="{3875DE18-6D0B-8C4D-A4BB-8FAFC2E1097C}" dt="2019-04-15T04:02:15.769" v="12602" actId="165"/>
          <ac:picMkLst>
            <pc:docMk/>
            <pc:sldMk cId="3783004114" sldId="296"/>
            <ac:picMk id="15" creationId="{BC63FD6C-12FE-429E-ADB0-83580B0FA296}"/>
          </ac:picMkLst>
        </pc:picChg>
        <pc:picChg chg="mod topLvl">
          <ac:chgData name="Benoit Raybaud" userId="f84a75b7-b70b-45a3-ac5b-2d9f44c0c8c7" providerId="ADAL" clId="{3875DE18-6D0B-8C4D-A4BB-8FAFC2E1097C}" dt="2019-04-15T04:02:15.769" v="12602" actId="165"/>
          <ac:picMkLst>
            <pc:docMk/>
            <pc:sldMk cId="3783004114" sldId="296"/>
            <ac:picMk id="16" creationId="{144278AF-934A-4B92-B32A-C19AB2377DFD}"/>
          </ac:picMkLst>
        </pc:picChg>
        <pc:picChg chg="mod topLvl">
          <ac:chgData name="Benoit Raybaud" userId="f84a75b7-b70b-45a3-ac5b-2d9f44c0c8c7" providerId="ADAL" clId="{3875DE18-6D0B-8C4D-A4BB-8FAFC2E1097C}" dt="2019-04-15T04:02:15.769" v="12602" actId="165"/>
          <ac:picMkLst>
            <pc:docMk/>
            <pc:sldMk cId="3783004114" sldId="296"/>
            <ac:picMk id="17" creationId="{BC7071E5-32BA-425F-9A6A-E34894C73D83}"/>
          </ac:picMkLst>
        </pc:picChg>
        <pc:picChg chg="mod topLvl">
          <ac:chgData name="Benoit Raybaud" userId="f84a75b7-b70b-45a3-ac5b-2d9f44c0c8c7" providerId="ADAL" clId="{3875DE18-6D0B-8C4D-A4BB-8FAFC2E1097C}" dt="2019-04-15T04:02:15.769" v="12602" actId="165"/>
          <ac:picMkLst>
            <pc:docMk/>
            <pc:sldMk cId="3783004114" sldId="296"/>
            <ac:picMk id="18" creationId="{0F1DBC86-5192-43FD-B877-254C2EFF8529}"/>
          </ac:picMkLst>
        </pc:picChg>
        <pc:picChg chg="add mod">
          <ac:chgData name="Benoit Raybaud" userId="f84a75b7-b70b-45a3-ac5b-2d9f44c0c8c7" providerId="ADAL" clId="{3875DE18-6D0B-8C4D-A4BB-8FAFC2E1097C}" dt="2019-04-15T04:17:00.103" v="12843" actId="1076"/>
          <ac:picMkLst>
            <pc:docMk/>
            <pc:sldMk cId="3783004114" sldId="296"/>
            <ac:picMk id="26" creationId="{B7F51192-ED78-884E-86F1-971A8DDD1BFE}"/>
          </ac:picMkLst>
        </pc:picChg>
      </pc:sldChg>
      <pc:sldChg chg="modSp">
        <pc:chgData name="Benoit Raybaud" userId="f84a75b7-b70b-45a3-ac5b-2d9f44c0c8c7" providerId="ADAL" clId="{3875DE18-6D0B-8C4D-A4BB-8FAFC2E1097C}" dt="2019-04-15T04:10:38.991" v="12793" actId="20577"/>
        <pc:sldMkLst>
          <pc:docMk/>
          <pc:sldMk cId="1669834686" sldId="302"/>
        </pc:sldMkLst>
        <pc:spChg chg="mod">
          <ac:chgData name="Benoit Raybaud" userId="f84a75b7-b70b-45a3-ac5b-2d9f44c0c8c7" providerId="ADAL" clId="{3875DE18-6D0B-8C4D-A4BB-8FAFC2E1097C}" dt="2019-04-15T04:10:38.991" v="12793" actId="20577"/>
          <ac:spMkLst>
            <pc:docMk/>
            <pc:sldMk cId="1669834686" sldId="302"/>
            <ac:spMk id="2" creationId="{11310114-0F91-4869-9B8E-B18DF36626E3}"/>
          </ac:spMkLst>
        </pc:spChg>
      </pc:sldChg>
      <pc:sldChg chg="modSp">
        <pc:chgData name="Benoit Raybaud" userId="f84a75b7-b70b-45a3-ac5b-2d9f44c0c8c7" providerId="ADAL" clId="{3875DE18-6D0B-8C4D-A4BB-8FAFC2E1097C}" dt="2019-04-15T16:24:41.762" v="13472" actId="20577"/>
        <pc:sldMkLst>
          <pc:docMk/>
          <pc:sldMk cId="2004755994" sldId="303"/>
        </pc:sldMkLst>
        <pc:spChg chg="mod">
          <ac:chgData name="Benoit Raybaud" userId="f84a75b7-b70b-45a3-ac5b-2d9f44c0c8c7" providerId="ADAL" clId="{3875DE18-6D0B-8C4D-A4BB-8FAFC2E1097C}" dt="2019-04-15T16:24:41.762" v="13472" actId="20577"/>
          <ac:spMkLst>
            <pc:docMk/>
            <pc:sldMk cId="2004755994" sldId="303"/>
            <ac:spMk id="2" creationId="{11310114-0F91-4869-9B8E-B18DF36626E3}"/>
          </ac:spMkLst>
        </pc:spChg>
        <pc:spChg chg="mod">
          <ac:chgData name="Benoit Raybaud" userId="f84a75b7-b70b-45a3-ac5b-2d9f44c0c8c7" providerId="ADAL" clId="{3875DE18-6D0B-8C4D-A4BB-8FAFC2E1097C}" dt="2019-04-15T04:18:38.154" v="12879" actId="20577"/>
          <ac:spMkLst>
            <pc:docMk/>
            <pc:sldMk cId="2004755994" sldId="303"/>
            <ac:spMk id="3" creationId="{00000000-0000-0000-0000-000000000000}"/>
          </ac:spMkLst>
        </pc:spChg>
      </pc:sldChg>
      <pc:sldChg chg="addSp modSp modNotesTx">
        <pc:chgData name="Benoit Raybaud" userId="f84a75b7-b70b-45a3-ac5b-2d9f44c0c8c7" providerId="ADAL" clId="{3875DE18-6D0B-8C4D-A4BB-8FAFC2E1097C}" dt="2019-04-15T16:23:49.213" v="13436" actId="20577"/>
        <pc:sldMkLst>
          <pc:docMk/>
          <pc:sldMk cId="2205414352" sldId="304"/>
        </pc:sldMkLst>
        <pc:spChg chg="mod">
          <ac:chgData name="Benoit Raybaud" userId="f84a75b7-b70b-45a3-ac5b-2d9f44c0c8c7" providerId="ADAL" clId="{3875DE18-6D0B-8C4D-A4BB-8FAFC2E1097C}" dt="2019-04-03T20:57:11.778" v="11750" actId="20577"/>
          <ac:spMkLst>
            <pc:docMk/>
            <pc:sldMk cId="2205414352" sldId="304"/>
            <ac:spMk id="3" creationId="{00000000-0000-0000-0000-000000000000}"/>
          </ac:spMkLst>
        </pc:spChg>
        <pc:spChg chg="mod">
          <ac:chgData name="Benoit Raybaud" userId="f84a75b7-b70b-45a3-ac5b-2d9f44c0c8c7" providerId="ADAL" clId="{3875DE18-6D0B-8C4D-A4BB-8FAFC2E1097C}" dt="2019-04-15T16:15:10.917" v="13304" actId="164"/>
          <ac:spMkLst>
            <pc:docMk/>
            <pc:sldMk cId="2205414352" sldId="304"/>
            <ac:spMk id="351" creationId="{7024B252-66C2-4C9E-9660-BBB8B64FD955}"/>
          </ac:spMkLst>
        </pc:spChg>
        <pc:spChg chg="mod">
          <ac:chgData name="Benoit Raybaud" userId="f84a75b7-b70b-45a3-ac5b-2d9f44c0c8c7" providerId="ADAL" clId="{3875DE18-6D0B-8C4D-A4BB-8FAFC2E1097C}" dt="2019-04-15T16:15:25.755" v="13306" actId="1076"/>
          <ac:spMkLst>
            <pc:docMk/>
            <pc:sldMk cId="2205414352" sldId="304"/>
            <ac:spMk id="373" creationId="{FE6C311F-7E44-42D8-88BD-6CA13BF27033}"/>
          </ac:spMkLst>
        </pc:spChg>
        <pc:spChg chg="mod">
          <ac:chgData name="Benoit Raybaud" userId="f84a75b7-b70b-45a3-ac5b-2d9f44c0c8c7" providerId="ADAL" clId="{3875DE18-6D0B-8C4D-A4BB-8FAFC2E1097C}" dt="2019-04-15T16:15:28.739" v="13307" actId="1076"/>
          <ac:spMkLst>
            <pc:docMk/>
            <pc:sldMk cId="2205414352" sldId="304"/>
            <ac:spMk id="374" creationId="{E7B7DB80-0816-49FC-9CFD-F0778945A581}"/>
          </ac:spMkLst>
        </pc:spChg>
        <pc:spChg chg="mod">
          <ac:chgData name="Benoit Raybaud" userId="f84a75b7-b70b-45a3-ac5b-2d9f44c0c8c7" providerId="ADAL" clId="{3875DE18-6D0B-8C4D-A4BB-8FAFC2E1097C}" dt="2019-04-15T16:15:32.883" v="13309" actId="1076"/>
          <ac:spMkLst>
            <pc:docMk/>
            <pc:sldMk cId="2205414352" sldId="304"/>
            <ac:spMk id="389" creationId="{6DD42D40-E435-4327-A791-36B3DBF4DDE0}"/>
          </ac:spMkLst>
        </pc:spChg>
        <pc:grpChg chg="add mod">
          <ac:chgData name="Benoit Raybaud" userId="f84a75b7-b70b-45a3-ac5b-2d9f44c0c8c7" providerId="ADAL" clId="{3875DE18-6D0B-8C4D-A4BB-8FAFC2E1097C}" dt="2019-04-15T16:15:22.425" v="13305" actId="1076"/>
          <ac:grpSpMkLst>
            <pc:docMk/>
            <pc:sldMk cId="2205414352" sldId="304"/>
            <ac:grpSpMk id="2" creationId="{B450E090-7628-7A40-86D0-B600A07A51AA}"/>
          </ac:grpSpMkLst>
        </pc:grpChg>
        <pc:grpChg chg="mod">
          <ac:chgData name="Benoit Raybaud" userId="f84a75b7-b70b-45a3-ac5b-2d9f44c0c8c7" providerId="ADAL" clId="{3875DE18-6D0B-8C4D-A4BB-8FAFC2E1097C}" dt="2019-04-15T16:14:47.593" v="13303" actId="1076"/>
          <ac:grpSpMkLst>
            <pc:docMk/>
            <pc:sldMk cId="2205414352" sldId="304"/>
            <ac:grpSpMk id="10" creationId="{256446F3-E638-4B4A-9E1C-67C0FBAAC83D}"/>
          </ac:grpSpMkLst>
        </pc:grpChg>
        <pc:grpChg chg="mod">
          <ac:chgData name="Benoit Raybaud" userId="f84a75b7-b70b-45a3-ac5b-2d9f44c0c8c7" providerId="ADAL" clId="{3875DE18-6D0B-8C4D-A4BB-8FAFC2E1097C}" dt="2019-04-15T16:15:10.917" v="13304" actId="164"/>
          <ac:grpSpMkLst>
            <pc:docMk/>
            <pc:sldMk cId="2205414352" sldId="304"/>
            <ac:grpSpMk id="333" creationId="{B2D046BE-EA5D-457F-9C66-2ADA34E659E3}"/>
          </ac:grpSpMkLst>
        </pc:grpChg>
      </pc:sldChg>
      <pc:sldChg chg="addSp modSp add ord">
        <pc:chgData name="Benoit Raybaud" userId="f84a75b7-b70b-45a3-ac5b-2d9f44c0c8c7" providerId="ADAL" clId="{3875DE18-6D0B-8C4D-A4BB-8FAFC2E1097C}" dt="2019-03-29T14:52:47.949" v="11173" actId="20577"/>
        <pc:sldMkLst>
          <pc:docMk/>
          <pc:sldMk cId="2206640423" sldId="305"/>
        </pc:sldMkLst>
        <pc:spChg chg="mod">
          <ac:chgData name="Benoit Raybaud" userId="f84a75b7-b70b-45a3-ac5b-2d9f44c0c8c7" providerId="ADAL" clId="{3875DE18-6D0B-8C4D-A4BB-8FAFC2E1097C}" dt="2019-03-29T14:43:55.637" v="10580" actId="20577"/>
          <ac:spMkLst>
            <pc:docMk/>
            <pc:sldMk cId="2206640423" sldId="305"/>
            <ac:spMk id="2" creationId="{1BE109C3-00C9-7E41-B74E-336690818050}"/>
          </ac:spMkLst>
        </pc:spChg>
        <pc:spChg chg="mod">
          <ac:chgData name="Benoit Raybaud" userId="f84a75b7-b70b-45a3-ac5b-2d9f44c0c8c7" providerId="ADAL" clId="{3875DE18-6D0B-8C4D-A4BB-8FAFC2E1097C}" dt="2019-03-29T14:52:47.949" v="11173" actId="20577"/>
          <ac:spMkLst>
            <pc:docMk/>
            <pc:sldMk cId="2206640423" sldId="305"/>
            <ac:spMk id="3" creationId="{330926F7-F1C2-574B-9410-D942DD133510}"/>
          </ac:spMkLst>
        </pc:spChg>
        <pc:spChg chg="mod">
          <ac:chgData name="Benoit Raybaud" userId="f84a75b7-b70b-45a3-ac5b-2d9f44c0c8c7" providerId="ADAL" clId="{3875DE18-6D0B-8C4D-A4BB-8FAFC2E1097C}" dt="2019-03-27T15:20:11.058" v="9543" actId="207"/>
          <ac:spMkLst>
            <pc:docMk/>
            <pc:sldMk cId="2206640423" sldId="305"/>
            <ac:spMk id="12" creationId="{90751086-FA8B-FD4C-AD14-143C7481346C}"/>
          </ac:spMkLst>
        </pc:spChg>
        <pc:spChg chg="mod">
          <ac:chgData name="Benoit Raybaud" userId="f84a75b7-b70b-45a3-ac5b-2d9f44c0c8c7" providerId="ADAL" clId="{3875DE18-6D0B-8C4D-A4BB-8FAFC2E1097C}" dt="2019-03-27T15:20:00.667" v="9542" actId="207"/>
          <ac:spMkLst>
            <pc:docMk/>
            <pc:sldMk cId="2206640423" sldId="305"/>
            <ac:spMk id="16" creationId="{5508B6C3-8CAC-5C4C-A044-37E5BB8EAE8E}"/>
          </ac:spMkLst>
        </pc:spChg>
        <pc:grpChg chg="add mod">
          <ac:chgData name="Benoit Raybaud" userId="f84a75b7-b70b-45a3-ac5b-2d9f44c0c8c7" providerId="ADAL" clId="{3875DE18-6D0B-8C4D-A4BB-8FAFC2E1097C}" dt="2019-03-29T14:52:00.109" v="11093" actId="1076"/>
          <ac:grpSpMkLst>
            <pc:docMk/>
            <pc:sldMk cId="2206640423" sldId="305"/>
            <ac:grpSpMk id="4" creationId="{05AF007E-0D9D-8E4B-935F-3CDC134B3E9E}"/>
          </ac:grpSpMkLst>
        </pc:grpChg>
      </pc:sldChg>
      <pc:sldChg chg="addSp delSp modSp add modAnim modNotesTx">
        <pc:chgData name="Benoit Raybaud" userId="f84a75b7-b70b-45a3-ac5b-2d9f44c0c8c7" providerId="ADAL" clId="{3875DE18-6D0B-8C4D-A4BB-8FAFC2E1097C}" dt="2019-04-15T16:23:28.973" v="13431" actId="20577"/>
        <pc:sldMkLst>
          <pc:docMk/>
          <pc:sldMk cId="1781261728" sldId="306"/>
        </pc:sldMkLst>
        <pc:spChg chg="add del mod">
          <ac:chgData name="Benoit Raybaud" userId="f84a75b7-b70b-45a3-ac5b-2d9f44c0c8c7" providerId="ADAL" clId="{3875DE18-6D0B-8C4D-A4BB-8FAFC2E1097C}" dt="2019-03-27T15:26:02.472" v="9579" actId="478"/>
          <ac:spMkLst>
            <pc:docMk/>
            <pc:sldMk cId="1781261728" sldId="306"/>
            <ac:spMk id="2" creationId="{7C80212A-EC29-BD41-8BA6-BD8FA1DD18F5}"/>
          </ac:spMkLst>
        </pc:spChg>
        <pc:spChg chg="mod">
          <ac:chgData name="Benoit Raybaud" userId="f84a75b7-b70b-45a3-ac5b-2d9f44c0c8c7" providerId="ADAL" clId="{3875DE18-6D0B-8C4D-A4BB-8FAFC2E1097C}" dt="2019-04-15T16:17:05.721" v="13333" actId="1076"/>
          <ac:spMkLst>
            <pc:docMk/>
            <pc:sldMk cId="1781261728" sldId="306"/>
            <ac:spMk id="3" creationId="{00000000-0000-0000-0000-000000000000}"/>
          </ac:spMkLst>
        </pc:spChg>
        <pc:spChg chg="add del mod">
          <ac:chgData name="Benoit Raybaud" userId="f84a75b7-b70b-45a3-ac5b-2d9f44c0c8c7" providerId="ADAL" clId="{3875DE18-6D0B-8C4D-A4BB-8FAFC2E1097C}" dt="2019-03-27T15:39:41.357" v="9863" actId="478"/>
          <ac:spMkLst>
            <pc:docMk/>
            <pc:sldMk cId="1781261728" sldId="306"/>
            <ac:spMk id="4" creationId="{8E9ED43A-20CA-214F-B975-8CD6062461A9}"/>
          </ac:spMkLst>
        </pc:spChg>
        <pc:spChg chg="add del mod">
          <ac:chgData name="Benoit Raybaud" userId="f84a75b7-b70b-45a3-ac5b-2d9f44c0c8c7" providerId="ADAL" clId="{3875DE18-6D0B-8C4D-A4BB-8FAFC2E1097C}" dt="2019-03-27T15:39:41.357" v="9863" actId="478"/>
          <ac:spMkLst>
            <pc:docMk/>
            <pc:sldMk cId="1781261728" sldId="306"/>
            <ac:spMk id="5" creationId="{42B4F35D-0576-0E49-BC09-56039511A7B9}"/>
          </ac:spMkLst>
        </pc:spChg>
        <pc:spChg chg="add del">
          <ac:chgData name="Benoit Raybaud" userId="f84a75b7-b70b-45a3-ac5b-2d9f44c0c8c7" providerId="ADAL" clId="{3875DE18-6D0B-8C4D-A4BB-8FAFC2E1097C}" dt="2019-03-27T15:28:28.915" v="9634" actId="478"/>
          <ac:spMkLst>
            <pc:docMk/>
            <pc:sldMk cId="1781261728" sldId="306"/>
            <ac:spMk id="6" creationId="{7A39CC17-79CF-C744-8992-ACBA62C58DEA}"/>
          </ac:spMkLst>
        </pc:spChg>
        <pc:spChg chg="add del">
          <ac:chgData name="Benoit Raybaud" userId="f84a75b7-b70b-45a3-ac5b-2d9f44c0c8c7" providerId="ADAL" clId="{3875DE18-6D0B-8C4D-A4BB-8FAFC2E1097C}" dt="2019-03-27T15:28:28.915" v="9634" actId="478"/>
          <ac:spMkLst>
            <pc:docMk/>
            <pc:sldMk cId="1781261728" sldId="306"/>
            <ac:spMk id="7" creationId="{F63B7A56-0D4B-3B44-B873-F35F2AC0F5E8}"/>
          </ac:spMkLst>
        </pc:spChg>
        <pc:spChg chg="add del mod">
          <ac:chgData name="Benoit Raybaud" userId="f84a75b7-b70b-45a3-ac5b-2d9f44c0c8c7" providerId="ADAL" clId="{3875DE18-6D0B-8C4D-A4BB-8FAFC2E1097C}" dt="2019-03-27T15:39:41.357" v="9863" actId="478"/>
          <ac:spMkLst>
            <pc:docMk/>
            <pc:sldMk cId="1781261728" sldId="306"/>
            <ac:spMk id="8" creationId="{23A692E0-38B2-D742-8761-9871E5E0F4C6}"/>
          </ac:spMkLst>
        </pc:spChg>
        <pc:spChg chg="add del mod">
          <ac:chgData name="Benoit Raybaud" userId="f84a75b7-b70b-45a3-ac5b-2d9f44c0c8c7" providerId="ADAL" clId="{3875DE18-6D0B-8C4D-A4BB-8FAFC2E1097C}" dt="2019-03-27T15:33:16.441" v="9693"/>
          <ac:spMkLst>
            <pc:docMk/>
            <pc:sldMk cId="1781261728" sldId="306"/>
            <ac:spMk id="11" creationId="{8309ECE8-8B3C-CA47-BF36-725D19477F83}"/>
          </ac:spMkLst>
        </pc:spChg>
        <pc:spChg chg="add del mod">
          <ac:chgData name="Benoit Raybaud" userId="f84a75b7-b70b-45a3-ac5b-2d9f44c0c8c7" providerId="ADAL" clId="{3875DE18-6D0B-8C4D-A4BB-8FAFC2E1097C}" dt="2019-04-15T16:16:04.612" v="13313" actId="1076"/>
          <ac:spMkLst>
            <pc:docMk/>
            <pc:sldMk cId="1781261728" sldId="306"/>
            <ac:spMk id="12" creationId="{6A30F918-BB28-FD44-87FB-5CB9B3DB6843}"/>
          </ac:spMkLst>
        </pc:spChg>
        <pc:spChg chg="add del mod">
          <ac:chgData name="Benoit Raybaud" userId="f84a75b7-b70b-45a3-ac5b-2d9f44c0c8c7" providerId="ADAL" clId="{3875DE18-6D0B-8C4D-A4BB-8FAFC2E1097C}" dt="2019-03-27T15:33:16.441" v="9693"/>
          <ac:spMkLst>
            <pc:docMk/>
            <pc:sldMk cId="1781261728" sldId="306"/>
            <ac:spMk id="12" creationId="{CE2756CF-9855-EE41-96B3-5BE393D2DD9A}"/>
          </ac:spMkLst>
        </pc:spChg>
        <pc:spChg chg="add mod">
          <ac:chgData name="Benoit Raybaud" userId="f84a75b7-b70b-45a3-ac5b-2d9f44c0c8c7" providerId="ADAL" clId="{3875DE18-6D0B-8C4D-A4BB-8FAFC2E1097C}" dt="2019-04-15T16:16:00.720" v="13312" actId="1076"/>
          <ac:spMkLst>
            <pc:docMk/>
            <pc:sldMk cId="1781261728" sldId="306"/>
            <ac:spMk id="13" creationId="{19636584-1FE5-FB42-9EFE-579FD3B2BC54}"/>
          </ac:spMkLst>
        </pc:spChg>
        <pc:spChg chg="add del mod">
          <ac:chgData name="Benoit Raybaud" userId="f84a75b7-b70b-45a3-ac5b-2d9f44c0c8c7" providerId="ADAL" clId="{3875DE18-6D0B-8C4D-A4BB-8FAFC2E1097C}" dt="2019-03-27T15:33:16.441" v="9693"/>
          <ac:spMkLst>
            <pc:docMk/>
            <pc:sldMk cId="1781261728" sldId="306"/>
            <ac:spMk id="13" creationId="{AF4854CE-4041-6F49-AD7A-891474BE1D73}"/>
          </ac:spMkLst>
        </pc:spChg>
        <pc:spChg chg="add del mod">
          <ac:chgData name="Benoit Raybaud" userId="f84a75b7-b70b-45a3-ac5b-2d9f44c0c8c7" providerId="ADAL" clId="{3875DE18-6D0B-8C4D-A4BB-8FAFC2E1097C}" dt="2019-03-27T15:33:16.441" v="9693"/>
          <ac:spMkLst>
            <pc:docMk/>
            <pc:sldMk cId="1781261728" sldId="306"/>
            <ac:spMk id="14" creationId="{3B9F89A3-C99B-804A-A18A-2C7C43419C0B}"/>
          </ac:spMkLst>
        </pc:spChg>
        <pc:spChg chg="add mod">
          <ac:chgData name="Benoit Raybaud" userId="f84a75b7-b70b-45a3-ac5b-2d9f44c0c8c7" providerId="ADAL" clId="{3875DE18-6D0B-8C4D-A4BB-8FAFC2E1097C}" dt="2019-04-15T16:16:37.525" v="13328" actId="1038"/>
          <ac:spMkLst>
            <pc:docMk/>
            <pc:sldMk cId="1781261728" sldId="306"/>
            <ac:spMk id="14" creationId="{A1ACAD20-CA19-514D-8860-D9DB096909BC}"/>
          </ac:spMkLst>
        </pc:spChg>
        <pc:spChg chg="add mod">
          <ac:chgData name="Benoit Raybaud" userId="f84a75b7-b70b-45a3-ac5b-2d9f44c0c8c7" providerId="ADAL" clId="{3875DE18-6D0B-8C4D-A4BB-8FAFC2E1097C}" dt="2019-04-15T16:16:37.525" v="13328" actId="1038"/>
          <ac:spMkLst>
            <pc:docMk/>
            <pc:sldMk cId="1781261728" sldId="306"/>
            <ac:spMk id="15" creationId="{2958C497-30F3-3C4A-8A96-8B434B4A16B2}"/>
          </ac:spMkLst>
        </pc:spChg>
        <pc:spChg chg="add del mod">
          <ac:chgData name="Benoit Raybaud" userId="f84a75b7-b70b-45a3-ac5b-2d9f44c0c8c7" providerId="ADAL" clId="{3875DE18-6D0B-8C4D-A4BB-8FAFC2E1097C}" dt="2019-03-27T15:28:33.269" v="9635" actId="478"/>
          <ac:spMkLst>
            <pc:docMk/>
            <pc:sldMk cId="1781261728" sldId="306"/>
            <ac:spMk id="15" creationId="{45136AD3-37E1-E249-B9F3-2FF0A78D6BBD}"/>
          </ac:spMkLst>
        </pc:spChg>
        <pc:spChg chg="add mod">
          <ac:chgData name="Benoit Raybaud" userId="f84a75b7-b70b-45a3-ac5b-2d9f44c0c8c7" providerId="ADAL" clId="{3875DE18-6D0B-8C4D-A4BB-8FAFC2E1097C}" dt="2019-04-15T16:16:37.525" v="13328" actId="1038"/>
          <ac:spMkLst>
            <pc:docMk/>
            <pc:sldMk cId="1781261728" sldId="306"/>
            <ac:spMk id="16" creationId="{87327550-60FF-7C48-B4D0-B9E1A7C5BC60}"/>
          </ac:spMkLst>
        </pc:spChg>
        <pc:spChg chg="add del mod">
          <ac:chgData name="Benoit Raybaud" userId="f84a75b7-b70b-45a3-ac5b-2d9f44c0c8c7" providerId="ADAL" clId="{3875DE18-6D0B-8C4D-A4BB-8FAFC2E1097C}" dt="2019-03-27T15:33:16.441" v="9693"/>
          <ac:spMkLst>
            <pc:docMk/>
            <pc:sldMk cId="1781261728" sldId="306"/>
            <ac:spMk id="17" creationId="{9B7996E4-8CE4-E740-A2CF-F925CB4375CB}"/>
          </ac:spMkLst>
        </pc:spChg>
        <pc:spChg chg="add mod">
          <ac:chgData name="Benoit Raybaud" userId="f84a75b7-b70b-45a3-ac5b-2d9f44c0c8c7" providerId="ADAL" clId="{3875DE18-6D0B-8C4D-A4BB-8FAFC2E1097C}" dt="2019-04-15T04:59:09.515" v="13009" actId="1076"/>
          <ac:spMkLst>
            <pc:docMk/>
            <pc:sldMk cId="1781261728" sldId="306"/>
            <ac:spMk id="17" creationId="{BE24E038-E291-8049-85EC-E3D75A78AE4F}"/>
          </ac:spMkLst>
        </pc:spChg>
        <pc:spChg chg="add del mod">
          <ac:chgData name="Benoit Raybaud" userId="f84a75b7-b70b-45a3-ac5b-2d9f44c0c8c7" providerId="ADAL" clId="{3875DE18-6D0B-8C4D-A4BB-8FAFC2E1097C}" dt="2019-03-27T15:33:16.441" v="9693"/>
          <ac:spMkLst>
            <pc:docMk/>
            <pc:sldMk cId="1781261728" sldId="306"/>
            <ac:spMk id="18" creationId="{DB7A58FB-E39E-8147-BDF8-6475FCD37F1B}"/>
          </ac:spMkLst>
        </pc:spChg>
        <pc:spChg chg="add mod">
          <ac:chgData name="Benoit Raybaud" userId="f84a75b7-b70b-45a3-ac5b-2d9f44c0c8c7" providerId="ADAL" clId="{3875DE18-6D0B-8C4D-A4BB-8FAFC2E1097C}" dt="2019-04-15T04:59:09.515" v="13009" actId="1076"/>
          <ac:spMkLst>
            <pc:docMk/>
            <pc:sldMk cId="1781261728" sldId="306"/>
            <ac:spMk id="18" creationId="{EF15E345-DA05-E245-A9B3-A0507244C886}"/>
          </ac:spMkLst>
        </pc:spChg>
        <pc:spChg chg="add mod">
          <ac:chgData name="Benoit Raybaud" userId="f84a75b7-b70b-45a3-ac5b-2d9f44c0c8c7" providerId="ADAL" clId="{3875DE18-6D0B-8C4D-A4BB-8FAFC2E1097C}" dt="2019-04-15T04:59:09.515" v="13009" actId="1076"/>
          <ac:spMkLst>
            <pc:docMk/>
            <pc:sldMk cId="1781261728" sldId="306"/>
            <ac:spMk id="19" creationId="{01604858-83B7-C845-89E7-A49A8646259E}"/>
          </ac:spMkLst>
        </pc:spChg>
        <pc:spChg chg="add del mod">
          <ac:chgData name="Benoit Raybaud" userId="f84a75b7-b70b-45a3-ac5b-2d9f44c0c8c7" providerId="ADAL" clId="{3875DE18-6D0B-8C4D-A4BB-8FAFC2E1097C}" dt="2019-03-27T15:33:16.441" v="9693"/>
          <ac:spMkLst>
            <pc:docMk/>
            <pc:sldMk cId="1781261728" sldId="306"/>
            <ac:spMk id="19" creationId="{6C92A20B-7430-BA44-A81D-AEA9FCD0AE7E}"/>
          </ac:spMkLst>
        </pc:spChg>
        <pc:spChg chg="add del mod">
          <ac:chgData name="Benoit Raybaud" userId="f84a75b7-b70b-45a3-ac5b-2d9f44c0c8c7" providerId="ADAL" clId="{3875DE18-6D0B-8C4D-A4BB-8FAFC2E1097C}" dt="2019-03-27T15:33:16.441" v="9693"/>
          <ac:spMkLst>
            <pc:docMk/>
            <pc:sldMk cId="1781261728" sldId="306"/>
            <ac:spMk id="20" creationId="{9CC4DF10-8FE0-7246-AEC0-ECA4BA978E30}"/>
          </ac:spMkLst>
        </pc:spChg>
        <pc:spChg chg="add mod">
          <ac:chgData name="Benoit Raybaud" userId="f84a75b7-b70b-45a3-ac5b-2d9f44c0c8c7" providerId="ADAL" clId="{3875DE18-6D0B-8C4D-A4BB-8FAFC2E1097C}" dt="2019-04-15T04:59:09.515" v="13009" actId="1076"/>
          <ac:spMkLst>
            <pc:docMk/>
            <pc:sldMk cId="1781261728" sldId="306"/>
            <ac:spMk id="20" creationId="{E760AB05-97F7-474A-AB43-59AB86547F80}"/>
          </ac:spMkLst>
        </pc:spChg>
        <pc:spChg chg="add mod">
          <ac:chgData name="Benoit Raybaud" userId="f84a75b7-b70b-45a3-ac5b-2d9f44c0c8c7" providerId="ADAL" clId="{3875DE18-6D0B-8C4D-A4BB-8FAFC2E1097C}" dt="2019-04-15T04:59:09.515" v="13009" actId="1076"/>
          <ac:spMkLst>
            <pc:docMk/>
            <pc:sldMk cId="1781261728" sldId="306"/>
            <ac:spMk id="21" creationId="{8975E06A-3848-ED4B-8D5C-D2A29BD0DCE2}"/>
          </ac:spMkLst>
        </pc:spChg>
        <pc:spChg chg="add del mod">
          <ac:chgData name="Benoit Raybaud" userId="f84a75b7-b70b-45a3-ac5b-2d9f44c0c8c7" providerId="ADAL" clId="{3875DE18-6D0B-8C4D-A4BB-8FAFC2E1097C}" dt="2019-03-27T15:28:33.269" v="9635" actId="478"/>
          <ac:spMkLst>
            <pc:docMk/>
            <pc:sldMk cId="1781261728" sldId="306"/>
            <ac:spMk id="21" creationId="{EAFE269A-70E1-8C41-B751-F65EB77D7B83}"/>
          </ac:spMkLst>
        </pc:spChg>
        <pc:spChg chg="add mod">
          <ac:chgData name="Benoit Raybaud" userId="f84a75b7-b70b-45a3-ac5b-2d9f44c0c8c7" providerId="ADAL" clId="{3875DE18-6D0B-8C4D-A4BB-8FAFC2E1097C}" dt="2019-04-15T16:16:21.699" v="13315" actId="1076"/>
          <ac:spMkLst>
            <pc:docMk/>
            <pc:sldMk cId="1781261728" sldId="306"/>
            <ac:spMk id="23" creationId="{7B82B1A0-23E8-884A-A045-BD1961C407E6}"/>
          </ac:spMkLst>
        </pc:spChg>
        <pc:spChg chg="add mod">
          <ac:chgData name="Benoit Raybaud" userId="f84a75b7-b70b-45a3-ac5b-2d9f44c0c8c7" providerId="ADAL" clId="{3875DE18-6D0B-8C4D-A4BB-8FAFC2E1097C}" dt="2019-04-15T16:16:28.919" v="13316" actId="1076"/>
          <ac:spMkLst>
            <pc:docMk/>
            <pc:sldMk cId="1781261728" sldId="306"/>
            <ac:spMk id="24" creationId="{70146C9C-9AAD-164C-9735-FF8F5E3730DD}"/>
          </ac:spMkLst>
        </pc:spChg>
        <pc:spChg chg="add mod">
          <ac:chgData name="Benoit Raybaud" userId="f84a75b7-b70b-45a3-ac5b-2d9f44c0c8c7" providerId="ADAL" clId="{3875DE18-6D0B-8C4D-A4BB-8FAFC2E1097C}" dt="2019-04-15T16:16:32.513" v="13317" actId="1076"/>
          <ac:spMkLst>
            <pc:docMk/>
            <pc:sldMk cId="1781261728" sldId="306"/>
            <ac:spMk id="25" creationId="{444B31C9-292F-BC4F-8D1D-5753CE106AE2}"/>
          </ac:spMkLst>
        </pc:spChg>
        <pc:spChg chg="add mod">
          <ac:chgData name="Benoit Raybaud" userId="f84a75b7-b70b-45a3-ac5b-2d9f44c0c8c7" providerId="ADAL" clId="{3875DE18-6D0B-8C4D-A4BB-8FAFC2E1097C}" dt="2019-04-15T04:59:09.515" v="13009" actId="1076"/>
          <ac:spMkLst>
            <pc:docMk/>
            <pc:sldMk cId="1781261728" sldId="306"/>
            <ac:spMk id="26" creationId="{829BCE8A-C439-984B-8D75-88350CE2A0ED}"/>
          </ac:spMkLst>
        </pc:spChg>
        <pc:spChg chg="add mod">
          <ac:chgData name="Benoit Raybaud" userId="f84a75b7-b70b-45a3-ac5b-2d9f44c0c8c7" providerId="ADAL" clId="{3875DE18-6D0B-8C4D-A4BB-8FAFC2E1097C}" dt="2019-04-15T04:59:29.073" v="13012" actId="1076"/>
          <ac:spMkLst>
            <pc:docMk/>
            <pc:sldMk cId="1781261728" sldId="306"/>
            <ac:spMk id="27" creationId="{9D3958CC-E91F-8742-A3DD-60D6ABEB32DC}"/>
          </ac:spMkLst>
        </pc:spChg>
        <pc:spChg chg="add mod">
          <ac:chgData name="Benoit Raybaud" userId="f84a75b7-b70b-45a3-ac5b-2d9f44c0c8c7" providerId="ADAL" clId="{3875DE18-6D0B-8C4D-A4BB-8FAFC2E1097C}" dt="2019-04-15T04:59:29.073" v="13012" actId="1076"/>
          <ac:spMkLst>
            <pc:docMk/>
            <pc:sldMk cId="1781261728" sldId="306"/>
            <ac:spMk id="31" creationId="{6F18D901-CD3B-7F42-B933-F8890C78CC1A}"/>
          </ac:spMkLst>
        </pc:spChg>
        <pc:spChg chg="add mod">
          <ac:chgData name="Benoit Raybaud" userId="f84a75b7-b70b-45a3-ac5b-2d9f44c0c8c7" providerId="ADAL" clId="{3875DE18-6D0B-8C4D-A4BB-8FAFC2E1097C}" dt="2019-04-15T04:59:29.073" v="13012" actId="1076"/>
          <ac:spMkLst>
            <pc:docMk/>
            <pc:sldMk cId="1781261728" sldId="306"/>
            <ac:spMk id="32" creationId="{E6E2F0EC-05AA-8B40-B742-618621B46660}"/>
          </ac:spMkLst>
        </pc:spChg>
        <pc:spChg chg="add mod">
          <ac:chgData name="Benoit Raybaud" userId="f84a75b7-b70b-45a3-ac5b-2d9f44c0c8c7" providerId="ADAL" clId="{3875DE18-6D0B-8C4D-A4BB-8FAFC2E1097C}" dt="2019-04-15T04:59:29.073" v="13012" actId="1076"/>
          <ac:spMkLst>
            <pc:docMk/>
            <pc:sldMk cId="1781261728" sldId="306"/>
            <ac:spMk id="33" creationId="{34FBE8D6-5C3F-1047-BF03-1973D84AFCB6}"/>
          </ac:spMkLst>
        </pc:spChg>
        <pc:spChg chg="add mod">
          <ac:chgData name="Benoit Raybaud" userId="f84a75b7-b70b-45a3-ac5b-2d9f44c0c8c7" providerId="ADAL" clId="{3875DE18-6D0B-8C4D-A4BB-8FAFC2E1097C}" dt="2019-04-15T16:16:47.335" v="13331" actId="1076"/>
          <ac:spMkLst>
            <pc:docMk/>
            <pc:sldMk cId="1781261728" sldId="306"/>
            <ac:spMk id="34" creationId="{0EF5D0CD-B211-A94D-AA69-2FB2ADDDB20B}"/>
          </ac:spMkLst>
        </pc:spChg>
        <pc:spChg chg="del">
          <ac:chgData name="Benoit Raybaud" userId="f84a75b7-b70b-45a3-ac5b-2d9f44c0c8c7" providerId="ADAL" clId="{3875DE18-6D0B-8C4D-A4BB-8FAFC2E1097C}" dt="2019-03-27T15:20:35.113" v="9558" actId="478"/>
          <ac:spMkLst>
            <pc:docMk/>
            <pc:sldMk cId="1781261728" sldId="306"/>
            <ac:spMk id="351" creationId="{7024B252-66C2-4C9E-9660-BBB8B64FD955}"/>
          </ac:spMkLst>
        </pc:spChg>
        <pc:spChg chg="del">
          <ac:chgData name="Benoit Raybaud" userId="f84a75b7-b70b-45a3-ac5b-2d9f44c0c8c7" providerId="ADAL" clId="{3875DE18-6D0B-8C4D-A4BB-8FAFC2E1097C}" dt="2019-03-27T15:20:35.113" v="9558" actId="478"/>
          <ac:spMkLst>
            <pc:docMk/>
            <pc:sldMk cId="1781261728" sldId="306"/>
            <ac:spMk id="373" creationId="{FE6C311F-7E44-42D8-88BD-6CA13BF27033}"/>
          </ac:spMkLst>
        </pc:spChg>
        <pc:spChg chg="del">
          <ac:chgData name="Benoit Raybaud" userId="f84a75b7-b70b-45a3-ac5b-2d9f44c0c8c7" providerId="ADAL" clId="{3875DE18-6D0B-8C4D-A4BB-8FAFC2E1097C}" dt="2019-03-27T15:20:35.113" v="9558" actId="478"/>
          <ac:spMkLst>
            <pc:docMk/>
            <pc:sldMk cId="1781261728" sldId="306"/>
            <ac:spMk id="374" creationId="{E7B7DB80-0816-49FC-9CFD-F0778945A581}"/>
          </ac:spMkLst>
        </pc:spChg>
        <pc:spChg chg="del">
          <ac:chgData name="Benoit Raybaud" userId="f84a75b7-b70b-45a3-ac5b-2d9f44c0c8c7" providerId="ADAL" clId="{3875DE18-6D0B-8C4D-A4BB-8FAFC2E1097C}" dt="2019-03-27T15:20:35.113" v="9558" actId="478"/>
          <ac:spMkLst>
            <pc:docMk/>
            <pc:sldMk cId="1781261728" sldId="306"/>
            <ac:spMk id="389" creationId="{6DD42D40-E435-4327-A791-36B3DBF4DDE0}"/>
          </ac:spMkLst>
        </pc:spChg>
        <pc:grpChg chg="del">
          <ac:chgData name="Benoit Raybaud" userId="f84a75b7-b70b-45a3-ac5b-2d9f44c0c8c7" providerId="ADAL" clId="{3875DE18-6D0B-8C4D-A4BB-8FAFC2E1097C}" dt="2019-03-27T15:20:33.617" v="9557" actId="478"/>
          <ac:grpSpMkLst>
            <pc:docMk/>
            <pc:sldMk cId="1781261728" sldId="306"/>
            <ac:grpSpMk id="10" creationId="{256446F3-E638-4B4A-9E1C-67C0FBAAC83D}"/>
          </ac:grpSpMkLst>
        </pc:grpChg>
        <pc:grpChg chg="del">
          <ac:chgData name="Benoit Raybaud" userId="f84a75b7-b70b-45a3-ac5b-2d9f44c0c8c7" providerId="ADAL" clId="{3875DE18-6D0B-8C4D-A4BB-8FAFC2E1097C}" dt="2019-03-27T15:20:36.069" v="9559" actId="478"/>
          <ac:grpSpMkLst>
            <pc:docMk/>
            <pc:sldMk cId="1781261728" sldId="306"/>
            <ac:grpSpMk id="333" creationId="{B2D046BE-EA5D-457F-9C66-2ADA34E659E3}"/>
          </ac:grpSpMkLst>
        </pc:grpChg>
        <pc:graphicFrameChg chg="add del mod modGraphic">
          <ac:chgData name="Benoit Raybaud" userId="f84a75b7-b70b-45a3-ac5b-2d9f44c0c8c7" providerId="ADAL" clId="{3875DE18-6D0B-8C4D-A4BB-8FAFC2E1097C}" dt="2019-03-27T15:26:29.829" v="9585" actId="478"/>
          <ac:graphicFrameMkLst>
            <pc:docMk/>
            <pc:sldMk cId="1781261728" sldId="306"/>
            <ac:graphicFrameMk id="16" creationId="{15764ECA-FFA7-E049-90D2-860ACF6C14C3}"/>
          </ac:graphicFrameMkLst>
        </pc:graphicFrameChg>
        <pc:picChg chg="add mod">
          <ac:chgData name="Benoit Raybaud" userId="f84a75b7-b70b-45a3-ac5b-2d9f44c0c8c7" providerId="ADAL" clId="{3875DE18-6D0B-8C4D-A4BB-8FAFC2E1097C}" dt="2019-04-15T04:57:11.582" v="12960" actId="1036"/>
          <ac:picMkLst>
            <pc:docMk/>
            <pc:sldMk cId="1781261728" sldId="306"/>
            <ac:picMk id="9" creationId="{DB56AD67-E792-4442-9596-98449D068BD6}"/>
          </ac:picMkLst>
        </pc:picChg>
        <pc:picChg chg="add mod">
          <ac:chgData name="Benoit Raybaud" userId="f84a75b7-b70b-45a3-ac5b-2d9f44c0c8c7" providerId="ADAL" clId="{3875DE18-6D0B-8C4D-A4BB-8FAFC2E1097C}" dt="2019-04-15T04:57:11.582" v="12960" actId="1036"/>
          <ac:picMkLst>
            <pc:docMk/>
            <pc:sldMk cId="1781261728" sldId="306"/>
            <ac:picMk id="10" creationId="{9604F380-64E3-3245-A0CF-08DBC67D95EA}"/>
          </ac:picMkLst>
        </pc:picChg>
        <pc:picChg chg="add del mod">
          <ac:chgData name="Benoit Raybaud" userId="f84a75b7-b70b-45a3-ac5b-2d9f44c0c8c7" providerId="ADAL" clId="{3875DE18-6D0B-8C4D-A4BB-8FAFC2E1097C}" dt="2019-03-27T15:40:47.436" v="9868" actId="478"/>
          <ac:picMkLst>
            <pc:docMk/>
            <pc:sldMk cId="1781261728" sldId="306"/>
            <ac:picMk id="26" creationId="{78B43C9E-73B8-AB40-A8C6-DCE47C1F5EFC}"/>
          </ac:picMkLst>
        </pc:picChg>
        <pc:picChg chg="add del mod">
          <ac:chgData name="Benoit Raybaud" userId="f84a75b7-b70b-45a3-ac5b-2d9f44c0c8c7" providerId="ADAL" clId="{3875DE18-6D0B-8C4D-A4BB-8FAFC2E1097C}" dt="2019-03-27T15:41:39.823" v="9872" actId="478"/>
          <ac:picMkLst>
            <pc:docMk/>
            <pc:sldMk cId="1781261728" sldId="306"/>
            <ac:picMk id="27" creationId="{988913E5-8BDA-5D49-BE81-E7E70774D753}"/>
          </ac:picMkLst>
        </pc:picChg>
        <pc:picChg chg="add mod">
          <ac:chgData name="Benoit Raybaud" userId="f84a75b7-b70b-45a3-ac5b-2d9f44c0c8c7" providerId="ADAL" clId="{3875DE18-6D0B-8C4D-A4BB-8FAFC2E1097C}" dt="2019-04-15T04:57:33.591" v="12984" actId="1036"/>
          <ac:picMkLst>
            <pc:docMk/>
            <pc:sldMk cId="1781261728" sldId="306"/>
            <ac:picMk id="28" creationId="{ECFA9524-48EA-BC47-854F-1D9155AF518D}"/>
          </ac:picMkLst>
        </pc:picChg>
        <pc:picChg chg="add mod">
          <ac:chgData name="Benoit Raybaud" userId="f84a75b7-b70b-45a3-ac5b-2d9f44c0c8c7" providerId="ADAL" clId="{3875DE18-6D0B-8C4D-A4BB-8FAFC2E1097C}" dt="2019-04-15T04:57:33.591" v="12984" actId="1036"/>
          <ac:picMkLst>
            <pc:docMk/>
            <pc:sldMk cId="1781261728" sldId="306"/>
            <ac:picMk id="29" creationId="{4BD75550-B8CE-4140-82BA-7006AF83AAFF}"/>
          </ac:picMkLst>
        </pc:picChg>
        <pc:picChg chg="add mod">
          <ac:chgData name="Benoit Raybaud" userId="f84a75b7-b70b-45a3-ac5b-2d9f44c0c8c7" providerId="ADAL" clId="{3875DE18-6D0B-8C4D-A4BB-8FAFC2E1097C}" dt="2019-04-15T04:57:33.591" v="12984" actId="1036"/>
          <ac:picMkLst>
            <pc:docMk/>
            <pc:sldMk cId="1781261728" sldId="306"/>
            <ac:picMk id="30" creationId="{710F3A9C-A05F-B54E-972F-FA09A28D1214}"/>
          </ac:picMkLst>
        </pc:picChg>
        <pc:cxnChg chg="add mod">
          <ac:chgData name="Benoit Raybaud" userId="f84a75b7-b70b-45a3-ac5b-2d9f44c0c8c7" providerId="ADAL" clId="{3875DE18-6D0B-8C4D-A4BB-8FAFC2E1097C}" dt="2019-03-27T15:28:19.642" v="9633" actId="1076"/>
          <ac:cxnSpMkLst>
            <pc:docMk/>
            <pc:sldMk cId="1781261728" sldId="306"/>
            <ac:cxnSpMk id="22" creationId="{29339599-FE1A-0E46-99C1-574B9283C043}"/>
          </ac:cxnSpMkLst>
        </pc:cxnChg>
      </pc:sldChg>
      <pc:sldChg chg="addSp delSp modSp add del">
        <pc:chgData name="Benoit Raybaud" userId="f84a75b7-b70b-45a3-ac5b-2d9f44c0c8c7" providerId="ADAL" clId="{3875DE18-6D0B-8C4D-A4BB-8FAFC2E1097C}" dt="2019-04-15T04:58:46.150" v="13007" actId="2696"/>
        <pc:sldMkLst>
          <pc:docMk/>
          <pc:sldMk cId="1249441144" sldId="308"/>
        </pc:sldMkLst>
        <pc:spChg chg="mod">
          <ac:chgData name="Benoit Raybaud" userId="f84a75b7-b70b-45a3-ac5b-2d9f44c0c8c7" providerId="ADAL" clId="{3875DE18-6D0B-8C4D-A4BB-8FAFC2E1097C}" dt="2019-04-03T20:57:22.218" v="11752" actId="20577"/>
          <ac:spMkLst>
            <pc:docMk/>
            <pc:sldMk cId="1249441144" sldId="308"/>
            <ac:spMk id="3" creationId="{00000000-0000-0000-0000-000000000000}"/>
          </ac:spMkLst>
        </pc:spChg>
        <pc:spChg chg="add mod">
          <ac:chgData name="Benoit Raybaud" userId="f84a75b7-b70b-45a3-ac5b-2d9f44c0c8c7" providerId="ADAL" clId="{3875DE18-6D0B-8C4D-A4BB-8FAFC2E1097C}" dt="2019-04-15T04:57:52.041" v="12997" actId="1036"/>
          <ac:spMkLst>
            <pc:docMk/>
            <pc:sldMk cId="1249441144" sldId="308"/>
            <ac:spMk id="12" creationId="{D99849F6-78FF-A344-8AEF-62D189FF556E}"/>
          </ac:spMkLst>
        </pc:spChg>
        <pc:spChg chg="add mod">
          <ac:chgData name="Benoit Raybaud" userId="f84a75b7-b70b-45a3-ac5b-2d9f44c0c8c7" providerId="ADAL" clId="{3875DE18-6D0B-8C4D-A4BB-8FAFC2E1097C}" dt="2019-04-15T04:57:52.041" v="12997" actId="1036"/>
          <ac:spMkLst>
            <pc:docMk/>
            <pc:sldMk cId="1249441144" sldId="308"/>
            <ac:spMk id="13" creationId="{570B3407-DCF8-2E4C-B73B-569622892430}"/>
          </ac:spMkLst>
        </pc:spChg>
        <pc:spChg chg="add mod">
          <ac:chgData name="Benoit Raybaud" userId="f84a75b7-b70b-45a3-ac5b-2d9f44c0c8c7" providerId="ADAL" clId="{3875DE18-6D0B-8C4D-A4BB-8FAFC2E1097C}" dt="2019-04-15T04:57:52.041" v="12997" actId="1036"/>
          <ac:spMkLst>
            <pc:docMk/>
            <pc:sldMk cId="1249441144" sldId="308"/>
            <ac:spMk id="14" creationId="{64CFD291-E8D6-E348-9AED-EB4B0DB5981F}"/>
          </ac:spMkLst>
        </pc:spChg>
        <pc:spChg chg="add">
          <ac:chgData name="Benoit Raybaud" userId="f84a75b7-b70b-45a3-ac5b-2d9f44c0c8c7" providerId="ADAL" clId="{3875DE18-6D0B-8C4D-A4BB-8FAFC2E1097C}" dt="2019-04-15T04:57:45.237" v="12986"/>
          <ac:spMkLst>
            <pc:docMk/>
            <pc:sldMk cId="1249441144" sldId="308"/>
            <ac:spMk id="17" creationId="{FD672176-0D01-DB4E-B53D-59434F08BE82}"/>
          </ac:spMkLst>
        </pc:spChg>
        <pc:spChg chg="add">
          <ac:chgData name="Benoit Raybaud" userId="f84a75b7-b70b-45a3-ac5b-2d9f44c0c8c7" providerId="ADAL" clId="{3875DE18-6D0B-8C4D-A4BB-8FAFC2E1097C}" dt="2019-04-15T04:57:45.237" v="12986"/>
          <ac:spMkLst>
            <pc:docMk/>
            <pc:sldMk cId="1249441144" sldId="308"/>
            <ac:spMk id="18" creationId="{54766050-8B46-1447-B4AF-BA0354863009}"/>
          </ac:spMkLst>
        </pc:spChg>
        <pc:spChg chg="mod">
          <ac:chgData name="Benoit Raybaud" userId="f84a75b7-b70b-45a3-ac5b-2d9f44c0c8c7" providerId="ADAL" clId="{3875DE18-6D0B-8C4D-A4BB-8FAFC2E1097C}" dt="2019-04-15T04:57:52.041" v="12997" actId="1036"/>
          <ac:spMkLst>
            <pc:docMk/>
            <pc:sldMk cId="1249441144" sldId="308"/>
            <ac:spMk id="23" creationId="{7B82B1A0-23E8-884A-A045-BD1961C407E6}"/>
          </ac:spMkLst>
        </pc:spChg>
        <pc:spChg chg="mod">
          <ac:chgData name="Benoit Raybaud" userId="f84a75b7-b70b-45a3-ac5b-2d9f44c0c8c7" providerId="ADAL" clId="{3875DE18-6D0B-8C4D-A4BB-8FAFC2E1097C}" dt="2019-04-15T04:57:52.041" v="12997" actId="1036"/>
          <ac:spMkLst>
            <pc:docMk/>
            <pc:sldMk cId="1249441144" sldId="308"/>
            <ac:spMk id="24" creationId="{70146C9C-9AAD-164C-9735-FF8F5E3730DD}"/>
          </ac:spMkLst>
        </pc:spChg>
        <pc:spChg chg="mod">
          <ac:chgData name="Benoit Raybaud" userId="f84a75b7-b70b-45a3-ac5b-2d9f44c0c8c7" providerId="ADAL" clId="{3875DE18-6D0B-8C4D-A4BB-8FAFC2E1097C}" dt="2019-04-15T04:57:52.041" v="12997" actId="1036"/>
          <ac:spMkLst>
            <pc:docMk/>
            <pc:sldMk cId="1249441144" sldId="308"/>
            <ac:spMk id="25" creationId="{444B31C9-292F-BC4F-8D1D-5753CE106AE2}"/>
          </ac:spMkLst>
        </pc:spChg>
        <pc:picChg chg="del">
          <ac:chgData name="Benoit Raybaud" userId="f84a75b7-b70b-45a3-ac5b-2d9f44c0c8c7" providerId="ADAL" clId="{3875DE18-6D0B-8C4D-A4BB-8FAFC2E1097C}" dt="2019-04-15T04:57:44.757" v="12985" actId="478"/>
          <ac:picMkLst>
            <pc:docMk/>
            <pc:sldMk cId="1249441144" sldId="308"/>
            <ac:picMk id="9" creationId="{DB56AD67-E792-4442-9596-98449D068BD6}"/>
          </ac:picMkLst>
        </pc:picChg>
        <pc:picChg chg="del">
          <ac:chgData name="Benoit Raybaud" userId="f84a75b7-b70b-45a3-ac5b-2d9f44c0c8c7" providerId="ADAL" clId="{3875DE18-6D0B-8C4D-A4BB-8FAFC2E1097C}" dt="2019-04-15T04:57:44.757" v="12985" actId="478"/>
          <ac:picMkLst>
            <pc:docMk/>
            <pc:sldMk cId="1249441144" sldId="308"/>
            <ac:picMk id="10" creationId="{9604F380-64E3-3245-A0CF-08DBC67D95EA}"/>
          </ac:picMkLst>
        </pc:picChg>
        <pc:picChg chg="add">
          <ac:chgData name="Benoit Raybaud" userId="f84a75b7-b70b-45a3-ac5b-2d9f44c0c8c7" providerId="ADAL" clId="{3875DE18-6D0B-8C4D-A4BB-8FAFC2E1097C}" dt="2019-04-15T04:57:45.237" v="12986"/>
          <ac:picMkLst>
            <pc:docMk/>
            <pc:sldMk cId="1249441144" sldId="308"/>
            <ac:picMk id="15" creationId="{AB68EC29-3AB5-CF4D-BDAF-8D2C443BD28D}"/>
          </ac:picMkLst>
        </pc:picChg>
        <pc:picChg chg="add">
          <ac:chgData name="Benoit Raybaud" userId="f84a75b7-b70b-45a3-ac5b-2d9f44c0c8c7" providerId="ADAL" clId="{3875DE18-6D0B-8C4D-A4BB-8FAFC2E1097C}" dt="2019-04-15T04:57:45.237" v="12986"/>
          <ac:picMkLst>
            <pc:docMk/>
            <pc:sldMk cId="1249441144" sldId="308"/>
            <ac:picMk id="16" creationId="{0FBE674E-54C1-1C47-B75A-9ABC8EB72F3A}"/>
          </ac:picMkLst>
        </pc:picChg>
        <pc:picChg chg="mod">
          <ac:chgData name="Benoit Raybaud" userId="f84a75b7-b70b-45a3-ac5b-2d9f44c0c8c7" providerId="ADAL" clId="{3875DE18-6D0B-8C4D-A4BB-8FAFC2E1097C}" dt="2019-04-15T04:57:52.041" v="12997" actId="1036"/>
          <ac:picMkLst>
            <pc:docMk/>
            <pc:sldMk cId="1249441144" sldId="308"/>
            <ac:picMk id="28" creationId="{ECFA9524-48EA-BC47-854F-1D9155AF518D}"/>
          </ac:picMkLst>
        </pc:picChg>
        <pc:picChg chg="mod">
          <ac:chgData name="Benoit Raybaud" userId="f84a75b7-b70b-45a3-ac5b-2d9f44c0c8c7" providerId="ADAL" clId="{3875DE18-6D0B-8C4D-A4BB-8FAFC2E1097C}" dt="2019-04-15T04:57:52.041" v="12997" actId="1036"/>
          <ac:picMkLst>
            <pc:docMk/>
            <pc:sldMk cId="1249441144" sldId="308"/>
            <ac:picMk id="29" creationId="{4BD75550-B8CE-4140-82BA-7006AF83AAFF}"/>
          </ac:picMkLst>
        </pc:picChg>
        <pc:picChg chg="mod">
          <ac:chgData name="Benoit Raybaud" userId="f84a75b7-b70b-45a3-ac5b-2d9f44c0c8c7" providerId="ADAL" clId="{3875DE18-6D0B-8C4D-A4BB-8FAFC2E1097C}" dt="2019-04-15T04:57:52.041" v="12997" actId="1036"/>
          <ac:picMkLst>
            <pc:docMk/>
            <pc:sldMk cId="1249441144" sldId="308"/>
            <ac:picMk id="30" creationId="{710F3A9C-A05F-B54E-972F-FA09A28D1214}"/>
          </ac:picMkLst>
        </pc:picChg>
      </pc:sldChg>
      <pc:sldChg chg="addSp modSp add del">
        <pc:chgData name="Benoit Raybaud" userId="f84a75b7-b70b-45a3-ac5b-2d9f44c0c8c7" providerId="ADAL" clId="{3875DE18-6D0B-8C4D-A4BB-8FAFC2E1097C}" dt="2019-04-15T04:59:52.623" v="13014" actId="2696"/>
        <pc:sldMkLst>
          <pc:docMk/>
          <pc:sldMk cId="3678609445" sldId="309"/>
        </pc:sldMkLst>
        <pc:spChg chg="add mod">
          <ac:chgData name="Benoit Raybaud" userId="f84a75b7-b70b-45a3-ac5b-2d9f44c0c8c7" providerId="ADAL" clId="{3875DE18-6D0B-8C4D-A4BB-8FAFC2E1097C}" dt="2019-03-27T15:44:57.598" v="9944" actId="171"/>
          <ac:spMkLst>
            <pc:docMk/>
            <pc:sldMk cId="3678609445" sldId="309"/>
            <ac:spMk id="2" creationId="{54574289-18C4-A948-B710-DE4F3C76F1CE}"/>
          </ac:spMkLst>
        </pc:spChg>
        <pc:spChg chg="mod">
          <ac:chgData name="Benoit Raybaud" userId="f84a75b7-b70b-45a3-ac5b-2d9f44c0c8c7" providerId="ADAL" clId="{3875DE18-6D0B-8C4D-A4BB-8FAFC2E1097C}" dt="2019-04-03T20:57:24.864" v="11753" actId="20577"/>
          <ac:spMkLst>
            <pc:docMk/>
            <pc:sldMk cId="3678609445" sldId="309"/>
            <ac:spMk id="3" creationId="{00000000-0000-0000-0000-000000000000}"/>
          </ac:spMkLst>
        </pc:spChg>
        <pc:spChg chg="mod">
          <ac:chgData name="Benoit Raybaud" userId="f84a75b7-b70b-45a3-ac5b-2d9f44c0c8c7" providerId="ADAL" clId="{3875DE18-6D0B-8C4D-A4BB-8FAFC2E1097C}" dt="2019-03-27T15:43:35.239" v="9904" actId="1076"/>
          <ac:spMkLst>
            <pc:docMk/>
            <pc:sldMk cId="3678609445" sldId="309"/>
            <ac:spMk id="12" creationId="{D99849F6-78FF-A344-8AEF-62D189FF556E}"/>
          </ac:spMkLst>
        </pc:spChg>
        <pc:spChg chg="mod">
          <ac:chgData name="Benoit Raybaud" userId="f84a75b7-b70b-45a3-ac5b-2d9f44c0c8c7" providerId="ADAL" clId="{3875DE18-6D0B-8C4D-A4BB-8FAFC2E1097C}" dt="2019-03-27T15:43:33.247" v="9903" actId="1076"/>
          <ac:spMkLst>
            <pc:docMk/>
            <pc:sldMk cId="3678609445" sldId="309"/>
            <ac:spMk id="13" creationId="{570B3407-DCF8-2E4C-B73B-569622892430}"/>
          </ac:spMkLst>
        </pc:spChg>
        <pc:spChg chg="mod">
          <ac:chgData name="Benoit Raybaud" userId="f84a75b7-b70b-45a3-ac5b-2d9f44c0c8c7" providerId="ADAL" clId="{3875DE18-6D0B-8C4D-A4BB-8FAFC2E1097C}" dt="2019-03-27T15:43:37.703" v="9905" actId="1076"/>
          <ac:spMkLst>
            <pc:docMk/>
            <pc:sldMk cId="3678609445" sldId="309"/>
            <ac:spMk id="14" creationId="{64CFD291-E8D6-E348-9AED-EB4B0DB5981F}"/>
          </ac:spMkLst>
        </pc:spChg>
        <pc:spChg chg="add mod">
          <ac:chgData name="Benoit Raybaud" userId="f84a75b7-b70b-45a3-ac5b-2d9f44c0c8c7" providerId="ADAL" clId="{3875DE18-6D0B-8C4D-A4BB-8FAFC2E1097C}" dt="2019-03-27T15:43:45.056" v="9907" actId="1076"/>
          <ac:spMkLst>
            <pc:docMk/>
            <pc:sldMk cId="3678609445" sldId="309"/>
            <ac:spMk id="15" creationId="{04E8E68A-A430-7542-8AE5-406974C4716C}"/>
          </ac:spMkLst>
        </pc:spChg>
        <pc:spChg chg="add mod">
          <ac:chgData name="Benoit Raybaud" userId="f84a75b7-b70b-45a3-ac5b-2d9f44c0c8c7" providerId="ADAL" clId="{3875DE18-6D0B-8C4D-A4BB-8FAFC2E1097C}" dt="2019-03-27T15:43:45.056" v="9907" actId="1076"/>
          <ac:spMkLst>
            <pc:docMk/>
            <pc:sldMk cId="3678609445" sldId="309"/>
            <ac:spMk id="16" creationId="{4B5412AF-BCA7-B64E-AFD1-B771F93B2388}"/>
          </ac:spMkLst>
        </pc:spChg>
        <pc:spChg chg="add mod">
          <ac:chgData name="Benoit Raybaud" userId="f84a75b7-b70b-45a3-ac5b-2d9f44c0c8c7" providerId="ADAL" clId="{3875DE18-6D0B-8C4D-A4BB-8FAFC2E1097C}" dt="2019-03-27T15:43:45.056" v="9907" actId="1076"/>
          <ac:spMkLst>
            <pc:docMk/>
            <pc:sldMk cId="3678609445" sldId="309"/>
            <ac:spMk id="17" creationId="{0F2C0876-BBA5-7E46-B80F-02A41091C7E0}"/>
          </ac:spMkLst>
        </pc:spChg>
        <pc:spChg chg="add mod">
          <ac:chgData name="Benoit Raybaud" userId="f84a75b7-b70b-45a3-ac5b-2d9f44c0c8c7" providerId="ADAL" clId="{3875DE18-6D0B-8C4D-A4BB-8FAFC2E1097C}" dt="2019-03-27T15:43:45.056" v="9907" actId="1076"/>
          <ac:spMkLst>
            <pc:docMk/>
            <pc:sldMk cId="3678609445" sldId="309"/>
            <ac:spMk id="18" creationId="{36A56DB6-580A-6A46-95C7-2675987933F6}"/>
          </ac:spMkLst>
        </pc:spChg>
        <pc:spChg chg="add mod">
          <ac:chgData name="Benoit Raybaud" userId="f84a75b7-b70b-45a3-ac5b-2d9f44c0c8c7" providerId="ADAL" clId="{3875DE18-6D0B-8C4D-A4BB-8FAFC2E1097C}" dt="2019-03-27T15:43:57.952" v="9926" actId="1076"/>
          <ac:spMkLst>
            <pc:docMk/>
            <pc:sldMk cId="3678609445" sldId="309"/>
            <ac:spMk id="19" creationId="{4138D2BA-7BF6-5D42-BD6B-D2F21CFA0C0B}"/>
          </ac:spMkLst>
        </pc:spChg>
        <pc:spChg chg="add">
          <ac:chgData name="Benoit Raybaud" userId="f84a75b7-b70b-45a3-ac5b-2d9f44c0c8c7" providerId="ADAL" clId="{3875DE18-6D0B-8C4D-A4BB-8FAFC2E1097C}" dt="2019-03-27T15:44:21.940" v="9927"/>
          <ac:spMkLst>
            <pc:docMk/>
            <pc:sldMk cId="3678609445" sldId="309"/>
            <ac:spMk id="20" creationId="{587A8A21-901D-F544-9FFA-2A29E74DC498}"/>
          </ac:spMkLst>
        </pc:spChg>
        <pc:spChg chg="add">
          <ac:chgData name="Benoit Raybaud" userId="f84a75b7-b70b-45a3-ac5b-2d9f44c0c8c7" providerId="ADAL" clId="{3875DE18-6D0B-8C4D-A4BB-8FAFC2E1097C}" dt="2019-03-27T15:44:21.940" v="9927"/>
          <ac:spMkLst>
            <pc:docMk/>
            <pc:sldMk cId="3678609445" sldId="309"/>
            <ac:spMk id="21" creationId="{F9257A08-1CAC-8F4E-8236-8C9F526A1DC2}"/>
          </ac:spMkLst>
        </pc:spChg>
        <pc:spChg chg="add">
          <ac:chgData name="Benoit Raybaud" userId="f84a75b7-b70b-45a3-ac5b-2d9f44c0c8c7" providerId="ADAL" clId="{3875DE18-6D0B-8C4D-A4BB-8FAFC2E1097C}" dt="2019-03-27T15:44:21.940" v="9927"/>
          <ac:spMkLst>
            <pc:docMk/>
            <pc:sldMk cId="3678609445" sldId="309"/>
            <ac:spMk id="26" creationId="{030D2FD5-A2E7-6D41-8745-ED5A4F5B9316}"/>
          </ac:spMkLst>
        </pc:spChg>
        <pc:spChg chg="add mod">
          <ac:chgData name="Benoit Raybaud" userId="f84a75b7-b70b-45a3-ac5b-2d9f44c0c8c7" providerId="ADAL" clId="{3875DE18-6D0B-8C4D-A4BB-8FAFC2E1097C}" dt="2019-03-27T15:46:29.226" v="9963" actId="1037"/>
          <ac:spMkLst>
            <pc:docMk/>
            <pc:sldMk cId="3678609445" sldId="309"/>
            <ac:spMk id="27" creationId="{4E4B8E7D-B6AE-0047-9120-CBD58D4F7095}"/>
          </ac:spMkLst>
        </pc:spChg>
        <pc:spChg chg="add mod">
          <ac:chgData name="Benoit Raybaud" userId="f84a75b7-b70b-45a3-ac5b-2d9f44c0c8c7" providerId="ADAL" clId="{3875DE18-6D0B-8C4D-A4BB-8FAFC2E1097C}" dt="2019-03-27T15:52:28.081" v="10040" actId="403"/>
          <ac:spMkLst>
            <pc:docMk/>
            <pc:sldMk cId="3678609445" sldId="309"/>
            <ac:spMk id="31" creationId="{58FA03AB-5C0B-9942-930B-FF971D059AF9}"/>
          </ac:spMkLst>
        </pc:spChg>
      </pc:sldChg>
      <pc:sldChg chg="addSp delSp modSp add delAnim modAnim modNotesTx">
        <pc:chgData name="Benoit Raybaud" userId="f84a75b7-b70b-45a3-ac5b-2d9f44c0c8c7" providerId="ADAL" clId="{3875DE18-6D0B-8C4D-A4BB-8FAFC2E1097C}" dt="2019-04-15T16:23:21.804" v="13430" actId="20577"/>
        <pc:sldMkLst>
          <pc:docMk/>
          <pc:sldMk cId="1067149169" sldId="311"/>
        </pc:sldMkLst>
        <pc:spChg chg="mod">
          <ac:chgData name="Benoit Raybaud" userId="f84a75b7-b70b-45a3-ac5b-2d9f44c0c8c7" providerId="ADAL" clId="{3875DE18-6D0B-8C4D-A4BB-8FAFC2E1097C}" dt="2019-04-15T16:17:58.488" v="13344" actId="164"/>
          <ac:spMkLst>
            <pc:docMk/>
            <pc:sldMk cId="1067149169" sldId="311"/>
            <ac:spMk id="2" creationId="{54574289-18C4-A948-B710-DE4F3C76F1CE}"/>
          </ac:spMkLst>
        </pc:spChg>
        <pc:spChg chg="mod">
          <ac:chgData name="Benoit Raybaud" userId="f84a75b7-b70b-45a3-ac5b-2d9f44c0c8c7" providerId="ADAL" clId="{3875DE18-6D0B-8C4D-A4BB-8FAFC2E1097C}" dt="2019-04-15T05:00:16.695" v="13020" actId="1076"/>
          <ac:spMkLst>
            <pc:docMk/>
            <pc:sldMk cId="1067149169" sldId="311"/>
            <ac:spMk id="3" creationId="{00000000-0000-0000-0000-000000000000}"/>
          </ac:spMkLst>
        </pc:spChg>
        <pc:spChg chg="mod">
          <ac:chgData name="Benoit Raybaud" userId="f84a75b7-b70b-45a3-ac5b-2d9f44c0c8c7" providerId="ADAL" clId="{3875DE18-6D0B-8C4D-A4BB-8FAFC2E1097C}" dt="2019-04-15T16:17:58.488" v="13344" actId="164"/>
          <ac:spMkLst>
            <pc:docMk/>
            <pc:sldMk cId="1067149169" sldId="311"/>
            <ac:spMk id="12" creationId="{D99849F6-78FF-A344-8AEF-62D189FF556E}"/>
          </ac:spMkLst>
        </pc:spChg>
        <pc:spChg chg="mod">
          <ac:chgData name="Benoit Raybaud" userId="f84a75b7-b70b-45a3-ac5b-2d9f44c0c8c7" providerId="ADAL" clId="{3875DE18-6D0B-8C4D-A4BB-8FAFC2E1097C}" dt="2019-04-15T16:17:58.488" v="13344" actId="164"/>
          <ac:spMkLst>
            <pc:docMk/>
            <pc:sldMk cId="1067149169" sldId="311"/>
            <ac:spMk id="13" creationId="{570B3407-DCF8-2E4C-B73B-569622892430}"/>
          </ac:spMkLst>
        </pc:spChg>
        <pc:spChg chg="mod">
          <ac:chgData name="Benoit Raybaud" userId="f84a75b7-b70b-45a3-ac5b-2d9f44c0c8c7" providerId="ADAL" clId="{3875DE18-6D0B-8C4D-A4BB-8FAFC2E1097C}" dt="2019-04-15T16:17:58.488" v="13344" actId="164"/>
          <ac:spMkLst>
            <pc:docMk/>
            <pc:sldMk cId="1067149169" sldId="311"/>
            <ac:spMk id="14" creationId="{64CFD291-E8D6-E348-9AED-EB4B0DB5981F}"/>
          </ac:spMkLst>
        </pc:spChg>
        <pc:spChg chg="del">
          <ac:chgData name="Benoit Raybaud" userId="f84a75b7-b70b-45a3-ac5b-2d9f44c0c8c7" providerId="ADAL" clId="{3875DE18-6D0B-8C4D-A4BB-8FAFC2E1097C}" dt="2019-04-15T05:00:18.852" v="13021" actId="478"/>
          <ac:spMkLst>
            <pc:docMk/>
            <pc:sldMk cId="1067149169" sldId="311"/>
            <ac:spMk id="15" creationId="{04E8E68A-A430-7542-8AE5-406974C4716C}"/>
          </ac:spMkLst>
        </pc:spChg>
        <pc:spChg chg="del">
          <ac:chgData name="Benoit Raybaud" userId="f84a75b7-b70b-45a3-ac5b-2d9f44c0c8c7" providerId="ADAL" clId="{3875DE18-6D0B-8C4D-A4BB-8FAFC2E1097C}" dt="2019-04-15T05:00:18.852" v="13021" actId="478"/>
          <ac:spMkLst>
            <pc:docMk/>
            <pc:sldMk cId="1067149169" sldId="311"/>
            <ac:spMk id="16" creationId="{4B5412AF-BCA7-B64E-AFD1-B771F93B2388}"/>
          </ac:spMkLst>
        </pc:spChg>
        <pc:spChg chg="del">
          <ac:chgData name="Benoit Raybaud" userId="f84a75b7-b70b-45a3-ac5b-2d9f44c0c8c7" providerId="ADAL" clId="{3875DE18-6D0B-8C4D-A4BB-8FAFC2E1097C}" dt="2019-04-15T05:00:18.852" v="13021" actId="478"/>
          <ac:spMkLst>
            <pc:docMk/>
            <pc:sldMk cId="1067149169" sldId="311"/>
            <ac:spMk id="17" creationId="{0F2C0876-BBA5-7E46-B80F-02A41091C7E0}"/>
          </ac:spMkLst>
        </pc:spChg>
        <pc:spChg chg="del">
          <ac:chgData name="Benoit Raybaud" userId="f84a75b7-b70b-45a3-ac5b-2d9f44c0c8c7" providerId="ADAL" clId="{3875DE18-6D0B-8C4D-A4BB-8FAFC2E1097C}" dt="2019-04-15T05:00:18.852" v="13021" actId="478"/>
          <ac:spMkLst>
            <pc:docMk/>
            <pc:sldMk cId="1067149169" sldId="311"/>
            <ac:spMk id="18" creationId="{36A56DB6-580A-6A46-95C7-2675987933F6}"/>
          </ac:spMkLst>
        </pc:spChg>
        <pc:spChg chg="del">
          <ac:chgData name="Benoit Raybaud" userId="f84a75b7-b70b-45a3-ac5b-2d9f44c0c8c7" providerId="ADAL" clId="{3875DE18-6D0B-8C4D-A4BB-8FAFC2E1097C}" dt="2019-04-15T05:00:18.852" v="13021" actId="478"/>
          <ac:spMkLst>
            <pc:docMk/>
            <pc:sldMk cId="1067149169" sldId="311"/>
            <ac:spMk id="19" creationId="{4138D2BA-7BF6-5D42-BD6B-D2F21CFA0C0B}"/>
          </ac:spMkLst>
        </pc:spChg>
        <pc:spChg chg="del">
          <ac:chgData name="Benoit Raybaud" userId="f84a75b7-b70b-45a3-ac5b-2d9f44c0c8c7" providerId="ADAL" clId="{3875DE18-6D0B-8C4D-A4BB-8FAFC2E1097C}" dt="2019-04-15T05:00:13.139" v="13017" actId="478"/>
          <ac:spMkLst>
            <pc:docMk/>
            <pc:sldMk cId="1067149169" sldId="311"/>
            <ac:spMk id="20" creationId="{587A8A21-901D-F544-9FFA-2A29E74DC498}"/>
          </ac:spMkLst>
        </pc:spChg>
        <pc:spChg chg="del">
          <ac:chgData name="Benoit Raybaud" userId="f84a75b7-b70b-45a3-ac5b-2d9f44c0c8c7" providerId="ADAL" clId="{3875DE18-6D0B-8C4D-A4BB-8FAFC2E1097C}" dt="2019-04-15T05:00:13.139" v="13017" actId="478"/>
          <ac:spMkLst>
            <pc:docMk/>
            <pc:sldMk cId="1067149169" sldId="311"/>
            <ac:spMk id="21" creationId="{F9257A08-1CAC-8F4E-8236-8C9F526A1DC2}"/>
          </ac:spMkLst>
        </pc:spChg>
        <pc:spChg chg="del">
          <ac:chgData name="Benoit Raybaud" userId="f84a75b7-b70b-45a3-ac5b-2d9f44c0c8c7" providerId="ADAL" clId="{3875DE18-6D0B-8C4D-A4BB-8FAFC2E1097C}" dt="2019-04-15T05:00:13.139" v="13017" actId="478"/>
          <ac:spMkLst>
            <pc:docMk/>
            <pc:sldMk cId="1067149169" sldId="311"/>
            <ac:spMk id="23" creationId="{7B82B1A0-23E8-884A-A045-BD1961C407E6}"/>
          </ac:spMkLst>
        </pc:spChg>
        <pc:spChg chg="del">
          <ac:chgData name="Benoit Raybaud" userId="f84a75b7-b70b-45a3-ac5b-2d9f44c0c8c7" providerId="ADAL" clId="{3875DE18-6D0B-8C4D-A4BB-8FAFC2E1097C}" dt="2019-04-15T05:00:13.139" v="13017" actId="478"/>
          <ac:spMkLst>
            <pc:docMk/>
            <pc:sldMk cId="1067149169" sldId="311"/>
            <ac:spMk id="24" creationId="{70146C9C-9AAD-164C-9735-FF8F5E3730DD}"/>
          </ac:spMkLst>
        </pc:spChg>
        <pc:spChg chg="del">
          <ac:chgData name="Benoit Raybaud" userId="f84a75b7-b70b-45a3-ac5b-2d9f44c0c8c7" providerId="ADAL" clId="{3875DE18-6D0B-8C4D-A4BB-8FAFC2E1097C}" dt="2019-04-15T05:00:13.139" v="13017" actId="478"/>
          <ac:spMkLst>
            <pc:docMk/>
            <pc:sldMk cId="1067149169" sldId="311"/>
            <ac:spMk id="25" creationId="{444B31C9-292F-BC4F-8D1D-5753CE106AE2}"/>
          </ac:spMkLst>
        </pc:spChg>
        <pc:spChg chg="del">
          <ac:chgData name="Benoit Raybaud" userId="f84a75b7-b70b-45a3-ac5b-2d9f44c0c8c7" providerId="ADAL" clId="{3875DE18-6D0B-8C4D-A4BB-8FAFC2E1097C}" dt="2019-04-15T05:00:13.139" v="13017" actId="478"/>
          <ac:spMkLst>
            <pc:docMk/>
            <pc:sldMk cId="1067149169" sldId="311"/>
            <ac:spMk id="26" creationId="{030D2FD5-A2E7-6D41-8745-ED5A4F5B9316}"/>
          </ac:spMkLst>
        </pc:spChg>
        <pc:spChg chg="mod">
          <ac:chgData name="Benoit Raybaud" userId="f84a75b7-b70b-45a3-ac5b-2d9f44c0c8c7" providerId="ADAL" clId="{3875DE18-6D0B-8C4D-A4BB-8FAFC2E1097C}" dt="2019-04-15T16:18:09.402" v="13359" actId="1038"/>
          <ac:spMkLst>
            <pc:docMk/>
            <pc:sldMk cId="1067149169" sldId="311"/>
            <ac:spMk id="27" creationId="{4E4B8E7D-B6AE-0047-9120-CBD58D4F7095}"/>
          </ac:spMkLst>
        </pc:spChg>
        <pc:spChg chg="add">
          <ac:chgData name="Benoit Raybaud" userId="f84a75b7-b70b-45a3-ac5b-2d9f44c0c8c7" providerId="ADAL" clId="{3875DE18-6D0B-8C4D-A4BB-8FAFC2E1097C}" dt="2019-04-15T16:17:21.094" v="13336"/>
          <ac:spMkLst>
            <pc:docMk/>
            <pc:sldMk cId="1067149169" sldId="311"/>
            <ac:spMk id="35" creationId="{919687CB-DB2B-0844-A068-8692467EBFD2}"/>
          </ac:spMkLst>
        </pc:spChg>
        <pc:spChg chg="add">
          <ac:chgData name="Benoit Raybaud" userId="f84a75b7-b70b-45a3-ac5b-2d9f44c0c8c7" providerId="ADAL" clId="{3875DE18-6D0B-8C4D-A4BB-8FAFC2E1097C}" dt="2019-04-15T16:17:21.094" v="13336"/>
          <ac:spMkLst>
            <pc:docMk/>
            <pc:sldMk cId="1067149169" sldId="311"/>
            <ac:spMk id="36" creationId="{35BBD100-C9E5-A149-B37F-71B397913546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36" creationId="{CDE22BA1-87D6-564A-B8FE-3A4F78548D01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37" creationId="{150410D1-55E3-524F-A5E2-E96282C7F6E1}"/>
          </ac:spMkLst>
        </pc:spChg>
        <pc:spChg chg="add">
          <ac:chgData name="Benoit Raybaud" userId="f84a75b7-b70b-45a3-ac5b-2d9f44c0c8c7" providerId="ADAL" clId="{3875DE18-6D0B-8C4D-A4BB-8FAFC2E1097C}" dt="2019-04-15T16:17:21.094" v="13336"/>
          <ac:spMkLst>
            <pc:docMk/>
            <pc:sldMk cId="1067149169" sldId="311"/>
            <ac:spMk id="37" creationId="{526D927B-F089-CD40-8369-242D5B7C1539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38" creationId="{E72B55C9-B5A0-4844-9BF4-D873A3B7C2C5}"/>
          </ac:spMkLst>
        </pc:spChg>
        <pc:spChg chg="add">
          <ac:chgData name="Benoit Raybaud" userId="f84a75b7-b70b-45a3-ac5b-2d9f44c0c8c7" providerId="ADAL" clId="{3875DE18-6D0B-8C4D-A4BB-8FAFC2E1097C}" dt="2019-04-15T16:17:21.094" v="13336"/>
          <ac:spMkLst>
            <pc:docMk/>
            <pc:sldMk cId="1067149169" sldId="311"/>
            <ac:spMk id="41" creationId="{AB205E4B-C369-1E45-A4A6-1B414BFAAD1B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42" creationId="{4F0B2C88-6499-BF4E-B98E-3FF069E8F827}"/>
          </ac:spMkLst>
        </pc:spChg>
        <pc:spChg chg="add">
          <ac:chgData name="Benoit Raybaud" userId="f84a75b7-b70b-45a3-ac5b-2d9f44c0c8c7" providerId="ADAL" clId="{3875DE18-6D0B-8C4D-A4BB-8FAFC2E1097C}" dt="2019-04-15T16:17:21.094" v="13336"/>
          <ac:spMkLst>
            <pc:docMk/>
            <pc:sldMk cId="1067149169" sldId="311"/>
            <ac:spMk id="42" creationId="{9029E925-FEAC-9F4A-9293-CBD634CAFA45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43" creationId="{0612DEE2-3271-3641-A9CC-D792E871EA0A}"/>
          </ac:spMkLst>
        </pc:spChg>
        <pc:spChg chg="add">
          <ac:chgData name="Benoit Raybaud" userId="f84a75b7-b70b-45a3-ac5b-2d9f44c0c8c7" providerId="ADAL" clId="{3875DE18-6D0B-8C4D-A4BB-8FAFC2E1097C}" dt="2019-04-15T16:17:21.094" v="13336"/>
          <ac:spMkLst>
            <pc:docMk/>
            <pc:sldMk cId="1067149169" sldId="311"/>
            <ac:spMk id="43" creationId="{F7EB2C7D-5616-C247-92A6-764487E0A02B}"/>
          </ac:spMkLst>
        </pc:spChg>
        <pc:spChg chg="add">
          <ac:chgData name="Benoit Raybaud" userId="f84a75b7-b70b-45a3-ac5b-2d9f44c0c8c7" providerId="ADAL" clId="{3875DE18-6D0B-8C4D-A4BB-8FAFC2E1097C}" dt="2019-04-15T16:17:21.094" v="13336"/>
          <ac:spMkLst>
            <pc:docMk/>
            <pc:sldMk cId="1067149169" sldId="311"/>
            <ac:spMk id="44" creationId="{1AECE931-B064-9249-9ABB-28B873C2CD65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44" creationId="{EA36B031-77FB-444C-88ED-A3769210F712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45" creationId="{35C1E07C-3810-E64C-B557-1A58F7795949}"/>
          </ac:spMkLst>
        </pc:spChg>
        <pc:spChg chg="add del">
          <ac:chgData name="Benoit Raybaud" userId="f84a75b7-b70b-45a3-ac5b-2d9f44c0c8c7" providerId="ADAL" clId="{3875DE18-6D0B-8C4D-A4BB-8FAFC2E1097C}" dt="2019-04-15T16:17:42.980" v="13342" actId="478"/>
          <ac:spMkLst>
            <pc:docMk/>
            <pc:sldMk cId="1067149169" sldId="311"/>
            <ac:spMk id="45" creationId="{5BBE92B2-C302-3E4B-8904-B86DD3F532D8}"/>
          </ac:spMkLst>
        </pc:spChg>
        <pc:spChg chg="add del">
          <ac:chgData name="Benoit Raybaud" userId="f84a75b7-b70b-45a3-ac5b-2d9f44c0c8c7" providerId="ADAL" clId="{3875DE18-6D0B-8C4D-A4BB-8FAFC2E1097C}" dt="2019-04-15T16:17:34.765" v="13341" actId="478"/>
          <ac:spMkLst>
            <pc:docMk/>
            <pc:sldMk cId="1067149169" sldId="311"/>
            <ac:spMk id="46" creationId="{BA91DA23-7ACC-6B47-B3D2-EF09BD798604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46" creationId="{D4312C89-0755-3840-8E7D-73FB62B87674}"/>
          </ac:spMkLst>
        </pc:spChg>
        <pc:spChg chg="add del">
          <ac:chgData name="Benoit Raybaud" userId="f84a75b7-b70b-45a3-ac5b-2d9f44c0c8c7" providerId="ADAL" clId="{3875DE18-6D0B-8C4D-A4BB-8FAFC2E1097C}" dt="2019-04-15T16:17:33.805" v="13340" actId="478"/>
          <ac:spMkLst>
            <pc:docMk/>
            <pc:sldMk cId="1067149169" sldId="311"/>
            <ac:spMk id="47" creationId="{1169130E-CA52-7645-9591-006C275B465E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47" creationId="{5C441179-7304-6C4E-92EC-8B63B02C8978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48" creationId="{2942DDAB-98D6-D246-AB6B-E2B2F7187B2C}"/>
          </ac:spMkLst>
        </pc:spChg>
        <pc:spChg chg="add del">
          <ac:chgData name="Benoit Raybaud" userId="f84a75b7-b70b-45a3-ac5b-2d9f44c0c8c7" providerId="ADAL" clId="{3875DE18-6D0B-8C4D-A4BB-8FAFC2E1097C}" dt="2019-04-15T16:17:32.849" v="13339" actId="478"/>
          <ac:spMkLst>
            <pc:docMk/>
            <pc:sldMk cId="1067149169" sldId="311"/>
            <ac:spMk id="48" creationId="{9A7C6C69-B2F3-244C-B821-3650BE499161}"/>
          </ac:spMkLst>
        </pc:spChg>
        <pc:spChg chg="add del">
          <ac:chgData name="Benoit Raybaud" userId="f84a75b7-b70b-45a3-ac5b-2d9f44c0c8c7" providerId="ADAL" clId="{3875DE18-6D0B-8C4D-A4BB-8FAFC2E1097C}" dt="2019-04-15T16:17:31.938" v="13338" actId="478"/>
          <ac:spMkLst>
            <pc:docMk/>
            <pc:sldMk cId="1067149169" sldId="311"/>
            <ac:spMk id="49" creationId="{17687915-0B3C-B34D-8E2B-7F773A8CD3B1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49" creationId="{B9C9D549-4D55-F849-A182-1580A52392A9}"/>
          </ac:spMkLst>
        </pc:spChg>
        <pc:spChg chg="add del">
          <ac:chgData name="Benoit Raybaud" userId="f84a75b7-b70b-45a3-ac5b-2d9f44c0c8c7" providerId="ADAL" clId="{3875DE18-6D0B-8C4D-A4BB-8FAFC2E1097C}" dt="2019-04-15T16:17:47.340" v="13343" actId="478"/>
          <ac:spMkLst>
            <pc:docMk/>
            <pc:sldMk cId="1067149169" sldId="311"/>
            <ac:spMk id="50" creationId="{2B546849-77EC-164F-B4C9-854B181DA7A2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50" creationId="{CBF634FE-E546-9240-A128-5807D3770DC0}"/>
          </ac:spMkLst>
        </pc:spChg>
        <pc:spChg chg="add">
          <ac:chgData name="Benoit Raybaud" userId="f84a75b7-b70b-45a3-ac5b-2d9f44c0c8c7" providerId="ADAL" clId="{3875DE18-6D0B-8C4D-A4BB-8FAFC2E1097C}" dt="2019-04-15T16:17:21.094" v="13336"/>
          <ac:spMkLst>
            <pc:docMk/>
            <pc:sldMk cId="1067149169" sldId="311"/>
            <ac:spMk id="51" creationId="{57D1608E-E32D-A842-9218-6269650C2AF6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51" creationId="{77F9AA00-A089-2744-AFD7-EF737BA7B115}"/>
          </ac:spMkLst>
        </pc:spChg>
        <pc:spChg chg="add">
          <ac:chgData name="Benoit Raybaud" userId="f84a75b7-b70b-45a3-ac5b-2d9f44c0c8c7" providerId="ADAL" clId="{3875DE18-6D0B-8C4D-A4BB-8FAFC2E1097C}" dt="2019-04-15T16:17:21.094" v="13336"/>
          <ac:spMkLst>
            <pc:docMk/>
            <pc:sldMk cId="1067149169" sldId="311"/>
            <ac:spMk id="52" creationId="{6B12C114-3BDB-8C47-A700-66A5BB29BF0D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52" creationId="{E32AA0E9-EA0C-B448-B7FB-3883052380DF}"/>
          </ac:spMkLst>
        </pc:spChg>
        <pc:spChg chg="add">
          <ac:chgData name="Benoit Raybaud" userId="f84a75b7-b70b-45a3-ac5b-2d9f44c0c8c7" providerId="ADAL" clId="{3875DE18-6D0B-8C4D-A4BB-8FAFC2E1097C}" dt="2019-04-15T16:17:21.094" v="13336"/>
          <ac:spMkLst>
            <pc:docMk/>
            <pc:sldMk cId="1067149169" sldId="311"/>
            <ac:spMk id="53" creationId="{65463718-B195-CF4B-B907-869259EFAB4E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53" creationId="{C73D124B-3129-B44B-BF69-EDE4252D61C5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54" creationId="{739832D6-17F6-404F-9667-C2F78DE95845}"/>
          </ac:spMkLst>
        </pc:spChg>
        <pc:spChg chg="add">
          <ac:chgData name="Benoit Raybaud" userId="f84a75b7-b70b-45a3-ac5b-2d9f44c0c8c7" providerId="ADAL" clId="{3875DE18-6D0B-8C4D-A4BB-8FAFC2E1097C}" dt="2019-04-15T16:17:21.094" v="13336"/>
          <ac:spMkLst>
            <pc:docMk/>
            <pc:sldMk cId="1067149169" sldId="311"/>
            <ac:spMk id="54" creationId="{771E466E-C43A-364D-B056-41A4B1BB1B73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55" creationId="{6C8B8EEF-703D-AA47-AF65-F8C1AFD68065}"/>
          </ac:spMkLst>
        </pc:spChg>
        <pc:spChg chg="add">
          <ac:chgData name="Benoit Raybaud" userId="f84a75b7-b70b-45a3-ac5b-2d9f44c0c8c7" providerId="ADAL" clId="{3875DE18-6D0B-8C4D-A4BB-8FAFC2E1097C}" dt="2019-04-15T16:17:21.094" v="13336"/>
          <ac:spMkLst>
            <pc:docMk/>
            <pc:sldMk cId="1067149169" sldId="311"/>
            <ac:spMk id="55" creationId="{94F83CD5-7B8E-154D-B686-CA38435D21FB}"/>
          </ac:spMkLst>
        </pc:spChg>
        <pc:spChg chg="add">
          <ac:chgData name="Benoit Raybaud" userId="f84a75b7-b70b-45a3-ac5b-2d9f44c0c8c7" providerId="ADAL" clId="{3875DE18-6D0B-8C4D-A4BB-8FAFC2E1097C}" dt="2019-04-15T16:18:46.528" v="13360"/>
          <ac:spMkLst>
            <pc:docMk/>
            <pc:sldMk cId="1067149169" sldId="311"/>
            <ac:spMk id="56" creationId="{6381EFC7-9CC7-2945-A3F6-4791A53CB723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56" creationId="{69E8D797-925D-8E44-969F-8E526CB7D1AD}"/>
          </ac:spMkLst>
        </pc:spChg>
        <pc:spChg chg="add del">
          <ac:chgData name="Benoit Raybaud" userId="f84a75b7-b70b-45a3-ac5b-2d9f44c0c8c7" providerId="ADAL" clId="{3875DE18-6D0B-8C4D-A4BB-8FAFC2E1097C}" dt="2019-04-15T05:00:09.714" v="13016"/>
          <ac:spMkLst>
            <pc:docMk/>
            <pc:sldMk cId="1067149169" sldId="311"/>
            <ac:spMk id="57" creationId="{91E99D8B-1770-A348-A307-1E093679EF8E}"/>
          </ac:spMkLst>
        </pc:spChg>
        <pc:spChg chg="add del">
          <ac:chgData name="Benoit Raybaud" userId="f84a75b7-b70b-45a3-ac5b-2d9f44c0c8c7" providerId="ADAL" clId="{3875DE18-6D0B-8C4D-A4BB-8FAFC2E1097C}" dt="2019-04-15T16:17:20.221" v="13335" actId="478"/>
          <ac:spMkLst>
            <pc:docMk/>
            <pc:sldMk cId="1067149169" sldId="311"/>
            <ac:spMk id="60" creationId="{D606F4CE-0187-1E40-8F16-3ED5324FA890}"/>
          </ac:spMkLst>
        </pc:spChg>
        <pc:spChg chg="add del">
          <ac:chgData name="Benoit Raybaud" userId="f84a75b7-b70b-45a3-ac5b-2d9f44c0c8c7" providerId="ADAL" clId="{3875DE18-6D0B-8C4D-A4BB-8FAFC2E1097C}" dt="2019-04-15T16:17:20.221" v="13335" actId="478"/>
          <ac:spMkLst>
            <pc:docMk/>
            <pc:sldMk cId="1067149169" sldId="311"/>
            <ac:spMk id="61" creationId="{F5BF13FF-BFCC-D34D-BCA6-54834DF27A20}"/>
          </ac:spMkLst>
        </pc:spChg>
        <pc:spChg chg="add del">
          <ac:chgData name="Benoit Raybaud" userId="f84a75b7-b70b-45a3-ac5b-2d9f44c0c8c7" providerId="ADAL" clId="{3875DE18-6D0B-8C4D-A4BB-8FAFC2E1097C}" dt="2019-04-15T16:17:20.221" v="13335" actId="478"/>
          <ac:spMkLst>
            <pc:docMk/>
            <pc:sldMk cId="1067149169" sldId="311"/>
            <ac:spMk id="62" creationId="{840633B0-AFAB-B245-9518-0BFBCE695E1E}"/>
          </ac:spMkLst>
        </pc:spChg>
        <pc:spChg chg="add del">
          <ac:chgData name="Benoit Raybaud" userId="f84a75b7-b70b-45a3-ac5b-2d9f44c0c8c7" providerId="ADAL" clId="{3875DE18-6D0B-8C4D-A4BB-8FAFC2E1097C}" dt="2019-04-15T16:17:20.221" v="13335" actId="478"/>
          <ac:spMkLst>
            <pc:docMk/>
            <pc:sldMk cId="1067149169" sldId="311"/>
            <ac:spMk id="66" creationId="{92AE4813-1040-F64C-8DE1-98A735144F68}"/>
          </ac:spMkLst>
        </pc:spChg>
        <pc:spChg chg="add del">
          <ac:chgData name="Benoit Raybaud" userId="f84a75b7-b70b-45a3-ac5b-2d9f44c0c8c7" providerId="ADAL" clId="{3875DE18-6D0B-8C4D-A4BB-8FAFC2E1097C}" dt="2019-04-15T16:17:15.879" v="13334" actId="478"/>
          <ac:spMkLst>
            <pc:docMk/>
            <pc:sldMk cId="1067149169" sldId="311"/>
            <ac:spMk id="67" creationId="{3413FE84-0D54-064E-8AE4-9753B0B7872A}"/>
          </ac:spMkLst>
        </pc:spChg>
        <pc:spChg chg="add del">
          <ac:chgData name="Benoit Raybaud" userId="f84a75b7-b70b-45a3-ac5b-2d9f44c0c8c7" providerId="ADAL" clId="{3875DE18-6D0B-8C4D-A4BB-8FAFC2E1097C}" dt="2019-04-15T16:17:20.221" v="13335" actId="478"/>
          <ac:spMkLst>
            <pc:docMk/>
            <pc:sldMk cId="1067149169" sldId="311"/>
            <ac:spMk id="68" creationId="{29133A56-3162-894B-B6D3-05F959DC4849}"/>
          </ac:spMkLst>
        </pc:spChg>
        <pc:spChg chg="add del">
          <ac:chgData name="Benoit Raybaud" userId="f84a75b7-b70b-45a3-ac5b-2d9f44c0c8c7" providerId="ADAL" clId="{3875DE18-6D0B-8C4D-A4BB-8FAFC2E1097C}" dt="2019-04-15T16:17:20.221" v="13335" actId="478"/>
          <ac:spMkLst>
            <pc:docMk/>
            <pc:sldMk cId="1067149169" sldId="311"/>
            <ac:spMk id="69" creationId="{26678EC3-294F-5E40-BCB2-7A9CB68F871D}"/>
          </ac:spMkLst>
        </pc:spChg>
        <pc:spChg chg="add del">
          <ac:chgData name="Benoit Raybaud" userId="f84a75b7-b70b-45a3-ac5b-2d9f44c0c8c7" providerId="ADAL" clId="{3875DE18-6D0B-8C4D-A4BB-8FAFC2E1097C}" dt="2019-04-15T16:17:20.221" v="13335" actId="478"/>
          <ac:spMkLst>
            <pc:docMk/>
            <pc:sldMk cId="1067149169" sldId="311"/>
            <ac:spMk id="70" creationId="{608EE809-EDE7-4045-BE1F-BA66AF63903F}"/>
          </ac:spMkLst>
        </pc:spChg>
        <pc:spChg chg="add del">
          <ac:chgData name="Benoit Raybaud" userId="f84a75b7-b70b-45a3-ac5b-2d9f44c0c8c7" providerId="ADAL" clId="{3875DE18-6D0B-8C4D-A4BB-8FAFC2E1097C}" dt="2019-04-15T05:00:27.939" v="13025" actId="478"/>
          <ac:spMkLst>
            <pc:docMk/>
            <pc:sldMk cId="1067149169" sldId="311"/>
            <ac:spMk id="71" creationId="{A63A525B-7B80-FC46-816E-FB37EC92E5B5}"/>
          </ac:spMkLst>
        </pc:spChg>
        <pc:spChg chg="add del">
          <ac:chgData name="Benoit Raybaud" userId="f84a75b7-b70b-45a3-ac5b-2d9f44c0c8c7" providerId="ADAL" clId="{3875DE18-6D0B-8C4D-A4BB-8FAFC2E1097C}" dt="2019-04-15T05:00:27.010" v="13024" actId="478"/>
          <ac:spMkLst>
            <pc:docMk/>
            <pc:sldMk cId="1067149169" sldId="311"/>
            <ac:spMk id="72" creationId="{7626931C-39E8-4044-903F-B0F4282C3643}"/>
          </ac:spMkLst>
        </pc:spChg>
        <pc:spChg chg="add del">
          <ac:chgData name="Benoit Raybaud" userId="f84a75b7-b70b-45a3-ac5b-2d9f44c0c8c7" providerId="ADAL" clId="{3875DE18-6D0B-8C4D-A4BB-8FAFC2E1097C}" dt="2019-04-15T05:00:29.866" v="13026" actId="478"/>
          <ac:spMkLst>
            <pc:docMk/>
            <pc:sldMk cId="1067149169" sldId="311"/>
            <ac:spMk id="73" creationId="{FF8E8285-4796-5C45-AEE6-15420919A2D1}"/>
          </ac:spMkLst>
        </pc:spChg>
        <pc:spChg chg="add del">
          <ac:chgData name="Benoit Raybaud" userId="f84a75b7-b70b-45a3-ac5b-2d9f44c0c8c7" providerId="ADAL" clId="{3875DE18-6D0B-8C4D-A4BB-8FAFC2E1097C}" dt="2019-04-15T05:00:29.866" v="13026" actId="478"/>
          <ac:spMkLst>
            <pc:docMk/>
            <pc:sldMk cId="1067149169" sldId="311"/>
            <ac:spMk id="74" creationId="{AABCDEDB-FAA2-EA45-A7B7-E2AC1DFF56A9}"/>
          </ac:spMkLst>
        </pc:spChg>
        <pc:spChg chg="add del">
          <ac:chgData name="Benoit Raybaud" userId="f84a75b7-b70b-45a3-ac5b-2d9f44c0c8c7" providerId="ADAL" clId="{3875DE18-6D0B-8C4D-A4BB-8FAFC2E1097C}" dt="2019-04-15T05:00:29.866" v="13026" actId="478"/>
          <ac:spMkLst>
            <pc:docMk/>
            <pc:sldMk cId="1067149169" sldId="311"/>
            <ac:spMk id="75" creationId="{27663D58-131E-3B48-9181-A7D4895D9247}"/>
          </ac:spMkLst>
        </pc:spChg>
        <pc:spChg chg="add del">
          <ac:chgData name="Benoit Raybaud" userId="f84a75b7-b70b-45a3-ac5b-2d9f44c0c8c7" providerId="ADAL" clId="{3875DE18-6D0B-8C4D-A4BB-8FAFC2E1097C}" dt="2019-04-15T05:00:25.910" v="13023" actId="478"/>
          <ac:spMkLst>
            <pc:docMk/>
            <pc:sldMk cId="1067149169" sldId="311"/>
            <ac:spMk id="76" creationId="{6964D757-CDD5-964C-BB0B-2C81D9747F0C}"/>
          </ac:spMkLst>
        </pc:spChg>
        <pc:spChg chg="add del">
          <ac:chgData name="Benoit Raybaud" userId="f84a75b7-b70b-45a3-ac5b-2d9f44c0c8c7" providerId="ADAL" clId="{3875DE18-6D0B-8C4D-A4BB-8FAFC2E1097C}" dt="2019-04-15T16:17:15.879" v="13334" actId="478"/>
          <ac:spMkLst>
            <pc:docMk/>
            <pc:sldMk cId="1067149169" sldId="311"/>
            <ac:spMk id="77" creationId="{43F592E7-F59B-D04F-858B-1BEA7834D93F}"/>
          </ac:spMkLst>
        </pc:spChg>
        <pc:spChg chg="add del">
          <ac:chgData name="Benoit Raybaud" userId="f84a75b7-b70b-45a3-ac5b-2d9f44c0c8c7" providerId="ADAL" clId="{3875DE18-6D0B-8C4D-A4BB-8FAFC2E1097C}" dt="2019-04-15T16:17:15.879" v="13334" actId="478"/>
          <ac:spMkLst>
            <pc:docMk/>
            <pc:sldMk cId="1067149169" sldId="311"/>
            <ac:spMk id="78" creationId="{F6252DEC-641C-A445-94BA-DA575A959C77}"/>
          </ac:spMkLst>
        </pc:spChg>
        <pc:spChg chg="add del">
          <ac:chgData name="Benoit Raybaud" userId="f84a75b7-b70b-45a3-ac5b-2d9f44c0c8c7" providerId="ADAL" clId="{3875DE18-6D0B-8C4D-A4BB-8FAFC2E1097C}" dt="2019-04-15T16:17:15.879" v="13334" actId="478"/>
          <ac:spMkLst>
            <pc:docMk/>
            <pc:sldMk cId="1067149169" sldId="311"/>
            <ac:spMk id="79" creationId="{B3671CFA-13C1-9840-947E-DF096F9DDD06}"/>
          </ac:spMkLst>
        </pc:spChg>
        <pc:spChg chg="add del">
          <ac:chgData name="Benoit Raybaud" userId="f84a75b7-b70b-45a3-ac5b-2d9f44c0c8c7" providerId="ADAL" clId="{3875DE18-6D0B-8C4D-A4BB-8FAFC2E1097C}" dt="2019-04-15T16:17:15.879" v="13334" actId="478"/>
          <ac:spMkLst>
            <pc:docMk/>
            <pc:sldMk cId="1067149169" sldId="311"/>
            <ac:spMk id="80" creationId="{642A18CE-26C6-7A4B-BFB0-C27E8A7CF188}"/>
          </ac:spMkLst>
        </pc:spChg>
        <pc:spChg chg="add del">
          <ac:chgData name="Benoit Raybaud" userId="f84a75b7-b70b-45a3-ac5b-2d9f44c0c8c7" providerId="ADAL" clId="{3875DE18-6D0B-8C4D-A4BB-8FAFC2E1097C}" dt="2019-04-15T16:17:15.879" v="13334" actId="478"/>
          <ac:spMkLst>
            <pc:docMk/>
            <pc:sldMk cId="1067149169" sldId="311"/>
            <ac:spMk id="81" creationId="{970D85EC-4DE5-0D45-A312-2B1976AE7BD8}"/>
          </ac:spMkLst>
        </pc:spChg>
        <pc:grpChg chg="add mod">
          <ac:chgData name="Benoit Raybaud" userId="f84a75b7-b70b-45a3-ac5b-2d9f44c0c8c7" providerId="ADAL" clId="{3875DE18-6D0B-8C4D-A4BB-8FAFC2E1097C}" dt="2019-04-15T16:18:09.402" v="13359" actId="1038"/>
          <ac:grpSpMkLst>
            <pc:docMk/>
            <pc:sldMk cId="1067149169" sldId="311"/>
            <ac:grpSpMk id="4" creationId="{D90BACB5-2C0E-3644-99D0-4337BF4B11CA}"/>
          </ac:grpSpMkLst>
        </pc:grpChg>
        <pc:picChg chg="del">
          <ac:chgData name="Benoit Raybaud" userId="f84a75b7-b70b-45a3-ac5b-2d9f44c0c8c7" providerId="ADAL" clId="{3875DE18-6D0B-8C4D-A4BB-8FAFC2E1097C}" dt="2019-04-15T05:00:14.341" v="13018" actId="478"/>
          <ac:picMkLst>
            <pc:docMk/>
            <pc:sldMk cId="1067149169" sldId="311"/>
            <ac:picMk id="9" creationId="{DB56AD67-E792-4442-9596-98449D068BD6}"/>
          </ac:picMkLst>
        </pc:picChg>
        <pc:picChg chg="del">
          <ac:chgData name="Benoit Raybaud" userId="f84a75b7-b70b-45a3-ac5b-2d9f44c0c8c7" providerId="ADAL" clId="{3875DE18-6D0B-8C4D-A4BB-8FAFC2E1097C}" dt="2019-04-15T05:00:18.852" v="13021" actId="478"/>
          <ac:picMkLst>
            <pc:docMk/>
            <pc:sldMk cId="1067149169" sldId="311"/>
            <ac:picMk id="10" creationId="{9604F380-64E3-3245-A0CF-08DBC67D95EA}"/>
          </ac:picMkLst>
        </pc:picChg>
        <pc:picChg chg="del">
          <ac:chgData name="Benoit Raybaud" userId="f84a75b7-b70b-45a3-ac5b-2d9f44c0c8c7" providerId="ADAL" clId="{3875DE18-6D0B-8C4D-A4BB-8FAFC2E1097C}" dt="2019-04-15T05:00:13.139" v="13017" actId="478"/>
          <ac:picMkLst>
            <pc:docMk/>
            <pc:sldMk cId="1067149169" sldId="311"/>
            <ac:picMk id="28" creationId="{ECFA9524-48EA-BC47-854F-1D9155AF518D}"/>
          </ac:picMkLst>
        </pc:picChg>
        <pc:picChg chg="del">
          <ac:chgData name="Benoit Raybaud" userId="f84a75b7-b70b-45a3-ac5b-2d9f44c0c8c7" providerId="ADAL" clId="{3875DE18-6D0B-8C4D-A4BB-8FAFC2E1097C}" dt="2019-04-15T05:00:13.139" v="13017" actId="478"/>
          <ac:picMkLst>
            <pc:docMk/>
            <pc:sldMk cId="1067149169" sldId="311"/>
            <ac:picMk id="29" creationId="{4BD75550-B8CE-4140-82BA-7006AF83AAFF}"/>
          </ac:picMkLst>
        </pc:picChg>
        <pc:picChg chg="add">
          <ac:chgData name="Benoit Raybaud" userId="f84a75b7-b70b-45a3-ac5b-2d9f44c0c8c7" providerId="ADAL" clId="{3875DE18-6D0B-8C4D-A4BB-8FAFC2E1097C}" dt="2019-04-15T16:17:21.094" v="13336"/>
          <ac:picMkLst>
            <pc:docMk/>
            <pc:sldMk cId="1067149169" sldId="311"/>
            <ac:picMk id="30" creationId="{33998FF9-F8B3-394E-92F0-638FA4C0754D}"/>
          </ac:picMkLst>
        </pc:picChg>
        <pc:picChg chg="del">
          <ac:chgData name="Benoit Raybaud" userId="f84a75b7-b70b-45a3-ac5b-2d9f44c0c8c7" providerId="ADAL" clId="{3875DE18-6D0B-8C4D-A4BB-8FAFC2E1097C}" dt="2019-04-15T05:00:13.139" v="13017" actId="478"/>
          <ac:picMkLst>
            <pc:docMk/>
            <pc:sldMk cId="1067149169" sldId="311"/>
            <ac:picMk id="30" creationId="{710F3A9C-A05F-B54E-972F-FA09A28D1214}"/>
          </ac:picMkLst>
        </pc:picChg>
        <pc:picChg chg="add mod">
          <ac:chgData name="Benoit Raybaud" userId="f84a75b7-b70b-45a3-ac5b-2d9f44c0c8c7" providerId="ADAL" clId="{3875DE18-6D0B-8C4D-A4BB-8FAFC2E1097C}" dt="2019-04-15T16:17:58.488" v="13344" actId="164"/>
          <ac:picMkLst>
            <pc:docMk/>
            <pc:sldMk cId="1067149169" sldId="311"/>
            <ac:picMk id="31" creationId="{6401C8A2-EF9C-C742-BDA2-34713379AD81}"/>
          </ac:picMkLst>
        </pc:picChg>
        <pc:picChg chg="add mod">
          <ac:chgData name="Benoit Raybaud" userId="f84a75b7-b70b-45a3-ac5b-2d9f44c0c8c7" providerId="ADAL" clId="{3875DE18-6D0B-8C4D-A4BB-8FAFC2E1097C}" dt="2019-04-15T16:17:58.488" v="13344" actId="164"/>
          <ac:picMkLst>
            <pc:docMk/>
            <pc:sldMk cId="1067149169" sldId="311"/>
            <ac:picMk id="32" creationId="{4342E7DC-D1E8-CF41-BE0B-8CCF96805C6C}"/>
          </ac:picMkLst>
        </pc:picChg>
        <pc:picChg chg="add mod">
          <ac:chgData name="Benoit Raybaud" userId="f84a75b7-b70b-45a3-ac5b-2d9f44c0c8c7" providerId="ADAL" clId="{3875DE18-6D0B-8C4D-A4BB-8FAFC2E1097C}" dt="2019-04-15T16:17:58.488" v="13344" actId="164"/>
          <ac:picMkLst>
            <pc:docMk/>
            <pc:sldMk cId="1067149169" sldId="311"/>
            <ac:picMk id="33" creationId="{770526D2-4BF9-3A41-AED5-39709EB448C9}"/>
          </ac:picMkLst>
        </pc:picChg>
        <pc:picChg chg="add del">
          <ac:chgData name="Benoit Raybaud" userId="f84a75b7-b70b-45a3-ac5b-2d9f44c0c8c7" providerId="ADAL" clId="{3875DE18-6D0B-8C4D-A4BB-8FAFC2E1097C}" dt="2019-04-15T05:00:09.714" v="13016"/>
          <ac:picMkLst>
            <pc:docMk/>
            <pc:sldMk cId="1067149169" sldId="311"/>
            <ac:picMk id="34" creationId="{B8410722-BBE3-4347-B46F-016E8C4E6087}"/>
          </ac:picMkLst>
        </pc:picChg>
        <pc:picChg chg="add">
          <ac:chgData name="Benoit Raybaud" userId="f84a75b7-b70b-45a3-ac5b-2d9f44c0c8c7" providerId="ADAL" clId="{3875DE18-6D0B-8C4D-A4BB-8FAFC2E1097C}" dt="2019-04-15T16:17:21.094" v="13336"/>
          <ac:picMkLst>
            <pc:docMk/>
            <pc:sldMk cId="1067149169" sldId="311"/>
            <ac:picMk id="34" creationId="{F6FEE4AD-73EA-084B-A6D9-0F0F62BF1AB3}"/>
          </ac:picMkLst>
        </pc:picChg>
        <pc:picChg chg="add del">
          <ac:chgData name="Benoit Raybaud" userId="f84a75b7-b70b-45a3-ac5b-2d9f44c0c8c7" providerId="ADAL" clId="{3875DE18-6D0B-8C4D-A4BB-8FAFC2E1097C}" dt="2019-04-15T05:00:09.714" v="13016"/>
          <ac:picMkLst>
            <pc:docMk/>
            <pc:sldMk cId="1067149169" sldId="311"/>
            <ac:picMk id="35" creationId="{CF057DBC-6ABC-4747-B1B8-3D6049E65165}"/>
          </ac:picMkLst>
        </pc:picChg>
        <pc:picChg chg="add">
          <ac:chgData name="Benoit Raybaud" userId="f84a75b7-b70b-45a3-ac5b-2d9f44c0c8c7" providerId="ADAL" clId="{3875DE18-6D0B-8C4D-A4BB-8FAFC2E1097C}" dt="2019-04-15T16:17:21.094" v="13336"/>
          <ac:picMkLst>
            <pc:docMk/>
            <pc:sldMk cId="1067149169" sldId="311"/>
            <ac:picMk id="38" creationId="{E5B69815-9552-AC41-ACB7-3B55FD248D43}"/>
          </ac:picMkLst>
        </pc:picChg>
        <pc:picChg chg="add">
          <ac:chgData name="Benoit Raybaud" userId="f84a75b7-b70b-45a3-ac5b-2d9f44c0c8c7" providerId="ADAL" clId="{3875DE18-6D0B-8C4D-A4BB-8FAFC2E1097C}" dt="2019-04-15T16:17:21.094" v="13336"/>
          <ac:picMkLst>
            <pc:docMk/>
            <pc:sldMk cId="1067149169" sldId="311"/>
            <ac:picMk id="39" creationId="{3B9F0BC9-B6D8-1C4D-989E-A2EF2D55B77D}"/>
          </ac:picMkLst>
        </pc:picChg>
        <pc:picChg chg="add del">
          <ac:chgData name="Benoit Raybaud" userId="f84a75b7-b70b-45a3-ac5b-2d9f44c0c8c7" providerId="ADAL" clId="{3875DE18-6D0B-8C4D-A4BB-8FAFC2E1097C}" dt="2019-04-15T05:00:09.714" v="13016"/>
          <ac:picMkLst>
            <pc:docMk/>
            <pc:sldMk cId="1067149169" sldId="311"/>
            <ac:picMk id="39" creationId="{8ADC4390-996E-FF4F-AA51-C8BD5DA831B7}"/>
          </ac:picMkLst>
        </pc:picChg>
        <pc:picChg chg="add del">
          <ac:chgData name="Benoit Raybaud" userId="f84a75b7-b70b-45a3-ac5b-2d9f44c0c8c7" providerId="ADAL" clId="{3875DE18-6D0B-8C4D-A4BB-8FAFC2E1097C}" dt="2019-04-15T05:00:09.714" v="13016"/>
          <ac:picMkLst>
            <pc:docMk/>
            <pc:sldMk cId="1067149169" sldId="311"/>
            <ac:picMk id="40" creationId="{25ED2376-4695-304F-BFF2-DA329D71A936}"/>
          </ac:picMkLst>
        </pc:picChg>
        <pc:picChg chg="add">
          <ac:chgData name="Benoit Raybaud" userId="f84a75b7-b70b-45a3-ac5b-2d9f44c0c8c7" providerId="ADAL" clId="{3875DE18-6D0B-8C4D-A4BB-8FAFC2E1097C}" dt="2019-04-15T16:17:21.094" v="13336"/>
          <ac:picMkLst>
            <pc:docMk/>
            <pc:sldMk cId="1067149169" sldId="311"/>
            <ac:picMk id="40" creationId="{BA3FD565-89FB-3A43-83DC-289B16BA5EAF}"/>
          </ac:picMkLst>
        </pc:picChg>
        <pc:picChg chg="add del">
          <ac:chgData name="Benoit Raybaud" userId="f84a75b7-b70b-45a3-ac5b-2d9f44c0c8c7" providerId="ADAL" clId="{3875DE18-6D0B-8C4D-A4BB-8FAFC2E1097C}" dt="2019-04-15T05:00:09.714" v="13016"/>
          <ac:picMkLst>
            <pc:docMk/>
            <pc:sldMk cId="1067149169" sldId="311"/>
            <ac:picMk id="41" creationId="{550027BD-54C0-A04D-918A-982292F58E60}"/>
          </ac:picMkLst>
        </pc:picChg>
        <pc:picChg chg="add del">
          <ac:chgData name="Benoit Raybaud" userId="f84a75b7-b70b-45a3-ac5b-2d9f44c0c8c7" providerId="ADAL" clId="{3875DE18-6D0B-8C4D-A4BB-8FAFC2E1097C}" dt="2019-04-15T16:17:20.221" v="13335" actId="478"/>
          <ac:picMkLst>
            <pc:docMk/>
            <pc:sldMk cId="1067149169" sldId="311"/>
            <ac:picMk id="58" creationId="{0FD7E95A-EE51-3E4B-944E-7682913F1068}"/>
          </ac:picMkLst>
        </pc:picChg>
        <pc:picChg chg="add del">
          <ac:chgData name="Benoit Raybaud" userId="f84a75b7-b70b-45a3-ac5b-2d9f44c0c8c7" providerId="ADAL" clId="{3875DE18-6D0B-8C4D-A4BB-8FAFC2E1097C}" dt="2019-04-15T16:17:15.879" v="13334" actId="478"/>
          <ac:picMkLst>
            <pc:docMk/>
            <pc:sldMk cId="1067149169" sldId="311"/>
            <ac:picMk id="59" creationId="{F0395895-E42B-9240-AD65-8E95435F07FE}"/>
          </ac:picMkLst>
        </pc:picChg>
        <pc:picChg chg="add del">
          <ac:chgData name="Benoit Raybaud" userId="f84a75b7-b70b-45a3-ac5b-2d9f44c0c8c7" providerId="ADAL" clId="{3875DE18-6D0B-8C4D-A4BB-8FAFC2E1097C}" dt="2019-04-15T16:17:20.221" v="13335" actId="478"/>
          <ac:picMkLst>
            <pc:docMk/>
            <pc:sldMk cId="1067149169" sldId="311"/>
            <ac:picMk id="63" creationId="{7CE68426-ED2E-C94E-8BBE-2486DBFC3E7E}"/>
          </ac:picMkLst>
        </pc:picChg>
        <pc:picChg chg="add del">
          <ac:chgData name="Benoit Raybaud" userId="f84a75b7-b70b-45a3-ac5b-2d9f44c0c8c7" providerId="ADAL" clId="{3875DE18-6D0B-8C4D-A4BB-8FAFC2E1097C}" dt="2019-04-15T16:17:20.221" v="13335" actId="478"/>
          <ac:picMkLst>
            <pc:docMk/>
            <pc:sldMk cId="1067149169" sldId="311"/>
            <ac:picMk id="64" creationId="{33B8F40F-C995-6A44-AF1D-C01BC4FC8C25}"/>
          </ac:picMkLst>
        </pc:picChg>
        <pc:picChg chg="add del">
          <ac:chgData name="Benoit Raybaud" userId="f84a75b7-b70b-45a3-ac5b-2d9f44c0c8c7" providerId="ADAL" clId="{3875DE18-6D0B-8C4D-A4BB-8FAFC2E1097C}" dt="2019-04-15T16:17:20.221" v="13335" actId="478"/>
          <ac:picMkLst>
            <pc:docMk/>
            <pc:sldMk cId="1067149169" sldId="311"/>
            <ac:picMk id="65" creationId="{2755E4B3-9ABF-2A45-9EEE-5A0BCC2BC101}"/>
          </ac:picMkLst>
        </pc:picChg>
      </pc:sldChg>
      <pc:sldChg chg="addSp delSp modSp add ord modAnim modNotesTx">
        <pc:chgData name="Benoit Raybaud" userId="f84a75b7-b70b-45a3-ac5b-2d9f44c0c8c7" providerId="ADAL" clId="{3875DE18-6D0B-8C4D-A4BB-8FAFC2E1097C}" dt="2019-04-15T16:23:16.382" v="13429" actId="20577"/>
        <pc:sldMkLst>
          <pc:docMk/>
          <pc:sldMk cId="3585714266" sldId="312"/>
        </pc:sldMkLst>
        <pc:spChg chg="mod">
          <ac:chgData name="Benoit Raybaud" userId="f84a75b7-b70b-45a3-ac5b-2d9f44c0c8c7" providerId="ADAL" clId="{3875DE18-6D0B-8C4D-A4BB-8FAFC2E1097C}" dt="2019-04-15T16:19:45.866" v="13381" actId="1035"/>
          <ac:spMkLst>
            <pc:docMk/>
            <pc:sldMk cId="3585714266" sldId="312"/>
            <ac:spMk id="2" creationId="{54574289-18C4-A948-B710-DE4F3C76F1CE}"/>
          </ac:spMkLst>
        </pc:spChg>
        <pc:spChg chg="mod">
          <ac:chgData name="Benoit Raybaud" userId="f84a75b7-b70b-45a3-ac5b-2d9f44c0c8c7" providerId="ADAL" clId="{3875DE18-6D0B-8C4D-A4BB-8FAFC2E1097C}" dt="2019-04-15T16:19:17.990" v="13362" actId="1076"/>
          <ac:spMkLst>
            <pc:docMk/>
            <pc:sldMk cId="3585714266" sldId="312"/>
            <ac:spMk id="3" creationId="{00000000-0000-0000-0000-000000000000}"/>
          </ac:spMkLst>
        </pc:spChg>
        <pc:spChg chg="mod">
          <ac:chgData name="Benoit Raybaud" userId="f84a75b7-b70b-45a3-ac5b-2d9f44c0c8c7" providerId="ADAL" clId="{3875DE18-6D0B-8C4D-A4BB-8FAFC2E1097C}" dt="2019-04-15T16:19:45.866" v="13381" actId="1035"/>
          <ac:spMkLst>
            <pc:docMk/>
            <pc:sldMk cId="3585714266" sldId="312"/>
            <ac:spMk id="12" creationId="{D99849F6-78FF-A344-8AEF-62D189FF556E}"/>
          </ac:spMkLst>
        </pc:spChg>
        <pc:spChg chg="mod">
          <ac:chgData name="Benoit Raybaud" userId="f84a75b7-b70b-45a3-ac5b-2d9f44c0c8c7" providerId="ADAL" clId="{3875DE18-6D0B-8C4D-A4BB-8FAFC2E1097C}" dt="2019-04-15T16:19:45.866" v="13381" actId="1035"/>
          <ac:spMkLst>
            <pc:docMk/>
            <pc:sldMk cId="3585714266" sldId="312"/>
            <ac:spMk id="13" creationId="{570B3407-DCF8-2E4C-B73B-569622892430}"/>
          </ac:spMkLst>
        </pc:spChg>
        <pc:spChg chg="del">
          <ac:chgData name="Benoit Raybaud" userId="f84a75b7-b70b-45a3-ac5b-2d9f44c0c8c7" providerId="ADAL" clId="{3875DE18-6D0B-8C4D-A4BB-8FAFC2E1097C}" dt="2019-03-27T15:49:16.789" v="9984" actId="478"/>
          <ac:spMkLst>
            <pc:docMk/>
            <pc:sldMk cId="3585714266" sldId="312"/>
            <ac:spMk id="14" creationId="{64CFD291-E8D6-E348-9AED-EB4B0DB5981F}"/>
          </ac:spMkLst>
        </pc:spChg>
        <pc:spChg chg="del">
          <ac:chgData name="Benoit Raybaud" userId="f84a75b7-b70b-45a3-ac5b-2d9f44c0c8c7" providerId="ADAL" clId="{3875DE18-6D0B-8C4D-A4BB-8FAFC2E1097C}" dt="2019-04-15T05:02:05.791" v="13053" actId="478"/>
          <ac:spMkLst>
            <pc:docMk/>
            <pc:sldMk cId="3585714266" sldId="312"/>
            <ac:spMk id="15" creationId="{04E8E68A-A430-7542-8AE5-406974C4716C}"/>
          </ac:spMkLst>
        </pc:spChg>
        <pc:spChg chg="del">
          <ac:chgData name="Benoit Raybaud" userId="f84a75b7-b70b-45a3-ac5b-2d9f44c0c8c7" providerId="ADAL" clId="{3875DE18-6D0B-8C4D-A4BB-8FAFC2E1097C}" dt="2019-04-15T05:02:05.791" v="13053" actId="478"/>
          <ac:spMkLst>
            <pc:docMk/>
            <pc:sldMk cId="3585714266" sldId="312"/>
            <ac:spMk id="16" creationId="{4B5412AF-BCA7-B64E-AFD1-B771F93B2388}"/>
          </ac:spMkLst>
        </pc:spChg>
        <pc:spChg chg="del">
          <ac:chgData name="Benoit Raybaud" userId="f84a75b7-b70b-45a3-ac5b-2d9f44c0c8c7" providerId="ADAL" clId="{3875DE18-6D0B-8C4D-A4BB-8FAFC2E1097C}" dt="2019-04-15T05:02:05.791" v="13053" actId="478"/>
          <ac:spMkLst>
            <pc:docMk/>
            <pc:sldMk cId="3585714266" sldId="312"/>
            <ac:spMk id="17" creationId="{0F2C0876-BBA5-7E46-B80F-02A41091C7E0}"/>
          </ac:spMkLst>
        </pc:spChg>
        <pc:spChg chg="del">
          <ac:chgData name="Benoit Raybaud" userId="f84a75b7-b70b-45a3-ac5b-2d9f44c0c8c7" providerId="ADAL" clId="{3875DE18-6D0B-8C4D-A4BB-8FAFC2E1097C}" dt="2019-04-15T05:02:05.791" v="13053" actId="478"/>
          <ac:spMkLst>
            <pc:docMk/>
            <pc:sldMk cId="3585714266" sldId="312"/>
            <ac:spMk id="18" creationId="{36A56DB6-580A-6A46-95C7-2675987933F6}"/>
          </ac:spMkLst>
        </pc:spChg>
        <pc:spChg chg="del">
          <ac:chgData name="Benoit Raybaud" userId="f84a75b7-b70b-45a3-ac5b-2d9f44c0c8c7" providerId="ADAL" clId="{3875DE18-6D0B-8C4D-A4BB-8FAFC2E1097C}" dt="2019-04-15T05:02:05.791" v="13053" actId="478"/>
          <ac:spMkLst>
            <pc:docMk/>
            <pc:sldMk cId="3585714266" sldId="312"/>
            <ac:spMk id="19" creationId="{4138D2BA-7BF6-5D42-BD6B-D2F21CFA0C0B}"/>
          </ac:spMkLst>
        </pc:spChg>
        <pc:spChg chg="del">
          <ac:chgData name="Benoit Raybaud" userId="f84a75b7-b70b-45a3-ac5b-2d9f44c0c8c7" providerId="ADAL" clId="{3875DE18-6D0B-8C4D-A4BB-8FAFC2E1097C}" dt="2019-04-15T05:02:00.465" v="13049" actId="478"/>
          <ac:spMkLst>
            <pc:docMk/>
            <pc:sldMk cId="3585714266" sldId="312"/>
            <ac:spMk id="20" creationId="{587A8A21-901D-F544-9FFA-2A29E74DC498}"/>
          </ac:spMkLst>
        </pc:spChg>
        <pc:spChg chg="del">
          <ac:chgData name="Benoit Raybaud" userId="f84a75b7-b70b-45a3-ac5b-2d9f44c0c8c7" providerId="ADAL" clId="{3875DE18-6D0B-8C4D-A4BB-8FAFC2E1097C}" dt="2019-04-15T05:02:00.465" v="13049" actId="478"/>
          <ac:spMkLst>
            <pc:docMk/>
            <pc:sldMk cId="3585714266" sldId="312"/>
            <ac:spMk id="21" creationId="{F9257A08-1CAC-8F4E-8236-8C9F526A1DC2}"/>
          </ac:spMkLst>
        </pc:spChg>
        <pc:spChg chg="del">
          <ac:chgData name="Benoit Raybaud" userId="f84a75b7-b70b-45a3-ac5b-2d9f44c0c8c7" providerId="ADAL" clId="{3875DE18-6D0B-8C4D-A4BB-8FAFC2E1097C}" dt="2019-04-15T05:02:00.465" v="13049" actId="478"/>
          <ac:spMkLst>
            <pc:docMk/>
            <pc:sldMk cId="3585714266" sldId="312"/>
            <ac:spMk id="23" creationId="{7B82B1A0-23E8-884A-A045-BD1961C407E6}"/>
          </ac:spMkLst>
        </pc:spChg>
        <pc:spChg chg="del">
          <ac:chgData name="Benoit Raybaud" userId="f84a75b7-b70b-45a3-ac5b-2d9f44c0c8c7" providerId="ADAL" clId="{3875DE18-6D0B-8C4D-A4BB-8FAFC2E1097C}" dt="2019-04-15T05:02:00.465" v="13049" actId="478"/>
          <ac:spMkLst>
            <pc:docMk/>
            <pc:sldMk cId="3585714266" sldId="312"/>
            <ac:spMk id="24" creationId="{70146C9C-9AAD-164C-9735-FF8F5E3730DD}"/>
          </ac:spMkLst>
        </pc:spChg>
        <pc:spChg chg="del">
          <ac:chgData name="Benoit Raybaud" userId="f84a75b7-b70b-45a3-ac5b-2d9f44c0c8c7" providerId="ADAL" clId="{3875DE18-6D0B-8C4D-A4BB-8FAFC2E1097C}" dt="2019-04-15T05:02:00.465" v="13049" actId="478"/>
          <ac:spMkLst>
            <pc:docMk/>
            <pc:sldMk cId="3585714266" sldId="312"/>
            <ac:spMk id="25" creationId="{444B31C9-292F-BC4F-8D1D-5753CE106AE2}"/>
          </ac:spMkLst>
        </pc:spChg>
        <pc:spChg chg="del">
          <ac:chgData name="Benoit Raybaud" userId="f84a75b7-b70b-45a3-ac5b-2d9f44c0c8c7" providerId="ADAL" clId="{3875DE18-6D0B-8C4D-A4BB-8FAFC2E1097C}" dt="2019-04-15T05:02:00.465" v="13049" actId="478"/>
          <ac:spMkLst>
            <pc:docMk/>
            <pc:sldMk cId="3585714266" sldId="312"/>
            <ac:spMk id="26" creationId="{030D2FD5-A2E7-6D41-8745-ED5A4F5B9316}"/>
          </ac:spMkLst>
        </pc:spChg>
        <pc:spChg chg="mod">
          <ac:chgData name="Benoit Raybaud" userId="f84a75b7-b70b-45a3-ac5b-2d9f44c0c8c7" providerId="ADAL" clId="{3875DE18-6D0B-8C4D-A4BB-8FAFC2E1097C}" dt="2019-04-15T16:19:45.866" v="13381" actId="1035"/>
          <ac:spMkLst>
            <pc:docMk/>
            <pc:sldMk cId="3585714266" sldId="312"/>
            <ac:spMk id="27" creationId="{4E4B8E7D-B6AE-0047-9120-CBD58D4F7095}"/>
          </ac:spMkLst>
        </pc:spChg>
        <pc:spChg chg="add del">
          <ac:chgData name="Benoit Raybaud" userId="f84a75b7-b70b-45a3-ac5b-2d9f44c0c8c7" providerId="ADAL" clId="{3875DE18-6D0B-8C4D-A4BB-8FAFC2E1097C}" dt="2019-04-15T16:19:28.194" v="13368" actId="478"/>
          <ac:spMkLst>
            <pc:docMk/>
            <pc:sldMk cId="3585714266" sldId="312"/>
            <ac:spMk id="28" creationId="{4DBE3E46-BA31-AD4E-9FEB-27653F461C57}"/>
          </ac:spMkLst>
        </pc:spChg>
        <pc:spChg chg="add del">
          <ac:chgData name="Benoit Raybaud" userId="f84a75b7-b70b-45a3-ac5b-2d9f44c0c8c7" providerId="ADAL" clId="{3875DE18-6D0B-8C4D-A4BB-8FAFC2E1097C}" dt="2019-04-15T05:02:09.332" v="13055" actId="478"/>
          <ac:spMkLst>
            <pc:docMk/>
            <pc:sldMk cId="3585714266" sldId="312"/>
            <ac:spMk id="32" creationId="{9E11A2B2-CF8B-4D46-8F43-90AEC65F0C94}"/>
          </ac:spMkLst>
        </pc:spChg>
        <pc:spChg chg="add del">
          <ac:chgData name="Benoit Raybaud" userId="f84a75b7-b70b-45a3-ac5b-2d9f44c0c8c7" providerId="ADAL" clId="{3875DE18-6D0B-8C4D-A4BB-8FAFC2E1097C}" dt="2019-03-27T15:49:33.902" v="9990"/>
          <ac:spMkLst>
            <pc:docMk/>
            <pc:sldMk cId="3585714266" sldId="312"/>
            <ac:spMk id="32" creationId="{B5F9D4F6-2330-7D4F-9976-D9FB058F9F2A}"/>
          </ac:spMkLst>
        </pc:spChg>
        <pc:spChg chg="add del">
          <ac:chgData name="Benoit Raybaud" userId="f84a75b7-b70b-45a3-ac5b-2d9f44c0c8c7" providerId="ADAL" clId="{3875DE18-6D0B-8C4D-A4BB-8FAFC2E1097C}" dt="2019-04-15T05:02:10.304" v="13056" actId="478"/>
          <ac:spMkLst>
            <pc:docMk/>
            <pc:sldMk cId="3585714266" sldId="312"/>
            <ac:spMk id="33" creationId="{03184C94-105E-664F-A3F0-E92F57398AE6}"/>
          </ac:spMkLst>
        </pc:spChg>
        <pc:spChg chg="add del">
          <ac:chgData name="Benoit Raybaud" userId="f84a75b7-b70b-45a3-ac5b-2d9f44c0c8c7" providerId="ADAL" clId="{3875DE18-6D0B-8C4D-A4BB-8FAFC2E1097C}" dt="2019-04-15T05:02:16.481" v="13062" actId="478"/>
          <ac:spMkLst>
            <pc:docMk/>
            <pc:sldMk cId="3585714266" sldId="312"/>
            <ac:spMk id="34" creationId="{D8511946-66A3-9C4E-B091-A6E4DF7C1B3D}"/>
          </ac:spMkLst>
        </pc:spChg>
        <pc:spChg chg="add del">
          <ac:chgData name="Benoit Raybaud" userId="f84a75b7-b70b-45a3-ac5b-2d9f44c0c8c7" providerId="ADAL" clId="{3875DE18-6D0B-8C4D-A4BB-8FAFC2E1097C}" dt="2019-04-15T05:02:14.512" v="13060" actId="478"/>
          <ac:spMkLst>
            <pc:docMk/>
            <pc:sldMk cId="3585714266" sldId="312"/>
            <ac:spMk id="35" creationId="{173083E0-1777-A940-9EDF-A5C961284D40}"/>
          </ac:spMkLst>
        </pc:spChg>
        <pc:spChg chg="add del">
          <ac:chgData name="Benoit Raybaud" userId="f84a75b7-b70b-45a3-ac5b-2d9f44c0c8c7" providerId="ADAL" clId="{3875DE18-6D0B-8C4D-A4BB-8FAFC2E1097C}" dt="2019-04-15T05:02:12.201" v="13058" actId="478"/>
          <ac:spMkLst>
            <pc:docMk/>
            <pc:sldMk cId="3585714266" sldId="312"/>
            <ac:spMk id="36" creationId="{CCEE571C-BE83-4D42-8AB2-F6B0B6E350D1}"/>
          </ac:spMkLst>
        </pc:spChg>
        <pc:spChg chg="add del">
          <ac:chgData name="Benoit Raybaud" userId="f84a75b7-b70b-45a3-ac5b-2d9f44c0c8c7" providerId="ADAL" clId="{3875DE18-6D0B-8C4D-A4BB-8FAFC2E1097C}" dt="2019-03-28T14:43:20.266" v="10426" actId="478"/>
          <ac:spMkLst>
            <pc:docMk/>
            <pc:sldMk cId="3585714266" sldId="312"/>
            <ac:spMk id="36" creationId="{FA1E2E22-4038-AA46-A2CF-1E63DD79CA14}"/>
          </ac:spMkLst>
        </pc:spChg>
        <pc:spChg chg="add del">
          <ac:chgData name="Benoit Raybaud" userId="f84a75b7-b70b-45a3-ac5b-2d9f44c0c8c7" providerId="ADAL" clId="{3875DE18-6D0B-8C4D-A4BB-8FAFC2E1097C}" dt="2019-03-28T14:35:09.259" v="10312"/>
          <ac:spMkLst>
            <pc:docMk/>
            <pc:sldMk cId="3585714266" sldId="312"/>
            <ac:spMk id="41" creationId="{C152FFFD-790E-AB40-A2FA-FE41FD581435}"/>
          </ac:spMkLst>
        </pc:spChg>
        <pc:spChg chg="add del">
          <ac:chgData name="Benoit Raybaud" userId="f84a75b7-b70b-45a3-ac5b-2d9f44c0c8c7" providerId="ADAL" clId="{3875DE18-6D0B-8C4D-A4BB-8FAFC2E1097C}" dt="2019-04-15T16:19:22.184" v="13364" actId="478"/>
          <ac:spMkLst>
            <pc:docMk/>
            <pc:sldMk cId="3585714266" sldId="312"/>
            <ac:spMk id="42" creationId="{3F0DFC4D-F328-B343-8140-E44DEF743313}"/>
          </ac:spMkLst>
        </pc:spChg>
        <pc:spChg chg="add del">
          <ac:chgData name="Benoit Raybaud" userId="f84a75b7-b70b-45a3-ac5b-2d9f44c0c8c7" providerId="ADAL" clId="{3875DE18-6D0B-8C4D-A4BB-8FAFC2E1097C}" dt="2019-04-15T16:19:22.184" v="13364" actId="478"/>
          <ac:spMkLst>
            <pc:docMk/>
            <pc:sldMk cId="3585714266" sldId="312"/>
            <ac:spMk id="43" creationId="{DFD59E60-3D9F-E648-9571-987E8DBCD21D}"/>
          </ac:spMkLst>
        </pc:spChg>
        <pc:spChg chg="add del">
          <ac:chgData name="Benoit Raybaud" userId="f84a75b7-b70b-45a3-ac5b-2d9f44c0c8c7" providerId="ADAL" clId="{3875DE18-6D0B-8C4D-A4BB-8FAFC2E1097C}" dt="2019-04-15T16:19:22.184" v="13364" actId="478"/>
          <ac:spMkLst>
            <pc:docMk/>
            <pc:sldMk cId="3585714266" sldId="312"/>
            <ac:spMk id="44" creationId="{A9D0FFDE-1BE0-E740-84BD-1FD8B34583E0}"/>
          </ac:spMkLst>
        </pc:spChg>
        <pc:spChg chg="add del">
          <ac:chgData name="Benoit Raybaud" userId="f84a75b7-b70b-45a3-ac5b-2d9f44c0c8c7" providerId="ADAL" clId="{3875DE18-6D0B-8C4D-A4BB-8FAFC2E1097C}" dt="2019-04-15T16:19:24.018" v="13365" actId="478"/>
          <ac:spMkLst>
            <pc:docMk/>
            <pc:sldMk cId="3585714266" sldId="312"/>
            <ac:spMk id="48" creationId="{6BDB07DF-5A2A-384F-BFD8-88E13039E21C}"/>
          </ac:spMkLst>
        </pc:spChg>
        <pc:spChg chg="add del">
          <ac:chgData name="Benoit Raybaud" userId="f84a75b7-b70b-45a3-ac5b-2d9f44c0c8c7" providerId="ADAL" clId="{3875DE18-6D0B-8C4D-A4BB-8FAFC2E1097C}" dt="2019-04-15T16:19:19.592" v="13363" actId="478"/>
          <ac:spMkLst>
            <pc:docMk/>
            <pc:sldMk cId="3585714266" sldId="312"/>
            <ac:spMk id="49" creationId="{3D47BE4A-04AA-9A4B-9650-8527166EEA05}"/>
          </ac:spMkLst>
        </pc:spChg>
        <pc:spChg chg="add del">
          <ac:chgData name="Benoit Raybaud" userId="f84a75b7-b70b-45a3-ac5b-2d9f44c0c8c7" providerId="ADAL" clId="{3875DE18-6D0B-8C4D-A4BB-8FAFC2E1097C}" dt="2019-04-15T16:19:22.184" v="13364" actId="478"/>
          <ac:spMkLst>
            <pc:docMk/>
            <pc:sldMk cId="3585714266" sldId="312"/>
            <ac:spMk id="50" creationId="{D24DD826-6A52-D140-8E3C-3D09E82D16AF}"/>
          </ac:spMkLst>
        </pc:spChg>
        <pc:spChg chg="add del">
          <ac:chgData name="Benoit Raybaud" userId="f84a75b7-b70b-45a3-ac5b-2d9f44c0c8c7" providerId="ADAL" clId="{3875DE18-6D0B-8C4D-A4BB-8FAFC2E1097C}" dt="2019-04-15T16:19:22.184" v="13364" actId="478"/>
          <ac:spMkLst>
            <pc:docMk/>
            <pc:sldMk cId="3585714266" sldId="312"/>
            <ac:spMk id="51" creationId="{F4629C42-4DC1-F048-88D0-3BC6F056CEB3}"/>
          </ac:spMkLst>
        </pc:spChg>
        <pc:spChg chg="add del">
          <ac:chgData name="Benoit Raybaud" userId="f84a75b7-b70b-45a3-ac5b-2d9f44c0c8c7" providerId="ADAL" clId="{3875DE18-6D0B-8C4D-A4BB-8FAFC2E1097C}" dt="2019-04-15T16:19:22.184" v="13364" actId="478"/>
          <ac:spMkLst>
            <pc:docMk/>
            <pc:sldMk cId="3585714266" sldId="312"/>
            <ac:spMk id="52" creationId="{8B9E12CE-1ABA-964E-909A-08E09E680F8C}"/>
          </ac:spMkLst>
        </pc:spChg>
        <pc:spChg chg="add del">
          <ac:chgData name="Benoit Raybaud" userId="f84a75b7-b70b-45a3-ac5b-2d9f44c0c8c7" providerId="ADAL" clId="{3875DE18-6D0B-8C4D-A4BB-8FAFC2E1097C}" dt="2019-04-15T16:19:19.592" v="13363" actId="478"/>
          <ac:spMkLst>
            <pc:docMk/>
            <pc:sldMk cId="3585714266" sldId="312"/>
            <ac:spMk id="53" creationId="{D81D7107-CB0F-814A-BDA3-4E5449E92DF6}"/>
          </ac:spMkLst>
        </pc:spChg>
        <pc:spChg chg="add del">
          <ac:chgData name="Benoit Raybaud" userId="f84a75b7-b70b-45a3-ac5b-2d9f44c0c8c7" providerId="ADAL" clId="{3875DE18-6D0B-8C4D-A4BB-8FAFC2E1097C}" dt="2019-04-15T16:19:19.592" v="13363" actId="478"/>
          <ac:spMkLst>
            <pc:docMk/>
            <pc:sldMk cId="3585714266" sldId="312"/>
            <ac:spMk id="54" creationId="{872FF715-AFF9-8449-B72E-87D7559D27C5}"/>
          </ac:spMkLst>
        </pc:spChg>
        <pc:spChg chg="add del">
          <ac:chgData name="Benoit Raybaud" userId="f84a75b7-b70b-45a3-ac5b-2d9f44c0c8c7" providerId="ADAL" clId="{3875DE18-6D0B-8C4D-A4BB-8FAFC2E1097C}" dt="2019-04-15T16:19:19.592" v="13363" actId="478"/>
          <ac:spMkLst>
            <pc:docMk/>
            <pc:sldMk cId="3585714266" sldId="312"/>
            <ac:spMk id="55" creationId="{A8727B9F-4C45-694C-AF11-BDCC9B279B31}"/>
          </ac:spMkLst>
        </pc:spChg>
        <pc:spChg chg="add del">
          <ac:chgData name="Benoit Raybaud" userId="f84a75b7-b70b-45a3-ac5b-2d9f44c0c8c7" providerId="ADAL" clId="{3875DE18-6D0B-8C4D-A4BB-8FAFC2E1097C}" dt="2019-04-15T16:19:19.592" v="13363" actId="478"/>
          <ac:spMkLst>
            <pc:docMk/>
            <pc:sldMk cId="3585714266" sldId="312"/>
            <ac:spMk id="56" creationId="{4178E5D0-6C68-414C-B736-B5C7759EFDB4}"/>
          </ac:spMkLst>
        </pc:spChg>
        <pc:spChg chg="add del">
          <ac:chgData name="Benoit Raybaud" userId="f84a75b7-b70b-45a3-ac5b-2d9f44c0c8c7" providerId="ADAL" clId="{3875DE18-6D0B-8C4D-A4BB-8FAFC2E1097C}" dt="2019-04-15T16:19:19.592" v="13363" actId="478"/>
          <ac:spMkLst>
            <pc:docMk/>
            <pc:sldMk cId="3585714266" sldId="312"/>
            <ac:spMk id="57" creationId="{CE8D0370-AE4E-F548-826E-A3F116256B31}"/>
          </ac:spMkLst>
        </pc:spChg>
        <pc:spChg chg="add">
          <ac:chgData name="Benoit Raybaud" userId="f84a75b7-b70b-45a3-ac5b-2d9f44c0c8c7" providerId="ADAL" clId="{3875DE18-6D0B-8C4D-A4BB-8FAFC2E1097C}" dt="2019-04-15T16:19:24.570" v="13366"/>
          <ac:spMkLst>
            <pc:docMk/>
            <pc:sldMk cId="3585714266" sldId="312"/>
            <ac:spMk id="58" creationId="{C47C114B-6B5B-7F48-92C9-3655B0ABA3B5}"/>
          </ac:spMkLst>
        </pc:spChg>
        <pc:spChg chg="add">
          <ac:chgData name="Benoit Raybaud" userId="f84a75b7-b70b-45a3-ac5b-2d9f44c0c8c7" providerId="ADAL" clId="{3875DE18-6D0B-8C4D-A4BB-8FAFC2E1097C}" dt="2019-04-15T16:19:24.570" v="13366"/>
          <ac:spMkLst>
            <pc:docMk/>
            <pc:sldMk cId="3585714266" sldId="312"/>
            <ac:spMk id="59" creationId="{264C11DF-A5E8-8F40-BE30-1F10163FC749}"/>
          </ac:spMkLst>
        </pc:spChg>
        <pc:spChg chg="add">
          <ac:chgData name="Benoit Raybaud" userId="f84a75b7-b70b-45a3-ac5b-2d9f44c0c8c7" providerId="ADAL" clId="{3875DE18-6D0B-8C4D-A4BB-8FAFC2E1097C}" dt="2019-04-15T16:19:24.570" v="13366"/>
          <ac:spMkLst>
            <pc:docMk/>
            <pc:sldMk cId="3585714266" sldId="312"/>
            <ac:spMk id="60" creationId="{0256F984-0F6F-AA4A-BF1A-156EBA585C69}"/>
          </ac:spMkLst>
        </pc:spChg>
        <pc:spChg chg="add">
          <ac:chgData name="Benoit Raybaud" userId="f84a75b7-b70b-45a3-ac5b-2d9f44c0c8c7" providerId="ADAL" clId="{3875DE18-6D0B-8C4D-A4BB-8FAFC2E1097C}" dt="2019-04-15T16:19:24.570" v="13366"/>
          <ac:spMkLst>
            <pc:docMk/>
            <pc:sldMk cId="3585714266" sldId="312"/>
            <ac:spMk id="64" creationId="{018C7B6F-4E64-0246-8112-5D605707FA6B}"/>
          </ac:spMkLst>
        </pc:spChg>
        <pc:spChg chg="add">
          <ac:chgData name="Benoit Raybaud" userId="f84a75b7-b70b-45a3-ac5b-2d9f44c0c8c7" providerId="ADAL" clId="{3875DE18-6D0B-8C4D-A4BB-8FAFC2E1097C}" dt="2019-04-15T16:19:24.570" v="13366"/>
          <ac:spMkLst>
            <pc:docMk/>
            <pc:sldMk cId="3585714266" sldId="312"/>
            <ac:spMk id="65" creationId="{C7209BB0-BE93-744B-9CE1-116922918625}"/>
          </ac:spMkLst>
        </pc:spChg>
        <pc:spChg chg="add">
          <ac:chgData name="Benoit Raybaud" userId="f84a75b7-b70b-45a3-ac5b-2d9f44c0c8c7" providerId="ADAL" clId="{3875DE18-6D0B-8C4D-A4BB-8FAFC2E1097C}" dt="2019-04-15T16:19:24.570" v="13366"/>
          <ac:spMkLst>
            <pc:docMk/>
            <pc:sldMk cId="3585714266" sldId="312"/>
            <ac:spMk id="66" creationId="{1627DF05-8ADA-9943-BFDD-61FAAAD0315E}"/>
          </ac:spMkLst>
        </pc:spChg>
        <pc:spChg chg="add">
          <ac:chgData name="Benoit Raybaud" userId="f84a75b7-b70b-45a3-ac5b-2d9f44c0c8c7" providerId="ADAL" clId="{3875DE18-6D0B-8C4D-A4BB-8FAFC2E1097C}" dt="2019-04-15T16:19:24.570" v="13366"/>
          <ac:spMkLst>
            <pc:docMk/>
            <pc:sldMk cId="3585714266" sldId="312"/>
            <ac:spMk id="67" creationId="{FC793A3F-BAF1-9646-A871-93B161B43642}"/>
          </ac:spMkLst>
        </pc:spChg>
        <pc:spChg chg="add">
          <ac:chgData name="Benoit Raybaud" userId="f84a75b7-b70b-45a3-ac5b-2d9f44c0c8c7" providerId="ADAL" clId="{3875DE18-6D0B-8C4D-A4BB-8FAFC2E1097C}" dt="2019-04-15T16:19:24.570" v="13366"/>
          <ac:spMkLst>
            <pc:docMk/>
            <pc:sldMk cId="3585714266" sldId="312"/>
            <ac:spMk id="68" creationId="{E732FE3F-D2BE-9E4D-AF2E-AAF280E2B908}"/>
          </ac:spMkLst>
        </pc:spChg>
        <pc:spChg chg="add">
          <ac:chgData name="Benoit Raybaud" userId="f84a75b7-b70b-45a3-ac5b-2d9f44c0c8c7" providerId="ADAL" clId="{3875DE18-6D0B-8C4D-A4BB-8FAFC2E1097C}" dt="2019-04-15T16:19:24.570" v="13366"/>
          <ac:spMkLst>
            <pc:docMk/>
            <pc:sldMk cId="3585714266" sldId="312"/>
            <ac:spMk id="69" creationId="{96B574E7-B6B9-DC4B-99EC-8BC94996458E}"/>
          </ac:spMkLst>
        </pc:spChg>
        <pc:spChg chg="add">
          <ac:chgData name="Benoit Raybaud" userId="f84a75b7-b70b-45a3-ac5b-2d9f44c0c8c7" providerId="ADAL" clId="{3875DE18-6D0B-8C4D-A4BB-8FAFC2E1097C}" dt="2019-04-15T16:19:24.570" v="13366"/>
          <ac:spMkLst>
            <pc:docMk/>
            <pc:sldMk cId="3585714266" sldId="312"/>
            <ac:spMk id="70" creationId="{143A75A4-3621-854C-BE70-291D375A7B64}"/>
          </ac:spMkLst>
        </pc:spChg>
        <pc:spChg chg="add">
          <ac:chgData name="Benoit Raybaud" userId="f84a75b7-b70b-45a3-ac5b-2d9f44c0c8c7" providerId="ADAL" clId="{3875DE18-6D0B-8C4D-A4BB-8FAFC2E1097C}" dt="2019-04-15T16:19:24.570" v="13366"/>
          <ac:spMkLst>
            <pc:docMk/>
            <pc:sldMk cId="3585714266" sldId="312"/>
            <ac:spMk id="71" creationId="{1B837E27-B214-8C4F-BDA2-131B6945C94D}"/>
          </ac:spMkLst>
        </pc:spChg>
        <pc:spChg chg="add">
          <ac:chgData name="Benoit Raybaud" userId="f84a75b7-b70b-45a3-ac5b-2d9f44c0c8c7" providerId="ADAL" clId="{3875DE18-6D0B-8C4D-A4BB-8FAFC2E1097C}" dt="2019-04-15T16:19:24.570" v="13366"/>
          <ac:spMkLst>
            <pc:docMk/>
            <pc:sldMk cId="3585714266" sldId="312"/>
            <ac:spMk id="72" creationId="{5CCAD098-B37F-DB4C-86EE-E395730CCFC8}"/>
          </ac:spMkLst>
        </pc:spChg>
        <pc:spChg chg="add">
          <ac:chgData name="Benoit Raybaud" userId="f84a75b7-b70b-45a3-ac5b-2d9f44c0c8c7" providerId="ADAL" clId="{3875DE18-6D0B-8C4D-A4BB-8FAFC2E1097C}" dt="2019-04-15T16:19:24.570" v="13366"/>
          <ac:spMkLst>
            <pc:docMk/>
            <pc:sldMk cId="3585714266" sldId="312"/>
            <ac:spMk id="73" creationId="{F2A15545-6BC2-1440-BA30-8E5E65287BAB}"/>
          </ac:spMkLst>
        </pc:spChg>
        <pc:spChg chg="add mod">
          <ac:chgData name="Benoit Raybaud" userId="f84a75b7-b70b-45a3-ac5b-2d9f44c0c8c7" providerId="ADAL" clId="{3875DE18-6D0B-8C4D-A4BB-8FAFC2E1097C}" dt="2019-04-15T16:20:39.808" v="13394" actId="1076"/>
          <ac:spMkLst>
            <pc:docMk/>
            <pc:sldMk cId="3585714266" sldId="312"/>
            <ac:spMk id="74" creationId="{05EA74A9-4517-6B4A-8A98-708705C8978D}"/>
          </ac:spMkLst>
        </pc:spChg>
        <pc:grpChg chg="add del">
          <ac:chgData name="Benoit Raybaud" userId="f84a75b7-b70b-45a3-ac5b-2d9f44c0c8c7" providerId="ADAL" clId="{3875DE18-6D0B-8C4D-A4BB-8FAFC2E1097C}" dt="2019-04-15T16:19:26.905" v="13367" actId="478"/>
          <ac:grpSpMkLst>
            <pc:docMk/>
            <pc:sldMk cId="3585714266" sldId="312"/>
            <ac:grpSpMk id="29" creationId="{9CCA11EB-4683-1949-889E-E7021C87AA48}"/>
          </ac:grpSpMkLst>
        </pc:grpChg>
        <pc:grpChg chg="add del">
          <ac:chgData name="Benoit Raybaud" userId="f84a75b7-b70b-45a3-ac5b-2d9f44c0c8c7" providerId="ADAL" clId="{3875DE18-6D0B-8C4D-A4BB-8FAFC2E1097C}" dt="2019-03-28T14:43:20.266" v="10426" actId="478"/>
          <ac:grpSpMkLst>
            <pc:docMk/>
            <pc:sldMk cId="3585714266" sldId="312"/>
            <ac:grpSpMk id="32" creationId="{52390657-6F8C-234A-9D6B-D3043F871570}"/>
          </ac:grpSpMkLst>
        </pc:grpChg>
        <pc:grpChg chg="add del mod">
          <ac:chgData name="Benoit Raybaud" userId="f84a75b7-b70b-45a3-ac5b-2d9f44c0c8c7" providerId="ADAL" clId="{3875DE18-6D0B-8C4D-A4BB-8FAFC2E1097C}" dt="2019-03-28T14:35:09.259" v="10312"/>
          <ac:grpSpMkLst>
            <pc:docMk/>
            <pc:sldMk cId="3585714266" sldId="312"/>
            <ac:grpSpMk id="37" creationId="{063F9728-52A5-564C-8BEF-ACC5DBEA8A2F}"/>
          </ac:grpSpMkLst>
        </pc:grpChg>
        <pc:picChg chg="del">
          <ac:chgData name="Benoit Raybaud" userId="f84a75b7-b70b-45a3-ac5b-2d9f44c0c8c7" providerId="ADAL" clId="{3875DE18-6D0B-8C4D-A4BB-8FAFC2E1097C}" dt="2019-04-15T05:02:01.720" v="13050" actId="478"/>
          <ac:picMkLst>
            <pc:docMk/>
            <pc:sldMk cId="3585714266" sldId="312"/>
            <ac:picMk id="9" creationId="{DB56AD67-E792-4442-9596-98449D068BD6}"/>
          </ac:picMkLst>
        </pc:picChg>
        <pc:picChg chg="del">
          <ac:chgData name="Benoit Raybaud" userId="f84a75b7-b70b-45a3-ac5b-2d9f44c0c8c7" providerId="ADAL" clId="{3875DE18-6D0B-8C4D-A4BB-8FAFC2E1097C}" dt="2019-04-15T05:02:05.791" v="13053" actId="478"/>
          <ac:picMkLst>
            <pc:docMk/>
            <pc:sldMk cId="3585714266" sldId="312"/>
            <ac:picMk id="10" creationId="{9604F380-64E3-3245-A0CF-08DBC67D95EA}"/>
          </ac:picMkLst>
        </pc:picChg>
        <pc:picChg chg="del mod">
          <ac:chgData name="Benoit Raybaud" userId="f84a75b7-b70b-45a3-ac5b-2d9f44c0c8c7" providerId="ADAL" clId="{3875DE18-6D0B-8C4D-A4BB-8FAFC2E1097C}" dt="2019-04-15T05:02:00.465" v="13049" actId="478"/>
          <ac:picMkLst>
            <pc:docMk/>
            <pc:sldMk cId="3585714266" sldId="312"/>
            <ac:picMk id="28" creationId="{ECFA9524-48EA-BC47-854F-1D9155AF518D}"/>
          </ac:picMkLst>
        </pc:picChg>
        <pc:picChg chg="del">
          <ac:chgData name="Benoit Raybaud" userId="f84a75b7-b70b-45a3-ac5b-2d9f44c0c8c7" providerId="ADAL" clId="{3875DE18-6D0B-8C4D-A4BB-8FAFC2E1097C}" dt="2019-04-15T05:02:00.465" v="13049" actId="478"/>
          <ac:picMkLst>
            <pc:docMk/>
            <pc:sldMk cId="3585714266" sldId="312"/>
            <ac:picMk id="29" creationId="{4BD75550-B8CE-4140-82BA-7006AF83AAFF}"/>
          </ac:picMkLst>
        </pc:picChg>
        <pc:picChg chg="del">
          <ac:chgData name="Benoit Raybaud" userId="f84a75b7-b70b-45a3-ac5b-2d9f44c0c8c7" providerId="ADAL" clId="{3875DE18-6D0B-8C4D-A4BB-8FAFC2E1097C}" dt="2019-04-15T05:02:00.465" v="13049" actId="478"/>
          <ac:picMkLst>
            <pc:docMk/>
            <pc:sldMk cId="3585714266" sldId="312"/>
            <ac:picMk id="30" creationId="{710F3A9C-A05F-B54E-972F-FA09A28D1214}"/>
          </ac:picMkLst>
        </pc:picChg>
        <pc:picChg chg="add mod">
          <ac:chgData name="Benoit Raybaud" userId="f84a75b7-b70b-45a3-ac5b-2d9f44c0c8c7" providerId="ADAL" clId="{3875DE18-6D0B-8C4D-A4BB-8FAFC2E1097C}" dt="2019-04-15T16:19:45.866" v="13381" actId="1035"/>
          <ac:picMkLst>
            <pc:docMk/>
            <pc:sldMk cId="3585714266" sldId="312"/>
            <ac:picMk id="31" creationId="{B7E36674-1CD2-C745-8215-12C36D86389B}"/>
          </ac:picMkLst>
        </pc:picChg>
        <pc:picChg chg="add del">
          <ac:chgData name="Benoit Raybaud" userId="f84a75b7-b70b-45a3-ac5b-2d9f44c0c8c7" providerId="ADAL" clId="{3875DE18-6D0B-8C4D-A4BB-8FAFC2E1097C}" dt="2019-04-15T05:02:15.722" v="13061" actId="478"/>
          <ac:picMkLst>
            <pc:docMk/>
            <pc:sldMk cId="3585714266" sldId="312"/>
            <ac:picMk id="37" creationId="{963C80D9-4791-5A4B-8F66-62E4BFE77569}"/>
          </ac:picMkLst>
        </pc:picChg>
        <pc:picChg chg="add">
          <ac:chgData name="Benoit Raybaud" userId="f84a75b7-b70b-45a3-ac5b-2d9f44c0c8c7" providerId="ADAL" clId="{3875DE18-6D0B-8C4D-A4BB-8FAFC2E1097C}" dt="2019-04-15T16:19:24.570" v="13366"/>
          <ac:picMkLst>
            <pc:docMk/>
            <pc:sldMk cId="3585714266" sldId="312"/>
            <ac:picMk id="38" creationId="{176A15DA-65EB-7349-B7BF-F475153EA5C5}"/>
          </ac:picMkLst>
        </pc:picChg>
        <pc:picChg chg="add del">
          <ac:chgData name="Benoit Raybaud" userId="f84a75b7-b70b-45a3-ac5b-2d9f44c0c8c7" providerId="ADAL" clId="{3875DE18-6D0B-8C4D-A4BB-8FAFC2E1097C}" dt="2019-04-15T05:02:11.350" v="13057" actId="478"/>
          <ac:picMkLst>
            <pc:docMk/>
            <pc:sldMk cId="3585714266" sldId="312"/>
            <ac:picMk id="38" creationId="{61F06EBE-3920-9649-8470-C7610577AAE4}"/>
          </ac:picMkLst>
        </pc:picChg>
        <pc:picChg chg="add del">
          <ac:chgData name="Benoit Raybaud" userId="f84a75b7-b70b-45a3-ac5b-2d9f44c0c8c7" providerId="ADAL" clId="{3875DE18-6D0B-8C4D-A4BB-8FAFC2E1097C}" dt="2019-04-15T05:02:13.676" v="13059" actId="478"/>
          <ac:picMkLst>
            <pc:docMk/>
            <pc:sldMk cId="3585714266" sldId="312"/>
            <ac:picMk id="39" creationId="{01CFC8D6-DAC8-5147-AAF9-6D9D15F56F29}"/>
          </ac:picMkLst>
        </pc:picChg>
        <pc:picChg chg="add">
          <ac:chgData name="Benoit Raybaud" userId="f84a75b7-b70b-45a3-ac5b-2d9f44c0c8c7" providerId="ADAL" clId="{3875DE18-6D0B-8C4D-A4BB-8FAFC2E1097C}" dt="2019-04-15T16:19:24.570" v="13366"/>
          <ac:picMkLst>
            <pc:docMk/>
            <pc:sldMk cId="3585714266" sldId="312"/>
            <ac:picMk id="39" creationId="{EF9C2AAE-4532-A24D-8163-97A07706E560}"/>
          </ac:picMkLst>
        </pc:picChg>
        <pc:picChg chg="add del">
          <ac:chgData name="Benoit Raybaud" userId="f84a75b7-b70b-45a3-ac5b-2d9f44c0c8c7" providerId="ADAL" clId="{3875DE18-6D0B-8C4D-A4BB-8FAFC2E1097C}" dt="2019-04-15T16:19:22.184" v="13364" actId="478"/>
          <ac:picMkLst>
            <pc:docMk/>
            <pc:sldMk cId="3585714266" sldId="312"/>
            <ac:picMk id="40" creationId="{7DF97498-A949-E04D-AFA5-183B51E3B6D5}"/>
          </ac:picMkLst>
        </pc:picChg>
        <pc:picChg chg="add del">
          <ac:chgData name="Benoit Raybaud" userId="f84a75b7-b70b-45a3-ac5b-2d9f44c0c8c7" providerId="ADAL" clId="{3875DE18-6D0B-8C4D-A4BB-8FAFC2E1097C}" dt="2019-04-15T16:19:19.592" v="13363" actId="478"/>
          <ac:picMkLst>
            <pc:docMk/>
            <pc:sldMk cId="3585714266" sldId="312"/>
            <ac:picMk id="41" creationId="{BFDB0E8F-4411-BC48-87CD-A19B14574FE1}"/>
          </ac:picMkLst>
        </pc:picChg>
        <pc:picChg chg="add del">
          <ac:chgData name="Benoit Raybaud" userId="f84a75b7-b70b-45a3-ac5b-2d9f44c0c8c7" providerId="ADAL" clId="{3875DE18-6D0B-8C4D-A4BB-8FAFC2E1097C}" dt="2019-04-15T16:19:22.184" v="13364" actId="478"/>
          <ac:picMkLst>
            <pc:docMk/>
            <pc:sldMk cId="3585714266" sldId="312"/>
            <ac:picMk id="45" creationId="{3D5FCD89-6E58-1443-9A8F-F7194F0CC725}"/>
          </ac:picMkLst>
        </pc:picChg>
        <pc:picChg chg="add del">
          <ac:chgData name="Benoit Raybaud" userId="f84a75b7-b70b-45a3-ac5b-2d9f44c0c8c7" providerId="ADAL" clId="{3875DE18-6D0B-8C4D-A4BB-8FAFC2E1097C}" dt="2019-04-15T16:19:22.184" v="13364" actId="478"/>
          <ac:picMkLst>
            <pc:docMk/>
            <pc:sldMk cId="3585714266" sldId="312"/>
            <ac:picMk id="46" creationId="{81119B25-8B23-A14E-9D3B-E14A4D458192}"/>
          </ac:picMkLst>
        </pc:picChg>
        <pc:picChg chg="add del">
          <ac:chgData name="Benoit Raybaud" userId="f84a75b7-b70b-45a3-ac5b-2d9f44c0c8c7" providerId="ADAL" clId="{3875DE18-6D0B-8C4D-A4BB-8FAFC2E1097C}" dt="2019-04-15T16:19:22.184" v="13364" actId="478"/>
          <ac:picMkLst>
            <pc:docMk/>
            <pc:sldMk cId="3585714266" sldId="312"/>
            <ac:picMk id="47" creationId="{E0AF1404-4FB9-8B4E-8BBD-1195FE8CBB94}"/>
          </ac:picMkLst>
        </pc:picChg>
        <pc:picChg chg="add">
          <ac:chgData name="Benoit Raybaud" userId="f84a75b7-b70b-45a3-ac5b-2d9f44c0c8c7" providerId="ADAL" clId="{3875DE18-6D0B-8C4D-A4BB-8FAFC2E1097C}" dt="2019-04-15T16:19:24.570" v="13366"/>
          <ac:picMkLst>
            <pc:docMk/>
            <pc:sldMk cId="3585714266" sldId="312"/>
            <ac:picMk id="61" creationId="{581E492D-E70A-474F-9A0B-EE098D19F148}"/>
          </ac:picMkLst>
        </pc:picChg>
        <pc:picChg chg="add">
          <ac:chgData name="Benoit Raybaud" userId="f84a75b7-b70b-45a3-ac5b-2d9f44c0c8c7" providerId="ADAL" clId="{3875DE18-6D0B-8C4D-A4BB-8FAFC2E1097C}" dt="2019-04-15T16:19:24.570" v="13366"/>
          <ac:picMkLst>
            <pc:docMk/>
            <pc:sldMk cId="3585714266" sldId="312"/>
            <ac:picMk id="62" creationId="{F3D6C5BA-95A7-7849-8B5A-2A75E29DA26E}"/>
          </ac:picMkLst>
        </pc:picChg>
        <pc:picChg chg="add">
          <ac:chgData name="Benoit Raybaud" userId="f84a75b7-b70b-45a3-ac5b-2d9f44c0c8c7" providerId="ADAL" clId="{3875DE18-6D0B-8C4D-A4BB-8FAFC2E1097C}" dt="2019-04-15T16:19:24.570" v="13366"/>
          <ac:picMkLst>
            <pc:docMk/>
            <pc:sldMk cId="3585714266" sldId="312"/>
            <ac:picMk id="63" creationId="{8895965B-98D2-EA47-9793-03CE2C212A6E}"/>
          </ac:picMkLst>
        </pc:picChg>
      </pc:sldChg>
      <pc:sldChg chg="addSp delSp modSp add modNotesTx">
        <pc:chgData name="Benoit Raybaud" userId="f84a75b7-b70b-45a3-ac5b-2d9f44c0c8c7" providerId="ADAL" clId="{3875DE18-6D0B-8C4D-A4BB-8FAFC2E1097C}" dt="2019-04-15T16:23:12.102" v="13428" actId="20577"/>
        <pc:sldMkLst>
          <pc:docMk/>
          <pc:sldMk cId="1591375293" sldId="313"/>
        </pc:sldMkLst>
        <pc:spChg chg="del">
          <ac:chgData name="Benoit Raybaud" userId="f84a75b7-b70b-45a3-ac5b-2d9f44c0c8c7" providerId="ADAL" clId="{3875DE18-6D0B-8C4D-A4BB-8FAFC2E1097C}" dt="2019-03-27T15:50:39.049" v="10000" actId="478"/>
          <ac:spMkLst>
            <pc:docMk/>
            <pc:sldMk cId="1591375293" sldId="313"/>
            <ac:spMk id="2" creationId="{54574289-18C4-A948-B710-DE4F3C76F1CE}"/>
          </ac:spMkLst>
        </pc:spChg>
        <pc:spChg chg="add del mod">
          <ac:chgData name="Benoit Raybaud" userId="f84a75b7-b70b-45a3-ac5b-2d9f44c0c8c7" providerId="ADAL" clId="{3875DE18-6D0B-8C4D-A4BB-8FAFC2E1097C}" dt="2019-04-15T16:20:09.941" v="13385" actId="767"/>
          <ac:spMkLst>
            <pc:docMk/>
            <pc:sldMk cId="1591375293" sldId="313"/>
            <ac:spMk id="2" creationId="{F7CFB7B4-9E72-8449-B779-34AA69817EB3}"/>
          </ac:spMkLst>
        </pc:spChg>
        <pc:spChg chg="mod">
          <ac:chgData name="Benoit Raybaud" userId="f84a75b7-b70b-45a3-ac5b-2d9f44c0c8c7" providerId="ADAL" clId="{3875DE18-6D0B-8C4D-A4BB-8FAFC2E1097C}" dt="2019-04-03T20:57:33.570" v="11756" actId="20577"/>
          <ac:spMkLst>
            <pc:docMk/>
            <pc:sldMk cId="1591375293" sldId="313"/>
            <ac:spMk id="3" creationId="{00000000-0000-0000-0000-000000000000}"/>
          </ac:spMkLst>
        </pc:spChg>
        <pc:spChg chg="del">
          <ac:chgData name="Benoit Raybaud" userId="f84a75b7-b70b-45a3-ac5b-2d9f44c0c8c7" providerId="ADAL" clId="{3875DE18-6D0B-8C4D-A4BB-8FAFC2E1097C}" dt="2019-03-27T15:50:41.229" v="10002" actId="478"/>
          <ac:spMkLst>
            <pc:docMk/>
            <pc:sldMk cId="1591375293" sldId="313"/>
            <ac:spMk id="12" creationId="{D99849F6-78FF-A344-8AEF-62D189FF556E}"/>
          </ac:spMkLst>
        </pc:spChg>
        <pc:spChg chg="del">
          <ac:chgData name="Benoit Raybaud" userId="f84a75b7-b70b-45a3-ac5b-2d9f44c0c8c7" providerId="ADAL" clId="{3875DE18-6D0B-8C4D-A4BB-8FAFC2E1097C}" dt="2019-03-27T15:50:40.140" v="10001" actId="478"/>
          <ac:spMkLst>
            <pc:docMk/>
            <pc:sldMk cId="1591375293" sldId="313"/>
            <ac:spMk id="13" creationId="{570B3407-DCF8-2E4C-B73B-569622892430}"/>
          </ac:spMkLst>
        </pc:spChg>
        <pc:spChg chg="mod">
          <ac:chgData name="Benoit Raybaud" userId="f84a75b7-b70b-45a3-ac5b-2d9f44c0c8c7" providerId="ADAL" clId="{3875DE18-6D0B-8C4D-A4BB-8FAFC2E1097C}" dt="2019-04-15T05:03:00.529" v="13131" actId="1036"/>
          <ac:spMkLst>
            <pc:docMk/>
            <pc:sldMk cId="1591375293" sldId="313"/>
            <ac:spMk id="15" creationId="{04E8E68A-A430-7542-8AE5-406974C4716C}"/>
          </ac:spMkLst>
        </pc:spChg>
        <pc:spChg chg="mod">
          <ac:chgData name="Benoit Raybaud" userId="f84a75b7-b70b-45a3-ac5b-2d9f44c0c8c7" providerId="ADAL" clId="{3875DE18-6D0B-8C4D-A4BB-8FAFC2E1097C}" dt="2019-04-15T05:03:00.529" v="13131" actId="1036"/>
          <ac:spMkLst>
            <pc:docMk/>
            <pc:sldMk cId="1591375293" sldId="313"/>
            <ac:spMk id="16" creationId="{4B5412AF-BCA7-B64E-AFD1-B771F93B2388}"/>
          </ac:spMkLst>
        </pc:spChg>
        <pc:spChg chg="mod">
          <ac:chgData name="Benoit Raybaud" userId="f84a75b7-b70b-45a3-ac5b-2d9f44c0c8c7" providerId="ADAL" clId="{3875DE18-6D0B-8C4D-A4BB-8FAFC2E1097C}" dt="2019-04-15T05:03:00.529" v="13131" actId="1036"/>
          <ac:spMkLst>
            <pc:docMk/>
            <pc:sldMk cId="1591375293" sldId="313"/>
            <ac:spMk id="17" creationId="{0F2C0876-BBA5-7E46-B80F-02A41091C7E0}"/>
          </ac:spMkLst>
        </pc:spChg>
        <pc:spChg chg="mod">
          <ac:chgData name="Benoit Raybaud" userId="f84a75b7-b70b-45a3-ac5b-2d9f44c0c8c7" providerId="ADAL" clId="{3875DE18-6D0B-8C4D-A4BB-8FAFC2E1097C}" dt="2019-04-15T05:03:00.529" v="13131" actId="1036"/>
          <ac:spMkLst>
            <pc:docMk/>
            <pc:sldMk cId="1591375293" sldId="313"/>
            <ac:spMk id="18" creationId="{36A56DB6-580A-6A46-95C7-2675987933F6}"/>
          </ac:spMkLst>
        </pc:spChg>
        <pc:spChg chg="mod">
          <ac:chgData name="Benoit Raybaud" userId="f84a75b7-b70b-45a3-ac5b-2d9f44c0c8c7" providerId="ADAL" clId="{3875DE18-6D0B-8C4D-A4BB-8FAFC2E1097C}" dt="2019-04-15T16:20:18.156" v="13389" actId="1076"/>
          <ac:spMkLst>
            <pc:docMk/>
            <pc:sldMk cId="1591375293" sldId="313"/>
            <ac:spMk id="19" creationId="{4138D2BA-7BF6-5D42-BD6B-D2F21CFA0C0B}"/>
          </ac:spMkLst>
        </pc:spChg>
        <pc:spChg chg="del mod">
          <ac:chgData name="Benoit Raybaud" userId="f84a75b7-b70b-45a3-ac5b-2d9f44c0c8c7" providerId="ADAL" clId="{3875DE18-6D0B-8C4D-A4BB-8FAFC2E1097C}" dt="2019-04-15T16:20:04.196" v="13382" actId="478"/>
          <ac:spMkLst>
            <pc:docMk/>
            <pc:sldMk cId="1591375293" sldId="313"/>
            <ac:spMk id="20" creationId="{587A8A21-901D-F544-9FFA-2A29E74DC498}"/>
          </ac:spMkLst>
        </pc:spChg>
        <pc:spChg chg="del mod">
          <ac:chgData name="Benoit Raybaud" userId="f84a75b7-b70b-45a3-ac5b-2d9f44c0c8c7" providerId="ADAL" clId="{3875DE18-6D0B-8C4D-A4BB-8FAFC2E1097C}" dt="2019-04-15T16:20:04.196" v="13382" actId="478"/>
          <ac:spMkLst>
            <pc:docMk/>
            <pc:sldMk cId="1591375293" sldId="313"/>
            <ac:spMk id="21" creationId="{F9257A08-1CAC-8F4E-8236-8C9F526A1DC2}"/>
          </ac:spMkLst>
        </pc:spChg>
        <pc:spChg chg="del mod">
          <ac:chgData name="Benoit Raybaud" userId="f84a75b7-b70b-45a3-ac5b-2d9f44c0c8c7" providerId="ADAL" clId="{3875DE18-6D0B-8C4D-A4BB-8FAFC2E1097C}" dt="2019-04-15T16:20:04.196" v="13382" actId="478"/>
          <ac:spMkLst>
            <pc:docMk/>
            <pc:sldMk cId="1591375293" sldId="313"/>
            <ac:spMk id="23" creationId="{7B82B1A0-23E8-884A-A045-BD1961C407E6}"/>
          </ac:spMkLst>
        </pc:spChg>
        <pc:spChg chg="del mod">
          <ac:chgData name="Benoit Raybaud" userId="f84a75b7-b70b-45a3-ac5b-2d9f44c0c8c7" providerId="ADAL" clId="{3875DE18-6D0B-8C4D-A4BB-8FAFC2E1097C}" dt="2019-04-15T16:20:04.196" v="13382" actId="478"/>
          <ac:spMkLst>
            <pc:docMk/>
            <pc:sldMk cId="1591375293" sldId="313"/>
            <ac:spMk id="24" creationId="{70146C9C-9AAD-164C-9735-FF8F5E3730DD}"/>
          </ac:spMkLst>
        </pc:spChg>
        <pc:spChg chg="del mod">
          <ac:chgData name="Benoit Raybaud" userId="f84a75b7-b70b-45a3-ac5b-2d9f44c0c8c7" providerId="ADAL" clId="{3875DE18-6D0B-8C4D-A4BB-8FAFC2E1097C}" dt="2019-04-15T16:20:04.196" v="13382" actId="478"/>
          <ac:spMkLst>
            <pc:docMk/>
            <pc:sldMk cId="1591375293" sldId="313"/>
            <ac:spMk id="25" creationId="{444B31C9-292F-BC4F-8D1D-5753CE106AE2}"/>
          </ac:spMkLst>
        </pc:spChg>
        <pc:spChg chg="del mod">
          <ac:chgData name="Benoit Raybaud" userId="f84a75b7-b70b-45a3-ac5b-2d9f44c0c8c7" providerId="ADAL" clId="{3875DE18-6D0B-8C4D-A4BB-8FAFC2E1097C}" dt="2019-04-15T16:20:04.196" v="13382" actId="478"/>
          <ac:spMkLst>
            <pc:docMk/>
            <pc:sldMk cId="1591375293" sldId="313"/>
            <ac:spMk id="26" creationId="{030D2FD5-A2E7-6D41-8745-ED5A4F5B9316}"/>
          </ac:spMkLst>
        </pc:spChg>
        <pc:spChg chg="del">
          <ac:chgData name="Benoit Raybaud" userId="f84a75b7-b70b-45a3-ac5b-2d9f44c0c8c7" providerId="ADAL" clId="{3875DE18-6D0B-8C4D-A4BB-8FAFC2E1097C}" dt="2019-03-27T15:50:37.558" v="9998" actId="478"/>
          <ac:spMkLst>
            <pc:docMk/>
            <pc:sldMk cId="1591375293" sldId="313"/>
            <ac:spMk id="27" creationId="{4E4B8E7D-B6AE-0047-9120-CBD58D4F7095}"/>
          </ac:spMkLst>
        </pc:spChg>
        <pc:spChg chg="add mod">
          <ac:chgData name="Benoit Raybaud" userId="f84a75b7-b70b-45a3-ac5b-2d9f44c0c8c7" providerId="ADAL" clId="{3875DE18-6D0B-8C4D-A4BB-8FAFC2E1097C}" dt="2019-04-15T05:03:00.529" v="13131" actId="1036"/>
          <ac:spMkLst>
            <pc:docMk/>
            <pc:sldMk cId="1591375293" sldId="313"/>
            <ac:spMk id="32" creationId="{2AF06411-EF8A-9C4E-8F7E-C750E4B9E440}"/>
          </ac:spMkLst>
        </pc:spChg>
        <pc:spChg chg="add mod">
          <ac:chgData name="Benoit Raybaud" userId="f84a75b7-b70b-45a3-ac5b-2d9f44c0c8c7" providerId="ADAL" clId="{3875DE18-6D0B-8C4D-A4BB-8FAFC2E1097C}" dt="2019-04-15T16:21:48.025" v="13422" actId="1036"/>
          <ac:spMkLst>
            <pc:docMk/>
            <pc:sldMk cId="1591375293" sldId="313"/>
            <ac:spMk id="33" creationId="{513C47AD-B59D-0A4C-A971-3EDBFEBCFD2A}"/>
          </ac:spMkLst>
        </pc:spChg>
        <pc:spChg chg="add mod">
          <ac:chgData name="Benoit Raybaud" userId="f84a75b7-b70b-45a3-ac5b-2d9f44c0c8c7" providerId="ADAL" clId="{3875DE18-6D0B-8C4D-A4BB-8FAFC2E1097C}" dt="2019-04-15T16:21:48.025" v="13422" actId="1036"/>
          <ac:spMkLst>
            <pc:docMk/>
            <pc:sldMk cId="1591375293" sldId="313"/>
            <ac:spMk id="34" creationId="{CC3CC5C7-1997-7F43-9231-768D02EECA7F}"/>
          </ac:spMkLst>
        </pc:spChg>
        <pc:spChg chg="add mod">
          <ac:chgData name="Benoit Raybaud" userId="f84a75b7-b70b-45a3-ac5b-2d9f44c0c8c7" providerId="ADAL" clId="{3875DE18-6D0B-8C4D-A4BB-8FAFC2E1097C}" dt="2019-04-15T16:20:26.779" v="13392" actId="1076"/>
          <ac:spMkLst>
            <pc:docMk/>
            <pc:sldMk cId="1591375293" sldId="313"/>
            <ac:spMk id="35" creationId="{FB1CABF1-4CAA-B64A-98CA-EEB5C67B7F75}"/>
          </ac:spMkLst>
        </pc:spChg>
        <pc:spChg chg="add mod topLvl">
          <ac:chgData name="Benoit Raybaud" userId="f84a75b7-b70b-45a3-ac5b-2d9f44c0c8c7" providerId="ADAL" clId="{3875DE18-6D0B-8C4D-A4BB-8FAFC2E1097C}" dt="2019-03-27T15:56:28.529" v="10111" actId="164"/>
          <ac:spMkLst>
            <pc:docMk/>
            <pc:sldMk cId="1591375293" sldId="313"/>
            <ac:spMk id="36" creationId="{28219420-BF6E-E249-B104-84872F02DEFD}"/>
          </ac:spMkLst>
        </pc:spChg>
        <pc:spChg chg="add del mod topLvl">
          <ac:chgData name="Benoit Raybaud" userId="f84a75b7-b70b-45a3-ac5b-2d9f44c0c8c7" providerId="ADAL" clId="{3875DE18-6D0B-8C4D-A4BB-8FAFC2E1097C}" dt="2019-03-27T15:56:19.420" v="10104" actId="478"/>
          <ac:spMkLst>
            <pc:docMk/>
            <pc:sldMk cId="1591375293" sldId="313"/>
            <ac:spMk id="37" creationId="{1F1FF3C0-1884-9447-A994-4ADDC30F8228}"/>
          </ac:spMkLst>
        </pc:spChg>
        <pc:spChg chg="add mod">
          <ac:chgData name="Benoit Raybaud" userId="f84a75b7-b70b-45a3-ac5b-2d9f44c0c8c7" providerId="ADAL" clId="{3875DE18-6D0B-8C4D-A4BB-8FAFC2E1097C}" dt="2019-03-27T15:54:59.812" v="10068" actId="164"/>
          <ac:spMkLst>
            <pc:docMk/>
            <pc:sldMk cId="1591375293" sldId="313"/>
            <ac:spMk id="38" creationId="{925C7CBD-01B7-8940-90B7-F65E0F0C21C9}"/>
          </ac:spMkLst>
        </pc:spChg>
        <pc:spChg chg="add mod">
          <ac:chgData name="Benoit Raybaud" userId="f84a75b7-b70b-45a3-ac5b-2d9f44c0c8c7" providerId="ADAL" clId="{3875DE18-6D0B-8C4D-A4BB-8FAFC2E1097C}" dt="2019-03-27T15:54:59.812" v="10068" actId="164"/>
          <ac:spMkLst>
            <pc:docMk/>
            <pc:sldMk cId="1591375293" sldId="313"/>
            <ac:spMk id="39" creationId="{91673B02-FE1D-724A-9DA0-3EE02211CDCC}"/>
          </ac:spMkLst>
        </pc:spChg>
        <pc:spChg chg="add mod">
          <ac:chgData name="Benoit Raybaud" userId="f84a75b7-b70b-45a3-ac5b-2d9f44c0c8c7" providerId="ADAL" clId="{3875DE18-6D0B-8C4D-A4BB-8FAFC2E1097C}" dt="2019-03-27T15:54:59.812" v="10068" actId="164"/>
          <ac:spMkLst>
            <pc:docMk/>
            <pc:sldMk cId="1591375293" sldId="313"/>
            <ac:spMk id="40" creationId="{0C549974-E3F1-D94F-9016-2A036540B7DE}"/>
          </ac:spMkLst>
        </pc:spChg>
        <pc:spChg chg="add mod">
          <ac:chgData name="Benoit Raybaud" userId="f84a75b7-b70b-45a3-ac5b-2d9f44c0c8c7" providerId="ADAL" clId="{3875DE18-6D0B-8C4D-A4BB-8FAFC2E1097C}" dt="2019-03-27T15:55:27.387" v="10078" actId="164"/>
          <ac:spMkLst>
            <pc:docMk/>
            <pc:sldMk cId="1591375293" sldId="313"/>
            <ac:spMk id="41" creationId="{6A545935-E905-3A4B-9D38-0F25A7CE7E02}"/>
          </ac:spMkLst>
        </pc:spChg>
        <pc:spChg chg="add mod">
          <ac:chgData name="Benoit Raybaud" userId="f84a75b7-b70b-45a3-ac5b-2d9f44c0c8c7" providerId="ADAL" clId="{3875DE18-6D0B-8C4D-A4BB-8FAFC2E1097C}" dt="2019-03-27T15:55:27.387" v="10078" actId="164"/>
          <ac:spMkLst>
            <pc:docMk/>
            <pc:sldMk cId="1591375293" sldId="313"/>
            <ac:spMk id="42" creationId="{D702BDA6-C064-E04F-8E05-E66A86D19F64}"/>
          </ac:spMkLst>
        </pc:spChg>
        <pc:spChg chg="add mod">
          <ac:chgData name="Benoit Raybaud" userId="f84a75b7-b70b-45a3-ac5b-2d9f44c0c8c7" providerId="ADAL" clId="{3875DE18-6D0B-8C4D-A4BB-8FAFC2E1097C}" dt="2019-03-27T15:55:34.706" v="10083" actId="1037"/>
          <ac:spMkLst>
            <pc:docMk/>
            <pc:sldMk cId="1591375293" sldId="313"/>
            <ac:spMk id="43" creationId="{12D26A6E-7BE7-084D-B6D3-4FC9692B136F}"/>
          </ac:spMkLst>
        </pc:spChg>
        <pc:spChg chg="add del mod">
          <ac:chgData name="Benoit Raybaud" userId="f84a75b7-b70b-45a3-ac5b-2d9f44c0c8c7" providerId="ADAL" clId="{3875DE18-6D0B-8C4D-A4BB-8FAFC2E1097C}" dt="2019-03-27T15:56:07.435" v="10103" actId="478"/>
          <ac:spMkLst>
            <pc:docMk/>
            <pc:sldMk cId="1591375293" sldId="313"/>
            <ac:spMk id="44" creationId="{D4AD7CCF-F99D-3E47-9848-E1B5293AB07D}"/>
          </ac:spMkLst>
        </pc:spChg>
        <pc:spChg chg="add mod">
          <ac:chgData name="Benoit Raybaud" userId="f84a75b7-b70b-45a3-ac5b-2d9f44c0c8c7" providerId="ADAL" clId="{3875DE18-6D0B-8C4D-A4BB-8FAFC2E1097C}" dt="2019-04-15T05:03:00.529" v="13131" actId="1036"/>
          <ac:spMkLst>
            <pc:docMk/>
            <pc:sldMk cId="1591375293" sldId="313"/>
            <ac:spMk id="45" creationId="{9016072D-E3BE-5049-AE9C-AE6ACE6F93A8}"/>
          </ac:spMkLst>
        </pc:spChg>
        <pc:spChg chg="add mod">
          <ac:chgData name="Benoit Raybaud" userId="f84a75b7-b70b-45a3-ac5b-2d9f44c0c8c7" providerId="ADAL" clId="{3875DE18-6D0B-8C4D-A4BB-8FAFC2E1097C}" dt="2019-03-27T15:56:28.529" v="10111" actId="164"/>
          <ac:spMkLst>
            <pc:docMk/>
            <pc:sldMk cId="1591375293" sldId="313"/>
            <ac:spMk id="46" creationId="{068CC984-1ECA-3C4D-99C3-D672C4469AA7}"/>
          </ac:spMkLst>
        </pc:spChg>
        <pc:spChg chg="add mod">
          <ac:chgData name="Benoit Raybaud" userId="f84a75b7-b70b-45a3-ac5b-2d9f44c0c8c7" providerId="ADAL" clId="{3875DE18-6D0B-8C4D-A4BB-8FAFC2E1097C}" dt="2019-04-15T05:03:00.529" v="13131" actId="1036"/>
          <ac:spMkLst>
            <pc:docMk/>
            <pc:sldMk cId="1591375293" sldId="313"/>
            <ac:spMk id="47" creationId="{649F1661-5B77-E749-9274-C6C7F3C74FC7}"/>
          </ac:spMkLst>
        </pc:spChg>
        <pc:spChg chg="add mod">
          <ac:chgData name="Benoit Raybaud" userId="f84a75b7-b70b-45a3-ac5b-2d9f44c0c8c7" providerId="ADAL" clId="{3875DE18-6D0B-8C4D-A4BB-8FAFC2E1097C}" dt="2019-04-15T05:03:00.529" v="13131" actId="1036"/>
          <ac:spMkLst>
            <pc:docMk/>
            <pc:sldMk cId="1591375293" sldId="313"/>
            <ac:spMk id="48" creationId="{1B20BE39-D0CA-9F40-866C-387E0DC2A8B1}"/>
          </ac:spMkLst>
        </pc:spChg>
        <pc:spChg chg="add del">
          <ac:chgData name="Benoit Raybaud" userId="f84a75b7-b70b-45a3-ac5b-2d9f44c0c8c7" providerId="ADAL" clId="{3875DE18-6D0B-8C4D-A4BB-8FAFC2E1097C}" dt="2019-04-15T16:20:04.196" v="13382" actId="478"/>
          <ac:spMkLst>
            <pc:docMk/>
            <pc:sldMk cId="1591375293" sldId="313"/>
            <ac:spMk id="50" creationId="{01C00913-68CB-B14F-AB20-C47257B82E08}"/>
          </ac:spMkLst>
        </pc:spChg>
        <pc:spChg chg="add del">
          <ac:chgData name="Benoit Raybaud" userId="f84a75b7-b70b-45a3-ac5b-2d9f44c0c8c7" providerId="ADAL" clId="{3875DE18-6D0B-8C4D-A4BB-8FAFC2E1097C}" dt="2019-04-15T16:20:06.664" v="13383" actId="478"/>
          <ac:spMkLst>
            <pc:docMk/>
            <pc:sldMk cId="1591375293" sldId="313"/>
            <ac:spMk id="51" creationId="{255D906E-33CC-D840-8917-8646AA3D08DA}"/>
          </ac:spMkLst>
        </pc:spChg>
        <pc:spChg chg="add">
          <ac:chgData name="Benoit Raybaud" userId="f84a75b7-b70b-45a3-ac5b-2d9f44c0c8c7" providerId="ADAL" clId="{3875DE18-6D0B-8C4D-A4BB-8FAFC2E1097C}" dt="2019-04-15T16:20:10.903" v="13386"/>
          <ac:spMkLst>
            <pc:docMk/>
            <pc:sldMk cId="1591375293" sldId="313"/>
            <ac:spMk id="54" creationId="{41208810-AC19-0B4B-BD5D-99856EA53EF0}"/>
          </ac:spMkLst>
        </pc:spChg>
        <pc:spChg chg="add">
          <ac:chgData name="Benoit Raybaud" userId="f84a75b7-b70b-45a3-ac5b-2d9f44c0c8c7" providerId="ADAL" clId="{3875DE18-6D0B-8C4D-A4BB-8FAFC2E1097C}" dt="2019-04-15T16:20:10.903" v="13386"/>
          <ac:spMkLst>
            <pc:docMk/>
            <pc:sldMk cId="1591375293" sldId="313"/>
            <ac:spMk id="55" creationId="{5AF2438D-73CA-5845-985E-5EB3CC513570}"/>
          </ac:spMkLst>
        </pc:spChg>
        <pc:spChg chg="add">
          <ac:chgData name="Benoit Raybaud" userId="f84a75b7-b70b-45a3-ac5b-2d9f44c0c8c7" providerId="ADAL" clId="{3875DE18-6D0B-8C4D-A4BB-8FAFC2E1097C}" dt="2019-04-15T16:20:10.903" v="13386"/>
          <ac:spMkLst>
            <pc:docMk/>
            <pc:sldMk cId="1591375293" sldId="313"/>
            <ac:spMk id="56" creationId="{4C56665D-E62B-E04A-B881-BFE02F86D3B0}"/>
          </ac:spMkLst>
        </pc:spChg>
        <pc:spChg chg="add">
          <ac:chgData name="Benoit Raybaud" userId="f84a75b7-b70b-45a3-ac5b-2d9f44c0c8c7" providerId="ADAL" clId="{3875DE18-6D0B-8C4D-A4BB-8FAFC2E1097C}" dt="2019-04-15T16:20:10.903" v="13386"/>
          <ac:spMkLst>
            <pc:docMk/>
            <pc:sldMk cId="1591375293" sldId="313"/>
            <ac:spMk id="60" creationId="{40B5B995-1272-5F4D-AB1A-2BCC1D405789}"/>
          </ac:spMkLst>
        </pc:spChg>
        <pc:spChg chg="add">
          <ac:chgData name="Benoit Raybaud" userId="f84a75b7-b70b-45a3-ac5b-2d9f44c0c8c7" providerId="ADAL" clId="{3875DE18-6D0B-8C4D-A4BB-8FAFC2E1097C}" dt="2019-04-15T16:20:10.903" v="13386"/>
          <ac:spMkLst>
            <pc:docMk/>
            <pc:sldMk cId="1591375293" sldId="313"/>
            <ac:spMk id="61" creationId="{792D07F3-3C6F-6040-B26D-E7BF9A573692}"/>
          </ac:spMkLst>
        </pc:spChg>
        <pc:spChg chg="add">
          <ac:chgData name="Benoit Raybaud" userId="f84a75b7-b70b-45a3-ac5b-2d9f44c0c8c7" providerId="ADAL" clId="{3875DE18-6D0B-8C4D-A4BB-8FAFC2E1097C}" dt="2019-04-15T16:20:10.903" v="13386"/>
          <ac:spMkLst>
            <pc:docMk/>
            <pc:sldMk cId="1591375293" sldId="313"/>
            <ac:spMk id="62" creationId="{869F2FDA-24E3-8D44-ACE3-8062357E3329}"/>
          </ac:spMkLst>
        </pc:spChg>
        <pc:spChg chg="add">
          <ac:chgData name="Benoit Raybaud" userId="f84a75b7-b70b-45a3-ac5b-2d9f44c0c8c7" providerId="ADAL" clId="{3875DE18-6D0B-8C4D-A4BB-8FAFC2E1097C}" dt="2019-04-15T16:20:10.903" v="13386"/>
          <ac:spMkLst>
            <pc:docMk/>
            <pc:sldMk cId="1591375293" sldId="313"/>
            <ac:spMk id="63" creationId="{E47E5292-404F-3F4F-9259-01770AE79DA3}"/>
          </ac:spMkLst>
        </pc:spChg>
        <pc:spChg chg="add">
          <ac:chgData name="Benoit Raybaud" userId="f84a75b7-b70b-45a3-ac5b-2d9f44c0c8c7" providerId="ADAL" clId="{3875DE18-6D0B-8C4D-A4BB-8FAFC2E1097C}" dt="2019-04-15T16:20:10.903" v="13386"/>
          <ac:spMkLst>
            <pc:docMk/>
            <pc:sldMk cId="1591375293" sldId="313"/>
            <ac:spMk id="64" creationId="{EFF17119-4A02-D147-B265-18981C48FA23}"/>
          </ac:spMkLst>
        </pc:spChg>
        <pc:grpChg chg="add mod">
          <ac:chgData name="Benoit Raybaud" userId="f84a75b7-b70b-45a3-ac5b-2d9f44c0c8c7" providerId="ADAL" clId="{3875DE18-6D0B-8C4D-A4BB-8FAFC2E1097C}" dt="2019-04-15T05:03:00.529" v="13131" actId="1036"/>
          <ac:grpSpMkLst>
            <pc:docMk/>
            <pc:sldMk cId="1591375293" sldId="313"/>
            <ac:grpSpMk id="4" creationId="{BC311182-C065-A24F-B9E6-133C01E9CD3C}"/>
          </ac:grpSpMkLst>
        </pc:grpChg>
        <pc:grpChg chg="add del mod">
          <ac:chgData name="Benoit Raybaud" userId="f84a75b7-b70b-45a3-ac5b-2d9f44c0c8c7" providerId="ADAL" clId="{3875DE18-6D0B-8C4D-A4BB-8FAFC2E1097C}" dt="2019-03-27T15:56:19.420" v="10104" actId="478"/>
          <ac:grpSpMkLst>
            <pc:docMk/>
            <pc:sldMk cId="1591375293" sldId="313"/>
            <ac:grpSpMk id="5" creationId="{C8838EE1-341D-1A44-94E7-C2036957F9F2}"/>
          </ac:grpSpMkLst>
        </pc:grpChg>
        <pc:grpChg chg="add mod">
          <ac:chgData name="Benoit Raybaud" userId="f84a75b7-b70b-45a3-ac5b-2d9f44c0c8c7" providerId="ADAL" clId="{3875DE18-6D0B-8C4D-A4BB-8FAFC2E1097C}" dt="2019-04-15T05:03:00.529" v="13131" actId="1036"/>
          <ac:grpSpMkLst>
            <pc:docMk/>
            <pc:sldMk cId="1591375293" sldId="313"/>
            <ac:grpSpMk id="6" creationId="{A6CBD1E1-A188-4F4A-822C-C6E0B06ECC8B}"/>
          </ac:grpSpMkLst>
        </pc:grpChg>
        <pc:grpChg chg="add mod">
          <ac:chgData name="Benoit Raybaud" userId="f84a75b7-b70b-45a3-ac5b-2d9f44c0c8c7" providerId="ADAL" clId="{3875DE18-6D0B-8C4D-A4BB-8FAFC2E1097C}" dt="2019-04-15T05:03:00.529" v="13131" actId="1036"/>
          <ac:grpSpMkLst>
            <pc:docMk/>
            <pc:sldMk cId="1591375293" sldId="313"/>
            <ac:grpSpMk id="7" creationId="{67115EED-F7A3-4948-AB99-3E6306322CEC}"/>
          </ac:grpSpMkLst>
        </pc:grpChg>
        <pc:picChg chg="del">
          <ac:chgData name="Benoit Raybaud" userId="f84a75b7-b70b-45a3-ac5b-2d9f44c0c8c7" providerId="ADAL" clId="{3875DE18-6D0B-8C4D-A4BB-8FAFC2E1097C}" dt="2019-04-15T05:02:45.573" v="13104" actId="478"/>
          <ac:picMkLst>
            <pc:docMk/>
            <pc:sldMk cId="1591375293" sldId="313"/>
            <ac:picMk id="9" creationId="{DB56AD67-E792-4442-9596-98449D068BD6}"/>
          </ac:picMkLst>
        </pc:picChg>
        <pc:picChg chg="del">
          <ac:chgData name="Benoit Raybaud" userId="f84a75b7-b70b-45a3-ac5b-2d9f44c0c8c7" providerId="ADAL" clId="{3875DE18-6D0B-8C4D-A4BB-8FAFC2E1097C}" dt="2019-04-15T05:02:46.759" v="13105" actId="478"/>
          <ac:picMkLst>
            <pc:docMk/>
            <pc:sldMk cId="1591375293" sldId="313"/>
            <ac:picMk id="10" creationId="{9604F380-64E3-3245-A0CF-08DBC67D95EA}"/>
          </ac:picMkLst>
        </pc:picChg>
        <pc:picChg chg="del mod">
          <ac:chgData name="Benoit Raybaud" userId="f84a75b7-b70b-45a3-ac5b-2d9f44c0c8c7" providerId="ADAL" clId="{3875DE18-6D0B-8C4D-A4BB-8FAFC2E1097C}" dt="2019-04-15T16:20:04.196" v="13382" actId="478"/>
          <ac:picMkLst>
            <pc:docMk/>
            <pc:sldMk cId="1591375293" sldId="313"/>
            <ac:picMk id="28" creationId="{ECFA9524-48EA-BC47-854F-1D9155AF518D}"/>
          </ac:picMkLst>
        </pc:picChg>
        <pc:picChg chg="del mod">
          <ac:chgData name="Benoit Raybaud" userId="f84a75b7-b70b-45a3-ac5b-2d9f44c0c8c7" providerId="ADAL" clId="{3875DE18-6D0B-8C4D-A4BB-8FAFC2E1097C}" dt="2019-04-15T16:20:04.196" v="13382" actId="478"/>
          <ac:picMkLst>
            <pc:docMk/>
            <pc:sldMk cId="1591375293" sldId="313"/>
            <ac:picMk id="29" creationId="{4BD75550-B8CE-4140-82BA-7006AF83AAFF}"/>
          </ac:picMkLst>
        </pc:picChg>
        <pc:picChg chg="del mod">
          <ac:chgData name="Benoit Raybaud" userId="f84a75b7-b70b-45a3-ac5b-2d9f44c0c8c7" providerId="ADAL" clId="{3875DE18-6D0B-8C4D-A4BB-8FAFC2E1097C}" dt="2019-04-15T16:20:04.196" v="13382" actId="478"/>
          <ac:picMkLst>
            <pc:docMk/>
            <pc:sldMk cId="1591375293" sldId="313"/>
            <ac:picMk id="30" creationId="{710F3A9C-A05F-B54E-972F-FA09A28D1214}"/>
          </ac:picMkLst>
        </pc:picChg>
        <pc:picChg chg="del">
          <ac:chgData name="Benoit Raybaud" userId="f84a75b7-b70b-45a3-ac5b-2d9f44c0c8c7" providerId="ADAL" clId="{3875DE18-6D0B-8C4D-A4BB-8FAFC2E1097C}" dt="2019-03-27T15:50:38.457" v="9999" actId="478"/>
          <ac:picMkLst>
            <pc:docMk/>
            <pc:sldMk cId="1591375293" sldId="313"/>
            <ac:picMk id="31" creationId="{B7E36674-1CD2-C745-8215-12C36D86389B}"/>
          </ac:picMkLst>
        </pc:picChg>
        <pc:picChg chg="add del">
          <ac:chgData name="Benoit Raybaud" userId="f84a75b7-b70b-45a3-ac5b-2d9f44c0c8c7" providerId="ADAL" clId="{3875DE18-6D0B-8C4D-A4BB-8FAFC2E1097C}" dt="2019-04-15T16:20:04.196" v="13382" actId="478"/>
          <ac:picMkLst>
            <pc:docMk/>
            <pc:sldMk cId="1591375293" sldId="313"/>
            <ac:picMk id="44" creationId="{98D1E3D4-D6BD-4347-8774-A85B9ABD0189}"/>
          </ac:picMkLst>
        </pc:picChg>
        <pc:picChg chg="add del">
          <ac:chgData name="Benoit Raybaud" userId="f84a75b7-b70b-45a3-ac5b-2d9f44c0c8c7" providerId="ADAL" clId="{3875DE18-6D0B-8C4D-A4BB-8FAFC2E1097C}" dt="2019-04-15T16:20:06.664" v="13383" actId="478"/>
          <ac:picMkLst>
            <pc:docMk/>
            <pc:sldMk cId="1591375293" sldId="313"/>
            <ac:picMk id="49" creationId="{D4DDA090-3AC5-404F-8EDF-E84BFC8345D4}"/>
          </ac:picMkLst>
        </pc:picChg>
        <pc:picChg chg="add">
          <ac:chgData name="Benoit Raybaud" userId="f84a75b7-b70b-45a3-ac5b-2d9f44c0c8c7" providerId="ADAL" clId="{3875DE18-6D0B-8C4D-A4BB-8FAFC2E1097C}" dt="2019-04-15T16:20:10.903" v="13386"/>
          <ac:picMkLst>
            <pc:docMk/>
            <pc:sldMk cId="1591375293" sldId="313"/>
            <ac:picMk id="52" creationId="{172DA229-F229-544E-961F-94FAC141F804}"/>
          </ac:picMkLst>
        </pc:picChg>
        <pc:picChg chg="add">
          <ac:chgData name="Benoit Raybaud" userId="f84a75b7-b70b-45a3-ac5b-2d9f44c0c8c7" providerId="ADAL" clId="{3875DE18-6D0B-8C4D-A4BB-8FAFC2E1097C}" dt="2019-04-15T16:20:10.903" v="13386"/>
          <ac:picMkLst>
            <pc:docMk/>
            <pc:sldMk cId="1591375293" sldId="313"/>
            <ac:picMk id="53" creationId="{BE478713-0968-5646-807E-3C9A760FB853}"/>
          </ac:picMkLst>
        </pc:picChg>
        <pc:picChg chg="add">
          <ac:chgData name="Benoit Raybaud" userId="f84a75b7-b70b-45a3-ac5b-2d9f44c0c8c7" providerId="ADAL" clId="{3875DE18-6D0B-8C4D-A4BB-8FAFC2E1097C}" dt="2019-04-15T16:20:10.903" v="13386"/>
          <ac:picMkLst>
            <pc:docMk/>
            <pc:sldMk cId="1591375293" sldId="313"/>
            <ac:picMk id="57" creationId="{1DD069B2-9D6B-0A44-B3F6-A221A4B7DD3F}"/>
          </ac:picMkLst>
        </pc:picChg>
        <pc:picChg chg="add">
          <ac:chgData name="Benoit Raybaud" userId="f84a75b7-b70b-45a3-ac5b-2d9f44c0c8c7" providerId="ADAL" clId="{3875DE18-6D0B-8C4D-A4BB-8FAFC2E1097C}" dt="2019-04-15T16:20:10.903" v="13386"/>
          <ac:picMkLst>
            <pc:docMk/>
            <pc:sldMk cId="1591375293" sldId="313"/>
            <ac:picMk id="58" creationId="{F42C9AAD-2E14-E744-9A94-826FD5654497}"/>
          </ac:picMkLst>
        </pc:picChg>
        <pc:picChg chg="add">
          <ac:chgData name="Benoit Raybaud" userId="f84a75b7-b70b-45a3-ac5b-2d9f44c0c8c7" providerId="ADAL" clId="{3875DE18-6D0B-8C4D-A4BB-8FAFC2E1097C}" dt="2019-04-15T16:20:10.903" v="13386"/>
          <ac:picMkLst>
            <pc:docMk/>
            <pc:sldMk cId="1591375293" sldId="313"/>
            <ac:picMk id="59" creationId="{071DDE96-9357-E34B-8726-8C4265952288}"/>
          </ac:picMkLst>
        </pc:picChg>
      </pc:sldChg>
      <pc:sldChg chg="addSp delSp modSp add modNotesTx">
        <pc:chgData name="Benoit Raybaud" userId="f84a75b7-b70b-45a3-ac5b-2d9f44c0c8c7" providerId="ADAL" clId="{3875DE18-6D0B-8C4D-A4BB-8FAFC2E1097C}" dt="2019-03-29T14:56:02.593" v="11283" actId="20577"/>
        <pc:sldMkLst>
          <pc:docMk/>
          <pc:sldMk cId="498169396" sldId="314"/>
        </pc:sldMkLst>
        <pc:spChg chg="mod">
          <ac:chgData name="Benoit Raybaud" userId="f84a75b7-b70b-45a3-ac5b-2d9f44c0c8c7" providerId="ADAL" clId="{3875DE18-6D0B-8C4D-A4BB-8FAFC2E1097C}" dt="2019-03-27T16:11:04.259" v="10159" actId="20577"/>
          <ac:spMkLst>
            <pc:docMk/>
            <pc:sldMk cId="498169396" sldId="314"/>
            <ac:spMk id="2" creationId="{1BE109C3-00C9-7E41-B74E-336690818050}"/>
          </ac:spMkLst>
        </pc:spChg>
        <pc:spChg chg="mod">
          <ac:chgData name="Benoit Raybaud" userId="f84a75b7-b70b-45a3-ac5b-2d9f44c0c8c7" providerId="ADAL" clId="{3875DE18-6D0B-8C4D-A4BB-8FAFC2E1097C}" dt="2019-03-29T14:56:02.593" v="11283" actId="20577"/>
          <ac:spMkLst>
            <pc:docMk/>
            <pc:sldMk cId="498169396" sldId="314"/>
            <ac:spMk id="3" creationId="{330926F7-F1C2-574B-9410-D942DD133510}"/>
          </ac:spMkLst>
        </pc:spChg>
        <pc:spChg chg="mod">
          <ac:chgData name="Benoit Raybaud" userId="f84a75b7-b70b-45a3-ac5b-2d9f44c0c8c7" providerId="ADAL" clId="{3875DE18-6D0B-8C4D-A4BB-8FAFC2E1097C}" dt="2019-03-27T16:11:23.342" v="10160" actId="207"/>
          <ac:spMkLst>
            <pc:docMk/>
            <pc:sldMk cId="498169396" sldId="314"/>
            <ac:spMk id="12" creationId="{90751086-FA8B-FD4C-AD14-143C7481346C}"/>
          </ac:spMkLst>
        </pc:spChg>
        <pc:spChg chg="mod">
          <ac:chgData name="Benoit Raybaud" userId="f84a75b7-b70b-45a3-ac5b-2d9f44c0c8c7" providerId="ADAL" clId="{3875DE18-6D0B-8C4D-A4BB-8FAFC2E1097C}" dt="2019-03-27T16:12:12.419" v="10164" actId="207"/>
          <ac:spMkLst>
            <pc:docMk/>
            <pc:sldMk cId="498169396" sldId="314"/>
            <ac:spMk id="17" creationId="{1EF96692-390B-A94D-95B7-6F98F8341DA6}"/>
          </ac:spMkLst>
        </pc:spChg>
        <pc:picChg chg="add del mod">
          <ac:chgData name="Benoit Raybaud" userId="f84a75b7-b70b-45a3-ac5b-2d9f44c0c8c7" providerId="ADAL" clId="{3875DE18-6D0B-8C4D-A4BB-8FAFC2E1097C}" dt="2019-03-28T15:27:28.366" v="10432" actId="478"/>
          <ac:picMkLst>
            <pc:docMk/>
            <pc:sldMk cId="498169396" sldId="314"/>
            <ac:picMk id="18" creationId="{9B367845-DE7B-EE46-B5AC-CC787194AB4F}"/>
          </ac:picMkLst>
        </pc:picChg>
        <pc:picChg chg="add mod modCrop">
          <ac:chgData name="Benoit Raybaud" userId="f84a75b7-b70b-45a3-ac5b-2d9f44c0c8c7" providerId="ADAL" clId="{3875DE18-6D0B-8C4D-A4BB-8FAFC2E1097C}" dt="2019-03-29T14:55:34.469" v="11257" actId="1076"/>
          <ac:picMkLst>
            <pc:docMk/>
            <pc:sldMk cId="498169396" sldId="314"/>
            <ac:picMk id="19" creationId="{CEB0EEA9-7718-2A46-8C0A-350F169FC9D4}"/>
          </ac:picMkLst>
        </pc:picChg>
      </pc:sldChg>
      <pc:sldChg chg="modSp add modNotesTx">
        <pc:chgData name="Benoit Raybaud" userId="f84a75b7-b70b-45a3-ac5b-2d9f44c0c8c7" providerId="ADAL" clId="{3875DE18-6D0B-8C4D-A4BB-8FAFC2E1097C}" dt="2019-04-03T20:58:07.795" v="11816" actId="20577"/>
        <pc:sldMkLst>
          <pc:docMk/>
          <pc:sldMk cId="978715685" sldId="315"/>
        </pc:sldMkLst>
        <pc:spChg chg="mod">
          <ac:chgData name="Benoit Raybaud" userId="f84a75b7-b70b-45a3-ac5b-2d9f44c0c8c7" providerId="ADAL" clId="{3875DE18-6D0B-8C4D-A4BB-8FAFC2E1097C}" dt="2019-04-02T16:25:07.897" v="11539" actId="27636"/>
          <ac:spMkLst>
            <pc:docMk/>
            <pc:sldMk cId="978715685" sldId="315"/>
            <ac:spMk id="3" creationId="{330926F7-F1C2-574B-9410-D942DD133510}"/>
          </ac:spMkLst>
        </pc:spChg>
      </pc:sldChg>
      <pc:sldChg chg="addSp delSp modSp add modNotesTx">
        <pc:chgData name="Benoit Raybaud" userId="f84a75b7-b70b-45a3-ac5b-2d9f44c0c8c7" providerId="ADAL" clId="{3875DE18-6D0B-8C4D-A4BB-8FAFC2E1097C}" dt="2019-04-15T16:23:05.893" v="13427" actId="20577"/>
        <pc:sldMkLst>
          <pc:docMk/>
          <pc:sldMk cId="3800026819" sldId="319"/>
        </pc:sldMkLst>
        <pc:spChg chg="mod">
          <ac:chgData name="Benoit Raybaud" userId="f84a75b7-b70b-45a3-ac5b-2d9f44c0c8c7" providerId="ADAL" clId="{3875DE18-6D0B-8C4D-A4BB-8FAFC2E1097C}" dt="2019-04-03T20:57:39.249" v="11757" actId="20577"/>
          <ac:spMkLst>
            <pc:docMk/>
            <pc:sldMk cId="3800026819" sldId="319"/>
            <ac:spMk id="3" creationId="{00000000-0000-0000-0000-000000000000}"/>
          </ac:spMkLst>
        </pc:spChg>
        <pc:spChg chg="del">
          <ac:chgData name="Benoit Raybaud" userId="f84a75b7-b70b-45a3-ac5b-2d9f44c0c8c7" providerId="ADAL" clId="{3875DE18-6D0B-8C4D-A4BB-8FAFC2E1097C}" dt="2019-03-28T14:34:28.439" v="10304" actId="478"/>
          <ac:spMkLst>
            <pc:docMk/>
            <pc:sldMk cId="3800026819" sldId="319"/>
            <ac:spMk id="15" creationId="{04E8E68A-A430-7542-8AE5-406974C4716C}"/>
          </ac:spMkLst>
        </pc:spChg>
        <pc:spChg chg="del">
          <ac:chgData name="Benoit Raybaud" userId="f84a75b7-b70b-45a3-ac5b-2d9f44c0c8c7" providerId="ADAL" clId="{3875DE18-6D0B-8C4D-A4BB-8FAFC2E1097C}" dt="2019-03-28T14:34:28.439" v="10304" actId="478"/>
          <ac:spMkLst>
            <pc:docMk/>
            <pc:sldMk cId="3800026819" sldId="319"/>
            <ac:spMk id="16" creationId="{4B5412AF-BCA7-B64E-AFD1-B771F93B2388}"/>
          </ac:spMkLst>
        </pc:spChg>
        <pc:spChg chg="del">
          <ac:chgData name="Benoit Raybaud" userId="f84a75b7-b70b-45a3-ac5b-2d9f44c0c8c7" providerId="ADAL" clId="{3875DE18-6D0B-8C4D-A4BB-8FAFC2E1097C}" dt="2019-03-28T14:34:28.439" v="10304" actId="478"/>
          <ac:spMkLst>
            <pc:docMk/>
            <pc:sldMk cId="3800026819" sldId="319"/>
            <ac:spMk id="17" creationId="{0F2C0876-BBA5-7E46-B80F-02A41091C7E0}"/>
          </ac:spMkLst>
        </pc:spChg>
        <pc:spChg chg="del">
          <ac:chgData name="Benoit Raybaud" userId="f84a75b7-b70b-45a3-ac5b-2d9f44c0c8c7" providerId="ADAL" clId="{3875DE18-6D0B-8C4D-A4BB-8FAFC2E1097C}" dt="2019-03-28T14:34:28.439" v="10304" actId="478"/>
          <ac:spMkLst>
            <pc:docMk/>
            <pc:sldMk cId="3800026819" sldId="319"/>
            <ac:spMk id="18" creationId="{36A56DB6-580A-6A46-95C7-2675987933F6}"/>
          </ac:spMkLst>
        </pc:spChg>
        <pc:spChg chg="del">
          <ac:chgData name="Benoit Raybaud" userId="f84a75b7-b70b-45a3-ac5b-2d9f44c0c8c7" providerId="ADAL" clId="{3875DE18-6D0B-8C4D-A4BB-8FAFC2E1097C}" dt="2019-03-28T14:34:31.164" v="10305" actId="478"/>
          <ac:spMkLst>
            <pc:docMk/>
            <pc:sldMk cId="3800026819" sldId="319"/>
            <ac:spMk id="19" creationId="{4138D2BA-7BF6-5D42-BD6B-D2F21CFA0C0B}"/>
          </ac:spMkLst>
        </pc:spChg>
        <pc:spChg chg="add del">
          <ac:chgData name="Benoit Raybaud" userId="f84a75b7-b70b-45a3-ac5b-2d9f44c0c8c7" providerId="ADAL" clId="{3875DE18-6D0B-8C4D-A4BB-8FAFC2E1097C}" dt="2019-03-28T14:34:08.812" v="10295" actId="478"/>
          <ac:spMkLst>
            <pc:docMk/>
            <pc:sldMk cId="3800026819" sldId="319"/>
            <ac:spMk id="20" creationId="{587A8A21-901D-F544-9FFA-2A29E74DC498}"/>
          </ac:spMkLst>
        </pc:spChg>
        <pc:spChg chg="add del">
          <ac:chgData name="Benoit Raybaud" userId="f84a75b7-b70b-45a3-ac5b-2d9f44c0c8c7" providerId="ADAL" clId="{3875DE18-6D0B-8C4D-A4BB-8FAFC2E1097C}" dt="2019-03-28T14:34:08.812" v="10295" actId="478"/>
          <ac:spMkLst>
            <pc:docMk/>
            <pc:sldMk cId="3800026819" sldId="319"/>
            <ac:spMk id="21" creationId="{F9257A08-1CAC-8F4E-8236-8C9F526A1DC2}"/>
          </ac:spMkLst>
        </pc:spChg>
        <pc:spChg chg="add del">
          <ac:chgData name="Benoit Raybaud" userId="f84a75b7-b70b-45a3-ac5b-2d9f44c0c8c7" providerId="ADAL" clId="{3875DE18-6D0B-8C4D-A4BB-8FAFC2E1097C}" dt="2019-03-28T14:34:08.812" v="10295" actId="478"/>
          <ac:spMkLst>
            <pc:docMk/>
            <pc:sldMk cId="3800026819" sldId="319"/>
            <ac:spMk id="23" creationId="{7B82B1A0-23E8-884A-A045-BD1961C407E6}"/>
          </ac:spMkLst>
        </pc:spChg>
        <pc:spChg chg="add del">
          <ac:chgData name="Benoit Raybaud" userId="f84a75b7-b70b-45a3-ac5b-2d9f44c0c8c7" providerId="ADAL" clId="{3875DE18-6D0B-8C4D-A4BB-8FAFC2E1097C}" dt="2019-03-28T14:34:08.812" v="10295" actId="478"/>
          <ac:spMkLst>
            <pc:docMk/>
            <pc:sldMk cId="3800026819" sldId="319"/>
            <ac:spMk id="24" creationId="{70146C9C-9AAD-164C-9735-FF8F5E3730DD}"/>
          </ac:spMkLst>
        </pc:spChg>
        <pc:spChg chg="add del mod">
          <ac:chgData name="Benoit Raybaud" userId="f84a75b7-b70b-45a3-ac5b-2d9f44c0c8c7" providerId="ADAL" clId="{3875DE18-6D0B-8C4D-A4BB-8FAFC2E1097C}" dt="2019-03-28T14:34:14.988" v="10300" actId="478"/>
          <ac:spMkLst>
            <pc:docMk/>
            <pc:sldMk cId="3800026819" sldId="319"/>
            <ac:spMk id="25" creationId="{444B31C9-292F-BC4F-8D1D-5753CE106AE2}"/>
          </ac:spMkLst>
        </pc:spChg>
        <pc:spChg chg="add del">
          <ac:chgData name="Benoit Raybaud" userId="f84a75b7-b70b-45a3-ac5b-2d9f44c0c8c7" providerId="ADAL" clId="{3875DE18-6D0B-8C4D-A4BB-8FAFC2E1097C}" dt="2019-03-28T14:34:12.467" v="10298" actId="478"/>
          <ac:spMkLst>
            <pc:docMk/>
            <pc:sldMk cId="3800026819" sldId="319"/>
            <ac:spMk id="26" creationId="{030D2FD5-A2E7-6D41-8745-ED5A4F5B9316}"/>
          </ac:spMkLst>
        </pc:spChg>
        <pc:spChg chg="del">
          <ac:chgData name="Benoit Raybaud" userId="f84a75b7-b70b-45a3-ac5b-2d9f44c0c8c7" providerId="ADAL" clId="{3875DE18-6D0B-8C4D-A4BB-8FAFC2E1097C}" dt="2019-03-28T14:34:28.439" v="10304" actId="478"/>
          <ac:spMkLst>
            <pc:docMk/>
            <pc:sldMk cId="3800026819" sldId="319"/>
            <ac:spMk id="32" creationId="{2AF06411-EF8A-9C4E-8F7E-C750E4B9E440}"/>
          </ac:spMkLst>
        </pc:spChg>
        <pc:spChg chg="add del">
          <ac:chgData name="Benoit Raybaud" userId="f84a75b7-b70b-45a3-ac5b-2d9f44c0c8c7" providerId="ADAL" clId="{3875DE18-6D0B-8C4D-A4BB-8FAFC2E1097C}" dt="2019-03-28T14:34:05.540" v="10294" actId="478"/>
          <ac:spMkLst>
            <pc:docMk/>
            <pc:sldMk cId="3800026819" sldId="319"/>
            <ac:spMk id="33" creationId="{513C47AD-B59D-0A4C-A971-3EDBFEBCFD2A}"/>
          </ac:spMkLst>
        </pc:spChg>
        <pc:spChg chg="add del">
          <ac:chgData name="Benoit Raybaud" userId="f84a75b7-b70b-45a3-ac5b-2d9f44c0c8c7" providerId="ADAL" clId="{3875DE18-6D0B-8C4D-A4BB-8FAFC2E1097C}" dt="2019-03-28T14:34:04.511" v="10293" actId="478"/>
          <ac:spMkLst>
            <pc:docMk/>
            <pc:sldMk cId="3800026819" sldId="319"/>
            <ac:spMk id="34" creationId="{CC3CC5C7-1997-7F43-9231-768D02EECA7F}"/>
          </ac:spMkLst>
        </pc:spChg>
        <pc:spChg chg="del">
          <ac:chgData name="Benoit Raybaud" userId="f84a75b7-b70b-45a3-ac5b-2d9f44c0c8c7" providerId="ADAL" clId="{3875DE18-6D0B-8C4D-A4BB-8FAFC2E1097C}" dt="2019-03-28T14:34:28.439" v="10304" actId="478"/>
          <ac:spMkLst>
            <pc:docMk/>
            <pc:sldMk cId="3800026819" sldId="319"/>
            <ac:spMk id="35" creationId="{FB1CABF1-4CAA-B64A-98CA-EEB5C67B7F75}"/>
          </ac:spMkLst>
        </pc:spChg>
        <pc:spChg chg="del">
          <ac:chgData name="Benoit Raybaud" userId="f84a75b7-b70b-45a3-ac5b-2d9f44c0c8c7" providerId="ADAL" clId="{3875DE18-6D0B-8C4D-A4BB-8FAFC2E1097C}" dt="2019-03-28T14:34:28.439" v="10304" actId="478"/>
          <ac:spMkLst>
            <pc:docMk/>
            <pc:sldMk cId="3800026819" sldId="319"/>
            <ac:spMk id="45" creationId="{9016072D-E3BE-5049-AE9C-AE6ACE6F93A8}"/>
          </ac:spMkLst>
        </pc:spChg>
        <pc:spChg chg="add del">
          <ac:chgData name="Benoit Raybaud" userId="f84a75b7-b70b-45a3-ac5b-2d9f44c0c8c7" providerId="ADAL" clId="{3875DE18-6D0B-8C4D-A4BB-8FAFC2E1097C}" dt="2019-04-15T05:03:06.020" v="13133"/>
          <ac:spMkLst>
            <pc:docMk/>
            <pc:sldMk cId="3800026819" sldId="319"/>
            <ac:spMk id="45" creationId="{B09A2EE0-9339-244C-8919-1B3FA0106D19}"/>
          </ac:spMkLst>
        </pc:spChg>
        <pc:spChg chg="add del">
          <ac:chgData name="Benoit Raybaud" userId="f84a75b7-b70b-45a3-ac5b-2d9f44c0c8c7" providerId="ADAL" clId="{3875DE18-6D0B-8C4D-A4BB-8FAFC2E1097C}" dt="2019-04-15T05:03:06.020" v="13133"/>
          <ac:spMkLst>
            <pc:docMk/>
            <pc:sldMk cId="3800026819" sldId="319"/>
            <ac:spMk id="46" creationId="{1476A483-D054-224F-966A-ED5BEFB7BA9A}"/>
          </ac:spMkLst>
        </pc:spChg>
        <pc:spChg chg="del">
          <ac:chgData name="Benoit Raybaud" userId="f84a75b7-b70b-45a3-ac5b-2d9f44c0c8c7" providerId="ADAL" clId="{3875DE18-6D0B-8C4D-A4BB-8FAFC2E1097C}" dt="2019-03-28T14:34:28.439" v="10304" actId="478"/>
          <ac:spMkLst>
            <pc:docMk/>
            <pc:sldMk cId="3800026819" sldId="319"/>
            <ac:spMk id="47" creationId="{649F1661-5B77-E749-9274-C6C7F3C74FC7}"/>
          </ac:spMkLst>
        </pc:spChg>
        <pc:spChg chg="mod">
          <ac:chgData name="Benoit Raybaud" userId="f84a75b7-b70b-45a3-ac5b-2d9f44c0c8c7" providerId="ADAL" clId="{3875DE18-6D0B-8C4D-A4BB-8FAFC2E1097C}" dt="2019-04-15T05:03:20.647" v="13166" actId="1035"/>
          <ac:spMkLst>
            <pc:docMk/>
            <pc:sldMk cId="3800026819" sldId="319"/>
            <ac:spMk id="48" creationId="{1B20BE39-D0CA-9F40-866C-387E0DC2A8B1}"/>
          </ac:spMkLst>
        </pc:spChg>
        <pc:spChg chg="add">
          <ac:chgData name="Benoit Raybaud" userId="f84a75b7-b70b-45a3-ac5b-2d9f44c0c8c7" providerId="ADAL" clId="{3875DE18-6D0B-8C4D-A4BB-8FAFC2E1097C}" dt="2019-04-15T05:03:08.798" v="13136"/>
          <ac:spMkLst>
            <pc:docMk/>
            <pc:sldMk cId="3800026819" sldId="319"/>
            <ac:spMk id="51" creationId="{5C3EF1D5-BE9D-6F4B-8A2A-1F057A35F45F}"/>
          </ac:spMkLst>
        </pc:spChg>
        <pc:spChg chg="add">
          <ac:chgData name="Benoit Raybaud" userId="f84a75b7-b70b-45a3-ac5b-2d9f44c0c8c7" providerId="ADAL" clId="{3875DE18-6D0B-8C4D-A4BB-8FAFC2E1097C}" dt="2019-04-15T05:03:08.798" v="13136"/>
          <ac:spMkLst>
            <pc:docMk/>
            <pc:sldMk cId="3800026819" sldId="319"/>
            <ac:spMk id="52" creationId="{606EAB99-0104-0041-988A-7BB97E198D60}"/>
          </ac:spMkLst>
        </pc:spChg>
        <pc:spChg chg="add del mod">
          <ac:chgData name="Benoit Raybaud" userId="f84a75b7-b70b-45a3-ac5b-2d9f44c0c8c7" providerId="ADAL" clId="{3875DE18-6D0B-8C4D-A4BB-8FAFC2E1097C}" dt="2019-03-28T14:34:16.387" v="10301" actId="478"/>
          <ac:spMkLst>
            <pc:docMk/>
            <pc:sldMk cId="3800026819" sldId="319"/>
            <ac:spMk id="65" creationId="{9F3473C0-D095-244C-9D52-983467BE8FE3}"/>
          </ac:spMkLst>
        </pc:spChg>
        <pc:spChg chg="add del mod">
          <ac:chgData name="Benoit Raybaud" userId="f84a75b7-b70b-45a3-ac5b-2d9f44c0c8c7" providerId="ADAL" clId="{3875DE18-6D0B-8C4D-A4BB-8FAFC2E1097C}" dt="2019-03-28T14:33:57.495" v="10288" actId="478"/>
          <ac:spMkLst>
            <pc:docMk/>
            <pc:sldMk cId="3800026819" sldId="319"/>
            <ac:spMk id="70" creationId="{4B20B0F1-0458-7A49-AEF8-CB986FBD4E7F}"/>
          </ac:spMkLst>
        </pc:spChg>
        <pc:spChg chg="add del">
          <ac:chgData name="Benoit Raybaud" userId="f84a75b7-b70b-45a3-ac5b-2d9f44c0c8c7" providerId="ADAL" clId="{3875DE18-6D0B-8C4D-A4BB-8FAFC2E1097C}" dt="2019-03-28T14:34:44.697" v="10308"/>
          <ac:spMkLst>
            <pc:docMk/>
            <pc:sldMk cId="3800026819" sldId="319"/>
            <ac:spMk id="75" creationId="{318D99C7-120C-5449-86B5-A6738FC791EC}"/>
          </ac:spMkLst>
        </pc:spChg>
        <pc:spChg chg="add mod">
          <ac:chgData name="Benoit Raybaud" userId="f84a75b7-b70b-45a3-ac5b-2d9f44c0c8c7" providerId="ADAL" clId="{3875DE18-6D0B-8C4D-A4BB-8FAFC2E1097C}" dt="2019-04-15T16:22:05.775" v="13426" actId="1076"/>
          <ac:spMkLst>
            <pc:docMk/>
            <pc:sldMk cId="3800026819" sldId="319"/>
            <ac:spMk id="76" creationId="{F5EA5213-13D8-154B-896F-FC9834F3025B}"/>
          </ac:spMkLst>
        </pc:spChg>
        <pc:spChg chg="add mod">
          <ac:chgData name="Benoit Raybaud" userId="f84a75b7-b70b-45a3-ac5b-2d9f44c0c8c7" providerId="ADAL" clId="{3875DE18-6D0B-8C4D-A4BB-8FAFC2E1097C}" dt="2019-04-15T05:03:20.647" v="13166" actId="1035"/>
          <ac:spMkLst>
            <pc:docMk/>
            <pc:sldMk cId="3800026819" sldId="319"/>
            <ac:spMk id="77" creationId="{5449F48E-C2E7-004C-9E87-BED5CE4E61B5}"/>
          </ac:spMkLst>
        </pc:spChg>
        <pc:spChg chg="add mod">
          <ac:chgData name="Benoit Raybaud" userId="f84a75b7-b70b-45a3-ac5b-2d9f44c0c8c7" providerId="ADAL" clId="{3875DE18-6D0B-8C4D-A4BB-8FAFC2E1097C}" dt="2019-04-15T05:03:20.647" v="13166" actId="1035"/>
          <ac:spMkLst>
            <pc:docMk/>
            <pc:sldMk cId="3800026819" sldId="319"/>
            <ac:spMk id="81" creationId="{049B628E-39E1-5C41-BAF8-AD621C42318E}"/>
          </ac:spMkLst>
        </pc:spChg>
        <pc:spChg chg="add del mod">
          <ac:chgData name="Benoit Raybaud" userId="f84a75b7-b70b-45a3-ac5b-2d9f44c0c8c7" providerId="ADAL" clId="{3875DE18-6D0B-8C4D-A4BB-8FAFC2E1097C}" dt="2019-03-28T14:38:16.499" v="10383"/>
          <ac:spMkLst>
            <pc:docMk/>
            <pc:sldMk cId="3800026819" sldId="319"/>
            <ac:spMk id="82" creationId="{A8557EA1-03C6-E44F-9815-8DC07FD8F328}"/>
          </ac:spMkLst>
        </pc:spChg>
        <pc:spChg chg="add del mod">
          <ac:chgData name="Benoit Raybaud" userId="f84a75b7-b70b-45a3-ac5b-2d9f44c0c8c7" providerId="ADAL" clId="{3875DE18-6D0B-8C4D-A4BB-8FAFC2E1097C}" dt="2019-03-28T14:38:16.499" v="10383"/>
          <ac:spMkLst>
            <pc:docMk/>
            <pc:sldMk cId="3800026819" sldId="319"/>
            <ac:spMk id="83" creationId="{B95609A5-81B3-DF49-A821-ED5AB90E2D1E}"/>
          </ac:spMkLst>
        </pc:spChg>
        <pc:spChg chg="add del mod">
          <ac:chgData name="Benoit Raybaud" userId="f84a75b7-b70b-45a3-ac5b-2d9f44c0c8c7" providerId="ADAL" clId="{3875DE18-6D0B-8C4D-A4BB-8FAFC2E1097C}" dt="2019-03-28T14:38:16.499" v="10383"/>
          <ac:spMkLst>
            <pc:docMk/>
            <pc:sldMk cId="3800026819" sldId="319"/>
            <ac:spMk id="84" creationId="{2BCC0073-6B6C-104A-9559-11B907132BF6}"/>
          </ac:spMkLst>
        </pc:spChg>
        <pc:spChg chg="add del mod">
          <ac:chgData name="Benoit Raybaud" userId="f84a75b7-b70b-45a3-ac5b-2d9f44c0c8c7" providerId="ADAL" clId="{3875DE18-6D0B-8C4D-A4BB-8FAFC2E1097C}" dt="2019-03-28T14:37:54.400" v="10377" actId="478"/>
          <ac:spMkLst>
            <pc:docMk/>
            <pc:sldMk cId="3800026819" sldId="319"/>
            <ac:spMk id="90" creationId="{BE56EB18-D456-A745-B2F6-4BD11AECEF21}"/>
          </ac:spMkLst>
        </pc:spChg>
        <pc:spChg chg="add del mod">
          <ac:chgData name="Benoit Raybaud" userId="f84a75b7-b70b-45a3-ac5b-2d9f44c0c8c7" providerId="ADAL" clId="{3875DE18-6D0B-8C4D-A4BB-8FAFC2E1097C}" dt="2019-03-28T14:37:54.400" v="10377" actId="478"/>
          <ac:spMkLst>
            <pc:docMk/>
            <pc:sldMk cId="3800026819" sldId="319"/>
            <ac:spMk id="91" creationId="{C5D9AC3F-FD09-F841-A3F1-0384AC1721F7}"/>
          </ac:spMkLst>
        </pc:spChg>
        <pc:spChg chg="add del mod">
          <ac:chgData name="Benoit Raybaud" userId="f84a75b7-b70b-45a3-ac5b-2d9f44c0c8c7" providerId="ADAL" clId="{3875DE18-6D0B-8C4D-A4BB-8FAFC2E1097C}" dt="2019-03-28T14:37:54.400" v="10377" actId="478"/>
          <ac:spMkLst>
            <pc:docMk/>
            <pc:sldMk cId="3800026819" sldId="319"/>
            <ac:spMk id="92" creationId="{0E1E0B36-0596-2544-A05B-9447E0139115}"/>
          </ac:spMkLst>
        </pc:spChg>
        <pc:spChg chg="add del mod">
          <ac:chgData name="Benoit Raybaud" userId="f84a75b7-b70b-45a3-ac5b-2d9f44c0c8c7" providerId="ADAL" clId="{3875DE18-6D0B-8C4D-A4BB-8FAFC2E1097C}" dt="2019-03-28T14:37:54.400" v="10377" actId="478"/>
          <ac:spMkLst>
            <pc:docMk/>
            <pc:sldMk cId="3800026819" sldId="319"/>
            <ac:spMk id="93" creationId="{0C1FBDB3-1E41-734E-BED9-9186336210AD}"/>
          </ac:spMkLst>
        </pc:spChg>
        <pc:spChg chg="add del mod">
          <ac:chgData name="Benoit Raybaud" userId="f84a75b7-b70b-45a3-ac5b-2d9f44c0c8c7" providerId="ADAL" clId="{3875DE18-6D0B-8C4D-A4BB-8FAFC2E1097C}" dt="2019-03-28T14:38:29.668" v="10389" actId="478"/>
          <ac:spMkLst>
            <pc:docMk/>
            <pc:sldMk cId="3800026819" sldId="319"/>
            <ac:spMk id="97" creationId="{47DDDAFF-61E4-EC42-A4B5-F851D70E759B}"/>
          </ac:spMkLst>
        </pc:spChg>
        <pc:spChg chg="add del mod">
          <ac:chgData name="Benoit Raybaud" userId="f84a75b7-b70b-45a3-ac5b-2d9f44c0c8c7" providerId="ADAL" clId="{3875DE18-6D0B-8C4D-A4BB-8FAFC2E1097C}" dt="2019-03-28T14:38:31.626" v="10390" actId="478"/>
          <ac:spMkLst>
            <pc:docMk/>
            <pc:sldMk cId="3800026819" sldId="319"/>
            <ac:spMk id="98" creationId="{3B5A7B7F-4F36-4E40-B2F3-2EA7F861F28D}"/>
          </ac:spMkLst>
        </pc:spChg>
        <pc:spChg chg="add del mod">
          <ac:chgData name="Benoit Raybaud" userId="f84a75b7-b70b-45a3-ac5b-2d9f44c0c8c7" providerId="ADAL" clId="{3875DE18-6D0B-8C4D-A4BB-8FAFC2E1097C}" dt="2019-03-28T14:38:33.462" v="10391" actId="478"/>
          <ac:spMkLst>
            <pc:docMk/>
            <pc:sldMk cId="3800026819" sldId="319"/>
            <ac:spMk id="99" creationId="{70921E4F-94C9-BE42-BC08-403533608045}"/>
          </ac:spMkLst>
        </pc:spChg>
        <pc:spChg chg="add mod">
          <ac:chgData name="Benoit Raybaud" userId="f84a75b7-b70b-45a3-ac5b-2d9f44c0c8c7" providerId="ADAL" clId="{3875DE18-6D0B-8C4D-A4BB-8FAFC2E1097C}" dt="2019-04-15T05:03:20.647" v="13166" actId="1035"/>
          <ac:spMkLst>
            <pc:docMk/>
            <pc:sldMk cId="3800026819" sldId="319"/>
            <ac:spMk id="103" creationId="{227E7D7F-1620-DC49-B454-18D0FAD38633}"/>
          </ac:spMkLst>
        </pc:spChg>
        <pc:spChg chg="add mod">
          <ac:chgData name="Benoit Raybaud" userId="f84a75b7-b70b-45a3-ac5b-2d9f44c0c8c7" providerId="ADAL" clId="{3875DE18-6D0B-8C4D-A4BB-8FAFC2E1097C}" dt="2019-04-15T05:03:20.647" v="13166" actId="1035"/>
          <ac:spMkLst>
            <pc:docMk/>
            <pc:sldMk cId="3800026819" sldId="319"/>
            <ac:spMk id="104" creationId="{7665DBDA-F146-7C4D-86B3-E68543062032}"/>
          </ac:spMkLst>
        </pc:spChg>
        <pc:spChg chg="add mod">
          <ac:chgData name="Benoit Raybaud" userId="f84a75b7-b70b-45a3-ac5b-2d9f44c0c8c7" providerId="ADAL" clId="{3875DE18-6D0B-8C4D-A4BB-8FAFC2E1097C}" dt="2019-04-15T05:03:20.647" v="13166" actId="1035"/>
          <ac:spMkLst>
            <pc:docMk/>
            <pc:sldMk cId="3800026819" sldId="319"/>
            <ac:spMk id="105" creationId="{AA0805C5-D29D-D049-9EBA-C783923F17DC}"/>
          </ac:spMkLst>
        </pc:spChg>
        <pc:grpChg chg="mod">
          <ac:chgData name="Benoit Raybaud" userId="f84a75b7-b70b-45a3-ac5b-2d9f44c0c8c7" providerId="ADAL" clId="{3875DE18-6D0B-8C4D-A4BB-8FAFC2E1097C}" dt="2019-04-15T05:03:20.647" v="13166" actId="1035"/>
          <ac:grpSpMkLst>
            <pc:docMk/>
            <pc:sldMk cId="3800026819" sldId="319"/>
            <ac:grpSpMk id="4" creationId="{BC311182-C065-A24F-B9E6-133C01E9CD3C}"/>
          </ac:grpSpMkLst>
        </pc:grpChg>
        <pc:grpChg chg="del">
          <ac:chgData name="Benoit Raybaud" userId="f84a75b7-b70b-45a3-ac5b-2d9f44c0c8c7" providerId="ADAL" clId="{3875DE18-6D0B-8C4D-A4BB-8FAFC2E1097C}" dt="2019-03-28T14:34:28.439" v="10304" actId="478"/>
          <ac:grpSpMkLst>
            <pc:docMk/>
            <pc:sldMk cId="3800026819" sldId="319"/>
            <ac:grpSpMk id="6" creationId="{A6CBD1E1-A188-4F4A-822C-C6E0B06ECC8B}"/>
          </ac:grpSpMkLst>
        </pc:grpChg>
        <pc:grpChg chg="del">
          <ac:chgData name="Benoit Raybaud" userId="f84a75b7-b70b-45a3-ac5b-2d9f44c0c8c7" providerId="ADAL" clId="{3875DE18-6D0B-8C4D-A4BB-8FAFC2E1097C}" dt="2019-03-28T14:34:28.439" v="10304" actId="478"/>
          <ac:grpSpMkLst>
            <pc:docMk/>
            <pc:sldMk cId="3800026819" sldId="319"/>
            <ac:grpSpMk id="7" creationId="{67115EED-F7A3-4948-AB99-3E6306322CEC}"/>
          </ac:grpSpMkLst>
        </pc:grpChg>
        <pc:grpChg chg="add del">
          <ac:chgData name="Benoit Raybaud" userId="f84a75b7-b70b-45a3-ac5b-2d9f44c0c8c7" providerId="ADAL" clId="{3875DE18-6D0B-8C4D-A4BB-8FAFC2E1097C}" dt="2019-03-28T14:34:44.697" v="10308"/>
          <ac:grpSpMkLst>
            <pc:docMk/>
            <pc:sldMk cId="3800026819" sldId="319"/>
            <ac:grpSpMk id="71" creationId="{2323D1E9-8BB5-7E49-BA1B-12A4D4BA3582}"/>
          </ac:grpSpMkLst>
        </pc:grpChg>
        <pc:picChg chg="del">
          <ac:chgData name="Benoit Raybaud" userId="f84a75b7-b70b-45a3-ac5b-2d9f44c0c8c7" providerId="ADAL" clId="{3875DE18-6D0B-8C4D-A4BB-8FAFC2E1097C}" dt="2019-04-15T05:03:07.050" v="13134" actId="478"/>
          <ac:picMkLst>
            <pc:docMk/>
            <pc:sldMk cId="3800026819" sldId="319"/>
            <ac:picMk id="9" creationId="{DB56AD67-E792-4442-9596-98449D068BD6}"/>
          </ac:picMkLst>
        </pc:picChg>
        <pc:picChg chg="del">
          <ac:chgData name="Benoit Raybaud" userId="f84a75b7-b70b-45a3-ac5b-2d9f44c0c8c7" providerId="ADAL" clId="{3875DE18-6D0B-8C4D-A4BB-8FAFC2E1097C}" dt="2019-04-15T05:03:08.273" v="13135" actId="478"/>
          <ac:picMkLst>
            <pc:docMk/>
            <pc:sldMk cId="3800026819" sldId="319"/>
            <ac:picMk id="10" creationId="{9604F380-64E3-3245-A0CF-08DBC67D95EA}"/>
          </ac:picMkLst>
        </pc:picChg>
        <pc:picChg chg="del">
          <ac:chgData name="Benoit Raybaud" userId="f84a75b7-b70b-45a3-ac5b-2d9f44c0c8c7" providerId="ADAL" clId="{3875DE18-6D0B-8C4D-A4BB-8FAFC2E1097C}" dt="2019-03-28T14:34:08.812" v="10295" actId="478"/>
          <ac:picMkLst>
            <pc:docMk/>
            <pc:sldMk cId="3800026819" sldId="319"/>
            <ac:picMk id="28" creationId="{ECFA9524-48EA-BC47-854F-1D9155AF518D}"/>
          </ac:picMkLst>
        </pc:picChg>
        <pc:picChg chg="add del">
          <ac:chgData name="Benoit Raybaud" userId="f84a75b7-b70b-45a3-ac5b-2d9f44c0c8c7" providerId="ADAL" clId="{3875DE18-6D0B-8C4D-A4BB-8FAFC2E1097C}" dt="2019-03-28T14:34:08.812" v="10295" actId="478"/>
          <ac:picMkLst>
            <pc:docMk/>
            <pc:sldMk cId="3800026819" sldId="319"/>
            <ac:picMk id="29" creationId="{4BD75550-B8CE-4140-82BA-7006AF83AAFF}"/>
          </ac:picMkLst>
        </pc:picChg>
        <pc:picChg chg="add del">
          <ac:chgData name="Benoit Raybaud" userId="f84a75b7-b70b-45a3-ac5b-2d9f44c0c8c7" providerId="ADAL" clId="{3875DE18-6D0B-8C4D-A4BB-8FAFC2E1097C}" dt="2019-03-28T14:34:09.933" v="10296" actId="478"/>
          <ac:picMkLst>
            <pc:docMk/>
            <pc:sldMk cId="3800026819" sldId="319"/>
            <ac:picMk id="30" creationId="{710F3A9C-A05F-B54E-972F-FA09A28D1214}"/>
          </ac:picMkLst>
        </pc:picChg>
        <pc:picChg chg="add del">
          <ac:chgData name="Benoit Raybaud" userId="f84a75b7-b70b-45a3-ac5b-2d9f44c0c8c7" providerId="ADAL" clId="{3875DE18-6D0B-8C4D-A4BB-8FAFC2E1097C}" dt="2019-04-15T05:03:06.020" v="13133"/>
          <ac:picMkLst>
            <pc:docMk/>
            <pc:sldMk cId="3800026819" sldId="319"/>
            <ac:picMk id="43" creationId="{A77B87DA-B636-6542-9A48-E0969C8F27AB}"/>
          </ac:picMkLst>
        </pc:picChg>
        <pc:picChg chg="add del">
          <ac:chgData name="Benoit Raybaud" userId="f84a75b7-b70b-45a3-ac5b-2d9f44c0c8c7" providerId="ADAL" clId="{3875DE18-6D0B-8C4D-A4BB-8FAFC2E1097C}" dt="2019-04-15T05:03:06.020" v="13133"/>
          <ac:picMkLst>
            <pc:docMk/>
            <pc:sldMk cId="3800026819" sldId="319"/>
            <ac:picMk id="44" creationId="{45D8720F-CB8F-8D4B-973E-74E61074648E}"/>
          </ac:picMkLst>
        </pc:picChg>
        <pc:picChg chg="add del mod">
          <ac:chgData name="Benoit Raybaud" userId="f84a75b7-b70b-45a3-ac5b-2d9f44c0c8c7" providerId="ADAL" clId="{3875DE18-6D0B-8C4D-A4BB-8FAFC2E1097C}" dt="2019-03-28T14:34:02.331" v="10292" actId="478"/>
          <ac:picMkLst>
            <pc:docMk/>
            <pc:sldMk cId="3800026819" sldId="319"/>
            <ac:picMk id="44" creationId="{71EDE24A-F656-2D4C-A924-9DF7B2D53078}"/>
          </ac:picMkLst>
        </pc:picChg>
        <pc:picChg chg="add">
          <ac:chgData name="Benoit Raybaud" userId="f84a75b7-b70b-45a3-ac5b-2d9f44c0c8c7" providerId="ADAL" clId="{3875DE18-6D0B-8C4D-A4BB-8FAFC2E1097C}" dt="2019-04-15T05:03:08.798" v="13136"/>
          <ac:picMkLst>
            <pc:docMk/>
            <pc:sldMk cId="3800026819" sldId="319"/>
            <ac:picMk id="47" creationId="{22BA1369-D515-BB4A-9CCF-0A89E987CB02}"/>
          </ac:picMkLst>
        </pc:picChg>
        <pc:picChg chg="add del mod">
          <ac:chgData name="Benoit Raybaud" userId="f84a75b7-b70b-45a3-ac5b-2d9f44c0c8c7" providerId="ADAL" clId="{3875DE18-6D0B-8C4D-A4BB-8FAFC2E1097C}" dt="2019-03-28T14:34:01.169" v="10291" actId="478"/>
          <ac:picMkLst>
            <pc:docMk/>
            <pc:sldMk cId="3800026819" sldId="319"/>
            <ac:picMk id="49" creationId="{391573B8-73DF-E747-B168-18CCA371AFB5}"/>
          </ac:picMkLst>
        </pc:picChg>
        <pc:picChg chg="add">
          <ac:chgData name="Benoit Raybaud" userId="f84a75b7-b70b-45a3-ac5b-2d9f44c0c8c7" providerId="ADAL" clId="{3875DE18-6D0B-8C4D-A4BB-8FAFC2E1097C}" dt="2019-04-15T05:03:08.798" v="13136"/>
          <ac:picMkLst>
            <pc:docMk/>
            <pc:sldMk cId="3800026819" sldId="319"/>
            <ac:picMk id="49" creationId="{DE679582-3128-A94F-AC72-29AF38DBC4EF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50" creationId="{9ECCC6F1-51BA-8B4E-8E01-E84582FDBB1F}"/>
          </ac:picMkLst>
        </pc:picChg>
        <pc:picChg chg="add del mod">
          <ac:chgData name="Benoit Raybaud" userId="f84a75b7-b70b-45a3-ac5b-2d9f44c0c8c7" providerId="ADAL" clId="{3875DE18-6D0B-8C4D-A4BB-8FAFC2E1097C}" dt="2019-03-28T14:34:00.094" v="10290" actId="478"/>
          <ac:picMkLst>
            <pc:docMk/>
            <pc:sldMk cId="3800026819" sldId="319"/>
            <ac:picMk id="51" creationId="{0889F93B-B100-0745-A012-F570084B1DE2}"/>
          </ac:picMkLst>
        </pc:picChg>
        <pc:picChg chg="add del mod">
          <ac:chgData name="Benoit Raybaud" userId="f84a75b7-b70b-45a3-ac5b-2d9f44c0c8c7" providerId="ADAL" clId="{3875DE18-6D0B-8C4D-A4BB-8FAFC2E1097C}" dt="2019-03-28T14:33:58.936" v="10289" actId="478"/>
          <ac:picMkLst>
            <pc:docMk/>
            <pc:sldMk cId="3800026819" sldId="319"/>
            <ac:picMk id="52" creationId="{9A920FE6-658A-234D-A1BC-E4FBD0633453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53" creationId="{1BB4434E-1BE8-2842-9B53-8BC6F4EEA216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54" creationId="{A44DEADD-A994-864C-BE99-2057436A5CAD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55" creationId="{21770D27-0799-3143-81B7-61F1A1D3F8B7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56" creationId="{A43A23FD-127E-3D42-A53F-F00B9B26D473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57" creationId="{05EA50F8-799E-E947-88CA-58B3CFD0526D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58" creationId="{26FCE35E-61F2-E449-B4E8-9511A5B3FA1A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59" creationId="{9B1EADAE-555B-2B4B-B24E-E6786275CFB0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60" creationId="{474F7BDB-C5CC-C546-A67E-EA3DB6E708CF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61" creationId="{AC8C95DB-B7EC-5640-BC8D-D7E404CF9BE5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62" creationId="{75A43EFC-9CDD-0E40-92D0-80E3F2CE9374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63" creationId="{EA7541EC-166E-C84E-9EDD-652C6FE85505}"/>
          </ac:picMkLst>
        </pc:picChg>
        <pc:picChg chg="add del mod">
          <ac:chgData name="Benoit Raybaud" userId="f84a75b7-b70b-45a3-ac5b-2d9f44c0c8c7" providerId="ADAL" clId="{3875DE18-6D0B-8C4D-A4BB-8FAFC2E1097C}" dt="2019-03-28T14:34:18.884" v="10302" actId="478"/>
          <ac:picMkLst>
            <pc:docMk/>
            <pc:sldMk cId="3800026819" sldId="319"/>
            <ac:picMk id="64" creationId="{3B9AD2F1-967E-7F45-AEB1-5BDC2F4E0038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66" creationId="{C04722B4-5C3E-C84E-96A6-3A2515065B22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67" creationId="{9E030D77-C015-BF49-AC65-77AD31663898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68" creationId="{F28B4085-8942-3C4B-8D6F-E896131E19DA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69" creationId="{356C2AFC-3B94-1240-9F36-D601478A42DB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78" creationId="{91D45A64-71FB-CA45-844F-E51AEC388142}"/>
          </ac:picMkLst>
        </pc:picChg>
        <pc:picChg chg="add del mod">
          <ac:chgData name="Benoit Raybaud" userId="f84a75b7-b70b-45a3-ac5b-2d9f44c0c8c7" providerId="ADAL" clId="{3875DE18-6D0B-8C4D-A4BB-8FAFC2E1097C}" dt="2019-03-28T14:36:10.868" v="10349" actId="478"/>
          <ac:picMkLst>
            <pc:docMk/>
            <pc:sldMk cId="3800026819" sldId="319"/>
            <ac:picMk id="79" creationId="{620655BF-3D96-D046-A6C2-63CD7C2225E8}"/>
          </ac:picMkLst>
        </pc:picChg>
        <pc:picChg chg="add del mod">
          <ac:chgData name="Benoit Raybaud" userId="f84a75b7-b70b-45a3-ac5b-2d9f44c0c8c7" providerId="ADAL" clId="{3875DE18-6D0B-8C4D-A4BB-8FAFC2E1097C}" dt="2019-03-28T14:36:09.800" v="10348" actId="478"/>
          <ac:picMkLst>
            <pc:docMk/>
            <pc:sldMk cId="3800026819" sldId="319"/>
            <ac:picMk id="80" creationId="{7DFD142B-9FC3-F147-BA3C-383D945262CE}"/>
          </ac:picMkLst>
        </pc:picChg>
        <pc:picChg chg="add del mod">
          <ac:chgData name="Benoit Raybaud" userId="f84a75b7-b70b-45a3-ac5b-2d9f44c0c8c7" providerId="ADAL" clId="{3875DE18-6D0B-8C4D-A4BB-8FAFC2E1097C}" dt="2019-03-28T14:38:16.499" v="10383"/>
          <ac:picMkLst>
            <pc:docMk/>
            <pc:sldMk cId="3800026819" sldId="319"/>
            <ac:picMk id="85" creationId="{3EC883B8-25F5-9448-A0D3-4EBB0E2AE808}"/>
          </ac:picMkLst>
        </pc:picChg>
        <pc:picChg chg="add del mod">
          <ac:chgData name="Benoit Raybaud" userId="f84a75b7-b70b-45a3-ac5b-2d9f44c0c8c7" providerId="ADAL" clId="{3875DE18-6D0B-8C4D-A4BB-8FAFC2E1097C}" dt="2019-03-28T14:36:59.968" v="10366" actId="478"/>
          <ac:picMkLst>
            <pc:docMk/>
            <pc:sldMk cId="3800026819" sldId="319"/>
            <ac:picMk id="86" creationId="{D5EB4F8E-CE19-E547-B8F6-509A04EDA69C}"/>
          </ac:picMkLst>
        </pc:picChg>
        <pc:picChg chg="add del mod">
          <ac:chgData name="Benoit Raybaud" userId="f84a75b7-b70b-45a3-ac5b-2d9f44c0c8c7" providerId="ADAL" clId="{3875DE18-6D0B-8C4D-A4BB-8FAFC2E1097C}" dt="2019-03-28T14:38:16.499" v="10383"/>
          <ac:picMkLst>
            <pc:docMk/>
            <pc:sldMk cId="3800026819" sldId="319"/>
            <ac:picMk id="87" creationId="{01AB1D04-D794-1F4F-B6BE-AE9D5E0B1CBA}"/>
          </ac:picMkLst>
        </pc:picChg>
        <pc:picChg chg="add del mod">
          <ac:chgData name="Benoit Raybaud" userId="f84a75b7-b70b-45a3-ac5b-2d9f44c0c8c7" providerId="ADAL" clId="{3875DE18-6D0B-8C4D-A4BB-8FAFC2E1097C}" dt="2019-03-28T14:38:16.499" v="10383"/>
          <ac:picMkLst>
            <pc:docMk/>
            <pc:sldMk cId="3800026819" sldId="319"/>
            <ac:picMk id="88" creationId="{1F13BAC0-9B40-CE42-A1DF-CB8496595C5D}"/>
          </ac:picMkLst>
        </pc:picChg>
        <pc:picChg chg="add del mod">
          <ac:chgData name="Benoit Raybaud" userId="f84a75b7-b70b-45a3-ac5b-2d9f44c0c8c7" providerId="ADAL" clId="{3875DE18-6D0B-8C4D-A4BB-8FAFC2E1097C}" dt="2019-03-28T14:37:55.853" v="10378" actId="478"/>
          <ac:picMkLst>
            <pc:docMk/>
            <pc:sldMk cId="3800026819" sldId="319"/>
            <ac:picMk id="89" creationId="{3280C123-F707-4E40-B59B-78410E834AE1}"/>
          </ac:picMkLst>
        </pc:picChg>
        <pc:picChg chg="add del mod">
          <ac:chgData name="Benoit Raybaud" userId="f84a75b7-b70b-45a3-ac5b-2d9f44c0c8c7" providerId="ADAL" clId="{3875DE18-6D0B-8C4D-A4BB-8FAFC2E1097C}" dt="2019-03-28T14:37:54.400" v="10377" actId="478"/>
          <ac:picMkLst>
            <pc:docMk/>
            <pc:sldMk cId="3800026819" sldId="319"/>
            <ac:picMk id="94" creationId="{3B8DE57F-5D75-EB4C-8E44-C95597E23013}"/>
          </ac:picMkLst>
        </pc:picChg>
        <pc:picChg chg="add del mod">
          <ac:chgData name="Benoit Raybaud" userId="f84a75b7-b70b-45a3-ac5b-2d9f44c0c8c7" providerId="ADAL" clId="{3875DE18-6D0B-8C4D-A4BB-8FAFC2E1097C}" dt="2019-03-28T14:37:54.400" v="10377" actId="478"/>
          <ac:picMkLst>
            <pc:docMk/>
            <pc:sldMk cId="3800026819" sldId="319"/>
            <ac:picMk id="95" creationId="{BF113EDD-6801-CA4F-A32D-07DA091B3F40}"/>
          </ac:picMkLst>
        </pc:picChg>
        <pc:picChg chg="add del mod">
          <ac:chgData name="Benoit Raybaud" userId="f84a75b7-b70b-45a3-ac5b-2d9f44c0c8c7" providerId="ADAL" clId="{3875DE18-6D0B-8C4D-A4BB-8FAFC2E1097C}" dt="2019-03-28T14:37:54.400" v="10377" actId="478"/>
          <ac:picMkLst>
            <pc:docMk/>
            <pc:sldMk cId="3800026819" sldId="319"/>
            <ac:picMk id="96" creationId="{EA0B88D1-4F63-EF44-9C3E-365C205D8333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100" creationId="{043841DF-C593-1549-A739-2C3D97BA2DA5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101" creationId="{71F65F1C-2695-D642-AA9D-A7E46A200E07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102" creationId="{6E657D48-62BD-7740-9FE6-B72E815FEC81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106" creationId="{9870EE8D-FC26-974A-9BD6-C901157BBF9B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107" creationId="{0EF43B43-27D9-9848-8648-EEEC1772D5C7}"/>
          </ac:picMkLst>
        </pc:picChg>
        <pc:picChg chg="add mod">
          <ac:chgData name="Benoit Raybaud" userId="f84a75b7-b70b-45a3-ac5b-2d9f44c0c8c7" providerId="ADAL" clId="{3875DE18-6D0B-8C4D-A4BB-8FAFC2E1097C}" dt="2019-04-15T05:03:20.647" v="13166" actId="1035"/>
          <ac:picMkLst>
            <pc:docMk/>
            <pc:sldMk cId="3800026819" sldId="319"/>
            <ac:picMk id="108" creationId="{5FB31333-FAC3-8E49-803F-2256A333ED0E}"/>
          </ac:picMkLst>
        </pc:picChg>
        <pc:cxnChg chg="add mod">
          <ac:chgData name="Benoit Raybaud" userId="f84a75b7-b70b-45a3-ac5b-2d9f44c0c8c7" providerId="ADAL" clId="{3875DE18-6D0B-8C4D-A4BB-8FAFC2E1097C}" dt="2019-04-15T05:03:20.647" v="13166" actId="1035"/>
          <ac:cxnSpMkLst>
            <pc:docMk/>
            <pc:sldMk cId="3800026819" sldId="319"/>
            <ac:cxnSpMk id="109" creationId="{869A48AF-7D85-A045-98DB-2570F60B6F5E}"/>
          </ac:cxnSpMkLst>
        </pc:cxnChg>
        <pc:cxnChg chg="add mod">
          <ac:chgData name="Benoit Raybaud" userId="f84a75b7-b70b-45a3-ac5b-2d9f44c0c8c7" providerId="ADAL" clId="{3875DE18-6D0B-8C4D-A4BB-8FAFC2E1097C}" dt="2019-04-15T05:03:20.647" v="13166" actId="1035"/>
          <ac:cxnSpMkLst>
            <pc:docMk/>
            <pc:sldMk cId="3800026819" sldId="319"/>
            <ac:cxnSpMk id="110" creationId="{188BBC5D-954B-8B42-AADC-FF9916C52C23}"/>
          </ac:cxnSpMkLst>
        </pc:cxnChg>
        <pc:cxnChg chg="add mod">
          <ac:chgData name="Benoit Raybaud" userId="f84a75b7-b70b-45a3-ac5b-2d9f44c0c8c7" providerId="ADAL" clId="{3875DE18-6D0B-8C4D-A4BB-8FAFC2E1097C}" dt="2019-04-15T05:03:20.647" v="13166" actId="1035"/>
          <ac:cxnSpMkLst>
            <pc:docMk/>
            <pc:sldMk cId="3800026819" sldId="319"/>
            <ac:cxnSpMk id="111" creationId="{788B59DD-CA1C-084C-A62A-DC335EFC194B}"/>
          </ac:cxnSpMkLst>
        </pc:cxnChg>
      </pc:sldChg>
      <pc:sldMasterChg chg="modSldLayout">
        <pc:chgData name="Benoit Raybaud" userId="f84a75b7-b70b-45a3-ac5b-2d9f44c0c8c7" providerId="ADAL" clId="{3875DE18-6D0B-8C4D-A4BB-8FAFC2E1097C}" dt="2019-04-15T16:12:10.927" v="13231" actId="1036"/>
        <pc:sldMasterMkLst>
          <pc:docMk/>
          <pc:sldMasterMk cId="2200237543" sldId="2147483679"/>
        </pc:sldMasterMkLst>
        <pc:sldLayoutChg chg="addSp modSp">
          <pc:chgData name="Benoit Raybaud" userId="f84a75b7-b70b-45a3-ac5b-2d9f44c0c8c7" providerId="ADAL" clId="{3875DE18-6D0B-8C4D-A4BB-8FAFC2E1097C}" dt="2019-04-15T16:12:10.927" v="13231" actId="1036"/>
          <pc:sldLayoutMkLst>
            <pc:docMk/>
            <pc:sldMasterMk cId="2200237543" sldId="2147483679"/>
            <pc:sldLayoutMk cId="861703482" sldId="2147483678"/>
          </pc:sldLayoutMkLst>
          <pc:spChg chg="add mod">
            <ac:chgData name="Benoit Raybaud" userId="f84a75b7-b70b-45a3-ac5b-2d9f44c0c8c7" providerId="ADAL" clId="{3875DE18-6D0B-8C4D-A4BB-8FAFC2E1097C}" dt="2019-04-15T16:12:03.472" v="13226" actId="1076"/>
            <ac:spMkLst>
              <pc:docMk/>
              <pc:sldMasterMk cId="2200237543" sldId="2147483679"/>
              <pc:sldLayoutMk cId="861703482" sldId="2147483678"/>
              <ac:spMk id="7" creationId="{20EA7C57-3C7A-7C41-A5CC-C03CD0138DAF}"/>
            </ac:spMkLst>
          </pc:spChg>
          <pc:spChg chg="add mod">
            <ac:chgData name="Benoit Raybaud" userId="f84a75b7-b70b-45a3-ac5b-2d9f44c0c8c7" providerId="ADAL" clId="{3875DE18-6D0B-8C4D-A4BB-8FAFC2E1097C}" dt="2019-04-15T16:12:00.694" v="13225" actId="1076"/>
            <ac:spMkLst>
              <pc:docMk/>
              <pc:sldMasterMk cId="2200237543" sldId="2147483679"/>
              <pc:sldLayoutMk cId="861703482" sldId="2147483678"/>
              <ac:spMk id="8" creationId="{F8DB69B6-ACDB-0049-B913-9D2A4308444E}"/>
            </ac:spMkLst>
          </pc:spChg>
          <pc:picChg chg="mod">
            <ac:chgData name="Benoit Raybaud" userId="f84a75b7-b70b-45a3-ac5b-2d9f44c0c8c7" providerId="ADAL" clId="{3875DE18-6D0B-8C4D-A4BB-8FAFC2E1097C}" dt="2019-04-15T16:12:08.204" v="13230" actId="1036"/>
            <ac:picMkLst>
              <pc:docMk/>
              <pc:sldMasterMk cId="2200237543" sldId="2147483679"/>
              <pc:sldLayoutMk cId="861703482" sldId="2147483678"/>
              <ac:picMk id="4" creationId="{2682291D-7477-46AF-AF02-BB2D5A78A582}"/>
            </ac:picMkLst>
          </pc:picChg>
          <pc:picChg chg="mod">
            <ac:chgData name="Benoit Raybaud" userId="f84a75b7-b70b-45a3-ac5b-2d9f44c0c8c7" providerId="ADAL" clId="{3875DE18-6D0B-8C4D-A4BB-8FAFC2E1097C}" dt="2019-04-15T16:12:10.927" v="13231" actId="1036"/>
            <ac:picMkLst>
              <pc:docMk/>
              <pc:sldMasterMk cId="2200237543" sldId="2147483679"/>
              <pc:sldLayoutMk cId="861703482" sldId="2147483678"/>
              <ac:picMk id="5" creationId="{89DA0CF1-96BD-4EE3-9C4B-F97DCEEDB06D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527D3-2859-034C-B572-97C5BE6E6872}" type="datetimeFigureOut">
              <a:rPr lang="en-US" smtClean="0"/>
              <a:t>4/15/19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8E161-D919-7B4D-BB7D-E930B5F28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05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Even despite the complexity, If we would be running only one simulation, we could get away with a laptop and still get results in acceptable time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Problem is usually we want to explore a multi dimensional parameter space and analyze various outcomes / multiple location with migration / large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Additionally, model is stochastic so we need to run multiple realizations of the same scenario to be confident in the outcome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of this require more than just a laptop to run in an acceptable timeframe (within hours instead of days or weeks) and this is why IDM is hosting and leveraging HPC resources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84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Give a real example/scenario of reproducibility!!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11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6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01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65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1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48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Laptops Slower to analyze</a:t>
            </a:r>
          </a:p>
          <a:p>
            <a:pPr lvl="1"/>
            <a:r>
              <a:rPr lang="en-US" dirty="0"/>
              <a:t>Laptops Needs time to download the files from the cluster</a:t>
            </a:r>
          </a:p>
          <a:p>
            <a:pPr lvl="1"/>
            <a:r>
              <a:rPr lang="en-US" dirty="0"/>
              <a:t>Laptop needs to be up to monitor and make sure to process all when done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Easier to share the environment</a:t>
            </a:r>
          </a:p>
          <a:p>
            <a:pPr lvl="2"/>
            <a:r>
              <a:rPr lang="en-US" dirty="0"/>
              <a:t>If I want to share my workflow with another researcher, less pain to set up as it all runs server side</a:t>
            </a:r>
          </a:p>
          <a:p>
            <a:pPr lvl="2"/>
            <a:r>
              <a:rPr lang="en-US" dirty="0"/>
              <a:t>Easier to use specific versions of libraries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9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to mention the laptop to not have to run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57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6254F-9338-4BA9-B7AC-A66622A3D0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45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92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63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64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93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Multiple environments accessible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54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Usually researcher will have to run a command line tool to get the status for their jobs. Looking at a queue and it may be cumbersome to know about how busy the resources are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COMPS team developed a very convenient UI to the COMPS system allowing researchers to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Have a global view of the availability of resources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Quickly check their jobs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 jobs they ran (including input/output files)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Directly from a browser window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5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67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Even by being organized, it can be hard to know which executable was used for a given simulation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we are conscious and centralize some of the shared inputs same issue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Lets say we want to ensure reproducibility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Will probably have to keep the particular executable and inputs for each experiments we are running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May lead to hitting the disk space quota and have to choose what to delete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May be complicated to know what to delete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 in regular HPC setting, it can be challenging to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Conserve disk space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Being able to reproduce old results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E161-D919-7B4D-BB7D-E930B5F284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0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03855-DA4D-EA42-9A1B-F0617CCB37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C0FA1F-36F3-0340-9277-FF2E44665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536BF-363C-BA4F-8E60-31EC4F9C1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1C0-9C6D-2B47-A383-C2C93ECE0D04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D56A6-4E49-014A-9DAA-978FCC00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82889-EDC6-6D4E-BC82-3E8F67907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74FF-4346-1742-BEE6-3A4259D6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24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EB8E9-A6F1-924C-95FA-9303A1EA2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A98F7D-B260-924D-BE07-A49372ED9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6BA00-3441-CA40-B41F-5ECDF19B9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1C0-9C6D-2B47-A383-C2C93ECE0D04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CBFAF-9C29-904E-B614-8D333B620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66266-2D33-444B-9D9C-1180F30E2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74FF-4346-1742-BEE6-3A4259D6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7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E60499-224E-A947-9E8F-D13596C0D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7243F-E05C-DC4B-8348-0E2AB8A13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7EF20-B438-ED44-87EB-9FAA74C36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1C0-9C6D-2B47-A383-C2C93ECE0D04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913F2-D51D-A14F-A4FB-D018B925E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778-5521-F748-A7AF-51A26036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74FF-4346-1742-BEE6-3A4259D6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50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7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-HP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0A43BD-68CC-4BA9-9D18-E72C84BD7B2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260088"/>
            <a:ext cx="0" cy="534924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2291D-7477-46AF-AF02-BB2D5A78A5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6875" y1="33854" x2="46875" y2="33854"/>
                        <a14:foregroundMark x1="38542" y1="24479" x2="38542" y2="24479"/>
                        <a14:foregroundMark x1="38021" y1="24479" x2="46354" y2="51563"/>
                        <a14:foregroundMark x1="46354" y1="51563" x2="48438" y2="55208"/>
                        <a14:foregroundMark x1="34375" y1="23958" x2="60417" y2="20313"/>
                        <a14:foregroundMark x1="60417" y1="20313" x2="61979" y2="21875"/>
                        <a14:foregroundMark x1="51042" y1="66146" x2="39583" y2="77083"/>
                        <a14:foregroundMark x1="45313" y1="65625" x2="56250" y2="77604"/>
                        <a14:foregroundMark x1="50000" y1="67708" x2="71875" y2="80208"/>
                        <a14:foregroundMark x1="73438" y1="80729" x2="35417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933" y="1410315"/>
            <a:ext cx="1028653" cy="102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DA0CF1-96BD-4EE3-9C4B-F97DCEEDB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34451" y="1509759"/>
            <a:ext cx="1134377" cy="850783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31414D3-F098-41D6-B973-27C8D7D21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8" y="248667"/>
            <a:ext cx="10972801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EA7C57-3C7A-7C41-A5CC-C03CD0138DAF}"/>
              </a:ext>
            </a:extLst>
          </p:cNvPr>
          <p:cNvSpPr/>
          <p:nvPr userDrawn="1"/>
        </p:nvSpPr>
        <p:spPr>
          <a:xfrm>
            <a:off x="8768334" y="1084508"/>
            <a:ext cx="1666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HPC Cluster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DB69B6-ACDB-0049-B913-9D2A4308444E}"/>
              </a:ext>
            </a:extLst>
          </p:cNvPr>
          <p:cNvSpPr/>
          <p:nvPr userDrawn="1"/>
        </p:nvSpPr>
        <p:spPr>
          <a:xfrm>
            <a:off x="2023172" y="1084508"/>
            <a:ext cx="1588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User Space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7034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S_Section">
    <p:bg>
      <p:bgPr>
        <a:solidFill>
          <a:srgbClr val="323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9">
            <a:extLst>
              <a:ext uri="{FF2B5EF4-FFF2-40B4-BE49-F238E27FC236}">
                <a16:creationId xmlns:a16="http://schemas.microsoft.com/office/drawing/2014/main" id="{782506CF-9EA2-4D96-9A30-09F5E8CF699F}"/>
              </a:ext>
            </a:extLst>
          </p:cNvPr>
          <p:cNvSpPr/>
          <p:nvPr userDrawn="1"/>
        </p:nvSpPr>
        <p:spPr>
          <a:xfrm>
            <a:off x="3505201" y="-13856"/>
            <a:ext cx="8685213" cy="6871855"/>
          </a:xfrm>
          <a:custGeom>
            <a:avLst/>
            <a:gdLst>
              <a:gd name="connsiteX0" fmla="*/ 0 w 12188825"/>
              <a:gd name="connsiteY0" fmla="*/ 0 h 6858000"/>
              <a:gd name="connsiteX1" fmla="*/ 12188825 w 12188825"/>
              <a:gd name="connsiteY1" fmla="*/ 0 h 6858000"/>
              <a:gd name="connsiteX2" fmla="*/ 12188825 w 12188825"/>
              <a:gd name="connsiteY2" fmla="*/ 6858000 h 6858000"/>
              <a:gd name="connsiteX3" fmla="*/ 0 w 12188825"/>
              <a:gd name="connsiteY3" fmla="*/ 6858000 h 6858000"/>
              <a:gd name="connsiteX4" fmla="*/ 0 w 12188825"/>
              <a:gd name="connsiteY4" fmla="*/ 0 h 6858000"/>
              <a:gd name="connsiteX0" fmla="*/ 0 w 12188825"/>
              <a:gd name="connsiteY0" fmla="*/ 13855 h 6871855"/>
              <a:gd name="connsiteX1" fmla="*/ 8049491 w 12188825"/>
              <a:gd name="connsiteY1" fmla="*/ 0 h 6871855"/>
              <a:gd name="connsiteX2" fmla="*/ 12188825 w 12188825"/>
              <a:gd name="connsiteY2" fmla="*/ 13855 h 6871855"/>
              <a:gd name="connsiteX3" fmla="*/ 12188825 w 12188825"/>
              <a:gd name="connsiteY3" fmla="*/ 6871855 h 6871855"/>
              <a:gd name="connsiteX4" fmla="*/ 0 w 12188825"/>
              <a:gd name="connsiteY4" fmla="*/ 6871855 h 6871855"/>
              <a:gd name="connsiteX5" fmla="*/ 0 w 12188825"/>
              <a:gd name="connsiteY5" fmla="*/ 13855 h 6871855"/>
              <a:gd name="connsiteX0" fmla="*/ 0 w 12188825"/>
              <a:gd name="connsiteY0" fmla="*/ 13855 h 6871855"/>
              <a:gd name="connsiteX1" fmla="*/ 8049491 w 12188825"/>
              <a:gd name="connsiteY1" fmla="*/ 0 h 6871855"/>
              <a:gd name="connsiteX2" fmla="*/ 12188825 w 12188825"/>
              <a:gd name="connsiteY2" fmla="*/ 13855 h 6871855"/>
              <a:gd name="connsiteX3" fmla="*/ 12188825 w 12188825"/>
              <a:gd name="connsiteY3" fmla="*/ 6871855 h 6871855"/>
              <a:gd name="connsiteX4" fmla="*/ 3186545 w 12188825"/>
              <a:gd name="connsiteY4" fmla="*/ 6858001 h 6871855"/>
              <a:gd name="connsiteX5" fmla="*/ 0 w 12188825"/>
              <a:gd name="connsiteY5" fmla="*/ 6871855 h 6871855"/>
              <a:gd name="connsiteX6" fmla="*/ 0 w 12188825"/>
              <a:gd name="connsiteY6" fmla="*/ 13855 h 6871855"/>
              <a:gd name="connsiteX0" fmla="*/ 0 w 12188825"/>
              <a:gd name="connsiteY0" fmla="*/ 13855 h 6871855"/>
              <a:gd name="connsiteX1" fmla="*/ 8049491 w 12188825"/>
              <a:gd name="connsiteY1" fmla="*/ 0 h 6871855"/>
              <a:gd name="connsiteX2" fmla="*/ 12188825 w 12188825"/>
              <a:gd name="connsiteY2" fmla="*/ 13855 h 6871855"/>
              <a:gd name="connsiteX3" fmla="*/ 12188825 w 12188825"/>
              <a:gd name="connsiteY3" fmla="*/ 6871855 h 6871855"/>
              <a:gd name="connsiteX4" fmla="*/ 3186545 w 12188825"/>
              <a:gd name="connsiteY4" fmla="*/ 6858001 h 6871855"/>
              <a:gd name="connsiteX5" fmla="*/ 0 w 12188825"/>
              <a:gd name="connsiteY5" fmla="*/ 13855 h 6871855"/>
              <a:gd name="connsiteX0" fmla="*/ 0 w 9002280"/>
              <a:gd name="connsiteY0" fmla="*/ 6858001 h 6871855"/>
              <a:gd name="connsiteX1" fmla="*/ 4862946 w 9002280"/>
              <a:gd name="connsiteY1" fmla="*/ 0 h 6871855"/>
              <a:gd name="connsiteX2" fmla="*/ 9002280 w 9002280"/>
              <a:gd name="connsiteY2" fmla="*/ 13855 h 6871855"/>
              <a:gd name="connsiteX3" fmla="*/ 9002280 w 9002280"/>
              <a:gd name="connsiteY3" fmla="*/ 6871855 h 6871855"/>
              <a:gd name="connsiteX4" fmla="*/ 0 w 9002280"/>
              <a:gd name="connsiteY4" fmla="*/ 6858001 h 687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2280" h="6871855">
                <a:moveTo>
                  <a:pt x="0" y="6858001"/>
                </a:moveTo>
                <a:lnTo>
                  <a:pt x="4862946" y="0"/>
                </a:lnTo>
                <a:lnTo>
                  <a:pt x="9002280" y="13855"/>
                </a:lnTo>
                <a:lnTo>
                  <a:pt x="9002280" y="6871855"/>
                </a:lnTo>
                <a:lnTo>
                  <a:pt x="0" y="6858001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E74E82C-EC4A-4134-9B43-5B34923A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713549"/>
            <a:ext cx="10972801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1B7DBE-6722-4706-94B2-BEEBD5616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387" y="1933953"/>
            <a:ext cx="9114213" cy="46344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0346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3886200"/>
            <a:ext cx="12192000" cy="29718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65000"/>
                  <a:alpha val="53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3887117"/>
            <a:ext cx="10363200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9902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28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23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38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22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B8885-7469-3F44-98E7-E2A7A5F22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B2DC1-1544-7D4A-82F7-115E918CD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995E3-7CA2-1F49-BC33-E13E205CA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1C0-9C6D-2B47-A383-C2C93ECE0D04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BFB87-7664-1248-89EC-900B2FCE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2E7CA-EF75-264F-9AFC-B7F741C3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74FF-4346-1742-BEE6-3A4259D6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76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75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13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121899" tIns="60949" rIns="121899" bIns="60949" rtlCol="0" anchor="ctr">
            <a:normAutofit/>
          </a:bodyPr>
          <a:lstStyle>
            <a:lvl1pPr>
              <a:defRPr lang="en-US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70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35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06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69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32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04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50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664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318AA-251A-F344-9499-092DCE50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96EE6-6168-7E44-9689-B654F1B54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08AEF-CC34-3E44-A091-5B0F4B1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1C0-9C6D-2B47-A383-C2C93ECE0D04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06FAA-A06F-DC4B-AFC6-EAFD20D1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C56B2-C50F-944D-8BB1-3753441F2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74FF-4346-1742-BEE6-3A4259D6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20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F2EB1-9FFB-CE4C-BF27-31E2C9AE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7ECFA-B127-B449-B3C2-93AE51640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78ACA-C19A-9D4F-8128-82A3202E1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11051-0F57-1548-A190-3DA83FB9B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1C0-9C6D-2B47-A383-C2C93ECE0D04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5A3B-7516-5C4C-B508-F21CA99F9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D08DE-6D1F-A645-AC0B-0446666EF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74FF-4346-1742-BEE6-3A4259D6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9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E3750-421F-664F-A4B0-EA2F5802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5A677-F2D8-5542-82F4-621E45BFD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82AC1-5B8C-C640-BC39-32F52C5ED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6E863-3E5A-E340-914D-5333EFB75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164724-30EB-1F4E-A576-A73BBE6E4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2A504-E59B-8A47-9B74-0FBCA0CF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1C0-9C6D-2B47-A383-C2C93ECE0D04}" type="datetimeFigureOut">
              <a:rPr lang="en-US" smtClean="0"/>
              <a:t>4/15/19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0B193-3E61-804D-9DE8-A7308F3CA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19506C-013D-2B41-9418-8E90E736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74FF-4346-1742-BEE6-3A4259D6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05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89EE-F831-AF42-987F-46B1FA9A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DD432-7CDF-FB46-B105-BA030A48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1C0-9C6D-2B47-A383-C2C93ECE0D04}" type="datetimeFigureOut">
              <a:rPr lang="en-US" smtClean="0"/>
              <a:t>4/15/19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7A190C-D6D8-C945-AD78-1D62FC3A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8C57E-C3D5-6D4E-ABDA-F6A5975F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74FF-4346-1742-BEE6-3A4259D6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6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EAD12-6D9C-B04C-9928-1D7257BB4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1C0-9C6D-2B47-A383-C2C93ECE0D04}" type="datetimeFigureOut">
              <a:rPr lang="en-US" smtClean="0"/>
              <a:t>4/15/19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27FDAA-84DF-B94A-8BB2-A58EEC15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1D39D-F761-EA40-B00A-94AF4667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74FF-4346-1742-BEE6-3A4259D6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38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D875-F0E5-E842-9E71-4CA8088F8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A2F8F-15B3-DF4A-88A0-6F8DB81C9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D9627-7438-C94D-9E23-7B4BED504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D1483A-4955-D945-85AA-D1D946ED6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1C0-9C6D-2B47-A383-C2C93ECE0D04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2CA38-FB58-304E-8B02-624A0167D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0E94E-C1B6-4240-8B07-8E1E1D7B8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74FF-4346-1742-BEE6-3A4259D6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4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07DE1-2CC9-214E-88F1-047FA5EE8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BE679B-D6D5-9742-A049-CC4C548819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B3DAE-AB23-9742-9E18-368C5B1C8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A16DD-AC49-E34E-A79B-7F97543F8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1C0-9C6D-2B47-A383-C2C93ECE0D04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B72486-9F0D-D94B-899F-152C9FBE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9600C-114B-FC4C-A8FA-CC0D72B7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74FF-4346-1742-BEE6-3A4259D6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7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7DFC2-667C-284D-870A-6A1E784D1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BA36E-11EC-F348-978E-7744D3F89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92029-BAF6-A24F-A35F-EB5B312028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E11C0-9C6D-2B47-A383-C2C93ECE0D04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C9733-2157-074D-AC47-889570842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D4569-4312-7B42-ACC6-A79C995DC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C74FF-4346-1742-BEE6-3A4259D6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2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31BA1F-A70D-492E-9CBD-D83AD2E3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E790-D435-410A-8EFC-C8E4EB6E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EB153-F55D-4154-99A2-251468706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40305-A54B-4429-A4D3-BBE0242D3B8F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47E9C-82D5-4DCA-9FA1-A96098163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415CA-5C97-4338-817C-D84DE92DE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D9569-1A05-4126-9718-C669FFF04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3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1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65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tif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tif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2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support@idmod.or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18.tiff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tiff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5300-E974-6C48-98D6-848EB967C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Leveraging HPC to accelerate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0FDB0D-3D51-C443-ABD1-A96287C657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7</a:t>
            </a:r>
            <a:r>
              <a:rPr lang="en-US" i="1" baseline="30000" dirty="0"/>
              <a:t>th</a:t>
            </a:r>
            <a:r>
              <a:rPr lang="en-US" i="1" dirty="0"/>
              <a:t> IDM Symposium – Benoît </a:t>
            </a:r>
            <a:r>
              <a:rPr lang="en-US" i="1" dirty="0" err="1"/>
              <a:t>Raybaud</a:t>
            </a:r>
            <a:endParaRPr lang="en-US" i="1" dirty="0"/>
          </a:p>
          <a:p>
            <a:r>
              <a:rPr lang="en-US" i="1" dirty="0"/>
              <a:t>April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A0C54-389D-F243-8FF5-06F13E00F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0" r="4348"/>
          <a:stretch/>
        </p:blipFill>
        <p:spPr>
          <a:xfrm>
            <a:off x="2425148" y="4954701"/>
            <a:ext cx="7341704" cy="190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22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COMPS UI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310114-0F91-4869-9B8E-B18DF3662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813" y="1791113"/>
            <a:ext cx="9114213" cy="4634488"/>
          </a:xfrm>
        </p:spPr>
        <p:txBody>
          <a:bodyPr>
            <a:noAutofit/>
          </a:bodyPr>
          <a:lstStyle/>
          <a:p>
            <a:pPr marL="342900" indent="-342900"/>
            <a:r>
              <a:rPr lang="en-US" dirty="0"/>
              <a:t>No command line needed to</a:t>
            </a:r>
          </a:p>
          <a:p>
            <a:pPr marL="800100" lvl="1" indent="-342900"/>
            <a:r>
              <a:rPr lang="en-US" sz="2800" dirty="0">
                <a:solidFill>
                  <a:schemeClr val="bg1"/>
                </a:solidFill>
              </a:rPr>
              <a:t>Check status of experiments</a:t>
            </a:r>
          </a:p>
          <a:p>
            <a:pPr marL="800100" lvl="1" indent="-342900"/>
            <a:r>
              <a:rPr lang="en-US" sz="2800" dirty="0">
                <a:solidFill>
                  <a:schemeClr val="bg1"/>
                </a:solidFill>
              </a:rPr>
              <a:t>Cancel/Delete jobs</a:t>
            </a:r>
          </a:p>
          <a:p>
            <a:pPr marL="800100" lvl="1" indent="-342900"/>
            <a:r>
              <a:rPr lang="en-US" sz="2800" dirty="0">
                <a:solidFill>
                  <a:schemeClr val="bg1"/>
                </a:solidFill>
              </a:rPr>
              <a:t>Check resources availability</a:t>
            </a:r>
          </a:p>
          <a:p>
            <a:pPr marL="800100" lvl="1" indent="-342900"/>
            <a:r>
              <a:rPr lang="en-US" sz="2800" dirty="0"/>
              <a:t>Open simulations inputs/outputs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/>
            <a:r>
              <a:rPr lang="en-US" dirty="0"/>
              <a:t>Globally a</a:t>
            </a:r>
            <a:r>
              <a:rPr lang="en-US" dirty="0">
                <a:solidFill>
                  <a:schemeClr val="bg1"/>
                </a:solidFill>
              </a:rPr>
              <a:t>ccessible through a browser </a:t>
            </a:r>
          </a:p>
          <a:p>
            <a:pPr marL="342900" indent="-342900"/>
            <a:r>
              <a:rPr lang="en-US" dirty="0"/>
              <a:t>Search feature, favorites, easy sharing</a:t>
            </a:r>
          </a:p>
          <a:p>
            <a:pPr marL="800100" lvl="1" indent="-342900"/>
            <a:r>
              <a:rPr lang="en-US" dirty="0"/>
              <a:t>Hierarchy of objects</a:t>
            </a:r>
          </a:p>
          <a:p>
            <a:pPr marL="800100" lvl="1" indent="-342900"/>
            <a:r>
              <a:rPr lang="en-US" dirty="0"/>
              <a:t>Tagging</a:t>
            </a:r>
          </a:p>
          <a:p>
            <a:pPr marL="342900" indent="-342900"/>
            <a:r>
              <a:rPr lang="en-US" dirty="0"/>
              <a:t>Unified access to different environments and platforms</a:t>
            </a:r>
          </a:p>
          <a:p>
            <a:pPr marL="800100" lvl="1" indent="-342900"/>
            <a:endParaRPr lang="en-US" sz="28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492E7A-9D62-44AF-A706-64EE888E1B2E}"/>
              </a:ext>
            </a:extLst>
          </p:cNvPr>
          <p:cNvGrpSpPr/>
          <p:nvPr/>
        </p:nvGrpSpPr>
        <p:grpSpPr>
          <a:xfrm>
            <a:off x="9126103" y="3889799"/>
            <a:ext cx="2879759" cy="2736380"/>
            <a:chOff x="6000197" y="877233"/>
            <a:chExt cx="5647526" cy="53663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20BAF50-146D-4155-B4B6-CBF91641779A}"/>
                </a:ext>
              </a:extLst>
            </p:cNvPr>
            <p:cNvGrpSpPr/>
            <p:nvPr/>
          </p:nvGrpSpPr>
          <p:grpSpPr>
            <a:xfrm>
              <a:off x="6000197" y="877233"/>
              <a:ext cx="5647526" cy="5366344"/>
              <a:chOff x="4213225" y="1546226"/>
              <a:chExt cx="4481513" cy="4483099"/>
            </a:xfrm>
            <a:effectLst>
              <a:outerShdw blurRad="139700" dist="88900" dir="600000" sx="103000" sy="103000" algn="tl" rotWithShape="0">
                <a:prstClr val="black">
                  <a:alpha val="10000"/>
                </a:prstClr>
              </a:outerShdw>
            </a:effectLst>
          </p:grpSpPr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58C820AA-C6C8-412B-A0E3-388307C4E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1871663"/>
                <a:ext cx="1654175" cy="1871662"/>
              </a:xfrm>
              <a:custGeom>
                <a:avLst/>
                <a:gdLst>
                  <a:gd name="T0" fmla="*/ 726 w 2085"/>
                  <a:gd name="T1" fmla="*/ 0 h 2359"/>
                  <a:gd name="T2" fmla="*/ 865 w 2085"/>
                  <a:gd name="T3" fmla="*/ 89 h 2359"/>
                  <a:gd name="T4" fmla="*/ 997 w 2085"/>
                  <a:gd name="T5" fmla="*/ 187 h 2359"/>
                  <a:gd name="T6" fmla="*/ 1123 w 2085"/>
                  <a:gd name="T7" fmla="*/ 291 h 2359"/>
                  <a:gd name="T8" fmla="*/ 1245 w 2085"/>
                  <a:gd name="T9" fmla="*/ 404 h 2359"/>
                  <a:gd name="T10" fmla="*/ 1358 w 2085"/>
                  <a:gd name="T11" fmla="*/ 522 h 2359"/>
                  <a:gd name="T12" fmla="*/ 1464 w 2085"/>
                  <a:gd name="T13" fmla="*/ 647 h 2359"/>
                  <a:gd name="T14" fmla="*/ 1563 w 2085"/>
                  <a:gd name="T15" fmla="*/ 779 h 2359"/>
                  <a:gd name="T16" fmla="*/ 1655 w 2085"/>
                  <a:gd name="T17" fmla="*/ 916 h 2359"/>
                  <a:gd name="T18" fmla="*/ 1739 w 2085"/>
                  <a:gd name="T19" fmla="*/ 1058 h 2359"/>
                  <a:gd name="T20" fmla="*/ 1815 w 2085"/>
                  <a:gd name="T21" fmla="*/ 1205 h 2359"/>
                  <a:gd name="T22" fmla="*/ 1881 w 2085"/>
                  <a:gd name="T23" fmla="*/ 1357 h 2359"/>
                  <a:gd name="T24" fmla="*/ 1940 w 2085"/>
                  <a:gd name="T25" fmla="*/ 1515 h 2359"/>
                  <a:gd name="T26" fmla="*/ 1987 w 2085"/>
                  <a:gd name="T27" fmla="*/ 1676 h 2359"/>
                  <a:gd name="T28" fmla="*/ 2027 w 2085"/>
                  <a:gd name="T29" fmla="*/ 1842 h 2359"/>
                  <a:gd name="T30" fmla="*/ 2058 w 2085"/>
                  <a:gd name="T31" fmla="*/ 2011 h 2359"/>
                  <a:gd name="T32" fmla="*/ 2076 w 2085"/>
                  <a:gd name="T33" fmla="*/ 2182 h 2359"/>
                  <a:gd name="T34" fmla="*/ 2085 w 2085"/>
                  <a:gd name="T35" fmla="*/ 2359 h 2359"/>
                  <a:gd name="T36" fmla="*/ 642 w 2085"/>
                  <a:gd name="T37" fmla="*/ 2359 h 2359"/>
                  <a:gd name="T38" fmla="*/ 0 w 2085"/>
                  <a:gd name="T39" fmla="*/ 1246 h 2359"/>
                  <a:gd name="T40" fmla="*/ 726 w 2085"/>
                  <a:gd name="T41" fmla="*/ 0 h 2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85" h="2359">
                    <a:moveTo>
                      <a:pt x="726" y="0"/>
                    </a:moveTo>
                    <a:lnTo>
                      <a:pt x="865" y="89"/>
                    </a:lnTo>
                    <a:lnTo>
                      <a:pt x="997" y="187"/>
                    </a:lnTo>
                    <a:lnTo>
                      <a:pt x="1123" y="291"/>
                    </a:lnTo>
                    <a:lnTo>
                      <a:pt x="1245" y="404"/>
                    </a:lnTo>
                    <a:lnTo>
                      <a:pt x="1358" y="522"/>
                    </a:lnTo>
                    <a:lnTo>
                      <a:pt x="1464" y="647"/>
                    </a:lnTo>
                    <a:lnTo>
                      <a:pt x="1563" y="779"/>
                    </a:lnTo>
                    <a:lnTo>
                      <a:pt x="1655" y="916"/>
                    </a:lnTo>
                    <a:lnTo>
                      <a:pt x="1739" y="1058"/>
                    </a:lnTo>
                    <a:lnTo>
                      <a:pt x="1815" y="1205"/>
                    </a:lnTo>
                    <a:lnTo>
                      <a:pt x="1881" y="1357"/>
                    </a:lnTo>
                    <a:lnTo>
                      <a:pt x="1940" y="1515"/>
                    </a:lnTo>
                    <a:lnTo>
                      <a:pt x="1987" y="1676"/>
                    </a:lnTo>
                    <a:lnTo>
                      <a:pt x="2027" y="1842"/>
                    </a:lnTo>
                    <a:lnTo>
                      <a:pt x="2058" y="2011"/>
                    </a:lnTo>
                    <a:lnTo>
                      <a:pt x="2076" y="2182"/>
                    </a:lnTo>
                    <a:lnTo>
                      <a:pt x="2085" y="2359"/>
                    </a:lnTo>
                    <a:lnTo>
                      <a:pt x="642" y="2359"/>
                    </a:lnTo>
                    <a:lnTo>
                      <a:pt x="0" y="1246"/>
                    </a:ln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C5046ED0-AA32-4352-B879-60D5A64E7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3688" y="1546226"/>
                <a:ext cx="2163763" cy="1270000"/>
              </a:xfrm>
              <a:custGeom>
                <a:avLst/>
                <a:gdLst>
                  <a:gd name="T0" fmla="*/ 1360 w 2726"/>
                  <a:gd name="T1" fmla="*/ 0 h 1600"/>
                  <a:gd name="T2" fmla="*/ 1524 w 2726"/>
                  <a:gd name="T3" fmla="*/ 5 h 1600"/>
                  <a:gd name="T4" fmla="*/ 1687 w 2726"/>
                  <a:gd name="T5" fmla="*/ 19 h 1600"/>
                  <a:gd name="T6" fmla="*/ 1844 w 2726"/>
                  <a:gd name="T7" fmla="*/ 41 h 1600"/>
                  <a:gd name="T8" fmla="*/ 2000 w 2726"/>
                  <a:gd name="T9" fmla="*/ 74 h 1600"/>
                  <a:gd name="T10" fmla="*/ 2153 w 2726"/>
                  <a:gd name="T11" fmla="*/ 113 h 1600"/>
                  <a:gd name="T12" fmla="*/ 2301 w 2726"/>
                  <a:gd name="T13" fmla="*/ 161 h 1600"/>
                  <a:gd name="T14" fmla="*/ 2447 w 2726"/>
                  <a:gd name="T15" fmla="*/ 218 h 1600"/>
                  <a:gd name="T16" fmla="*/ 2589 w 2726"/>
                  <a:gd name="T17" fmla="*/ 281 h 1600"/>
                  <a:gd name="T18" fmla="*/ 2726 w 2726"/>
                  <a:gd name="T19" fmla="*/ 351 h 1600"/>
                  <a:gd name="T20" fmla="*/ 2000 w 2726"/>
                  <a:gd name="T21" fmla="*/ 1600 h 1600"/>
                  <a:gd name="T22" fmla="*/ 720 w 2726"/>
                  <a:gd name="T23" fmla="*/ 1600 h 1600"/>
                  <a:gd name="T24" fmla="*/ 0 w 2726"/>
                  <a:gd name="T25" fmla="*/ 349 h 1600"/>
                  <a:gd name="T26" fmla="*/ 136 w 2726"/>
                  <a:gd name="T27" fmla="*/ 279 h 1600"/>
                  <a:gd name="T28" fmla="*/ 277 w 2726"/>
                  <a:gd name="T29" fmla="*/ 216 h 1600"/>
                  <a:gd name="T30" fmla="*/ 422 w 2726"/>
                  <a:gd name="T31" fmla="*/ 159 h 1600"/>
                  <a:gd name="T32" fmla="*/ 571 w 2726"/>
                  <a:gd name="T33" fmla="*/ 112 h 1600"/>
                  <a:gd name="T34" fmla="*/ 723 w 2726"/>
                  <a:gd name="T35" fmla="*/ 72 h 1600"/>
                  <a:gd name="T36" fmla="*/ 879 w 2726"/>
                  <a:gd name="T37" fmla="*/ 41 h 1600"/>
                  <a:gd name="T38" fmla="*/ 1037 w 2726"/>
                  <a:gd name="T39" fmla="*/ 19 h 1600"/>
                  <a:gd name="T40" fmla="*/ 1198 w 2726"/>
                  <a:gd name="T41" fmla="*/ 5 h 1600"/>
                  <a:gd name="T42" fmla="*/ 1360 w 2726"/>
                  <a:gd name="T43" fmla="*/ 0 h 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26" h="1600">
                    <a:moveTo>
                      <a:pt x="1360" y="0"/>
                    </a:moveTo>
                    <a:lnTo>
                      <a:pt x="1524" y="5"/>
                    </a:lnTo>
                    <a:lnTo>
                      <a:pt x="1687" y="19"/>
                    </a:lnTo>
                    <a:lnTo>
                      <a:pt x="1844" y="41"/>
                    </a:lnTo>
                    <a:lnTo>
                      <a:pt x="2000" y="74"/>
                    </a:lnTo>
                    <a:lnTo>
                      <a:pt x="2153" y="113"/>
                    </a:lnTo>
                    <a:lnTo>
                      <a:pt x="2301" y="161"/>
                    </a:lnTo>
                    <a:lnTo>
                      <a:pt x="2447" y="218"/>
                    </a:lnTo>
                    <a:lnTo>
                      <a:pt x="2589" y="281"/>
                    </a:lnTo>
                    <a:lnTo>
                      <a:pt x="2726" y="351"/>
                    </a:lnTo>
                    <a:lnTo>
                      <a:pt x="2000" y="1600"/>
                    </a:lnTo>
                    <a:lnTo>
                      <a:pt x="720" y="1600"/>
                    </a:lnTo>
                    <a:lnTo>
                      <a:pt x="0" y="349"/>
                    </a:lnTo>
                    <a:lnTo>
                      <a:pt x="136" y="279"/>
                    </a:lnTo>
                    <a:lnTo>
                      <a:pt x="277" y="216"/>
                    </a:lnTo>
                    <a:lnTo>
                      <a:pt x="422" y="159"/>
                    </a:lnTo>
                    <a:lnTo>
                      <a:pt x="571" y="112"/>
                    </a:lnTo>
                    <a:lnTo>
                      <a:pt x="723" y="72"/>
                    </a:lnTo>
                    <a:lnTo>
                      <a:pt x="879" y="41"/>
                    </a:lnTo>
                    <a:lnTo>
                      <a:pt x="1037" y="19"/>
                    </a:lnTo>
                    <a:lnTo>
                      <a:pt x="1198" y="5"/>
                    </a:lnTo>
                    <a:lnTo>
                      <a:pt x="1360" y="0"/>
                    </a:lnTo>
                    <a:close/>
                  </a:path>
                </a:pathLst>
              </a:custGeom>
              <a:solidFill>
                <a:srgbClr val="FFCD6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797589E6-BD49-4996-9FC7-1AF09C29D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3225" y="3832225"/>
                <a:ext cx="1649413" cy="1868487"/>
              </a:xfrm>
              <a:custGeom>
                <a:avLst/>
                <a:gdLst>
                  <a:gd name="T0" fmla="*/ 0 w 2078"/>
                  <a:gd name="T1" fmla="*/ 0 h 2353"/>
                  <a:gd name="T2" fmla="*/ 1443 w 2078"/>
                  <a:gd name="T3" fmla="*/ 0 h 2353"/>
                  <a:gd name="T4" fmla="*/ 2078 w 2078"/>
                  <a:gd name="T5" fmla="*/ 1102 h 2353"/>
                  <a:gd name="T6" fmla="*/ 1350 w 2078"/>
                  <a:gd name="T7" fmla="*/ 2353 h 2353"/>
                  <a:gd name="T8" fmla="*/ 1213 w 2078"/>
                  <a:gd name="T9" fmla="*/ 2264 h 2353"/>
                  <a:gd name="T10" fmla="*/ 1082 w 2078"/>
                  <a:gd name="T11" fmla="*/ 2166 h 2353"/>
                  <a:gd name="T12" fmla="*/ 955 w 2078"/>
                  <a:gd name="T13" fmla="*/ 2062 h 2353"/>
                  <a:gd name="T14" fmla="*/ 837 w 2078"/>
                  <a:gd name="T15" fmla="*/ 1949 h 2353"/>
                  <a:gd name="T16" fmla="*/ 724 w 2078"/>
                  <a:gd name="T17" fmla="*/ 1831 h 2353"/>
                  <a:gd name="T18" fmla="*/ 618 w 2078"/>
                  <a:gd name="T19" fmla="*/ 1706 h 2353"/>
                  <a:gd name="T20" fmla="*/ 519 w 2078"/>
                  <a:gd name="T21" fmla="*/ 1576 h 2353"/>
                  <a:gd name="T22" fmla="*/ 428 w 2078"/>
                  <a:gd name="T23" fmla="*/ 1439 h 2353"/>
                  <a:gd name="T24" fmla="*/ 344 w 2078"/>
                  <a:gd name="T25" fmla="*/ 1297 h 2353"/>
                  <a:gd name="T26" fmla="*/ 269 w 2078"/>
                  <a:gd name="T27" fmla="*/ 1150 h 2353"/>
                  <a:gd name="T28" fmla="*/ 202 w 2078"/>
                  <a:gd name="T29" fmla="*/ 997 h 2353"/>
                  <a:gd name="T30" fmla="*/ 145 w 2078"/>
                  <a:gd name="T31" fmla="*/ 840 h 2353"/>
                  <a:gd name="T32" fmla="*/ 96 w 2078"/>
                  <a:gd name="T33" fmla="*/ 679 h 2353"/>
                  <a:gd name="T34" fmla="*/ 56 w 2078"/>
                  <a:gd name="T35" fmla="*/ 515 h 2353"/>
                  <a:gd name="T36" fmla="*/ 27 w 2078"/>
                  <a:gd name="T37" fmla="*/ 347 h 2353"/>
                  <a:gd name="T38" fmla="*/ 9 w 2078"/>
                  <a:gd name="T39" fmla="*/ 174 h 2353"/>
                  <a:gd name="T40" fmla="*/ 0 w 2078"/>
                  <a:gd name="T41" fmla="*/ 0 h 2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78" h="2353">
                    <a:moveTo>
                      <a:pt x="0" y="0"/>
                    </a:moveTo>
                    <a:lnTo>
                      <a:pt x="1443" y="0"/>
                    </a:lnTo>
                    <a:lnTo>
                      <a:pt x="2078" y="1102"/>
                    </a:lnTo>
                    <a:lnTo>
                      <a:pt x="1350" y="2353"/>
                    </a:lnTo>
                    <a:lnTo>
                      <a:pt x="1213" y="2264"/>
                    </a:lnTo>
                    <a:lnTo>
                      <a:pt x="1082" y="2166"/>
                    </a:lnTo>
                    <a:lnTo>
                      <a:pt x="955" y="2062"/>
                    </a:lnTo>
                    <a:lnTo>
                      <a:pt x="837" y="1949"/>
                    </a:lnTo>
                    <a:lnTo>
                      <a:pt x="724" y="1831"/>
                    </a:lnTo>
                    <a:lnTo>
                      <a:pt x="618" y="1706"/>
                    </a:lnTo>
                    <a:lnTo>
                      <a:pt x="519" y="1576"/>
                    </a:lnTo>
                    <a:lnTo>
                      <a:pt x="428" y="1439"/>
                    </a:lnTo>
                    <a:lnTo>
                      <a:pt x="344" y="1297"/>
                    </a:lnTo>
                    <a:lnTo>
                      <a:pt x="269" y="1150"/>
                    </a:lnTo>
                    <a:lnTo>
                      <a:pt x="202" y="997"/>
                    </a:lnTo>
                    <a:lnTo>
                      <a:pt x="145" y="840"/>
                    </a:lnTo>
                    <a:lnTo>
                      <a:pt x="96" y="679"/>
                    </a:lnTo>
                    <a:lnTo>
                      <a:pt x="56" y="515"/>
                    </a:lnTo>
                    <a:lnTo>
                      <a:pt x="27" y="347"/>
                    </a:lnTo>
                    <a:lnTo>
                      <a:pt x="9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AFE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71219AA0-2138-4A6A-B23B-1CB8C598C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3225" y="1870075"/>
                <a:ext cx="1652588" cy="1873250"/>
              </a:xfrm>
              <a:custGeom>
                <a:avLst/>
                <a:gdLst>
                  <a:gd name="T0" fmla="*/ 1362 w 2083"/>
                  <a:gd name="T1" fmla="*/ 0 h 2360"/>
                  <a:gd name="T2" fmla="*/ 2083 w 2083"/>
                  <a:gd name="T3" fmla="*/ 1249 h 2360"/>
                  <a:gd name="T4" fmla="*/ 1443 w 2083"/>
                  <a:gd name="T5" fmla="*/ 2360 h 2360"/>
                  <a:gd name="T6" fmla="*/ 0 w 2083"/>
                  <a:gd name="T7" fmla="*/ 2360 h 2360"/>
                  <a:gd name="T8" fmla="*/ 9 w 2083"/>
                  <a:gd name="T9" fmla="*/ 2183 h 2360"/>
                  <a:gd name="T10" fmla="*/ 27 w 2083"/>
                  <a:gd name="T11" fmla="*/ 2011 h 2360"/>
                  <a:gd name="T12" fmla="*/ 58 w 2083"/>
                  <a:gd name="T13" fmla="*/ 1843 h 2360"/>
                  <a:gd name="T14" fmla="*/ 98 w 2083"/>
                  <a:gd name="T15" fmla="*/ 1677 h 2360"/>
                  <a:gd name="T16" fmla="*/ 145 w 2083"/>
                  <a:gd name="T17" fmla="*/ 1516 h 2360"/>
                  <a:gd name="T18" fmla="*/ 204 w 2083"/>
                  <a:gd name="T19" fmla="*/ 1358 h 2360"/>
                  <a:gd name="T20" fmla="*/ 272 w 2083"/>
                  <a:gd name="T21" fmla="*/ 1206 h 2360"/>
                  <a:gd name="T22" fmla="*/ 347 w 2083"/>
                  <a:gd name="T23" fmla="*/ 1057 h 2360"/>
                  <a:gd name="T24" fmla="*/ 431 w 2083"/>
                  <a:gd name="T25" fmla="*/ 915 h 2360"/>
                  <a:gd name="T26" fmla="*/ 524 w 2083"/>
                  <a:gd name="T27" fmla="*/ 778 h 2360"/>
                  <a:gd name="T28" fmla="*/ 623 w 2083"/>
                  <a:gd name="T29" fmla="*/ 647 h 2360"/>
                  <a:gd name="T30" fmla="*/ 729 w 2083"/>
                  <a:gd name="T31" fmla="*/ 522 h 2360"/>
                  <a:gd name="T32" fmla="*/ 844 w 2083"/>
                  <a:gd name="T33" fmla="*/ 402 h 2360"/>
                  <a:gd name="T34" fmla="*/ 964 w 2083"/>
                  <a:gd name="T35" fmla="*/ 291 h 2360"/>
                  <a:gd name="T36" fmla="*/ 1090 w 2083"/>
                  <a:gd name="T37" fmla="*/ 186 h 2360"/>
                  <a:gd name="T38" fmla="*/ 1224 w 2083"/>
                  <a:gd name="T39" fmla="*/ 89 h 2360"/>
                  <a:gd name="T40" fmla="*/ 1362 w 2083"/>
                  <a:gd name="T41" fmla="*/ 0 h 2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83" h="2360">
                    <a:moveTo>
                      <a:pt x="1362" y="0"/>
                    </a:moveTo>
                    <a:lnTo>
                      <a:pt x="2083" y="1249"/>
                    </a:lnTo>
                    <a:lnTo>
                      <a:pt x="1443" y="2360"/>
                    </a:lnTo>
                    <a:lnTo>
                      <a:pt x="0" y="2360"/>
                    </a:lnTo>
                    <a:lnTo>
                      <a:pt x="9" y="2183"/>
                    </a:lnTo>
                    <a:lnTo>
                      <a:pt x="27" y="2011"/>
                    </a:lnTo>
                    <a:lnTo>
                      <a:pt x="58" y="1843"/>
                    </a:lnTo>
                    <a:lnTo>
                      <a:pt x="98" y="1677"/>
                    </a:lnTo>
                    <a:lnTo>
                      <a:pt x="145" y="1516"/>
                    </a:lnTo>
                    <a:lnTo>
                      <a:pt x="204" y="1358"/>
                    </a:lnTo>
                    <a:lnTo>
                      <a:pt x="272" y="1206"/>
                    </a:lnTo>
                    <a:lnTo>
                      <a:pt x="347" y="1057"/>
                    </a:lnTo>
                    <a:lnTo>
                      <a:pt x="431" y="915"/>
                    </a:lnTo>
                    <a:lnTo>
                      <a:pt x="524" y="778"/>
                    </a:lnTo>
                    <a:lnTo>
                      <a:pt x="623" y="647"/>
                    </a:lnTo>
                    <a:lnTo>
                      <a:pt x="729" y="522"/>
                    </a:lnTo>
                    <a:lnTo>
                      <a:pt x="844" y="402"/>
                    </a:lnTo>
                    <a:lnTo>
                      <a:pt x="964" y="291"/>
                    </a:lnTo>
                    <a:lnTo>
                      <a:pt x="1090" y="186"/>
                    </a:lnTo>
                    <a:lnTo>
                      <a:pt x="1224" y="89"/>
                    </a:lnTo>
                    <a:lnTo>
                      <a:pt x="1362" y="0"/>
                    </a:lnTo>
                    <a:close/>
                  </a:path>
                </a:pathLst>
              </a:custGeom>
              <a:solidFill>
                <a:srgbClr val="82D1D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AAC23CEB-B1D1-4E75-AAAD-3C5BB2C35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4163" y="4759325"/>
                <a:ext cx="2168525" cy="1270000"/>
              </a:xfrm>
              <a:custGeom>
                <a:avLst/>
                <a:gdLst>
                  <a:gd name="T0" fmla="*/ 722 w 2733"/>
                  <a:gd name="T1" fmla="*/ 0 h 1600"/>
                  <a:gd name="T2" fmla="*/ 2012 w 2733"/>
                  <a:gd name="T3" fmla="*/ 0 h 1600"/>
                  <a:gd name="T4" fmla="*/ 2733 w 2733"/>
                  <a:gd name="T5" fmla="*/ 1251 h 1600"/>
                  <a:gd name="T6" fmla="*/ 2596 w 2733"/>
                  <a:gd name="T7" fmla="*/ 1323 h 1600"/>
                  <a:gd name="T8" fmla="*/ 2455 w 2733"/>
                  <a:gd name="T9" fmla="*/ 1384 h 1600"/>
                  <a:gd name="T10" fmla="*/ 2310 w 2733"/>
                  <a:gd name="T11" fmla="*/ 1441 h 1600"/>
                  <a:gd name="T12" fmla="*/ 2163 w 2733"/>
                  <a:gd name="T13" fmla="*/ 1489 h 1600"/>
                  <a:gd name="T14" fmla="*/ 2011 w 2733"/>
                  <a:gd name="T15" fmla="*/ 1528 h 1600"/>
                  <a:gd name="T16" fmla="*/ 1855 w 2733"/>
                  <a:gd name="T17" fmla="*/ 1559 h 1600"/>
                  <a:gd name="T18" fmla="*/ 1697 w 2733"/>
                  <a:gd name="T19" fmla="*/ 1581 h 1600"/>
                  <a:gd name="T20" fmla="*/ 1536 w 2733"/>
                  <a:gd name="T21" fmla="*/ 1595 h 1600"/>
                  <a:gd name="T22" fmla="*/ 1372 w 2733"/>
                  <a:gd name="T23" fmla="*/ 1600 h 1600"/>
                  <a:gd name="T24" fmla="*/ 1208 w 2733"/>
                  <a:gd name="T25" fmla="*/ 1595 h 1600"/>
                  <a:gd name="T26" fmla="*/ 1045 w 2733"/>
                  <a:gd name="T27" fmla="*/ 1581 h 1600"/>
                  <a:gd name="T28" fmla="*/ 886 w 2733"/>
                  <a:gd name="T29" fmla="*/ 1559 h 1600"/>
                  <a:gd name="T30" fmla="*/ 729 w 2733"/>
                  <a:gd name="T31" fmla="*/ 1526 h 1600"/>
                  <a:gd name="T32" fmla="*/ 576 w 2733"/>
                  <a:gd name="T33" fmla="*/ 1485 h 1600"/>
                  <a:gd name="T34" fmla="*/ 426 w 2733"/>
                  <a:gd name="T35" fmla="*/ 1437 h 1600"/>
                  <a:gd name="T36" fmla="*/ 280 w 2733"/>
                  <a:gd name="T37" fmla="*/ 1381 h 1600"/>
                  <a:gd name="T38" fmla="*/ 138 w 2733"/>
                  <a:gd name="T39" fmla="*/ 1316 h 1600"/>
                  <a:gd name="T40" fmla="*/ 0 w 2733"/>
                  <a:gd name="T41" fmla="*/ 1244 h 1600"/>
                  <a:gd name="T42" fmla="*/ 722 w 2733"/>
                  <a:gd name="T43" fmla="*/ 0 h 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33" h="1600">
                    <a:moveTo>
                      <a:pt x="722" y="0"/>
                    </a:moveTo>
                    <a:lnTo>
                      <a:pt x="2012" y="0"/>
                    </a:lnTo>
                    <a:lnTo>
                      <a:pt x="2733" y="1251"/>
                    </a:lnTo>
                    <a:lnTo>
                      <a:pt x="2596" y="1323"/>
                    </a:lnTo>
                    <a:lnTo>
                      <a:pt x="2455" y="1384"/>
                    </a:lnTo>
                    <a:lnTo>
                      <a:pt x="2310" y="1441"/>
                    </a:lnTo>
                    <a:lnTo>
                      <a:pt x="2163" y="1489"/>
                    </a:lnTo>
                    <a:lnTo>
                      <a:pt x="2011" y="1528"/>
                    </a:lnTo>
                    <a:lnTo>
                      <a:pt x="1855" y="1559"/>
                    </a:lnTo>
                    <a:lnTo>
                      <a:pt x="1697" y="1581"/>
                    </a:lnTo>
                    <a:lnTo>
                      <a:pt x="1536" y="1595"/>
                    </a:lnTo>
                    <a:lnTo>
                      <a:pt x="1372" y="1600"/>
                    </a:lnTo>
                    <a:lnTo>
                      <a:pt x="1208" y="1595"/>
                    </a:lnTo>
                    <a:lnTo>
                      <a:pt x="1045" y="1581"/>
                    </a:lnTo>
                    <a:lnTo>
                      <a:pt x="886" y="1559"/>
                    </a:lnTo>
                    <a:lnTo>
                      <a:pt x="729" y="1526"/>
                    </a:lnTo>
                    <a:lnTo>
                      <a:pt x="576" y="1485"/>
                    </a:lnTo>
                    <a:lnTo>
                      <a:pt x="426" y="1437"/>
                    </a:lnTo>
                    <a:lnTo>
                      <a:pt x="280" y="1381"/>
                    </a:lnTo>
                    <a:lnTo>
                      <a:pt x="138" y="1316"/>
                    </a:lnTo>
                    <a:lnTo>
                      <a:pt x="0" y="1244"/>
                    </a:lnTo>
                    <a:lnTo>
                      <a:pt x="722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7638756D-FB4F-4F43-91EB-4D7BB11D2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3832225"/>
                <a:ext cx="1654175" cy="1874837"/>
              </a:xfrm>
              <a:custGeom>
                <a:avLst/>
                <a:gdLst>
                  <a:gd name="T0" fmla="*/ 642 w 2085"/>
                  <a:gd name="T1" fmla="*/ 0 h 2361"/>
                  <a:gd name="T2" fmla="*/ 2085 w 2085"/>
                  <a:gd name="T3" fmla="*/ 0 h 2361"/>
                  <a:gd name="T4" fmla="*/ 2076 w 2085"/>
                  <a:gd name="T5" fmla="*/ 176 h 2361"/>
                  <a:gd name="T6" fmla="*/ 2058 w 2085"/>
                  <a:gd name="T7" fmla="*/ 349 h 2361"/>
                  <a:gd name="T8" fmla="*/ 2027 w 2085"/>
                  <a:gd name="T9" fmla="*/ 518 h 2361"/>
                  <a:gd name="T10" fmla="*/ 1987 w 2085"/>
                  <a:gd name="T11" fmla="*/ 682 h 2361"/>
                  <a:gd name="T12" fmla="*/ 1940 w 2085"/>
                  <a:gd name="T13" fmla="*/ 845 h 2361"/>
                  <a:gd name="T14" fmla="*/ 1881 w 2085"/>
                  <a:gd name="T15" fmla="*/ 1003 h 2361"/>
                  <a:gd name="T16" fmla="*/ 1813 w 2085"/>
                  <a:gd name="T17" fmla="*/ 1155 h 2361"/>
                  <a:gd name="T18" fmla="*/ 1738 w 2085"/>
                  <a:gd name="T19" fmla="*/ 1302 h 2361"/>
                  <a:gd name="T20" fmla="*/ 1654 w 2085"/>
                  <a:gd name="T21" fmla="*/ 1446 h 2361"/>
                  <a:gd name="T22" fmla="*/ 1561 w 2085"/>
                  <a:gd name="T23" fmla="*/ 1583 h 2361"/>
                  <a:gd name="T24" fmla="*/ 1462 w 2085"/>
                  <a:gd name="T25" fmla="*/ 1714 h 2361"/>
                  <a:gd name="T26" fmla="*/ 1354 w 2085"/>
                  <a:gd name="T27" fmla="*/ 1839 h 2361"/>
                  <a:gd name="T28" fmla="*/ 1241 w 2085"/>
                  <a:gd name="T29" fmla="*/ 1957 h 2361"/>
                  <a:gd name="T30" fmla="*/ 1120 w 2085"/>
                  <a:gd name="T31" fmla="*/ 2070 h 2361"/>
                  <a:gd name="T32" fmla="*/ 993 w 2085"/>
                  <a:gd name="T33" fmla="*/ 2175 h 2361"/>
                  <a:gd name="T34" fmla="*/ 860 w 2085"/>
                  <a:gd name="T35" fmla="*/ 2272 h 2361"/>
                  <a:gd name="T36" fmla="*/ 721 w 2085"/>
                  <a:gd name="T37" fmla="*/ 2361 h 2361"/>
                  <a:gd name="T38" fmla="*/ 0 w 2085"/>
                  <a:gd name="T39" fmla="*/ 1112 h 2361"/>
                  <a:gd name="T40" fmla="*/ 642 w 2085"/>
                  <a:gd name="T41" fmla="*/ 0 h 2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85" h="2361">
                    <a:moveTo>
                      <a:pt x="642" y="0"/>
                    </a:moveTo>
                    <a:lnTo>
                      <a:pt x="2085" y="0"/>
                    </a:lnTo>
                    <a:lnTo>
                      <a:pt x="2076" y="176"/>
                    </a:lnTo>
                    <a:lnTo>
                      <a:pt x="2058" y="349"/>
                    </a:lnTo>
                    <a:lnTo>
                      <a:pt x="2027" y="518"/>
                    </a:lnTo>
                    <a:lnTo>
                      <a:pt x="1987" y="682"/>
                    </a:lnTo>
                    <a:lnTo>
                      <a:pt x="1940" y="845"/>
                    </a:lnTo>
                    <a:lnTo>
                      <a:pt x="1881" y="1003"/>
                    </a:lnTo>
                    <a:lnTo>
                      <a:pt x="1813" y="1155"/>
                    </a:lnTo>
                    <a:lnTo>
                      <a:pt x="1738" y="1302"/>
                    </a:lnTo>
                    <a:lnTo>
                      <a:pt x="1654" y="1446"/>
                    </a:lnTo>
                    <a:lnTo>
                      <a:pt x="1561" y="1583"/>
                    </a:lnTo>
                    <a:lnTo>
                      <a:pt x="1462" y="1714"/>
                    </a:lnTo>
                    <a:lnTo>
                      <a:pt x="1354" y="1839"/>
                    </a:lnTo>
                    <a:lnTo>
                      <a:pt x="1241" y="1957"/>
                    </a:lnTo>
                    <a:lnTo>
                      <a:pt x="1120" y="2070"/>
                    </a:lnTo>
                    <a:lnTo>
                      <a:pt x="993" y="2175"/>
                    </a:lnTo>
                    <a:lnTo>
                      <a:pt x="860" y="2272"/>
                    </a:lnTo>
                    <a:lnTo>
                      <a:pt x="721" y="2361"/>
                    </a:lnTo>
                    <a:lnTo>
                      <a:pt x="0" y="111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F346D85-028C-46AD-BC7C-2F707F978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2424" y="1136312"/>
              <a:ext cx="850783" cy="850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669237-D005-41ED-8157-1C86C128A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3293" y="2146747"/>
              <a:ext cx="938253" cy="9382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C63FD6C-12FE-429E-ADB0-83580B0FA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0733" y="4069223"/>
              <a:ext cx="851794" cy="85179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4278AF-934A-4B92-B32A-C19AB2377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9968" y="2098676"/>
              <a:ext cx="986324" cy="9863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7071E5-32BA-425F-9A6A-E34894C73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27360" y="4115915"/>
              <a:ext cx="836903" cy="83690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1DBC86-5192-43FD-B877-254C2EFF8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92599" y="5088348"/>
              <a:ext cx="950433" cy="950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9834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A9AAFB6-013E-4159-8A98-E4C14DDAF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3" y="0"/>
            <a:ext cx="11993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47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C9A4D5-3C0F-40A8-A246-CBA3FAC59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3" y="0"/>
            <a:ext cx="11993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88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DD32E3-B537-4EBC-B94B-9327B09D2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3" y="0"/>
            <a:ext cx="11993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13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Assets Management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310114-0F91-4869-9B8E-B18DF3662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813" y="1791113"/>
            <a:ext cx="9114213" cy="4634488"/>
          </a:xfrm>
        </p:spPr>
        <p:txBody>
          <a:bodyPr>
            <a:noAutofit/>
          </a:bodyPr>
          <a:lstStyle/>
          <a:p>
            <a:r>
              <a:rPr lang="en-US" sz="3200" dirty="0"/>
              <a:t>Challenging to determine which executable/files were used for a given simulation</a:t>
            </a:r>
          </a:p>
          <a:p>
            <a:r>
              <a:rPr lang="en-US" sz="3200" dirty="0"/>
              <a:t>In regular HPC settings, the user bear the responsibility for</a:t>
            </a:r>
          </a:p>
          <a:p>
            <a:pPr lvl="1"/>
            <a:r>
              <a:rPr lang="en-US" sz="2800" dirty="0"/>
              <a:t>Managing the files to ensure reproducibility</a:t>
            </a:r>
          </a:p>
          <a:p>
            <a:pPr lvl="1"/>
            <a:r>
              <a:rPr lang="en-US" sz="2800" dirty="0"/>
              <a:t>Minimizing file duplication to conserve disk space</a:t>
            </a:r>
          </a:p>
          <a:p>
            <a:pPr lvl="1"/>
            <a:endParaRPr lang="en-US" sz="3200" dirty="0">
              <a:solidFill>
                <a:schemeClr val="bg1"/>
              </a:solidFill>
            </a:endParaRPr>
          </a:p>
          <a:p>
            <a:r>
              <a:rPr lang="en-US" sz="3600" dirty="0"/>
              <a:t>COMPS is introducing the concept of </a:t>
            </a:r>
            <a:br>
              <a:rPr lang="en-US" sz="3600" dirty="0"/>
            </a:br>
            <a:r>
              <a:rPr lang="en-US" sz="3600" dirty="0"/>
              <a:t>Asset Collections to solve those issues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200" dirty="0"/>
          </a:p>
          <a:p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492E7A-9D62-44AF-A706-64EE888E1B2E}"/>
              </a:ext>
            </a:extLst>
          </p:cNvPr>
          <p:cNvGrpSpPr/>
          <p:nvPr/>
        </p:nvGrpSpPr>
        <p:grpSpPr>
          <a:xfrm>
            <a:off x="9126103" y="3889799"/>
            <a:ext cx="2879759" cy="2736380"/>
            <a:chOff x="6000197" y="877233"/>
            <a:chExt cx="5647526" cy="53663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20BAF50-146D-4155-B4B6-CBF91641779A}"/>
                </a:ext>
              </a:extLst>
            </p:cNvPr>
            <p:cNvGrpSpPr/>
            <p:nvPr/>
          </p:nvGrpSpPr>
          <p:grpSpPr>
            <a:xfrm>
              <a:off x="6000197" y="877233"/>
              <a:ext cx="5647526" cy="5366344"/>
              <a:chOff x="4213225" y="1546226"/>
              <a:chExt cx="4481513" cy="4483099"/>
            </a:xfrm>
            <a:effectLst>
              <a:outerShdw blurRad="139700" dist="88900" dir="600000" sx="103000" sy="103000" algn="tl" rotWithShape="0">
                <a:prstClr val="black">
                  <a:alpha val="10000"/>
                </a:prstClr>
              </a:outerShdw>
            </a:effectLst>
          </p:grpSpPr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58C820AA-C6C8-412B-A0E3-388307C4E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1871663"/>
                <a:ext cx="1654175" cy="1871662"/>
              </a:xfrm>
              <a:custGeom>
                <a:avLst/>
                <a:gdLst>
                  <a:gd name="T0" fmla="*/ 726 w 2085"/>
                  <a:gd name="T1" fmla="*/ 0 h 2359"/>
                  <a:gd name="T2" fmla="*/ 865 w 2085"/>
                  <a:gd name="T3" fmla="*/ 89 h 2359"/>
                  <a:gd name="T4" fmla="*/ 997 w 2085"/>
                  <a:gd name="T5" fmla="*/ 187 h 2359"/>
                  <a:gd name="T6" fmla="*/ 1123 w 2085"/>
                  <a:gd name="T7" fmla="*/ 291 h 2359"/>
                  <a:gd name="T8" fmla="*/ 1245 w 2085"/>
                  <a:gd name="T9" fmla="*/ 404 h 2359"/>
                  <a:gd name="T10" fmla="*/ 1358 w 2085"/>
                  <a:gd name="T11" fmla="*/ 522 h 2359"/>
                  <a:gd name="T12" fmla="*/ 1464 w 2085"/>
                  <a:gd name="T13" fmla="*/ 647 h 2359"/>
                  <a:gd name="T14" fmla="*/ 1563 w 2085"/>
                  <a:gd name="T15" fmla="*/ 779 h 2359"/>
                  <a:gd name="T16" fmla="*/ 1655 w 2085"/>
                  <a:gd name="T17" fmla="*/ 916 h 2359"/>
                  <a:gd name="T18" fmla="*/ 1739 w 2085"/>
                  <a:gd name="T19" fmla="*/ 1058 h 2359"/>
                  <a:gd name="T20" fmla="*/ 1815 w 2085"/>
                  <a:gd name="T21" fmla="*/ 1205 h 2359"/>
                  <a:gd name="T22" fmla="*/ 1881 w 2085"/>
                  <a:gd name="T23" fmla="*/ 1357 h 2359"/>
                  <a:gd name="T24" fmla="*/ 1940 w 2085"/>
                  <a:gd name="T25" fmla="*/ 1515 h 2359"/>
                  <a:gd name="T26" fmla="*/ 1987 w 2085"/>
                  <a:gd name="T27" fmla="*/ 1676 h 2359"/>
                  <a:gd name="T28" fmla="*/ 2027 w 2085"/>
                  <a:gd name="T29" fmla="*/ 1842 h 2359"/>
                  <a:gd name="T30" fmla="*/ 2058 w 2085"/>
                  <a:gd name="T31" fmla="*/ 2011 h 2359"/>
                  <a:gd name="T32" fmla="*/ 2076 w 2085"/>
                  <a:gd name="T33" fmla="*/ 2182 h 2359"/>
                  <a:gd name="T34" fmla="*/ 2085 w 2085"/>
                  <a:gd name="T35" fmla="*/ 2359 h 2359"/>
                  <a:gd name="T36" fmla="*/ 642 w 2085"/>
                  <a:gd name="T37" fmla="*/ 2359 h 2359"/>
                  <a:gd name="T38" fmla="*/ 0 w 2085"/>
                  <a:gd name="T39" fmla="*/ 1246 h 2359"/>
                  <a:gd name="T40" fmla="*/ 726 w 2085"/>
                  <a:gd name="T41" fmla="*/ 0 h 2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85" h="2359">
                    <a:moveTo>
                      <a:pt x="726" y="0"/>
                    </a:moveTo>
                    <a:lnTo>
                      <a:pt x="865" y="89"/>
                    </a:lnTo>
                    <a:lnTo>
                      <a:pt x="997" y="187"/>
                    </a:lnTo>
                    <a:lnTo>
                      <a:pt x="1123" y="291"/>
                    </a:lnTo>
                    <a:lnTo>
                      <a:pt x="1245" y="404"/>
                    </a:lnTo>
                    <a:lnTo>
                      <a:pt x="1358" y="522"/>
                    </a:lnTo>
                    <a:lnTo>
                      <a:pt x="1464" y="647"/>
                    </a:lnTo>
                    <a:lnTo>
                      <a:pt x="1563" y="779"/>
                    </a:lnTo>
                    <a:lnTo>
                      <a:pt x="1655" y="916"/>
                    </a:lnTo>
                    <a:lnTo>
                      <a:pt x="1739" y="1058"/>
                    </a:lnTo>
                    <a:lnTo>
                      <a:pt x="1815" y="1205"/>
                    </a:lnTo>
                    <a:lnTo>
                      <a:pt x="1881" y="1357"/>
                    </a:lnTo>
                    <a:lnTo>
                      <a:pt x="1940" y="1515"/>
                    </a:lnTo>
                    <a:lnTo>
                      <a:pt x="1987" y="1676"/>
                    </a:lnTo>
                    <a:lnTo>
                      <a:pt x="2027" y="1842"/>
                    </a:lnTo>
                    <a:lnTo>
                      <a:pt x="2058" y="2011"/>
                    </a:lnTo>
                    <a:lnTo>
                      <a:pt x="2076" y="2182"/>
                    </a:lnTo>
                    <a:lnTo>
                      <a:pt x="2085" y="2359"/>
                    </a:lnTo>
                    <a:lnTo>
                      <a:pt x="642" y="2359"/>
                    </a:lnTo>
                    <a:lnTo>
                      <a:pt x="0" y="1246"/>
                    </a:ln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C5046ED0-AA32-4352-B879-60D5A64E7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3688" y="1546226"/>
                <a:ext cx="2163763" cy="1270000"/>
              </a:xfrm>
              <a:custGeom>
                <a:avLst/>
                <a:gdLst>
                  <a:gd name="T0" fmla="*/ 1360 w 2726"/>
                  <a:gd name="T1" fmla="*/ 0 h 1600"/>
                  <a:gd name="T2" fmla="*/ 1524 w 2726"/>
                  <a:gd name="T3" fmla="*/ 5 h 1600"/>
                  <a:gd name="T4" fmla="*/ 1687 w 2726"/>
                  <a:gd name="T5" fmla="*/ 19 h 1600"/>
                  <a:gd name="T6" fmla="*/ 1844 w 2726"/>
                  <a:gd name="T7" fmla="*/ 41 h 1600"/>
                  <a:gd name="T8" fmla="*/ 2000 w 2726"/>
                  <a:gd name="T9" fmla="*/ 74 h 1600"/>
                  <a:gd name="T10" fmla="*/ 2153 w 2726"/>
                  <a:gd name="T11" fmla="*/ 113 h 1600"/>
                  <a:gd name="T12" fmla="*/ 2301 w 2726"/>
                  <a:gd name="T13" fmla="*/ 161 h 1600"/>
                  <a:gd name="T14" fmla="*/ 2447 w 2726"/>
                  <a:gd name="T15" fmla="*/ 218 h 1600"/>
                  <a:gd name="T16" fmla="*/ 2589 w 2726"/>
                  <a:gd name="T17" fmla="*/ 281 h 1600"/>
                  <a:gd name="T18" fmla="*/ 2726 w 2726"/>
                  <a:gd name="T19" fmla="*/ 351 h 1600"/>
                  <a:gd name="T20" fmla="*/ 2000 w 2726"/>
                  <a:gd name="T21" fmla="*/ 1600 h 1600"/>
                  <a:gd name="T22" fmla="*/ 720 w 2726"/>
                  <a:gd name="T23" fmla="*/ 1600 h 1600"/>
                  <a:gd name="T24" fmla="*/ 0 w 2726"/>
                  <a:gd name="T25" fmla="*/ 349 h 1600"/>
                  <a:gd name="T26" fmla="*/ 136 w 2726"/>
                  <a:gd name="T27" fmla="*/ 279 h 1600"/>
                  <a:gd name="T28" fmla="*/ 277 w 2726"/>
                  <a:gd name="T29" fmla="*/ 216 h 1600"/>
                  <a:gd name="T30" fmla="*/ 422 w 2726"/>
                  <a:gd name="T31" fmla="*/ 159 h 1600"/>
                  <a:gd name="T32" fmla="*/ 571 w 2726"/>
                  <a:gd name="T33" fmla="*/ 112 h 1600"/>
                  <a:gd name="T34" fmla="*/ 723 w 2726"/>
                  <a:gd name="T35" fmla="*/ 72 h 1600"/>
                  <a:gd name="T36" fmla="*/ 879 w 2726"/>
                  <a:gd name="T37" fmla="*/ 41 h 1600"/>
                  <a:gd name="T38" fmla="*/ 1037 w 2726"/>
                  <a:gd name="T39" fmla="*/ 19 h 1600"/>
                  <a:gd name="T40" fmla="*/ 1198 w 2726"/>
                  <a:gd name="T41" fmla="*/ 5 h 1600"/>
                  <a:gd name="T42" fmla="*/ 1360 w 2726"/>
                  <a:gd name="T43" fmla="*/ 0 h 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26" h="1600">
                    <a:moveTo>
                      <a:pt x="1360" y="0"/>
                    </a:moveTo>
                    <a:lnTo>
                      <a:pt x="1524" y="5"/>
                    </a:lnTo>
                    <a:lnTo>
                      <a:pt x="1687" y="19"/>
                    </a:lnTo>
                    <a:lnTo>
                      <a:pt x="1844" y="41"/>
                    </a:lnTo>
                    <a:lnTo>
                      <a:pt x="2000" y="74"/>
                    </a:lnTo>
                    <a:lnTo>
                      <a:pt x="2153" y="113"/>
                    </a:lnTo>
                    <a:lnTo>
                      <a:pt x="2301" y="161"/>
                    </a:lnTo>
                    <a:lnTo>
                      <a:pt x="2447" y="218"/>
                    </a:lnTo>
                    <a:lnTo>
                      <a:pt x="2589" y="281"/>
                    </a:lnTo>
                    <a:lnTo>
                      <a:pt x="2726" y="351"/>
                    </a:lnTo>
                    <a:lnTo>
                      <a:pt x="2000" y="1600"/>
                    </a:lnTo>
                    <a:lnTo>
                      <a:pt x="720" y="1600"/>
                    </a:lnTo>
                    <a:lnTo>
                      <a:pt x="0" y="349"/>
                    </a:lnTo>
                    <a:lnTo>
                      <a:pt x="136" y="279"/>
                    </a:lnTo>
                    <a:lnTo>
                      <a:pt x="277" y="216"/>
                    </a:lnTo>
                    <a:lnTo>
                      <a:pt x="422" y="159"/>
                    </a:lnTo>
                    <a:lnTo>
                      <a:pt x="571" y="112"/>
                    </a:lnTo>
                    <a:lnTo>
                      <a:pt x="723" y="72"/>
                    </a:lnTo>
                    <a:lnTo>
                      <a:pt x="879" y="41"/>
                    </a:lnTo>
                    <a:lnTo>
                      <a:pt x="1037" y="19"/>
                    </a:lnTo>
                    <a:lnTo>
                      <a:pt x="1198" y="5"/>
                    </a:lnTo>
                    <a:lnTo>
                      <a:pt x="1360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797589E6-BD49-4996-9FC7-1AF09C29D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3225" y="3832225"/>
                <a:ext cx="1649413" cy="1868487"/>
              </a:xfrm>
              <a:custGeom>
                <a:avLst/>
                <a:gdLst>
                  <a:gd name="T0" fmla="*/ 0 w 2078"/>
                  <a:gd name="T1" fmla="*/ 0 h 2353"/>
                  <a:gd name="T2" fmla="*/ 1443 w 2078"/>
                  <a:gd name="T3" fmla="*/ 0 h 2353"/>
                  <a:gd name="T4" fmla="*/ 2078 w 2078"/>
                  <a:gd name="T5" fmla="*/ 1102 h 2353"/>
                  <a:gd name="T6" fmla="*/ 1350 w 2078"/>
                  <a:gd name="T7" fmla="*/ 2353 h 2353"/>
                  <a:gd name="T8" fmla="*/ 1213 w 2078"/>
                  <a:gd name="T9" fmla="*/ 2264 h 2353"/>
                  <a:gd name="T10" fmla="*/ 1082 w 2078"/>
                  <a:gd name="T11" fmla="*/ 2166 h 2353"/>
                  <a:gd name="T12" fmla="*/ 955 w 2078"/>
                  <a:gd name="T13" fmla="*/ 2062 h 2353"/>
                  <a:gd name="T14" fmla="*/ 837 w 2078"/>
                  <a:gd name="T15" fmla="*/ 1949 h 2353"/>
                  <a:gd name="T16" fmla="*/ 724 w 2078"/>
                  <a:gd name="T17" fmla="*/ 1831 h 2353"/>
                  <a:gd name="T18" fmla="*/ 618 w 2078"/>
                  <a:gd name="T19" fmla="*/ 1706 h 2353"/>
                  <a:gd name="T20" fmla="*/ 519 w 2078"/>
                  <a:gd name="T21" fmla="*/ 1576 h 2353"/>
                  <a:gd name="T22" fmla="*/ 428 w 2078"/>
                  <a:gd name="T23" fmla="*/ 1439 h 2353"/>
                  <a:gd name="T24" fmla="*/ 344 w 2078"/>
                  <a:gd name="T25" fmla="*/ 1297 h 2353"/>
                  <a:gd name="T26" fmla="*/ 269 w 2078"/>
                  <a:gd name="T27" fmla="*/ 1150 h 2353"/>
                  <a:gd name="T28" fmla="*/ 202 w 2078"/>
                  <a:gd name="T29" fmla="*/ 997 h 2353"/>
                  <a:gd name="T30" fmla="*/ 145 w 2078"/>
                  <a:gd name="T31" fmla="*/ 840 h 2353"/>
                  <a:gd name="T32" fmla="*/ 96 w 2078"/>
                  <a:gd name="T33" fmla="*/ 679 h 2353"/>
                  <a:gd name="T34" fmla="*/ 56 w 2078"/>
                  <a:gd name="T35" fmla="*/ 515 h 2353"/>
                  <a:gd name="T36" fmla="*/ 27 w 2078"/>
                  <a:gd name="T37" fmla="*/ 347 h 2353"/>
                  <a:gd name="T38" fmla="*/ 9 w 2078"/>
                  <a:gd name="T39" fmla="*/ 174 h 2353"/>
                  <a:gd name="T40" fmla="*/ 0 w 2078"/>
                  <a:gd name="T41" fmla="*/ 0 h 2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78" h="2353">
                    <a:moveTo>
                      <a:pt x="0" y="0"/>
                    </a:moveTo>
                    <a:lnTo>
                      <a:pt x="1443" y="0"/>
                    </a:lnTo>
                    <a:lnTo>
                      <a:pt x="2078" y="1102"/>
                    </a:lnTo>
                    <a:lnTo>
                      <a:pt x="1350" y="2353"/>
                    </a:lnTo>
                    <a:lnTo>
                      <a:pt x="1213" y="2264"/>
                    </a:lnTo>
                    <a:lnTo>
                      <a:pt x="1082" y="2166"/>
                    </a:lnTo>
                    <a:lnTo>
                      <a:pt x="955" y="2062"/>
                    </a:lnTo>
                    <a:lnTo>
                      <a:pt x="837" y="1949"/>
                    </a:lnTo>
                    <a:lnTo>
                      <a:pt x="724" y="1831"/>
                    </a:lnTo>
                    <a:lnTo>
                      <a:pt x="618" y="1706"/>
                    </a:lnTo>
                    <a:lnTo>
                      <a:pt x="519" y="1576"/>
                    </a:lnTo>
                    <a:lnTo>
                      <a:pt x="428" y="1439"/>
                    </a:lnTo>
                    <a:lnTo>
                      <a:pt x="344" y="1297"/>
                    </a:lnTo>
                    <a:lnTo>
                      <a:pt x="269" y="1150"/>
                    </a:lnTo>
                    <a:lnTo>
                      <a:pt x="202" y="997"/>
                    </a:lnTo>
                    <a:lnTo>
                      <a:pt x="145" y="840"/>
                    </a:lnTo>
                    <a:lnTo>
                      <a:pt x="96" y="679"/>
                    </a:lnTo>
                    <a:lnTo>
                      <a:pt x="56" y="515"/>
                    </a:lnTo>
                    <a:lnTo>
                      <a:pt x="27" y="347"/>
                    </a:lnTo>
                    <a:lnTo>
                      <a:pt x="9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71219AA0-2138-4A6A-B23B-1CB8C598C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3225" y="1870075"/>
                <a:ext cx="1652588" cy="1873250"/>
              </a:xfrm>
              <a:custGeom>
                <a:avLst/>
                <a:gdLst>
                  <a:gd name="T0" fmla="*/ 1362 w 2083"/>
                  <a:gd name="T1" fmla="*/ 0 h 2360"/>
                  <a:gd name="T2" fmla="*/ 2083 w 2083"/>
                  <a:gd name="T3" fmla="*/ 1249 h 2360"/>
                  <a:gd name="T4" fmla="*/ 1443 w 2083"/>
                  <a:gd name="T5" fmla="*/ 2360 h 2360"/>
                  <a:gd name="T6" fmla="*/ 0 w 2083"/>
                  <a:gd name="T7" fmla="*/ 2360 h 2360"/>
                  <a:gd name="T8" fmla="*/ 9 w 2083"/>
                  <a:gd name="T9" fmla="*/ 2183 h 2360"/>
                  <a:gd name="T10" fmla="*/ 27 w 2083"/>
                  <a:gd name="T11" fmla="*/ 2011 h 2360"/>
                  <a:gd name="T12" fmla="*/ 58 w 2083"/>
                  <a:gd name="T13" fmla="*/ 1843 h 2360"/>
                  <a:gd name="T14" fmla="*/ 98 w 2083"/>
                  <a:gd name="T15" fmla="*/ 1677 h 2360"/>
                  <a:gd name="T16" fmla="*/ 145 w 2083"/>
                  <a:gd name="T17" fmla="*/ 1516 h 2360"/>
                  <a:gd name="T18" fmla="*/ 204 w 2083"/>
                  <a:gd name="T19" fmla="*/ 1358 h 2360"/>
                  <a:gd name="T20" fmla="*/ 272 w 2083"/>
                  <a:gd name="T21" fmla="*/ 1206 h 2360"/>
                  <a:gd name="T22" fmla="*/ 347 w 2083"/>
                  <a:gd name="T23" fmla="*/ 1057 h 2360"/>
                  <a:gd name="T24" fmla="*/ 431 w 2083"/>
                  <a:gd name="T25" fmla="*/ 915 h 2360"/>
                  <a:gd name="T26" fmla="*/ 524 w 2083"/>
                  <a:gd name="T27" fmla="*/ 778 h 2360"/>
                  <a:gd name="T28" fmla="*/ 623 w 2083"/>
                  <a:gd name="T29" fmla="*/ 647 h 2360"/>
                  <a:gd name="T30" fmla="*/ 729 w 2083"/>
                  <a:gd name="T31" fmla="*/ 522 h 2360"/>
                  <a:gd name="T32" fmla="*/ 844 w 2083"/>
                  <a:gd name="T33" fmla="*/ 402 h 2360"/>
                  <a:gd name="T34" fmla="*/ 964 w 2083"/>
                  <a:gd name="T35" fmla="*/ 291 h 2360"/>
                  <a:gd name="T36" fmla="*/ 1090 w 2083"/>
                  <a:gd name="T37" fmla="*/ 186 h 2360"/>
                  <a:gd name="T38" fmla="*/ 1224 w 2083"/>
                  <a:gd name="T39" fmla="*/ 89 h 2360"/>
                  <a:gd name="T40" fmla="*/ 1362 w 2083"/>
                  <a:gd name="T41" fmla="*/ 0 h 2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83" h="2360">
                    <a:moveTo>
                      <a:pt x="1362" y="0"/>
                    </a:moveTo>
                    <a:lnTo>
                      <a:pt x="2083" y="1249"/>
                    </a:lnTo>
                    <a:lnTo>
                      <a:pt x="1443" y="2360"/>
                    </a:lnTo>
                    <a:lnTo>
                      <a:pt x="0" y="2360"/>
                    </a:lnTo>
                    <a:lnTo>
                      <a:pt x="9" y="2183"/>
                    </a:lnTo>
                    <a:lnTo>
                      <a:pt x="27" y="2011"/>
                    </a:lnTo>
                    <a:lnTo>
                      <a:pt x="58" y="1843"/>
                    </a:lnTo>
                    <a:lnTo>
                      <a:pt x="98" y="1677"/>
                    </a:lnTo>
                    <a:lnTo>
                      <a:pt x="145" y="1516"/>
                    </a:lnTo>
                    <a:lnTo>
                      <a:pt x="204" y="1358"/>
                    </a:lnTo>
                    <a:lnTo>
                      <a:pt x="272" y="1206"/>
                    </a:lnTo>
                    <a:lnTo>
                      <a:pt x="347" y="1057"/>
                    </a:lnTo>
                    <a:lnTo>
                      <a:pt x="431" y="915"/>
                    </a:lnTo>
                    <a:lnTo>
                      <a:pt x="524" y="778"/>
                    </a:lnTo>
                    <a:lnTo>
                      <a:pt x="623" y="647"/>
                    </a:lnTo>
                    <a:lnTo>
                      <a:pt x="729" y="522"/>
                    </a:lnTo>
                    <a:lnTo>
                      <a:pt x="844" y="402"/>
                    </a:lnTo>
                    <a:lnTo>
                      <a:pt x="964" y="291"/>
                    </a:lnTo>
                    <a:lnTo>
                      <a:pt x="1090" y="186"/>
                    </a:lnTo>
                    <a:lnTo>
                      <a:pt x="1224" y="89"/>
                    </a:lnTo>
                    <a:lnTo>
                      <a:pt x="1362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AAC23CEB-B1D1-4E75-AAAD-3C5BB2C35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4163" y="4759325"/>
                <a:ext cx="2168525" cy="1270000"/>
              </a:xfrm>
              <a:custGeom>
                <a:avLst/>
                <a:gdLst>
                  <a:gd name="T0" fmla="*/ 722 w 2733"/>
                  <a:gd name="T1" fmla="*/ 0 h 1600"/>
                  <a:gd name="T2" fmla="*/ 2012 w 2733"/>
                  <a:gd name="T3" fmla="*/ 0 h 1600"/>
                  <a:gd name="T4" fmla="*/ 2733 w 2733"/>
                  <a:gd name="T5" fmla="*/ 1251 h 1600"/>
                  <a:gd name="T6" fmla="*/ 2596 w 2733"/>
                  <a:gd name="T7" fmla="*/ 1323 h 1600"/>
                  <a:gd name="T8" fmla="*/ 2455 w 2733"/>
                  <a:gd name="T9" fmla="*/ 1384 h 1600"/>
                  <a:gd name="T10" fmla="*/ 2310 w 2733"/>
                  <a:gd name="T11" fmla="*/ 1441 h 1600"/>
                  <a:gd name="T12" fmla="*/ 2163 w 2733"/>
                  <a:gd name="T13" fmla="*/ 1489 h 1600"/>
                  <a:gd name="T14" fmla="*/ 2011 w 2733"/>
                  <a:gd name="T15" fmla="*/ 1528 h 1600"/>
                  <a:gd name="T16" fmla="*/ 1855 w 2733"/>
                  <a:gd name="T17" fmla="*/ 1559 h 1600"/>
                  <a:gd name="T18" fmla="*/ 1697 w 2733"/>
                  <a:gd name="T19" fmla="*/ 1581 h 1600"/>
                  <a:gd name="T20" fmla="*/ 1536 w 2733"/>
                  <a:gd name="T21" fmla="*/ 1595 h 1600"/>
                  <a:gd name="T22" fmla="*/ 1372 w 2733"/>
                  <a:gd name="T23" fmla="*/ 1600 h 1600"/>
                  <a:gd name="T24" fmla="*/ 1208 w 2733"/>
                  <a:gd name="T25" fmla="*/ 1595 h 1600"/>
                  <a:gd name="T26" fmla="*/ 1045 w 2733"/>
                  <a:gd name="T27" fmla="*/ 1581 h 1600"/>
                  <a:gd name="T28" fmla="*/ 886 w 2733"/>
                  <a:gd name="T29" fmla="*/ 1559 h 1600"/>
                  <a:gd name="T30" fmla="*/ 729 w 2733"/>
                  <a:gd name="T31" fmla="*/ 1526 h 1600"/>
                  <a:gd name="T32" fmla="*/ 576 w 2733"/>
                  <a:gd name="T33" fmla="*/ 1485 h 1600"/>
                  <a:gd name="T34" fmla="*/ 426 w 2733"/>
                  <a:gd name="T35" fmla="*/ 1437 h 1600"/>
                  <a:gd name="T36" fmla="*/ 280 w 2733"/>
                  <a:gd name="T37" fmla="*/ 1381 h 1600"/>
                  <a:gd name="T38" fmla="*/ 138 w 2733"/>
                  <a:gd name="T39" fmla="*/ 1316 h 1600"/>
                  <a:gd name="T40" fmla="*/ 0 w 2733"/>
                  <a:gd name="T41" fmla="*/ 1244 h 1600"/>
                  <a:gd name="T42" fmla="*/ 722 w 2733"/>
                  <a:gd name="T43" fmla="*/ 0 h 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33" h="1600">
                    <a:moveTo>
                      <a:pt x="722" y="0"/>
                    </a:moveTo>
                    <a:lnTo>
                      <a:pt x="2012" y="0"/>
                    </a:lnTo>
                    <a:lnTo>
                      <a:pt x="2733" y="1251"/>
                    </a:lnTo>
                    <a:lnTo>
                      <a:pt x="2596" y="1323"/>
                    </a:lnTo>
                    <a:lnTo>
                      <a:pt x="2455" y="1384"/>
                    </a:lnTo>
                    <a:lnTo>
                      <a:pt x="2310" y="1441"/>
                    </a:lnTo>
                    <a:lnTo>
                      <a:pt x="2163" y="1489"/>
                    </a:lnTo>
                    <a:lnTo>
                      <a:pt x="2011" y="1528"/>
                    </a:lnTo>
                    <a:lnTo>
                      <a:pt x="1855" y="1559"/>
                    </a:lnTo>
                    <a:lnTo>
                      <a:pt x="1697" y="1581"/>
                    </a:lnTo>
                    <a:lnTo>
                      <a:pt x="1536" y="1595"/>
                    </a:lnTo>
                    <a:lnTo>
                      <a:pt x="1372" y="1600"/>
                    </a:lnTo>
                    <a:lnTo>
                      <a:pt x="1208" y="1595"/>
                    </a:lnTo>
                    <a:lnTo>
                      <a:pt x="1045" y="1581"/>
                    </a:lnTo>
                    <a:lnTo>
                      <a:pt x="886" y="1559"/>
                    </a:lnTo>
                    <a:lnTo>
                      <a:pt x="729" y="1526"/>
                    </a:lnTo>
                    <a:lnTo>
                      <a:pt x="576" y="1485"/>
                    </a:lnTo>
                    <a:lnTo>
                      <a:pt x="426" y="1437"/>
                    </a:lnTo>
                    <a:lnTo>
                      <a:pt x="280" y="1381"/>
                    </a:lnTo>
                    <a:lnTo>
                      <a:pt x="138" y="1316"/>
                    </a:lnTo>
                    <a:lnTo>
                      <a:pt x="0" y="1244"/>
                    </a:lnTo>
                    <a:lnTo>
                      <a:pt x="722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7638756D-FB4F-4F43-91EB-4D7BB11D2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3832225"/>
                <a:ext cx="1654175" cy="1874837"/>
              </a:xfrm>
              <a:custGeom>
                <a:avLst/>
                <a:gdLst>
                  <a:gd name="T0" fmla="*/ 642 w 2085"/>
                  <a:gd name="T1" fmla="*/ 0 h 2361"/>
                  <a:gd name="T2" fmla="*/ 2085 w 2085"/>
                  <a:gd name="T3" fmla="*/ 0 h 2361"/>
                  <a:gd name="T4" fmla="*/ 2076 w 2085"/>
                  <a:gd name="T5" fmla="*/ 176 h 2361"/>
                  <a:gd name="T6" fmla="*/ 2058 w 2085"/>
                  <a:gd name="T7" fmla="*/ 349 h 2361"/>
                  <a:gd name="T8" fmla="*/ 2027 w 2085"/>
                  <a:gd name="T9" fmla="*/ 518 h 2361"/>
                  <a:gd name="T10" fmla="*/ 1987 w 2085"/>
                  <a:gd name="T11" fmla="*/ 682 h 2361"/>
                  <a:gd name="T12" fmla="*/ 1940 w 2085"/>
                  <a:gd name="T13" fmla="*/ 845 h 2361"/>
                  <a:gd name="T14" fmla="*/ 1881 w 2085"/>
                  <a:gd name="T15" fmla="*/ 1003 h 2361"/>
                  <a:gd name="T16" fmla="*/ 1813 w 2085"/>
                  <a:gd name="T17" fmla="*/ 1155 h 2361"/>
                  <a:gd name="T18" fmla="*/ 1738 w 2085"/>
                  <a:gd name="T19" fmla="*/ 1302 h 2361"/>
                  <a:gd name="T20" fmla="*/ 1654 w 2085"/>
                  <a:gd name="T21" fmla="*/ 1446 h 2361"/>
                  <a:gd name="T22" fmla="*/ 1561 w 2085"/>
                  <a:gd name="T23" fmla="*/ 1583 h 2361"/>
                  <a:gd name="T24" fmla="*/ 1462 w 2085"/>
                  <a:gd name="T25" fmla="*/ 1714 h 2361"/>
                  <a:gd name="T26" fmla="*/ 1354 w 2085"/>
                  <a:gd name="T27" fmla="*/ 1839 h 2361"/>
                  <a:gd name="T28" fmla="*/ 1241 w 2085"/>
                  <a:gd name="T29" fmla="*/ 1957 h 2361"/>
                  <a:gd name="T30" fmla="*/ 1120 w 2085"/>
                  <a:gd name="T31" fmla="*/ 2070 h 2361"/>
                  <a:gd name="T32" fmla="*/ 993 w 2085"/>
                  <a:gd name="T33" fmla="*/ 2175 h 2361"/>
                  <a:gd name="T34" fmla="*/ 860 w 2085"/>
                  <a:gd name="T35" fmla="*/ 2272 h 2361"/>
                  <a:gd name="T36" fmla="*/ 721 w 2085"/>
                  <a:gd name="T37" fmla="*/ 2361 h 2361"/>
                  <a:gd name="T38" fmla="*/ 0 w 2085"/>
                  <a:gd name="T39" fmla="*/ 1112 h 2361"/>
                  <a:gd name="T40" fmla="*/ 642 w 2085"/>
                  <a:gd name="T41" fmla="*/ 0 h 2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85" h="2361">
                    <a:moveTo>
                      <a:pt x="642" y="0"/>
                    </a:moveTo>
                    <a:lnTo>
                      <a:pt x="2085" y="0"/>
                    </a:lnTo>
                    <a:lnTo>
                      <a:pt x="2076" y="176"/>
                    </a:lnTo>
                    <a:lnTo>
                      <a:pt x="2058" y="349"/>
                    </a:lnTo>
                    <a:lnTo>
                      <a:pt x="2027" y="518"/>
                    </a:lnTo>
                    <a:lnTo>
                      <a:pt x="1987" y="682"/>
                    </a:lnTo>
                    <a:lnTo>
                      <a:pt x="1940" y="845"/>
                    </a:lnTo>
                    <a:lnTo>
                      <a:pt x="1881" y="1003"/>
                    </a:lnTo>
                    <a:lnTo>
                      <a:pt x="1813" y="1155"/>
                    </a:lnTo>
                    <a:lnTo>
                      <a:pt x="1738" y="1302"/>
                    </a:lnTo>
                    <a:lnTo>
                      <a:pt x="1654" y="1446"/>
                    </a:lnTo>
                    <a:lnTo>
                      <a:pt x="1561" y="1583"/>
                    </a:lnTo>
                    <a:lnTo>
                      <a:pt x="1462" y="1714"/>
                    </a:lnTo>
                    <a:lnTo>
                      <a:pt x="1354" y="1839"/>
                    </a:lnTo>
                    <a:lnTo>
                      <a:pt x="1241" y="1957"/>
                    </a:lnTo>
                    <a:lnTo>
                      <a:pt x="1120" y="2070"/>
                    </a:lnTo>
                    <a:lnTo>
                      <a:pt x="993" y="2175"/>
                    </a:lnTo>
                    <a:lnTo>
                      <a:pt x="860" y="2272"/>
                    </a:lnTo>
                    <a:lnTo>
                      <a:pt x="721" y="2361"/>
                    </a:lnTo>
                    <a:lnTo>
                      <a:pt x="0" y="111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F346D85-028C-46AD-BC7C-2F707F978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2424" y="1136312"/>
              <a:ext cx="850783" cy="850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669237-D005-41ED-8157-1C86C128A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3293" y="2146747"/>
              <a:ext cx="938253" cy="9382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C63FD6C-12FE-429E-ADB0-83580B0FA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0733" y="4069223"/>
              <a:ext cx="851794" cy="85179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4278AF-934A-4B92-B32A-C19AB2377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9968" y="2098676"/>
              <a:ext cx="986324" cy="9863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7071E5-32BA-425F-9A6A-E34894C73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27360" y="4115915"/>
              <a:ext cx="836903" cy="83690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1DBC86-5192-43FD-B877-254C2EFF8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92599" y="5088348"/>
              <a:ext cx="950433" cy="950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4755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Asset collections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50E090-7628-7A40-86D0-B600A07A51AA}"/>
              </a:ext>
            </a:extLst>
          </p:cNvPr>
          <p:cNvGrpSpPr/>
          <p:nvPr/>
        </p:nvGrpSpPr>
        <p:grpSpPr>
          <a:xfrm>
            <a:off x="3136589" y="1771957"/>
            <a:ext cx="3481115" cy="638256"/>
            <a:chOff x="4085876" y="1664085"/>
            <a:chExt cx="3481115" cy="638256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B2D046BE-EA5D-457F-9C66-2ADA34E659E3}"/>
                </a:ext>
              </a:extLst>
            </p:cNvPr>
            <p:cNvGrpSpPr/>
            <p:nvPr/>
          </p:nvGrpSpPr>
          <p:grpSpPr>
            <a:xfrm>
              <a:off x="4085876" y="1664085"/>
              <a:ext cx="638915" cy="638256"/>
              <a:chOff x="7389813" y="-450850"/>
              <a:chExt cx="4619625" cy="4614863"/>
            </a:xfrm>
            <a:solidFill>
              <a:schemeClr val="bg1"/>
            </a:solidFill>
          </p:grpSpPr>
          <p:sp>
            <p:nvSpPr>
              <p:cNvPr id="334" name="Freeform 20">
                <a:extLst>
                  <a:ext uri="{FF2B5EF4-FFF2-40B4-BE49-F238E27FC236}">
                    <a16:creationId xmlns:a16="http://schemas.microsoft.com/office/drawing/2014/main" id="{BEAE93F5-4C0E-4E5D-B3CA-D52E86EE08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9813" y="2819400"/>
                <a:ext cx="4619625" cy="1344613"/>
              </a:xfrm>
              <a:custGeom>
                <a:avLst/>
                <a:gdLst>
                  <a:gd name="T0" fmla="*/ 1564 w 5820"/>
                  <a:gd name="T1" fmla="*/ 0 h 1693"/>
                  <a:gd name="T2" fmla="*/ 2303 w 5820"/>
                  <a:gd name="T3" fmla="*/ 533 h 1693"/>
                  <a:gd name="T4" fmla="*/ 2908 w 5820"/>
                  <a:gd name="T5" fmla="*/ 95 h 1693"/>
                  <a:gd name="T6" fmla="*/ 3517 w 5820"/>
                  <a:gd name="T7" fmla="*/ 533 h 1693"/>
                  <a:gd name="T8" fmla="*/ 4256 w 5820"/>
                  <a:gd name="T9" fmla="*/ 0 h 1693"/>
                  <a:gd name="T10" fmla="*/ 5820 w 5820"/>
                  <a:gd name="T11" fmla="*/ 1693 h 1693"/>
                  <a:gd name="T12" fmla="*/ 0 w 5820"/>
                  <a:gd name="T13" fmla="*/ 1693 h 1693"/>
                  <a:gd name="T14" fmla="*/ 1564 w 5820"/>
                  <a:gd name="T15" fmla="*/ 0 h 1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20" h="1693">
                    <a:moveTo>
                      <a:pt x="1564" y="0"/>
                    </a:moveTo>
                    <a:lnTo>
                      <a:pt x="2303" y="533"/>
                    </a:lnTo>
                    <a:lnTo>
                      <a:pt x="2908" y="95"/>
                    </a:lnTo>
                    <a:lnTo>
                      <a:pt x="3517" y="533"/>
                    </a:lnTo>
                    <a:lnTo>
                      <a:pt x="4256" y="0"/>
                    </a:lnTo>
                    <a:lnTo>
                      <a:pt x="5820" y="1693"/>
                    </a:lnTo>
                    <a:lnTo>
                      <a:pt x="0" y="1693"/>
                    </a:lnTo>
                    <a:lnTo>
                      <a:pt x="15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" name="Freeform 21">
                <a:extLst>
                  <a:ext uri="{FF2B5EF4-FFF2-40B4-BE49-F238E27FC236}">
                    <a16:creationId xmlns:a16="http://schemas.microsoft.com/office/drawing/2014/main" id="{22411BAF-79A3-4CE4-A9E0-E689CFB78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51851" y="-450850"/>
                <a:ext cx="2106613" cy="3317876"/>
              </a:xfrm>
              <a:custGeom>
                <a:avLst/>
                <a:gdLst>
                  <a:gd name="T0" fmla="*/ 0 w 2656"/>
                  <a:gd name="T1" fmla="*/ 0 h 4181"/>
                  <a:gd name="T2" fmla="*/ 1764 w 2656"/>
                  <a:gd name="T3" fmla="*/ 0 h 4181"/>
                  <a:gd name="T4" fmla="*/ 1764 w 2656"/>
                  <a:gd name="T5" fmla="*/ 2872 h 4181"/>
                  <a:gd name="T6" fmla="*/ 2656 w 2656"/>
                  <a:gd name="T7" fmla="*/ 3837 h 4181"/>
                  <a:gd name="T8" fmla="*/ 2180 w 2656"/>
                  <a:gd name="T9" fmla="*/ 4181 h 4181"/>
                  <a:gd name="T10" fmla="*/ 1571 w 2656"/>
                  <a:gd name="T11" fmla="*/ 3741 h 4181"/>
                  <a:gd name="T12" fmla="*/ 966 w 2656"/>
                  <a:gd name="T13" fmla="*/ 4181 h 4181"/>
                  <a:gd name="T14" fmla="*/ 490 w 2656"/>
                  <a:gd name="T15" fmla="*/ 3837 h 4181"/>
                  <a:gd name="T16" fmla="*/ 1382 w 2656"/>
                  <a:gd name="T17" fmla="*/ 2872 h 4181"/>
                  <a:gd name="T18" fmla="*/ 1382 w 2656"/>
                  <a:gd name="T19" fmla="*/ 1297 h 4181"/>
                  <a:gd name="T20" fmla="*/ 0 w 2656"/>
                  <a:gd name="T21" fmla="*/ 1297 h 4181"/>
                  <a:gd name="T22" fmla="*/ 0 w 2656"/>
                  <a:gd name="T23" fmla="*/ 0 h 4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56" h="4181">
                    <a:moveTo>
                      <a:pt x="0" y="0"/>
                    </a:moveTo>
                    <a:lnTo>
                      <a:pt x="1764" y="0"/>
                    </a:lnTo>
                    <a:lnTo>
                      <a:pt x="1764" y="2872"/>
                    </a:lnTo>
                    <a:lnTo>
                      <a:pt x="2656" y="3837"/>
                    </a:lnTo>
                    <a:lnTo>
                      <a:pt x="2180" y="4181"/>
                    </a:lnTo>
                    <a:lnTo>
                      <a:pt x="1571" y="3741"/>
                    </a:lnTo>
                    <a:lnTo>
                      <a:pt x="966" y="4181"/>
                    </a:lnTo>
                    <a:lnTo>
                      <a:pt x="490" y="3837"/>
                    </a:lnTo>
                    <a:lnTo>
                      <a:pt x="1382" y="2872"/>
                    </a:lnTo>
                    <a:lnTo>
                      <a:pt x="1382" y="1297"/>
                    </a:lnTo>
                    <a:lnTo>
                      <a:pt x="0" y="129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7024B252-66C2-4C9E-9660-BBB8B64FD955}"/>
                </a:ext>
              </a:extLst>
            </p:cNvPr>
            <p:cNvSpPr txBox="1"/>
            <p:nvPr/>
          </p:nvSpPr>
          <p:spPr>
            <a:xfrm>
              <a:off x="4764640" y="1818058"/>
              <a:ext cx="28023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987"/>
              <a:r>
                <a:rPr lang="en-I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REPRODUCIBILITY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6446F3-E638-4B4A-9E1C-67C0FBAAC83D}"/>
              </a:ext>
            </a:extLst>
          </p:cNvPr>
          <p:cNvGrpSpPr/>
          <p:nvPr/>
        </p:nvGrpSpPr>
        <p:grpSpPr>
          <a:xfrm>
            <a:off x="1288110" y="1707610"/>
            <a:ext cx="4028904" cy="5150390"/>
            <a:chOff x="775952" y="1778937"/>
            <a:chExt cx="3851140" cy="4923143"/>
          </a:xfrm>
        </p:grpSpPr>
        <p:sp>
          <p:nvSpPr>
            <p:cNvPr id="366" name="Freeform 18">
              <a:extLst>
                <a:ext uri="{FF2B5EF4-FFF2-40B4-BE49-F238E27FC236}">
                  <a16:creationId xmlns:a16="http://schemas.microsoft.com/office/drawing/2014/main" id="{CC5A2B88-6A59-42D4-AA0B-5105FACBF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851" y="1778937"/>
              <a:ext cx="1038225" cy="1393527"/>
            </a:xfrm>
            <a:custGeom>
              <a:avLst/>
              <a:gdLst>
                <a:gd name="T0" fmla="*/ 319 w 654"/>
                <a:gd name="T1" fmla="*/ 0 h 1093"/>
                <a:gd name="T2" fmla="*/ 654 w 654"/>
                <a:gd name="T3" fmla="*/ 371 h 1093"/>
                <a:gd name="T4" fmla="*/ 569 w 654"/>
                <a:gd name="T5" fmla="*/ 401 h 1093"/>
                <a:gd name="T6" fmla="*/ 570 w 654"/>
                <a:gd name="T7" fmla="*/ 933 h 1093"/>
                <a:gd name="T8" fmla="*/ 107 w 654"/>
                <a:gd name="T9" fmla="*/ 1093 h 1093"/>
                <a:gd name="T10" fmla="*/ 111 w 654"/>
                <a:gd name="T11" fmla="*/ 559 h 1093"/>
                <a:gd name="T12" fmla="*/ 0 w 654"/>
                <a:gd name="T13" fmla="*/ 597 h 1093"/>
                <a:gd name="T14" fmla="*/ 319 w 654"/>
                <a:gd name="T15" fmla="*/ 0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4" h="1093">
                  <a:moveTo>
                    <a:pt x="319" y="0"/>
                  </a:moveTo>
                  <a:lnTo>
                    <a:pt x="654" y="371"/>
                  </a:lnTo>
                  <a:lnTo>
                    <a:pt x="569" y="401"/>
                  </a:lnTo>
                  <a:lnTo>
                    <a:pt x="570" y="933"/>
                  </a:lnTo>
                  <a:lnTo>
                    <a:pt x="107" y="1093"/>
                  </a:lnTo>
                  <a:lnTo>
                    <a:pt x="111" y="559"/>
                  </a:lnTo>
                  <a:lnTo>
                    <a:pt x="0" y="597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5D6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19144F64-10C7-4B76-8C75-9C9C86331E7B}"/>
                </a:ext>
              </a:extLst>
            </p:cNvPr>
            <p:cNvSpPr/>
            <p:nvPr/>
          </p:nvSpPr>
          <p:spPr>
            <a:xfrm rot="20416052">
              <a:off x="775952" y="2968391"/>
              <a:ext cx="1599617" cy="143148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25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305" name="Freeform 14">
              <a:extLst>
                <a:ext uri="{FF2B5EF4-FFF2-40B4-BE49-F238E27FC236}">
                  <a16:creationId xmlns:a16="http://schemas.microsoft.com/office/drawing/2014/main" id="{49BC2FCA-6E7D-4FA7-A5B5-EFB29A690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279" y="3044479"/>
              <a:ext cx="1516063" cy="1392238"/>
            </a:xfrm>
            <a:custGeom>
              <a:avLst/>
              <a:gdLst>
                <a:gd name="T0" fmla="*/ 955 w 955"/>
                <a:gd name="T1" fmla="*/ 0 h 877"/>
                <a:gd name="T2" fmla="*/ 955 w 955"/>
                <a:gd name="T3" fmla="*/ 533 h 877"/>
                <a:gd name="T4" fmla="*/ 1 w 955"/>
                <a:gd name="T5" fmla="*/ 877 h 877"/>
                <a:gd name="T6" fmla="*/ 0 w 955"/>
                <a:gd name="T7" fmla="*/ 343 h 877"/>
                <a:gd name="T8" fmla="*/ 955 w 955"/>
                <a:gd name="T9" fmla="*/ 0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5" h="877">
                  <a:moveTo>
                    <a:pt x="955" y="0"/>
                  </a:moveTo>
                  <a:lnTo>
                    <a:pt x="955" y="533"/>
                  </a:lnTo>
                  <a:lnTo>
                    <a:pt x="1" y="877"/>
                  </a:lnTo>
                  <a:lnTo>
                    <a:pt x="0" y="343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0">
              <a:solidFill>
                <a:sysClr val="window" lastClr="FFFFFF">
                  <a:lumMod val="7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6" name="Freeform 17">
              <a:extLst>
                <a:ext uri="{FF2B5EF4-FFF2-40B4-BE49-F238E27FC236}">
                  <a16:creationId xmlns:a16="http://schemas.microsoft.com/office/drawing/2014/main" id="{8E6D465E-F680-4156-BD25-83EC6EC6E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6" y="2785717"/>
              <a:ext cx="2282825" cy="803275"/>
            </a:xfrm>
            <a:custGeom>
              <a:avLst/>
              <a:gdLst>
                <a:gd name="T0" fmla="*/ 955 w 1438"/>
                <a:gd name="T1" fmla="*/ 0 h 506"/>
                <a:gd name="T2" fmla="*/ 1438 w 1438"/>
                <a:gd name="T3" fmla="*/ 163 h 506"/>
                <a:gd name="T4" fmla="*/ 484 w 1438"/>
                <a:gd name="T5" fmla="*/ 506 h 506"/>
                <a:gd name="T6" fmla="*/ 0 w 1438"/>
                <a:gd name="T7" fmla="*/ 328 h 506"/>
                <a:gd name="T8" fmla="*/ 955 w 1438"/>
                <a:gd name="T9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8" h="506">
                  <a:moveTo>
                    <a:pt x="955" y="0"/>
                  </a:moveTo>
                  <a:lnTo>
                    <a:pt x="1438" y="163"/>
                  </a:lnTo>
                  <a:lnTo>
                    <a:pt x="484" y="506"/>
                  </a:lnTo>
                  <a:lnTo>
                    <a:pt x="0" y="328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0">
              <a:solidFill>
                <a:sysClr val="window" lastClr="FFFFFF">
                  <a:lumMod val="8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7" name="Freeform 22">
              <a:extLst>
                <a:ext uri="{FF2B5EF4-FFF2-40B4-BE49-F238E27FC236}">
                  <a16:creationId xmlns:a16="http://schemas.microsoft.com/office/drawing/2014/main" id="{EA58889B-AA8C-4969-B5DE-E0D380EA0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0729" y="3176242"/>
              <a:ext cx="722313" cy="1106488"/>
            </a:xfrm>
            <a:custGeom>
              <a:avLst/>
              <a:gdLst>
                <a:gd name="T0" fmla="*/ 455 w 455"/>
                <a:gd name="T1" fmla="*/ 0 h 697"/>
                <a:gd name="T2" fmla="*/ 455 w 455"/>
                <a:gd name="T3" fmla="*/ 533 h 697"/>
                <a:gd name="T4" fmla="*/ 0 w 455"/>
                <a:gd name="T5" fmla="*/ 697 h 697"/>
                <a:gd name="T6" fmla="*/ 0 w 455"/>
                <a:gd name="T7" fmla="*/ 164 h 697"/>
                <a:gd name="T8" fmla="*/ 455 w 455"/>
                <a:gd name="T9" fmla="*/ 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5" h="697">
                  <a:moveTo>
                    <a:pt x="455" y="0"/>
                  </a:moveTo>
                  <a:lnTo>
                    <a:pt x="455" y="533"/>
                  </a:lnTo>
                  <a:lnTo>
                    <a:pt x="0" y="697"/>
                  </a:lnTo>
                  <a:lnTo>
                    <a:pt x="0" y="164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FF5D6C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96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8" name="Freeform 25">
              <a:extLst>
                <a:ext uri="{FF2B5EF4-FFF2-40B4-BE49-F238E27FC236}">
                  <a16:creationId xmlns:a16="http://schemas.microsoft.com/office/drawing/2014/main" id="{27333C54-E4D2-4EFA-BAB6-79D28D2E9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204" y="2907954"/>
              <a:ext cx="1492250" cy="528638"/>
            </a:xfrm>
            <a:custGeom>
              <a:avLst/>
              <a:gdLst>
                <a:gd name="T0" fmla="*/ 463 w 940"/>
                <a:gd name="T1" fmla="*/ 0 h 333"/>
                <a:gd name="T2" fmla="*/ 940 w 940"/>
                <a:gd name="T3" fmla="*/ 169 h 333"/>
                <a:gd name="T4" fmla="*/ 486 w 940"/>
                <a:gd name="T5" fmla="*/ 333 h 333"/>
                <a:gd name="T6" fmla="*/ 0 w 940"/>
                <a:gd name="T7" fmla="*/ 160 h 333"/>
                <a:gd name="T8" fmla="*/ 463 w 940"/>
                <a:gd name="T9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0" h="333">
                  <a:moveTo>
                    <a:pt x="463" y="0"/>
                  </a:moveTo>
                  <a:lnTo>
                    <a:pt x="940" y="169"/>
                  </a:lnTo>
                  <a:lnTo>
                    <a:pt x="486" y="333"/>
                  </a:lnTo>
                  <a:lnTo>
                    <a:pt x="0" y="16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F5D6C">
                <a:alpha val="70000"/>
              </a:srgb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EE1A6599-5BCE-487D-B149-F610AAB918F4}"/>
                </a:ext>
              </a:extLst>
            </p:cNvPr>
            <p:cNvSpPr/>
            <p:nvPr/>
          </p:nvSpPr>
          <p:spPr>
            <a:xfrm rot="20416052">
              <a:off x="1537951" y="4085991"/>
              <a:ext cx="1599617" cy="143148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25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311" name="Freeform 13">
              <a:extLst>
                <a:ext uri="{FF2B5EF4-FFF2-40B4-BE49-F238E27FC236}">
                  <a16:creationId xmlns:a16="http://schemas.microsoft.com/office/drawing/2014/main" id="{9FAF38A1-2C30-4E3E-B792-505FAF2AC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4741" y="4168429"/>
              <a:ext cx="1514475" cy="1392238"/>
            </a:xfrm>
            <a:custGeom>
              <a:avLst/>
              <a:gdLst>
                <a:gd name="T0" fmla="*/ 954 w 954"/>
                <a:gd name="T1" fmla="*/ 0 h 877"/>
                <a:gd name="T2" fmla="*/ 954 w 954"/>
                <a:gd name="T3" fmla="*/ 534 h 877"/>
                <a:gd name="T4" fmla="*/ 0 w 954"/>
                <a:gd name="T5" fmla="*/ 877 h 877"/>
                <a:gd name="T6" fmla="*/ 0 w 954"/>
                <a:gd name="T7" fmla="*/ 344 h 877"/>
                <a:gd name="T8" fmla="*/ 954 w 954"/>
                <a:gd name="T9" fmla="*/ 0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4" h="877">
                  <a:moveTo>
                    <a:pt x="954" y="0"/>
                  </a:moveTo>
                  <a:lnTo>
                    <a:pt x="954" y="534"/>
                  </a:lnTo>
                  <a:lnTo>
                    <a:pt x="0" y="877"/>
                  </a:lnTo>
                  <a:lnTo>
                    <a:pt x="0" y="344"/>
                  </a:lnTo>
                  <a:lnTo>
                    <a:pt x="954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0">
              <a:solidFill>
                <a:sysClr val="window" lastClr="FFFFFF">
                  <a:lumMod val="7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2" name="Freeform 16">
              <a:extLst>
                <a:ext uri="{FF2B5EF4-FFF2-40B4-BE49-F238E27FC236}">
                  <a16:creationId xmlns:a16="http://schemas.microsoft.com/office/drawing/2014/main" id="{AB567D82-8213-4188-BD12-755104B9A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866" y="3890617"/>
              <a:ext cx="2292350" cy="823913"/>
            </a:xfrm>
            <a:custGeom>
              <a:avLst/>
              <a:gdLst>
                <a:gd name="T0" fmla="*/ 954 w 1444"/>
                <a:gd name="T1" fmla="*/ 0 h 519"/>
                <a:gd name="T2" fmla="*/ 1444 w 1444"/>
                <a:gd name="T3" fmla="*/ 175 h 519"/>
                <a:gd name="T4" fmla="*/ 490 w 1444"/>
                <a:gd name="T5" fmla="*/ 519 h 519"/>
                <a:gd name="T6" fmla="*/ 0 w 1444"/>
                <a:gd name="T7" fmla="*/ 344 h 519"/>
                <a:gd name="T8" fmla="*/ 954 w 1444"/>
                <a:gd name="T9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4" h="519">
                  <a:moveTo>
                    <a:pt x="954" y="0"/>
                  </a:moveTo>
                  <a:lnTo>
                    <a:pt x="1444" y="175"/>
                  </a:lnTo>
                  <a:lnTo>
                    <a:pt x="490" y="519"/>
                  </a:lnTo>
                  <a:lnTo>
                    <a:pt x="0" y="344"/>
                  </a:lnTo>
                  <a:lnTo>
                    <a:pt x="954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0">
              <a:solidFill>
                <a:sysClr val="window" lastClr="FFFFFF">
                  <a:lumMod val="8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5B267710-5F34-4F5E-8957-5D8E70E2F5DB}"/>
                </a:ext>
              </a:extLst>
            </p:cNvPr>
            <p:cNvSpPr/>
            <p:nvPr/>
          </p:nvSpPr>
          <p:spPr>
            <a:xfrm rot="20416052">
              <a:off x="2299951" y="5203590"/>
              <a:ext cx="1599617" cy="143148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25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317" name="Freeform 12">
              <a:extLst>
                <a:ext uri="{FF2B5EF4-FFF2-40B4-BE49-F238E27FC236}">
                  <a16:creationId xmlns:a16="http://schemas.microsoft.com/office/drawing/2014/main" id="{C67A8941-3150-49B2-B94E-2BB9DD610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029" y="5274917"/>
              <a:ext cx="1516063" cy="1427163"/>
            </a:xfrm>
            <a:custGeom>
              <a:avLst/>
              <a:gdLst>
                <a:gd name="T0" fmla="*/ 955 w 955"/>
                <a:gd name="T1" fmla="*/ 0 h 899"/>
                <a:gd name="T2" fmla="*/ 955 w 955"/>
                <a:gd name="T3" fmla="*/ 554 h 899"/>
                <a:gd name="T4" fmla="*/ 0 w 955"/>
                <a:gd name="T5" fmla="*/ 899 h 899"/>
                <a:gd name="T6" fmla="*/ 0 w 955"/>
                <a:gd name="T7" fmla="*/ 343 h 899"/>
                <a:gd name="T8" fmla="*/ 955 w 955"/>
                <a:gd name="T9" fmla="*/ 0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5" h="899">
                  <a:moveTo>
                    <a:pt x="955" y="0"/>
                  </a:moveTo>
                  <a:lnTo>
                    <a:pt x="955" y="554"/>
                  </a:lnTo>
                  <a:lnTo>
                    <a:pt x="0" y="899"/>
                  </a:lnTo>
                  <a:lnTo>
                    <a:pt x="0" y="343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0">
              <a:solidFill>
                <a:sysClr val="window" lastClr="FFFFFF">
                  <a:lumMod val="75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8" name="Freeform 15">
              <a:extLst>
                <a:ext uri="{FF2B5EF4-FFF2-40B4-BE49-F238E27FC236}">
                  <a16:creationId xmlns:a16="http://schemas.microsoft.com/office/drawing/2014/main" id="{D7837A67-27D5-459C-813F-B98D08223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4741" y="5016154"/>
              <a:ext cx="2292350" cy="803275"/>
            </a:xfrm>
            <a:custGeom>
              <a:avLst/>
              <a:gdLst>
                <a:gd name="T0" fmla="*/ 954 w 1444"/>
                <a:gd name="T1" fmla="*/ 0 h 506"/>
                <a:gd name="T2" fmla="*/ 1444 w 1444"/>
                <a:gd name="T3" fmla="*/ 163 h 506"/>
                <a:gd name="T4" fmla="*/ 489 w 1444"/>
                <a:gd name="T5" fmla="*/ 506 h 506"/>
                <a:gd name="T6" fmla="*/ 0 w 1444"/>
                <a:gd name="T7" fmla="*/ 343 h 506"/>
                <a:gd name="T8" fmla="*/ 954 w 1444"/>
                <a:gd name="T9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4" h="506">
                  <a:moveTo>
                    <a:pt x="954" y="0"/>
                  </a:moveTo>
                  <a:lnTo>
                    <a:pt x="1444" y="163"/>
                  </a:lnTo>
                  <a:lnTo>
                    <a:pt x="489" y="506"/>
                  </a:lnTo>
                  <a:lnTo>
                    <a:pt x="0" y="343"/>
                  </a:lnTo>
                  <a:lnTo>
                    <a:pt x="954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0">
              <a:solidFill>
                <a:sysClr val="window" lastClr="FFFFFF">
                  <a:lumMod val="8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4" name="Freeform 11">
              <a:extLst>
                <a:ext uri="{FF2B5EF4-FFF2-40B4-BE49-F238E27FC236}">
                  <a16:creationId xmlns:a16="http://schemas.microsoft.com/office/drawing/2014/main" id="{7EF73415-51CF-4C6A-83FD-BF847D895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6" y="3306417"/>
              <a:ext cx="2322513" cy="3395663"/>
            </a:xfrm>
            <a:custGeom>
              <a:avLst/>
              <a:gdLst>
                <a:gd name="T0" fmla="*/ 0 w 1463"/>
                <a:gd name="T1" fmla="*/ 0 h 2139"/>
                <a:gd name="T2" fmla="*/ 484 w 1463"/>
                <a:gd name="T3" fmla="*/ 178 h 2139"/>
                <a:gd name="T4" fmla="*/ 484 w 1463"/>
                <a:gd name="T5" fmla="*/ 712 h 2139"/>
                <a:gd name="T6" fmla="*/ 974 w 1463"/>
                <a:gd name="T7" fmla="*/ 887 h 2139"/>
                <a:gd name="T8" fmla="*/ 974 w 1463"/>
                <a:gd name="T9" fmla="*/ 1420 h 2139"/>
                <a:gd name="T10" fmla="*/ 1463 w 1463"/>
                <a:gd name="T11" fmla="*/ 1583 h 2139"/>
                <a:gd name="T12" fmla="*/ 1463 w 1463"/>
                <a:gd name="T13" fmla="*/ 2139 h 2139"/>
                <a:gd name="T14" fmla="*/ 0 w 1463"/>
                <a:gd name="T15" fmla="*/ 1658 h 2139"/>
                <a:gd name="T16" fmla="*/ 0 w 1463"/>
                <a:gd name="T17" fmla="*/ 0 h 2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3" h="2139">
                  <a:moveTo>
                    <a:pt x="0" y="0"/>
                  </a:moveTo>
                  <a:lnTo>
                    <a:pt x="484" y="178"/>
                  </a:lnTo>
                  <a:lnTo>
                    <a:pt x="484" y="712"/>
                  </a:lnTo>
                  <a:lnTo>
                    <a:pt x="974" y="887"/>
                  </a:lnTo>
                  <a:lnTo>
                    <a:pt x="974" y="1420"/>
                  </a:lnTo>
                  <a:lnTo>
                    <a:pt x="1463" y="1583"/>
                  </a:lnTo>
                  <a:lnTo>
                    <a:pt x="1463" y="2139"/>
                  </a:lnTo>
                  <a:lnTo>
                    <a:pt x="0" y="16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7" name="Freeform 22">
              <a:extLst>
                <a:ext uri="{FF2B5EF4-FFF2-40B4-BE49-F238E27FC236}">
                  <a16:creationId xmlns:a16="http://schemas.microsoft.com/office/drawing/2014/main" id="{EF811778-0AFD-4CE5-8A9F-E9A54DB09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3612" y="4289874"/>
              <a:ext cx="722313" cy="1106488"/>
            </a:xfrm>
            <a:custGeom>
              <a:avLst/>
              <a:gdLst>
                <a:gd name="T0" fmla="*/ 455 w 455"/>
                <a:gd name="T1" fmla="*/ 0 h 697"/>
                <a:gd name="T2" fmla="*/ 455 w 455"/>
                <a:gd name="T3" fmla="*/ 533 h 697"/>
                <a:gd name="T4" fmla="*/ 0 w 455"/>
                <a:gd name="T5" fmla="*/ 697 h 697"/>
                <a:gd name="T6" fmla="*/ 0 w 455"/>
                <a:gd name="T7" fmla="*/ 164 h 697"/>
                <a:gd name="T8" fmla="*/ 455 w 455"/>
                <a:gd name="T9" fmla="*/ 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5" h="697">
                  <a:moveTo>
                    <a:pt x="455" y="0"/>
                  </a:moveTo>
                  <a:lnTo>
                    <a:pt x="455" y="533"/>
                  </a:lnTo>
                  <a:lnTo>
                    <a:pt x="0" y="697"/>
                  </a:lnTo>
                  <a:lnTo>
                    <a:pt x="0" y="164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FF5D6C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96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8" name="Freeform 22">
              <a:extLst>
                <a:ext uri="{FF2B5EF4-FFF2-40B4-BE49-F238E27FC236}">
                  <a16:creationId xmlns:a16="http://schemas.microsoft.com/office/drawing/2014/main" id="{3DE5F7B8-5124-4E66-90F2-233958CDF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320" y="5415568"/>
              <a:ext cx="722313" cy="1207476"/>
            </a:xfrm>
            <a:custGeom>
              <a:avLst/>
              <a:gdLst>
                <a:gd name="T0" fmla="*/ 455 w 455"/>
                <a:gd name="T1" fmla="*/ 0 h 697"/>
                <a:gd name="T2" fmla="*/ 455 w 455"/>
                <a:gd name="T3" fmla="*/ 533 h 697"/>
                <a:gd name="T4" fmla="*/ 0 w 455"/>
                <a:gd name="T5" fmla="*/ 697 h 697"/>
                <a:gd name="T6" fmla="*/ 0 w 455"/>
                <a:gd name="T7" fmla="*/ 164 h 697"/>
                <a:gd name="T8" fmla="*/ 455 w 455"/>
                <a:gd name="T9" fmla="*/ 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5" h="697">
                  <a:moveTo>
                    <a:pt x="455" y="0"/>
                  </a:moveTo>
                  <a:lnTo>
                    <a:pt x="455" y="533"/>
                  </a:lnTo>
                  <a:lnTo>
                    <a:pt x="0" y="697"/>
                  </a:lnTo>
                  <a:lnTo>
                    <a:pt x="0" y="164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FF5D6C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96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9" name="Freeform 25">
              <a:extLst>
                <a:ext uri="{FF2B5EF4-FFF2-40B4-BE49-F238E27FC236}">
                  <a16:creationId xmlns:a16="http://schemas.microsoft.com/office/drawing/2014/main" id="{DAF417C8-42E6-49BB-91D2-8EAA54BF5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8065" y="4019205"/>
              <a:ext cx="1492250" cy="528638"/>
            </a:xfrm>
            <a:custGeom>
              <a:avLst/>
              <a:gdLst>
                <a:gd name="T0" fmla="*/ 463 w 940"/>
                <a:gd name="T1" fmla="*/ 0 h 333"/>
                <a:gd name="T2" fmla="*/ 940 w 940"/>
                <a:gd name="T3" fmla="*/ 169 h 333"/>
                <a:gd name="T4" fmla="*/ 486 w 940"/>
                <a:gd name="T5" fmla="*/ 333 h 333"/>
                <a:gd name="T6" fmla="*/ 0 w 940"/>
                <a:gd name="T7" fmla="*/ 160 h 333"/>
                <a:gd name="T8" fmla="*/ 463 w 940"/>
                <a:gd name="T9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0" h="333">
                  <a:moveTo>
                    <a:pt x="463" y="0"/>
                  </a:moveTo>
                  <a:lnTo>
                    <a:pt x="940" y="169"/>
                  </a:lnTo>
                  <a:lnTo>
                    <a:pt x="486" y="333"/>
                  </a:lnTo>
                  <a:lnTo>
                    <a:pt x="0" y="16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F5D6C">
                <a:alpha val="70000"/>
              </a:srgb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0" name="Freeform 25">
              <a:extLst>
                <a:ext uri="{FF2B5EF4-FFF2-40B4-BE49-F238E27FC236}">
                  <a16:creationId xmlns:a16="http://schemas.microsoft.com/office/drawing/2014/main" id="{D664F7B0-3016-4245-9FCF-95C90854B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156" y="5140773"/>
              <a:ext cx="1492250" cy="555321"/>
            </a:xfrm>
            <a:custGeom>
              <a:avLst/>
              <a:gdLst>
                <a:gd name="T0" fmla="*/ 463 w 940"/>
                <a:gd name="T1" fmla="*/ 0 h 333"/>
                <a:gd name="T2" fmla="*/ 940 w 940"/>
                <a:gd name="T3" fmla="*/ 169 h 333"/>
                <a:gd name="T4" fmla="*/ 486 w 940"/>
                <a:gd name="T5" fmla="*/ 333 h 333"/>
                <a:gd name="T6" fmla="*/ 0 w 940"/>
                <a:gd name="T7" fmla="*/ 160 h 333"/>
                <a:gd name="T8" fmla="*/ 463 w 940"/>
                <a:gd name="T9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0" h="333">
                  <a:moveTo>
                    <a:pt x="463" y="0"/>
                  </a:moveTo>
                  <a:lnTo>
                    <a:pt x="940" y="169"/>
                  </a:lnTo>
                  <a:lnTo>
                    <a:pt x="486" y="333"/>
                  </a:lnTo>
                  <a:lnTo>
                    <a:pt x="0" y="16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F5D6C">
                <a:alpha val="70000"/>
              </a:srgb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3" name="TextBox 372">
            <a:extLst>
              <a:ext uri="{FF2B5EF4-FFF2-40B4-BE49-F238E27FC236}">
                <a16:creationId xmlns:a16="http://schemas.microsoft.com/office/drawing/2014/main" id="{FE6C311F-7E44-42D8-88BD-6CA13BF27033}"/>
              </a:ext>
            </a:extLst>
          </p:cNvPr>
          <p:cNvSpPr txBox="1"/>
          <p:nvPr/>
        </p:nvSpPr>
        <p:spPr>
          <a:xfrm>
            <a:off x="4532056" y="2596748"/>
            <a:ext cx="7234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IN" sz="2400" b="1" dirty="0">
                <a:solidFill>
                  <a:schemeClr val="bg1"/>
                </a:solidFill>
                <a:cs typeface="Arial" panose="020B0604020202020204" pitchFamily="34" charset="0"/>
              </a:rPr>
              <a:t>TRANSPARENT</a:t>
            </a:r>
          </a:p>
          <a:p>
            <a:pPr marL="285750" indent="-285750" defTabSz="1218987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chemeClr val="bg1"/>
                </a:solidFill>
                <a:cs typeface="Arial" panose="020B0604020202020204" pitchFamily="34" charset="0"/>
              </a:rPr>
              <a:t>Choose files locally and/or from existing collections</a:t>
            </a:r>
          </a:p>
          <a:p>
            <a:pPr marL="285750" indent="-285750" defTabSz="1218987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chemeClr val="bg1"/>
                </a:solidFill>
                <a:cs typeface="Arial" panose="020B0604020202020204" pitchFamily="34" charset="0"/>
              </a:rPr>
              <a:t>When submitting job, collection is created and linked</a:t>
            </a: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E7B7DB80-0816-49FC-9CFD-F0778945A581}"/>
              </a:ext>
            </a:extLst>
          </p:cNvPr>
          <p:cNvSpPr txBox="1"/>
          <p:nvPr/>
        </p:nvSpPr>
        <p:spPr>
          <a:xfrm>
            <a:off x="5348568" y="4109543"/>
            <a:ext cx="5679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IN" sz="2400" b="1" dirty="0">
                <a:solidFill>
                  <a:schemeClr val="bg1"/>
                </a:solidFill>
                <a:cs typeface="Arial" panose="020B0604020202020204" pitchFamily="34" charset="0"/>
              </a:rPr>
              <a:t>SPACE EFFICIENT</a:t>
            </a:r>
          </a:p>
          <a:p>
            <a:pPr marL="285750" indent="-285750" defTabSz="1218987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chemeClr val="bg1"/>
                </a:solidFill>
                <a:cs typeface="Arial" panose="020B0604020202020204" pitchFamily="34" charset="0"/>
              </a:rPr>
              <a:t>If file already exists, simply links it</a:t>
            </a: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6DD42D40-E435-4327-A791-36B3DBF4DDE0}"/>
              </a:ext>
            </a:extLst>
          </p:cNvPr>
          <p:cNvSpPr txBox="1"/>
          <p:nvPr/>
        </p:nvSpPr>
        <p:spPr>
          <a:xfrm>
            <a:off x="6081048" y="5205414"/>
            <a:ext cx="6110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IN" sz="2400" b="1" dirty="0">
                <a:solidFill>
                  <a:schemeClr val="bg1"/>
                </a:solidFill>
                <a:cs typeface="Arial" panose="020B0604020202020204" pitchFamily="34" charset="0"/>
              </a:rPr>
              <a:t>IMMUTABLE</a:t>
            </a:r>
          </a:p>
          <a:p>
            <a:pPr marL="285750" indent="-285750" defTabSz="1218987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chemeClr val="bg1"/>
                </a:solidFill>
                <a:cs typeface="Arial" panose="020B0604020202020204" pitchFamily="34" charset="0"/>
              </a:rPr>
              <a:t>Cannot be changed</a:t>
            </a:r>
          </a:p>
          <a:p>
            <a:pPr marL="285750" indent="-285750" defTabSz="1218987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chemeClr val="bg1"/>
                </a:solidFill>
                <a:cs typeface="Arial" panose="020B0604020202020204" pitchFamily="34" charset="0"/>
              </a:rPr>
              <a:t>Modifications create a new collection</a:t>
            </a:r>
          </a:p>
        </p:txBody>
      </p:sp>
    </p:spTree>
    <p:extLst>
      <p:ext uri="{BB962C8B-B14F-4D97-AF65-F5344CB8AC3E}">
        <p14:creationId xmlns:p14="http://schemas.microsoft.com/office/powerpoint/2010/main" val="2205414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599" y="713549"/>
            <a:ext cx="10972801" cy="71108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Asset collections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56AD67-E792-4442-9596-98449D06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875" y1="33854" x2="46875" y2="33854"/>
                        <a14:foregroundMark x1="38542" y1="24479" x2="38542" y2="24479"/>
                        <a14:foregroundMark x1="38021" y1="24479" x2="46354" y2="51563"/>
                        <a14:foregroundMark x1="46354" y1="51563" x2="48438" y2="55208"/>
                        <a14:foregroundMark x1="34375" y1="23958" x2="60417" y2="20313"/>
                        <a14:foregroundMark x1="60417" y1="20313" x2="61979" y2="21875"/>
                        <a14:foregroundMark x1="51042" y1="66146" x2="39583" y2="77083"/>
                        <a14:foregroundMark x1="45313" y1="65625" x2="56250" y2="77604"/>
                        <a14:foregroundMark x1="50000" y1="67708" x2="71875" y2="80208"/>
                        <a14:foregroundMark x1="73438" y1="80729" x2="35417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172" y="1715929"/>
            <a:ext cx="1028653" cy="102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04F380-64E3-3245-A0CF-08DBC67D9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54" y="1804863"/>
            <a:ext cx="1134377" cy="85078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339599-FE1A-0E46-99C1-574B9283C043}"/>
              </a:ext>
            </a:extLst>
          </p:cNvPr>
          <p:cNvCxnSpPr>
            <a:cxnSpLocks/>
          </p:cNvCxnSpPr>
          <p:nvPr/>
        </p:nvCxnSpPr>
        <p:spPr>
          <a:xfrm>
            <a:off x="6096000" y="1123287"/>
            <a:ext cx="0" cy="534924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B82B1A0-23E8-884A-A045-BD1961C407E6}"/>
              </a:ext>
            </a:extLst>
          </p:cNvPr>
          <p:cNvSpPr txBox="1"/>
          <p:nvPr/>
        </p:nvSpPr>
        <p:spPr>
          <a:xfrm>
            <a:off x="2269732" y="3076476"/>
            <a:ext cx="1316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My_file.txt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146C9C-9AAD-164C-9735-FF8F5E3730DD}"/>
              </a:ext>
            </a:extLst>
          </p:cNvPr>
          <p:cNvSpPr txBox="1"/>
          <p:nvPr/>
        </p:nvSpPr>
        <p:spPr>
          <a:xfrm>
            <a:off x="2281157" y="3661950"/>
            <a:ext cx="1132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Input.bin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4B31C9-292F-BC4F-8D1D-5753CE106AE2}"/>
              </a:ext>
            </a:extLst>
          </p:cNvPr>
          <p:cNvSpPr txBox="1"/>
          <p:nvPr/>
        </p:nvSpPr>
        <p:spPr>
          <a:xfrm>
            <a:off x="2221600" y="4288467"/>
            <a:ext cx="173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Executable.exe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CFA9524-48EA-BC47-854F-1D9155AF5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817" y="2958497"/>
            <a:ext cx="560340" cy="5603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BD75550-B8CE-4140-82BA-7006AF83A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559" y="3560710"/>
            <a:ext cx="560340" cy="5603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0F3A9C-A05F-B54E-972F-FA09A28D12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559" y="4162923"/>
            <a:ext cx="560340" cy="5603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A30F918-BB28-FD44-87FB-5CB9B3DB6843}"/>
              </a:ext>
            </a:extLst>
          </p:cNvPr>
          <p:cNvSpPr/>
          <p:nvPr/>
        </p:nvSpPr>
        <p:spPr>
          <a:xfrm>
            <a:off x="1720817" y="1393995"/>
            <a:ext cx="1588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User Space</a:t>
            </a:r>
            <a:endParaRPr lang="en-US" sz="2000" b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36584-1FE5-FB42-9EFE-579FD3B2BC54}"/>
              </a:ext>
            </a:extLst>
          </p:cNvPr>
          <p:cNvSpPr/>
          <p:nvPr/>
        </p:nvSpPr>
        <p:spPr>
          <a:xfrm>
            <a:off x="8521931" y="1315878"/>
            <a:ext cx="1666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HPC Cluster</a:t>
            </a:r>
            <a:endParaRPr lang="en-US" sz="2000" b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ACAD20-CA19-514D-8860-D9DB096909BC}"/>
              </a:ext>
            </a:extLst>
          </p:cNvPr>
          <p:cNvSpPr/>
          <p:nvPr/>
        </p:nvSpPr>
        <p:spPr>
          <a:xfrm>
            <a:off x="4024139" y="3010561"/>
            <a:ext cx="45720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58C497-30F3-3C4A-8A96-8B434B4A16B2}"/>
              </a:ext>
            </a:extLst>
          </p:cNvPr>
          <p:cNvSpPr/>
          <p:nvPr/>
        </p:nvSpPr>
        <p:spPr>
          <a:xfrm>
            <a:off x="4024139" y="3612280"/>
            <a:ext cx="457200" cy="4572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327550-60FF-7C48-B4D0-B9E1A7C5BC60}"/>
              </a:ext>
            </a:extLst>
          </p:cNvPr>
          <p:cNvSpPr/>
          <p:nvPr/>
        </p:nvSpPr>
        <p:spPr>
          <a:xfrm>
            <a:off x="4024139" y="4259319"/>
            <a:ext cx="457200" cy="457200"/>
          </a:xfrm>
          <a:prstGeom prst="rect">
            <a:avLst/>
          </a:prstGeom>
          <a:solidFill>
            <a:srgbClr val="ED7D3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72">
            <a:extLst>
              <a:ext uri="{FF2B5EF4-FFF2-40B4-BE49-F238E27FC236}">
                <a16:creationId xmlns:a16="http://schemas.microsoft.com/office/drawing/2014/main" id="{BE24E038-E291-8049-85EC-E3D75A78AE4F}"/>
              </a:ext>
            </a:extLst>
          </p:cNvPr>
          <p:cNvSpPr/>
          <p:nvPr/>
        </p:nvSpPr>
        <p:spPr>
          <a:xfrm>
            <a:off x="4904692" y="3543591"/>
            <a:ext cx="2913345" cy="74269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 status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15E345-DA05-E245-A9B3-A0507244C886}"/>
              </a:ext>
            </a:extLst>
          </p:cNvPr>
          <p:cNvSpPr/>
          <p:nvPr/>
        </p:nvSpPr>
        <p:spPr>
          <a:xfrm>
            <a:off x="5207983" y="3601845"/>
            <a:ext cx="2092570" cy="603739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604858-83B7-C845-89E7-A49A8646259E}"/>
              </a:ext>
            </a:extLst>
          </p:cNvPr>
          <p:cNvSpPr/>
          <p:nvPr/>
        </p:nvSpPr>
        <p:spPr>
          <a:xfrm>
            <a:off x="5344170" y="3654620"/>
            <a:ext cx="45720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60AB05-97F7-474A-AB43-59AB86547F80}"/>
              </a:ext>
            </a:extLst>
          </p:cNvPr>
          <p:cNvSpPr/>
          <p:nvPr/>
        </p:nvSpPr>
        <p:spPr>
          <a:xfrm>
            <a:off x="5999290" y="3654620"/>
            <a:ext cx="457200" cy="4572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75E06A-3848-ED4B-8D5C-D2A29BD0DCE2}"/>
              </a:ext>
            </a:extLst>
          </p:cNvPr>
          <p:cNvSpPr/>
          <p:nvPr/>
        </p:nvSpPr>
        <p:spPr>
          <a:xfrm>
            <a:off x="6657337" y="3654620"/>
            <a:ext cx="457200" cy="457200"/>
          </a:xfrm>
          <a:prstGeom prst="rect">
            <a:avLst/>
          </a:prstGeom>
          <a:solidFill>
            <a:srgbClr val="ED7D3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9BCE8A-C439-984B-8D75-88350CE2A0ED}"/>
              </a:ext>
            </a:extLst>
          </p:cNvPr>
          <p:cNvSpPr txBox="1"/>
          <p:nvPr/>
        </p:nvSpPr>
        <p:spPr>
          <a:xfrm>
            <a:off x="7383120" y="3730273"/>
            <a:ext cx="303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3958CC-E91F-8742-A3DD-60D6ABEB32DC}"/>
              </a:ext>
            </a:extLst>
          </p:cNvPr>
          <p:cNvSpPr/>
          <p:nvPr/>
        </p:nvSpPr>
        <p:spPr>
          <a:xfrm>
            <a:off x="8706054" y="3673183"/>
            <a:ext cx="45720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F18D901-CD3B-7F42-B933-F8890C78CC1A}"/>
              </a:ext>
            </a:extLst>
          </p:cNvPr>
          <p:cNvSpPr/>
          <p:nvPr/>
        </p:nvSpPr>
        <p:spPr>
          <a:xfrm>
            <a:off x="9414709" y="3658510"/>
            <a:ext cx="457200" cy="4572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6E2F0EC-05AA-8B40-B742-618621B46660}"/>
              </a:ext>
            </a:extLst>
          </p:cNvPr>
          <p:cNvSpPr/>
          <p:nvPr/>
        </p:nvSpPr>
        <p:spPr>
          <a:xfrm>
            <a:off x="8706054" y="4128436"/>
            <a:ext cx="457200" cy="457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4FBE8D6-5C3F-1047-BF03-1973D84AFCB6}"/>
              </a:ext>
            </a:extLst>
          </p:cNvPr>
          <p:cNvSpPr/>
          <p:nvPr/>
        </p:nvSpPr>
        <p:spPr>
          <a:xfrm>
            <a:off x="9414161" y="4128436"/>
            <a:ext cx="457200" cy="4572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F5D0CD-B211-A94D-AA69-2FB2ADDDB20B}"/>
              </a:ext>
            </a:extLst>
          </p:cNvPr>
          <p:cNvSpPr txBox="1"/>
          <p:nvPr/>
        </p:nvSpPr>
        <p:spPr>
          <a:xfrm>
            <a:off x="8145452" y="3140180"/>
            <a:ext cx="2146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Available assets</a:t>
            </a:r>
          </a:p>
        </p:txBody>
      </p:sp>
    </p:spTree>
    <p:extLst>
      <p:ext uri="{BB962C8B-B14F-4D97-AF65-F5344CB8AC3E}">
        <p14:creationId xmlns:p14="http://schemas.microsoft.com/office/powerpoint/2010/main" val="178126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6" grpId="0"/>
      <p:bldP spid="27" grpId="0" animBg="1"/>
      <p:bldP spid="31" grpId="0" animBg="1"/>
      <p:bldP spid="32" grpId="0" animBg="1"/>
      <p:bldP spid="33" grpId="0" animBg="1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Right 72">
            <a:extLst>
              <a:ext uri="{FF2B5EF4-FFF2-40B4-BE49-F238E27FC236}">
                <a16:creationId xmlns:a16="http://schemas.microsoft.com/office/drawing/2014/main" id="{4E4B8E7D-B6AE-0047-9120-CBD58D4F7095}"/>
              </a:ext>
            </a:extLst>
          </p:cNvPr>
          <p:cNvSpPr/>
          <p:nvPr/>
        </p:nvSpPr>
        <p:spPr>
          <a:xfrm>
            <a:off x="4747266" y="3600695"/>
            <a:ext cx="2913345" cy="675178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 status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599" y="713549"/>
            <a:ext cx="10972801" cy="71108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Asset collections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339599-FE1A-0E46-99C1-574B9283C043}"/>
              </a:ext>
            </a:extLst>
          </p:cNvPr>
          <p:cNvCxnSpPr>
            <a:cxnSpLocks/>
          </p:cNvCxnSpPr>
          <p:nvPr/>
        </p:nvCxnSpPr>
        <p:spPr>
          <a:xfrm>
            <a:off x="6096000" y="1123287"/>
            <a:ext cx="0" cy="534924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90BACB5-2C0E-3644-99D0-4337BF4B11CA}"/>
              </a:ext>
            </a:extLst>
          </p:cNvPr>
          <p:cNvGrpSpPr/>
          <p:nvPr/>
        </p:nvGrpSpPr>
        <p:grpSpPr>
          <a:xfrm>
            <a:off x="5250380" y="3652073"/>
            <a:ext cx="2092570" cy="548854"/>
            <a:chOff x="5184120" y="3652073"/>
            <a:chExt cx="2092570" cy="54885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4574289-18C4-A948-B710-DE4F3C76F1CE}"/>
                </a:ext>
              </a:extLst>
            </p:cNvPr>
            <p:cNvSpPr/>
            <p:nvPr/>
          </p:nvSpPr>
          <p:spPr>
            <a:xfrm>
              <a:off x="5184120" y="3652073"/>
              <a:ext cx="2092570" cy="54885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9849F6-78FF-A344-8AEF-62D189FF556E}"/>
                </a:ext>
              </a:extLst>
            </p:cNvPr>
            <p:cNvSpPr/>
            <p:nvPr/>
          </p:nvSpPr>
          <p:spPr>
            <a:xfrm>
              <a:off x="5320307" y="3698188"/>
              <a:ext cx="457200" cy="41563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>
                <a:rot lat="0" lon="0" rev="0"/>
              </a:lightRig>
            </a:scene3d>
            <a:sp3d extrusionH="63500" contourW="6350">
              <a:contourClr>
                <a:schemeClr val="tx1">
                  <a:lumMod val="65000"/>
                  <a:lumOff val="3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0B3407-DCF8-2E4C-B73B-569622892430}"/>
                </a:ext>
              </a:extLst>
            </p:cNvPr>
            <p:cNvSpPr/>
            <p:nvPr/>
          </p:nvSpPr>
          <p:spPr>
            <a:xfrm>
              <a:off x="5975427" y="3698188"/>
              <a:ext cx="457200" cy="41563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>
                <a:rot lat="0" lon="0" rev="0"/>
              </a:lightRig>
            </a:scene3d>
            <a:sp3d extrusionH="63500" contourW="6350">
              <a:contourClr>
                <a:schemeClr val="tx1">
                  <a:lumMod val="65000"/>
                  <a:lumOff val="3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CFD291-E8D6-E348-9AED-EB4B0DB5981F}"/>
                </a:ext>
              </a:extLst>
            </p:cNvPr>
            <p:cNvSpPr/>
            <p:nvPr/>
          </p:nvSpPr>
          <p:spPr>
            <a:xfrm>
              <a:off x="6633474" y="3698188"/>
              <a:ext cx="457200" cy="41563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>
                <a:rot lat="0" lon="0" rev="0"/>
              </a:lightRig>
            </a:scene3d>
            <a:sp3d extrusionH="63500" contourW="6350">
              <a:contourClr>
                <a:schemeClr val="tx1">
                  <a:lumMod val="65000"/>
                  <a:lumOff val="3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401C8A2-EF9C-C742-BDA2-34713379A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104" y="3759593"/>
              <a:ext cx="292823" cy="29282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342E7DC-D1E8-CF41-BE0B-8CCF96805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706" y="3791563"/>
              <a:ext cx="228885" cy="22888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70526D2-4BF9-3A41-AED5-39709EB44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7119" y="3759592"/>
              <a:ext cx="292823" cy="292823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33998FF9-F8B3-394E-92F0-638FA4C07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875" y1="33854" x2="46875" y2="33854"/>
                        <a14:foregroundMark x1="38542" y1="24479" x2="38542" y2="24479"/>
                        <a14:foregroundMark x1="38021" y1="24479" x2="46354" y2="51563"/>
                        <a14:foregroundMark x1="46354" y1="51563" x2="48438" y2="55208"/>
                        <a14:foregroundMark x1="34375" y1="23958" x2="60417" y2="20313"/>
                        <a14:foregroundMark x1="60417" y1="20313" x2="61979" y2="21875"/>
                        <a14:foregroundMark x1="51042" y1="66146" x2="39583" y2="77083"/>
                        <a14:foregroundMark x1="45313" y1="65625" x2="56250" y2="77604"/>
                        <a14:foregroundMark x1="50000" y1="67708" x2="71875" y2="80208"/>
                        <a14:foregroundMark x1="73438" y1="80729" x2="35417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172" y="1715929"/>
            <a:ext cx="1028653" cy="102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6FEE4AD-73EA-084B-A6D9-0F0F62BF1A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3654" y="1804863"/>
            <a:ext cx="1134377" cy="8507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19687CB-DB2B-0844-A068-8692467EBFD2}"/>
              </a:ext>
            </a:extLst>
          </p:cNvPr>
          <p:cNvSpPr txBox="1"/>
          <p:nvPr/>
        </p:nvSpPr>
        <p:spPr>
          <a:xfrm>
            <a:off x="2269732" y="3076476"/>
            <a:ext cx="1316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My_file.txt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BBD100-C9E5-A149-B37F-71B397913546}"/>
              </a:ext>
            </a:extLst>
          </p:cNvPr>
          <p:cNvSpPr txBox="1"/>
          <p:nvPr/>
        </p:nvSpPr>
        <p:spPr>
          <a:xfrm>
            <a:off x="2281157" y="3661950"/>
            <a:ext cx="1132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Input.bin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6D927B-F089-CD40-8369-242D5B7C1539}"/>
              </a:ext>
            </a:extLst>
          </p:cNvPr>
          <p:cNvSpPr txBox="1"/>
          <p:nvPr/>
        </p:nvSpPr>
        <p:spPr>
          <a:xfrm>
            <a:off x="2221600" y="4288467"/>
            <a:ext cx="173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Executable.exe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5B69815-9552-AC41-ACB7-3B55FD248D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0817" y="2958497"/>
            <a:ext cx="560340" cy="5603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9F0BC9-B6D8-1C4D-989E-A2EF2D55B7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3559" y="3560710"/>
            <a:ext cx="560340" cy="5603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A3FD565-89FB-3A43-83DC-289B16BA5E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3559" y="4162923"/>
            <a:ext cx="560340" cy="56034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B205E4B-C369-1E45-A4A6-1B414BFAAD1B}"/>
              </a:ext>
            </a:extLst>
          </p:cNvPr>
          <p:cNvSpPr/>
          <p:nvPr/>
        </p:nvSpPr>
        <p:spPr>
          <a:xfrm>
            <a:off x="1720817" y="1393995"/>
            <a:ext cx="1588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User Space</a:t>
            </a:r>
            <a:endParaRPr lang="en-US" sz="2000" b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29E925-FEAC-9F4A-9293-CBD634CAFA45}"/>
              </a:ext>
            </a:extLst>
          </p:cNvPr>
          <p:cNvSpPr/>
          <p:nvPr/>
        </p:nvSpPr>
        <p:spPr>
          <a:xfrm>
            <a:off x="4024139" y="3010561"/>
            <a:ext cx="45720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7EB2C7D-5616-C247-92A6-764487E0A02B}"/>
              </a:ext>
            </a:extLst>
          </p:cNvPr>
          <p:cNvSpPr/>
          <p:nvPr/>
        </p:nvSpPr>
        <p:spPr>
          <a:xfrm>
            <a:off x="4024139" y="3612280"/>
            <a:ext cx="457200" cy="4572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AECE931-B064-9249-9ABB-28B873C2CD65}"/>
              </a:ext>
            </a:extLst>
          </p:cNvPr>
          <p:cNvSpPr/>
          <p:nvPr/>
        </p:nvSpPr>
        <p:spPr>
          <a:xfrm>
            <a:off x="4024139" y="4259319"/>
            <a:ext cx="457200" cy="457200"/>
          </a:xfrm>
          <a:prstGeom prst="rect">
            <a:avLst/>
          </a:prstGeom>
          <a:solidFill>
            <a:srgbClr val="ED7D3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7D1608E-E32D-A842-9218-6269650C2AF6}"/>
              </a:ext>
            </a:extLst>
          </p:cNvPr>
          <p:cNvSpPr/>
          <p:nvPr/>
        </p:nvSpPr>
        <p:spPr>
          <a:xfrm>
            <a:off x="8706054" y="3673183"/>
            <a:ext cx="45720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B12C114-3BDB-8C47-A700-66A5BB29BF0D}"/>
              </a:ext>
            </a:extLst>
          </p:cNvPr>
          <p:cNvSpPr/>
          <p:nvPr/>
        </p:nvSpPr>
        <p:spPr>
          <a:xfrm>
            <a:off x="9414709" y="3658510"/>
            <a:ext cx="457200" cy="4572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463718-B195-CF4B-B907-869259EFAB4E}"/>
              </a:ext>
            </a:extLst>
          </p:cNvPr>
          <p:cNvSpPr/>
          <p:nvPr/>
        </p:nvSpPr>
        <p:spPr>
          <a:xfrm>
            <a:off x="8706054" y="4128436"/>
            <a:ext cx="457200" cy="457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71E466E-C43A-364D-B056-41A4B1BB1B73}"/>
              </a:ext>
            </a:extLst>
          </p:cNvPr>
          <p:cNvSpPr/>
          <p:nvPr/>
        </p:nvSpPr>
        <p:spPr>
          <a:xfrm>
            <a:off x="9414161" y="4128436"/>
            <a:ext cx="457200" cy="4572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4F83CD5-7B8E-154D-B686-CA38435D21FB}"/>
              </a:ext>
            </a:extLst>
          </p:cNvPr>
          <p:cNvSpPr txBox="1"/>
          <p:nvPr/>
        </p:nvSpPr>
        <p:spPr>
          <a:xfrm>
            <a:off x="8145452" y="3140180"/>
            <a:ext cx="2146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Available assets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381EFC7-9CC7-2945-A3F6-4791A53CB723}"/>
              </a:ext>
            </a:extLst>
          </p:cNvPr>
          <p:cNvSpPr/>
          <p:nvPr/>
        </p:nvSpPr>
        <p:spPr>
          <a:xfrm>
            <a:off x="8521931" y="1315878"/>
            <a:ext cx="1666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HPC Cluster</a:t>
            </a:r>
            <a:endParaRPr lang="en-US" sz="2000" b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149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Right 72">
            <a:extLst>
              <a:ext uri="{FF2B5EF4-FFF2-40B4-BE49-F238E27FC236}">
                <a16:creationId xmlns:a16="http://schemas.microsoft.com/office/drawing/2014/main" id="{4E4B8E7D-B6AE-0047-9120-CBD58D4F7095}"/>
              </a:ext>
            </a:extLst>
          </p:cNvPr>
          <p:cNvSpPr/>
          <p:nvPr/>
        </p:nvSpPr>
        <p:spPr>
          <a:xfrm>
            <a:off x="4825809" y="3600093"/>
            <a:ext cx="2913345" cy="74269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 status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599" y="713549"/>
            <a:ext cx="10972801" cy="71108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Asset collections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339599-FE1A-0E46-99C1-574B9283C043}"/>
              </a:ext>
            </a:extLst>
          </p:cNvPr>
          <p:cNvCxnSpPr>
            <a:cxnSpLocks/>
          </p:cNvCxnSpPr>
          <p:nvPr/>
        </p:nvCxnSpPr>
        <p:spPr>
          <a:xfrm>
            <a:off x="6096000" y="1123287"/>
            <a:ext cx="0" cy="534924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4574289-18C4-A948-B710-DE4F3C76F1CE}"/>
              </a:ext>
            </a:extLst>
          </p:cNvPr>
          <p:cNvSpPr/>
          <p:nvPr/>
        </p:nvSpPr>
        <p:spPr>
          <a:xfrm>
            <a:off x="5129100" y="3658347"/>
            <a:ext cx="2092570" cy="603739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9849F6-78FF-A344-8AEF-62D189FF556E}"/>
              </a:ext>
            </a:extLst>
          </p:cNvPr>
          <p:cNvSpPr/>
          <p:nvPr/>
        </p:nvSpPr>
        <p:spPr>
          <a:xfrm>
            <a:off x="5265287" y="3711122"/>
            <a:ext cx="45720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0B3407-DCF8-2E4C-B73B-569622892430}"/>
              </a:ext>
            </a:extLst>
          </p:cNvPr>
          <p:cNvSpPr/>
          <p:nvPr/>
        </p:nvSpPr>
        <p:spPr>
          <a:xfrm>
            <a:off x="5920407" y="3711122"/>
            <a:ext cx="457200" cy="4572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7E36674-1CD2-C745-8215-12C36D8638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10732" y="3685275"/>
            <a:ext cx="513378" cy="5133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6A15DA-65EB-7349-B7BF-F475153EA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875" y1="33854" x2="46875" y2="33854"/>
                        <a14:foregroundMark x1="38542" y1="24479" x2="38542" y2="24479"/>
                        <a14:foregroundMark x1="38021" y1="24479" x2="46354" y2="51563"/>
                        <a14:foregroundMark x1="46354" y1="51563" x2="48438" y2="55208"/>
                        <a14:foregroundMark x1="34375" y1="23958" x2="60417" y2="20313"/>
                        <a14:foregroundMark x1="60417" y1="20313" x2="61979" y2="21875"/>
                        <a14:foregroundMark x1="51042" y1="66146" x2="39583" y2="77083"/>
                        <a14:foregroundMark x1="45313" y1="65625" x2="56250" y2="77604"/>
                        <a14:foregroundMark x1="50000" y1="67708" x2="71875" y2="80208"/>
                        <a14:foregroundMark x1="73438" y1="80729" x2="35417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172" y="1715929"/>
            <a:ext cx="1028653" cy="102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9C2AAE-4532-A24D-8163-97A07706E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3654" y="1804863"/>
            <a:ext cx="1134377" cy="85078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47C114B-6B5B-7F48-92C9-3655B0ABA3B5}"/>
              </a:ext>
            </a:extLst>
          </p:cNvPr>
          <p:cNvSpPr txBox="1"/>
          <p:nvPr/>
        </p:nvSpPr>
        <p:spPr>
          <a:xfrm>
            <a:off x="2269732" y="3076476"/>
            <a:ext cx="1316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My_file.txt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64C11DF-A5E8-8F40-BE30-1F10163FC749}"/>
              </a:ext>
            </a:extLst>
          </p:cNvPr>
          <p:cNvSpPr txBox="1"/>
          <p:nvPr/>
        </p:nvSpPr>
        <p:spPr>
          <a:xfrm>
            <a:off x="2281157" y="3661950"/>
            <a:ext cx="1132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Input.bin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256F984-0F6F-AA4A-BF1A-156EBA585C69}"/>
              </a:ext>
            </a:extLst>
          </p:cNvPr>
          <p:cNvSpPr txBox="1"/>
          <p:nvPr/>
        </p:nvSpPr>
        <p:spPr>
          <a:xfrm>
            <a:off x="2221600" y="4288467"/>
            <a:ext cx="173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Executable.exe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581E492D-E70A-474F-9A0B-EE098D19F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17" y="2958497"/>
            <a:ext cx="560340" cy="56034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3D6C5BA-95A7-7849-8B5A-2A75E29DA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59" y="3560710"/>
            <a:ext cx="560340" cy="56034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895965B-98D2-EA47-9793-03CE2C212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59" y="4162923"/>
            <a:ext cx="560340" cy="56034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018C7B6F-4E64-0246-8112-5D605707FA6B}"/>
              </a:ext>
            </a:extLst>
          </p:cNvPr>
          <p:cNvSpPr/>
          <p:nvPr/>
        </p:nvSpPr>
        <p:spPr>
          <a:xfrm>
            <a:off x="1720817" y="1393995"/>
            <a:ext cx="1588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User Space</a:t>
            </a:r>
            <a:endParaRPr lang="en-US" sz="2000" b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7209BB0-BE93-744B-9CE1-116922918625}"/>
              </a:ext>
            </a:extLst>
          </p:cNvPr>
          <p:cNvSpPr/>
          <p:nvPr/>
        </p:nvSpPr>
        <p:spPr>
          <a:xfrm>
            <a:off x="4024139" y="3010561"/>
            <a:ext cx="45720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627DF05-8ADA-9943-BFDD-61FAAAD0315E}"/>
              </a:ext>
            </a:extLst>
          </p:cNvPr>
          <p:cNvSpPr/>
          <p:nvPr/>
        </p:nvSpPr>
        <p:spPr>
          <a:xfrm>
            <a:off x="4024139" y="3612280"/>
            <a:ext cx="457200" cy="4572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C793A3F-BAF1-9646-A871-93B161B43642}"/>
              </a:ext>
            </a:extLst>
          </p:cNvPr>
          <p:cNvSpPr/>
          <p:nvPr/>
        </p:nvSpPr>
        <p:spPr>
          <a:xfrm>
            <a:off x="4024139" y="4259319"/>
            <a:ext cx="457200" cy="457200"/>
          </a:xfrm>
          <a:prstGeom prst="rect">
            <a:avLst/>
          </a:prstGeom>
          <a:solidFill>
            <a:srgbClr val="ED7D3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732FE3F-D2BE-9E4D-AF2E-AAF280E2B908}"/>
              </a:ext>
            </a:extLst>
          </p:cNvPr>
          <p:cNvSpPr/>
          <p:nvPr/>
        </p:nvSpPr>
        <p:spPr>
          <a:xfrm>
            <a:off x="8706054" y="3673183"/>
            <a:ext cx="45720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6B574E7-B6B9-DC4B-99EC-8BC94996458E}"/>
              </a:ext>
            </a:extLst>
          </p:cNvPr>
          <p:cNvSpPr/>
          <p:nvPr/>
        </p:nvSpPr>
        <p:spPr>
          <a:xfrm>
            <a:off x="9414709" y="3658510"/>
            <a:ext cx="457200" cy="4572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43A75A4-3621-854C-BE70-291D375A7B64}"/>
              </a:ext>
            </a:extLst>
          </p:cNvPr>
          <p:cNvSpPr/>
          <p:nvPr/>
        </p:nvSpPr>
        <p:spPr>
          <a:xfrm>
            <a:off x="8706054" y="4128436"/>
            <a:ext cx="457200" cy="457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B837E27-B214-8C4F-BDA2-131B6945C94D}"/>
              </a:ext>
            </a:extLst>
          </p:cNvPr>
          <p:cNvSpPr/>
          <p:nvPr/>
        </p:nvSpPr>
        <p:spPr>
          <a:xfrm>
            <a:off x="9414161" y="4128436"/>
            <a:ext cx="457200" cy="4572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CCAD098-B37F-DB4C-86EE-E395730CCFC8}"/>
              </a:ext>
            </a:extLst>
          </p:cNvPr>
          <p:cNvSpPr txBox="1"/>
          <p:nvPr/>
        </p:nvSpPr>
        <p:spPr>
          <a:xfrm>
            <a:off x="8145452" y="3140180"/>
            <a:ext cx="2146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Available assets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2A15545-6BC2-1440-BA30-8E5E65287BAB}"/>
              </a:ext>
            </a:extLst>
          </p:cNvPr>
          <p:cNvSpPr/>
          <p:nvPr/>
        </p:nvSpPr>
        <p:spPr>
          <a:xfrm>
            <a:off x="8521931" y="1315878"/>
            <a:ext cx="1666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HPC Cluster</a:t>
            </a:r>
            <a:endParaRPr lang="en-US" sz="2000" b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5EA74A9-4517-6B4A-8A98-708705C8978D}"/>
              </a:ext>
            </a:extLst>
          </p:cNvPr>
          <p:cNvSpPr/>
          <p:nvPr/>
        </p:nvSpPr>
        <p:spPr>
          <a:xfrm>
            <a:off x="9027752" y="4665587"/>
            <a:ext cx="457200" cy="457200"/>
          </a:xfrm>
          <a:prstGeom prst="rect">
            <a:avLst/>
          </a:prstGeom>
          <a:solidFill>
            <a:srgbClr val="ED7D3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1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Asset collections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339599-FE1A-0E46-99C1-574B9283C043}"/>
              </a:ext>
            </a:extLst>
          </p:cNvPr>
          <p:cNvCxnSpPr>
            <a:cxnSpLocks/>
          </p:cNvCxnSpPr>
          <p:nvPr/>
        </p:nvCxnSpPr>
        <p:spPr>
          <a:xfrm>
            <a:off x="6096000" y="1123287"/>
            <a:ext cx="0" cy="534924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4E8E68A-A430-7542-8AE5-406974C4716C}"/>
              </a:ext>
            </a:extLst>
          </p:cNvPr>
          <p:cNvSpPr/>
          <p:nvPr/>
        </p:nvSpPr>
        <p:spPr>
          <a:xfrm>
            <a:off x="8792176" y="3445668"/>
            <a:ext cx="45720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5412AF-BCA7-B64E-AFD1-B771F93B2388}"/>
              </a:ext>
            </a:extLst>
          </p:cNvPr>
          <p:cNvSpPr/>
          <p:nvPr/>
        </p:nvSpPr>
        <p:spPr>
          <a:xfrm>
            <a:off x="9500831" y="3430995"/>
            <a:ext cx="457200" cy="4572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2C0876-BBA5-7E46-B80F-02A41091C7E0}"/>
              </a:ext>
            </a:extLst>
          </p:cNvPr>
          <p:cNvSpPr/>
          <p:nvPr/>
        </p:nvSpPr>
        <p:spPr>
          <a:xfrm>
            <a:off x="8792176" y="3900921"/>
            <a:ext cx="457200" cy="457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A56DB6-580A-6A46-95C7-2675987933F6}"/>
              </a:ext>
            </a:extLst>
          </p:cNvPr>
          <p:cNvSpPr/>
          <p:nvPr/>
        </p:nvSpPr>
        <p:spPr>
          <a:xfrm>
            <a:off x="9500283" y="3900921"/>
            <a:ext cx="457200" cy="4572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38D2BA-7BF6-5D42-BD6B-D2F21CFA0C0B}"/>
              </a:ext>
            </a:extLst>
          </p:cNvPr>
          <p:cNvSpPr txBox="1"/>
          <p:nvPr/>
        </p:nvSpPr>
        <p:spPr>
          <a:xfrm>
            <a:off x="8283440" y="2996021"/>
            <a:ext cx="2146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Available assets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F06411-EF8A-9C4E-8F7E-C750E4B9E440}"/>
              </a:ext>
            </a:extLst>
          </p:cNvPr>
          <p:cNvSpPr/>
          <p:nvPr/>
        </p:nvSpPr>
        <p:spPr>
          <a:xfrm>
            <a:off x="9162241" y="4295773"/>
            <a:ext cx="457200" cy="457200"/>
          </a:xfrm>
          <a:prstGeom prst="rect">
            <a:avLst/>
          </a:prstGeom>
          <a:solidFill>
            <a:srgbClr val="ED7D3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72">
            <a:extLst>
              <a:ext uri="{FF2B5EF4-FFF2-40B4-BE49-F238E27FC236}">
                <a16:creationId xmlns:a16="http://schemas.microsoft.com/office/drawing/2014/main" id="{513C47AD-B59D-0A4C-A971-3EDBFEBCFD2A}"/>
              </a:ext>
            </a:extLst>
          </p:cNvPr>
          <p:cNvSpPr/>
          <p:nvPr/>
        </p:nvSpPr>
        <p:spPr>
          <a:xfrm>
            <a:off x="4701893" y="3560748"/>
            <a:ext cx="2913345" cy="742696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 status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3CC5C7-1997-7F43-9231-768D02EECA7F}"/>
              </a:ext>
            </a:extLst>
          </p:cNvPr>
          <p:cNvSpPr/>
          <p:nvPr/>
        </p:nvSpPr>
        <p:spPr>
          <a:xfrm>
            <a:off x="5218259" y="3618443"/>
            <a:ext cx="2092570" cy="603739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Collection #3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1CABF1-4CAA-B64A-98CA-EEB5C67B7F75}"/>
              </a:ext>
            </a:extLst>
          </p:cNvPr>
          <p:cNvSpPr txBox="1"/>
          <p:nvPr/>
        </p:nvSpPr>
        <p:spPr>
          <a:xfrm>
            <a:off x="8015592" y="4951683"/>
            <a:ext cx="2750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Available Collections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311182-C065-A24F-B9E6-133C01E9CD3C}"/>
              </a:ext>
            </a:extLst>
          </p:cNvPr>
          <p:cNvGrpSpPr/>
          <p:nvPr/>
        </p:nvGrpSpPr>
        <p:grpSpPr>
          <a:xfrm>
            <a:off x="10573706" y="5333937"/>
            <a:ext cx="1117178" cy="830714"/>
            <a:chOff x="8650711" y="5002884"/>
            <a:chExt cx="1117178" cy="83071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25C7CBD-01B7-8940-90B7-F65E0F0C21C9}"/>
                </a:ext>
              </a:extLst>
            </p:cNvPr>
            <p:cNvSpPr/>
            <p:nvPr/>
          </p:nvSpPr>
          <p:spPr>
            <a:xfrm>
              <a:off x="8650711" y="5002884"/>
              <a:ext cx="457200" cy="4572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>
                <a:rot lat="0" lon="0" rev="0"/>
              </a:lightRig>
            </a:scene3d>
            <a:sp3d extrusionH="63500" contourW="6350">
              <a:contourClr>
                <a:schemeClr val="tx1">
                  <a:lumMod val="65000"/>
                  <a:lumOff val="3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1673B02-FE1D-724A-9DA0-3EE02211CDCC}"/>
                </a:ext>
              </a:extLst>
            </p:cNvPr>
            <p:cNvSpPr/>
            <p:nvPr/>
          </p:nvSpPr>
          <p:spPr>
            <a:xfrm>
              <a:off x="8980700" y="5191811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>
                <a:rot lat="0" lon="0" rev="0"/>
              </a:lightRig>
            </a:scene3d>
            <a:sp3d extrusionH="63500" contourW="6350">
              <a:contourClr>
                <a:schemeClr val="tx1">
                  <a:lumMod val="65000"/>
                  <a:lumOff val="3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C549974-E3F1-D94F-9016-2A036540B7DE}"/>
                </a:ext>
              </a:extLst>
            </p:cNvPr>
            <p:cNvSpPr/>
            <p:nvPr/>
          </p:nvSpPr>
          <p:spPr>
            <a:xfrm>
              <a:off x="9310689" y="5376398"/>
              <a:ext cx="457200" cy="4572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>
                <a:rot lat="0" lon="0" rev="0"/>
              </a:lightRig>
            </a:scene3d>
            <a:sp3d extrusionH="63500" contourW="6350">
              <a:contourClr>
                <a:schemeClr val="tx1">
                  <a:lumMod val="65000"/>
                  <a:lumOff val="3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6CBD1E1-A188-4F4A-822C-C6E0B06ECC8B}"/>
              </a:ext>
            </a:extLst>
          </p:cNvPr>
          <p:cNvGrpSpPr/>
          <p:nvPr/>
        </p:nvGrpSpPr>
        <p:grpSpPr>
          <a:xfrm>
            <a:off x="8995344" y="5363524"/>
            <a:ext cx="1109817" cy="844243"/>
            <a:chOff x="9934947" y="4969010"/>
            <a:chExt cx="1109817" cy="84424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A545935-E905-3A4B-9D38-0F25A7CE7E02}"/>
                </a:ext>
              </a:extLst>
            </p:cNvPr>
            <p:cNvSpPr/>
            <p:nvPr/>
          </p:nvSpPr>
          <p:spPr>
            <a:xfrm>
              <a:off x="9934947" y="4969010"/>
              <a:ext cx="457200" cy="4572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>
                <a:rot lat="0" lon="0" rev="0"/>
              </a:lightRig>
            </a:scene3d>
            <a:sp3d extrusionH="63500" contourW="6350">
              <a:contourClr>
                <a:schemeClr val="tx1">
                  <a:lumMod val="65000"/>
                  <a:lumOff val="3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702BDA6-C064-E04F-8E05-E66A86D19F64}"/>
                </a:ext>
              </a:extLst>
            </p:cNvPr>
            <p:cNvSpPr/>
            <p:nvPr/>
          </p:nvSpPr>
          <p:spPr>
            <a:xfrm>
              <a:off x="10264936" y="5164489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>
                <a:rot lat="0" lon="0" rev="0"/>
              </a:lightRig>
            </a:scene3d>
            <a:sp3d extrusionH="63500" contourW="6350">
              <a:contourClr>
                <a:schemeClr val="tx1">
                  <a:lumMod val="65000"/>
                  <a:lumOff val="3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2D26A6E-7BE7-084D-B6D3-4FC9692B136F}"/>
                </a:ext>
              </a:extLst>
            </p:cNvPr>
            <p:cNvSpPr/>
            <p:nvPr/>
          </p:nvSpPr>
          <p:spPr>
            <a:xfrm>
              <a:off x="10587564" y="5356053"/>
              <a:ext cx="4572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>
                <a:rot lat="0" lon="0" rev="0"/>
              </a:lightRig>
            </a:scene3d>
            <a:sp3d extrusionH="63500" contourW="6350">
              <a:contourClr>
                <a:schemeClr val="tx1">
                  <a:lumMod val="65000"/>
                  <a:lumOff val="3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016072D-E3BE-5049-AE9C-AE6ACE6F93A8}"/>
              </a:ext>
            </a:extLst>
          </p:cNvPr>
          <p:cNvSpPr txBox="1"/>
          <p:nvPr/>
        </p:nvSpPr>
        <p:spPr>
          <a:xfrm>
            <a:off x="7431442" y="6256162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Collection #1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115EED-F7A3-4948-AB99-3E6306322CEC}"/>
              </a:ext>
            </a:extLst>
          </p:cNvPr>
          <p:cNvGrpSpPr/>
          <p:nvPr/>
        </p:nvGrpSpPr>
        <p:grpSpPr>
          <a:xfrm>
            <a:off x="7617993" y="5408476"/>
            <a:ext cx="785823" cy="647567"/>
            <a:chOff x="7547753" y="5307439"/>
            <a:chExt cx="785823" cy="64756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8219420-BF6E-E249-B104-84872F02DEFD}"/>
                </a:ext>
              </a:extLst>
            </p:cNvPr>
            <p:cNvSpPr/>
            <p:nvPr/>
          </p:nvSpPr>
          <p:spPr>
            <a:xfrm>
              <a:off x="7547753" y="5307439"/>
              <a:ext cx="4572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>
                <a:rot lat="0" lon="0" rev="0"/>
              </a:lightRig>
            </a:scene3d>
            <a:sp3d extrusionH="63500" contourW="6350">
              <a:contourClr>
                <a:schemeClr val="tx1">
                  <a:lumMod val="65000"/>
                  <a:lumOff val="3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8CC984-1ECA-3C4D-99C3-D672C4469AA7}"/>
                </a:ext>
              </a:extLst>
            </p:cNvPr>
            <p:cNvSpPr/>
            <p:nvPr/>
          </p:nvSpPr>
          <p:spPr>
            <a:xfrm>
              <a:off x="7876376" y="5497806"/>
              <a:ext cx="4572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>
                <a:rot lat="0" lon="0" rev="0"/>
              </a:lightRig>
            </a:scene3d>
            <a:sp3d extrusionH="63500" contourW="6350">
              <a:contourClr>
                <a:schemeClr val="tx1">
                  <a:lumMod val="65000"/>
                  <a:lumOff val="3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49F1661-5B77-E749-9274-C6C7F3C74FC7}"/>
              </a:ext>
            </a:extLst>
          </p:cNvPr>
          <p:cNvSpPr txBox="1"/>
          <p:nvPr/>
        </p:nvSpPr>
        <p:spPr>
          <a:xfrm>
            <a:off x="9078654" y="6256162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Collection #2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B20BE39-D0CA-9F40-866C-387E0DC2A8B1}"/>
              </a:ext>
            </a:extLst>
          </p:cNvPr>
          <p:cNvSpPr txBox="1"/>
          <p:nvPr/>
        </p:nvSpPr>
        <p:spPr>
          <a:xfrm>
            <a:off x="10657016" y="6259797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Collection #3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72DA229-F229-544E-961F-94FAC141F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875" y1="33854" x2="46875" y2="33854"/>
                        <a14:foregroundMark x1="38542" y1="24479" x2="38542" y2="24479"/>
                        <a14:foregroundMark x1="38021" y1="24479" x2="46354" y2="51563"/>
                        <a14:foregroundMark x1="46354" y1="51563" x2="48438" y2="55208"/>
                        <a14:foregroundMark x1="34375" y1="23958" x2="60417" y2="20313"/>
                        <a14:foregroundMark x1="60417" y1="20313" x2="61979" y2="21875"/>
                        <a14:foregroundMark x1="51042" y1="66146" x2="39583" y2="77083"/>
                        <a14:foregroundMark x1="45313" y1="65625" x2="56250" y2="77604"/>
                        <a14:foregroundMark x1="50000" y1="67708" x2="71875" y2="80208"/>
                        <a14:foregroundMark x1="73438" y1="80729" x2="35417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172" y="1715929"/>
            <a:ext cx="1028653" cy="102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E478713-0968-5646-807E-3C9A760FB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54" y="1804863"/>
            <a:ext cx="1134377" cy="85078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1208810-AC19-0B4B-BD5D-99856EA53EF0}"/>
              </a:ext>
            </a:extLst>
          </p:cNvPr>
          <p:cNvSpPr txBox="1"/>
          <p:nvPr/>
        </p:nvSpPr>
        <p:spPr>
          <a:xfrm>
            <a:off x="2269732" y="3076476"/>
            <a:ext cx="1316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My_file.txt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F2438D-73CA-5845-985E-5EB3CC513570}"/>
              </a:ext>
            </a:extLst>
          </p:cNvPr>
          <p:cNvSpPr txBox="1"/>
          <p:nvPr/>
        </p:nvSpPr>
        <p:spPr>
          <a:xfrm>
            <a:off x="2281157" y="3661950"/>
            <a:ext cx="1132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Input.bin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56665D-E62B-E04A-B881-BFE02F86D3B0}"/>
              </a:ext>
            </a:extLst>
          </p:cNvPr>
          <p:cNvSpPr txBox="1"/>
          <p:nvPr/>
        </p:nvSpPr>
        <p:spPr>
          <a:xfrm>
            <a:off x="2221600" y="4288467"/>
            <a:ext cx="173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Executable.exe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DD069B2-9D6B-0A44-B3F6-A221A4B7D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817" y="2958497"/>
            <a:ext cx="560340" cy="56034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42C9AAD-2E14-E744-9A94-826FD56544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559" y="3560710"/>
            <a:ext cx="560340" cy="56034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71DDE96-9357-E34B-8726-8C4265952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559" y="4162923"/>
            <a:ext cx="560340" cy="56034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40B5B995-1272-5F4D-AB1A-2BCC1D405789}"/>
              </a:ext>
            </a:extLst>
          </p:cNvPr>
          <p:cNvSpPr/>
          <p:nvPr/>
        </p:nvSpPr>
        <p:spPr>
          <a:xfrm>
            <a:off x="1720817" y="1393995"/>
            <a:ext cx="1588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User Space</a:t>
            </a:r>
            <a:endParaRPr lang="en-US" sz="2000" b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92D07F3-3C6F-6040-B26D-E7BF9A573692}"/>
              </a:ext>
            </a:extLst>
          </p:cNvPr>
          <p:cNvSpPr/>
          <p:nvPr/>
        </p:nvSpPr>
        <p:spPr>
          <a:xfrm>
            <a:off x="4024139" y="3010561"/>
            <a:ext cx="45720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69F2FDA-24E3-8D44-ACE3-8062357E3329}"/>
              </a:ext>
            </a:extLst>
          </p:cNvPr>
          <p:cNvSpPr/>
          <p:nvPr/>
        </p:nvSpPr>
        <p:spPr>
          <a:xfrm>
            <a:off x="4024139" y="3612280"/>
            <a:ext cx="457200" cy="4572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47E5292-404F-3F4F-9259-01770AE79DA3}"/>
              </a:ext>
            </a:extLst>
          </p:cNvPr>
          <p:cNvSpPr/>
          <p:nvPr/>
        </p:nvSpPr>
        <p:spPr>
          <a:xfrm>
            <a:off x="4024139" y="4259319"/>
            <a:ext cx="457200" cy="457200"/>
          </a:xfrm>
          <a:prstGeom prst="rect">
            <a:avLst/>
          </a:prstGeom>
          <a:solidFill>
            <a:srgbClr val="ED7D3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>
              <a:rot lat="0" lon="0" rev="0"/>
            </a:lightRig>
          </a:scene3d>
          <a:sp3d extrusionH="63500" contourW="6350">
            <a:contourClr>
              <a:schemeClr val="tx1">
                <a:lumMod val="65000"/>
                <a:lumOff val="3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FF17119-4A02-D147-B265-18981C48FA23}"/>
              </a:ext>
            </a:extLst>
          </p:cNvPr>
          <p:cNvSpPr/>
          <p:nvPr/>
        </p:nvSpPr>
        <p:spPr>
          <a:xfrm>
            <a:off x="8521931" y="1315878"/>
            <a:ext cx="1666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HPC Cluster</a:t>
            </a:r>
            <a:endParaRPr lang="en-US" sz="2000" b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75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E538-0AE3-9044-B6A9-283A402CB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IDM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CBAE6-4FD1-6645-A189-32624F363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550" y="2501900"/>
            <a:ext cx="11029950" cy="4719638"/>
          </a:xfrm>
        </p:spPr>
        <p:txBody>
          <a:bodyPr>
            <a:normAutofit/>
          </a:bodyPr>
          <a:lstStyle/>
          <a:p>
            <a:r>
              <a:rPr lang="en-US" sz="3200" dirty="0"/>
              <a:t>IDM mission</a:t>
            </a:r>
          </a:p>
          <a:p>
            <a:pPr lvl="1"/>
            <a:r>
              <a:rPr lang="en-US" sz="2800" dirty="0"/>
              <a:t>shape global efforts to eradicate infectious diseases</a:t>
            </a:r>
          </a:p>
          <a:p>
            <a:pPr lvl="1"/>
            <a:r>
              <a:rPr lang="en-US" sz="2800" dirty="0"/>
              <a:t>achieve permanent improvements in the health of those most in need</a:t>
            </a:r>
          </a:p>
          <a:p>
            <a:pPr lvl="1"/>
            <a:r>
              <a:rPr lang="en-US" sz="2800" dirty="0"/>
              <a:t>advise policymakers, promote quantitative decision-making and advance scientific methodologies</a:t>
            </a:r>
          </a:p>
          <a:p>
            <a:r>
              <a:rPr lang="en-US" sz="3200" dirty="0"/>
              <a:t>To fulfill this mission scientists at IDM relies on models, tools and High Performance Computing 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9F64C0-21A1-3F4C-855B-FF6F09A84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28"/>
            <a:ext cx="8613913" cy="20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83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Asset collections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339599-FE1A-0E46-99C1-574B9283C043}"/>
              </a:ext>
            </a:extLst>
          </p:cNvPr>
          <p:cNvCxnSpPr>
            <a:cxnSpLocks/>
          </p:cNvCxnSpPr>
          <p:nvPr/>
        </p:nvCxnSpPr>
        <p:spPr>
          <a:xfrm>
            <a:off x="6096000" y="1123287"/>
            <a:ext cx="0" cy="534924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BC311182-C065-A24F-B9E6-133C01E9CD3C}"/>
              </a:ext>
            </a:extLst>
          </p:cNvPr>
          <p:cNvGrpSpPr/>
          <p:nvPr/>
        </p:nvGrpSpPr>
        <p:grpSpPr>
          <a:xfrm>
            <a:off x="2054326" y="2958881"/>
            <a:ext cx="1117178" cy="830714"/>
            <a:chOff x="8650711" y="5002884"/>
            <a:chExt cx="1117178" cy="83071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25C7CBD-01B7-8940-90B7-F65E0F0C21C9}"/>
                </a:ext>
              </a:extLst>
            </p:cNvPr>
            <p:cNvSpPr/>
            <p:nvPr/>
          </p:nvSpPr>
          <p:spPr>
            <a:xfrm>
              <a:off x="8650711" y="5002884"/>
              <a:ext cx="457200" cy="4572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>
                <a:rot lat="0" lon="0" rev="0"/>
              </a:lightRig>
            </a:scene3d>
            <a:sp3d extrusionH="63500" contourW="6350">
              <a:contourClr>
                <a:schemeClr val="tx1">
                  <a:lumMod val="65000"/>
                  <a:lumOff val="3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1673B02-FE1D-724A-9DA0-3EE02211CDCC}"/>
                </a:ext>
              </a:extLst>
            </p:cNvPr>
            <p:cNvSpPr/>
            <p:nvPr/>
          </p:nvSpPr>
          <p:spPr>
            <a:xfrm>
              <a:off x="8980700" y="5191811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>
                <a:rot lat="0" lon="0" rev="0"/>
              </a:lightRig>
            </a:scene3d>
            <a:sp3d extrusionH="63500" contourW="6350">
              <a:contourClr>
                <a:schemeClr val="tx1">
                  <a:lumMod val="65000"/>
                  <a:lumOff val="3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C549974-E3F1-D94F-9016-2A036540B7DE}"/>
                </a:ext>
              </a:extLst>
            </p:cNvPr>
            <p:cNvSpPr/>
            <p:nvPr/>
          </p:nvSpPr>
          <p:spPr>
            <a:xfrm>
              <a:off x="9310689" y="5376398"/>
              <a:ext cx="457200" cy="4572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>
                <a:rot lat="0" lon="0" rev="0"/>
              </a:lightRig>
            </a:scene3d>
            <a:sp3d extrusionH="63500" contourW="6350">
              <a:contourClr>
                <a:schemeClr val="tx1">
                  <a:lumMod val="65000"/>
                  <a:lumOff val="3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B20BE39-D0CA-9F40-866C-387E0DC2A8B1}"/>
              </a:ext>
            </a:extLst>
          </p:cNvPr>
          <p:cNvSpPr txBox="1"/>
          <p:nvPr/>
        </p:nvSpPr>
        <p:spPr>
          <a:xfrm>
            <a:off x="2137636" y="3884741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Collection #3</a:t>
            </a: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9ECCC6F1-51BA-8B4E-8E01-E84582FD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49" y="4420002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1BB4434E-1BE8-2842-9B53-8BC6F4EEA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645" y="4420002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A44DEADD-A994-864C-BE99-2057436A5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841" y="4420002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>
            <a:extLst>
              <a:ext uri="{FF2B5EF4-FFF2-40B4-BE49-F238E27FC236}">
                <a16:creationId xmlns:a16="http://schemas.microsoft.com/office/drawing/2014/main" id="{21770D27-0799-3143-81B7-61F1A1D3F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038" y="4420002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A43A23FD-127E-3D42-A53F-F00B9B26D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15" y="480721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>
            <a:extLst>
              <a:ext uri="{FF2B5EF4-FFF2-40B4-BE49-F238E27FC236}">
                <a16:creationId xmlns:a16="http://schemas.microsoft.com/office/drawing/2014/main" id="{05EA50F8-799E-E947-88CA-58B3CFD05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11" y="480721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26FCE35E-61F2-E449-B4E8-9511A5B3F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307" y="480721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9B1EADAE-555B-2B4B-B24E-E6786275C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504" y="480721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id="{474F7BDB-C5CC-C546-A67E-EA3DB6E70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067" y="5194432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AC8C95DB-B7EC-5640-BC8D-D7E404CF9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263" y="5194432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75A43EFC-9CDD-0E40-92D0-80E3F2CE9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459" y="5194432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>
            <a:extLst>
              <a:ext uri="{FF2B5EF4-FFF2-40B4-BE49-F238E27FC236}">
                <a16:creationId xmlns:a16="http://schemas.microsoft.com/office/drawing/2014/main" id="{EA7541EC-166E-C84E-9EDD-652C6FE85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656" y="5194432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>
            <a:extLst>
              <a:ext uri="{FF2B5EF4-FFF2-40B4-BE49-F238E27FC236}">
                <a16:creationId xmlns:a16="http://schemas.microsoft.com/office/drawing/2014/main" id="{C04722B4-5C3E-C84E-96A6-3A2515065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15" y="558435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>
            <a:extLst>
              <a:ext uri="{FF2B5EF4-FFF2-40B4-BE49-F238E27FC236}">
                <a16:creationId xmlns:a16="http://schemas.microsoft.com/office/drawing/2014/main" id="{9E030D77-C015-BF49-AC65-77AD31663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11" y="558435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>
            <a:extLst>
              <a:ext uri="{FF2B5EF4-FFF2-40B4-BE49-F238E27FC236}">
                <a16:creationId xmlns:a16="http://schemas.microsoft.com/office/drawing/2014/main" id="{F28B4085-8942-3C4B-8D6F-E896131E1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307" y="558435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>
            <a:extLst>
              <a:ext uri="{FF2B5EF4-FFF2-40B4-BE49-F238E27FC236}">
                <a16:creationId xmlns:a16="http://schemas.microsoft.com/office/drawing/2014/main" id="{356C2AFC-3B94-1240-9F36-D601478A4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504" y="558435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Arrow: Right 72">
            <a:extLst>
              <a:ext uri="{FF2B5EF4-FFF2-40B4-BE49-F238E27FC236}">
                <a16:creationId xmlns:a16="http://schemas.microsoft.com/office/drawing/2014/main" id="{F5EA5213-13D8-154B-896F-FC9834F3025B}"/>
              </a:ext>
            </a:extLst>
          </p:cNvPr>
          <p:cNvSpPr/>
          <p:nvPr/>
        </p:nvSpPr>
        <p:spPr>
          <a:xfrm>
            <a:off x="4786327" y="3789595"/>
            <a:ext cx="2913345" cy="742696"/>
          </a:xfrm>
          <a:prstGeom prst="rightArrow">
            <a:avLst>
              <a:gd name="adj1" fmla="val 64275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Submit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449F48E-C2E7-004C-9E87-BED5CE4E61B5}"/>
              </a:ext>
            </a:extLst>
          </p:cNvPr>
          <p:cNvSpPr txBox="1"/>
          <p:nvPr/>
        </p:nvSpPr>
        <p:spPr>
          <a:xfrm>
            <a:off x="2082946" y="6140879"/>
            <a:ext cx="12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Simulations</a:t>
            </a:r>
          </a:p>
        </p:txBody>
      </p:sp>
      <p:pic>
        <p:nvPicPr>
          <p:cNvPr id="78" name="Picture 4">
            <a:extLst>
              <a:ext uri="{FF2B5EF4-FFF2-40B4-BE49-F238E27FC236}">
                <a16:creationId xmlns:a16="http://schemas.microsoft.com/office/drawing/2014/main" id="{91D45A64-71FB-CA45-844F-E51AEC388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41" y="334563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049B628E-39E1-5C41-BAF8-AD621C42318E}"/>
              </a:ext>
            </a:extLst>
          </p:cNvPr>
          <p:cNvSpPr txBox="1"/>
          <p:nvPr/>
        </p:nvSpPr>
        <p:spPr>
          <a:xfrm>
            <a:off x="8413965" y="3420263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Simulation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043841DF-C593-1549-A739-2C3D97BA2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450" y="3871705"/>
            <a:ext cx="397668" cy="39766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71F65F1C-2695-D642-AA9D-A7E46A200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406" y="3871705"/>
            <a:ext cx="397668" cy="397668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6E657D48-62BD-7740-9FE6-B72E815FE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7362" y="3871705"/>
            <a:ext cx="397668" cy="397668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227E7D7F-1620-DC49-B454-18D0FAD38633}"/>
              </a:ext>
            </a:extLst>
          </p:cNvPr>
          <p:cNvSpPr txBox="1"/>
          <p:nvPr/>
        </p:nvSpPr>
        <p:spPr>
          <a:xfrm>
            <a:off x="10688607" y="4637940"/>
            <a:ext cx="119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My_file.txt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665DBDA-F146-7C4D-86B3-E68543062032}"/>
              </a:ext>
            </a:extLst>
          </p:cNvPr>
          <p:cNvSpPr txBox="1"/>
          <p:nvPr/>
        </p:nvSpPr>
        <p:spPr>
          <a:xfrm>
            <a:off x="10688607" y="5127224"/>
            <a:ext cx="93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Input.bin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A0805C5-D29D-D049-9EBA-C783923F17DC}"/>
              </a:ext>
            </a:extLst>
          </p:cNvPr>
          <p:cNvSpPr txBox="1"/>
          <p:nvPr/>
        </p:nvSpPr>
        <p:spPr>
          <a:xfrm>
            <a:off x="10682030" y="5585950"/>
            <a:ext cx="1421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Executable.exe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9870EE8D-FC26-974A-9BD6-C901157BB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406" y="4634211"/>
            <a:ext cx="397668" cy="39766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0EF43B43-27D9-9848-8648-EEEC1772D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406" y="5099077"/>
            <a:ext cx="397668" cy="39766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5FB31333-FAC3-8E49-803F-2256A333E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406" y="5556393"/>
            <a:ext cx="397668" cy="397668"/>
          </a:xfrm>
          <a:prstGeom prst="rect">
            <a:avLst/>
          </a:prstGeom>
        </p:spPr>
      </p:pic>
      <p:cxnSp>
        <p:nvCxnSpPr>
          <p:cNvPr id="109" name="Elbow Connector 108">
            <a:extLst>
              <a:ext uri="{FF2B5EF4-FFF2-40B4-BE49-F238E27FC236}">
                <a16:creationId xmlns:a16="http://schemas.microsoft.com/office/drawing/2014/main" id="{869A48AF-7D85-A045-98DB-2570F60B6F5E}"/>
              </a:ext>
            </a:extLst>
          </p:cNvPr>
          <p:cNvCxnSpPr>
            <a:cxnSpLocks/>
            <a:stCxn id="106" idx="1"/>
            <a:endCxn id="102" idx="2"/>
          </p:cNvCxnSpPr>
          <p:nvPr/>
        </p:nvCxnSpPr>
        <p:spPr>
          <a:xfrm rot="10800000">
            <a:off x="9186196" y="4269373"/>
            <a:ext cx="1112210" cy="563672"/>
          </a:xfrm>
          <a:prstGeom prst="bentConnector2">
            <a:avLst/>
          </a:prstGeom>
          <a:ln w="50800" cap="rnd">
            <a:solidFill>
              <a:schemeClr val="bg1"/>
            </a:solidFill>
            <a:prstDash val="sysDot"/>
            <a:round/>
            <a:headEnd type="oval" w="sm" len="med"/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lbow Connector 109">
            <a:extLst>
              <a:ext uri="{FF2B5EF4-FFF2-40B4-BE49-F238E27FC236}">
                <a16:creationId xmlns:a16="http://schemas.microsoft.com/office/drawing/2014/main" id="{188BBC5D-954B-8B42-AADC-FF9916C52C23}"/>
              </a:ext>
            </a:extLst>
          </p:cNvPr>
          <p:cNvCxnSpPr>
            <a:cxnSpLocks/>
            <a:stCxn id="107" idx="1"/>
            <a:endCxn id="101" idx="2"/>
          </p:cNvCxnSpPr>
          <p:nvPr/>
        </p:nvCxnSpPr>
        <p:spPr>
          <a:xfrm rot="10800000">
            <a:off x="8764240" y="4269373"/>
            <a:ext cx="1534166" cy="1028538"/>
          </a:xfrm>
          <a:prstGeom prst="bentConnector2">
            <a:avLst/>
          </a:prstGeom>
          <a:ln w="50800" cap="rnd">
            <a:solidFill>
              <a:schemeClr val="bg1"/>
            </a:solidFill>
            <a:prstDash val="sysDot"/>
            <a:round/>
            <a:headEnd type="oval" w="sm" len="med"/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788B59DD-CA1C-084C-A62A-DC335EFC194B}"/>
              </a:ext>
            </a:extLst>
          </p:cNvPr>
          <p:cNvCxnSpPr>
            <a:cxnSpLocks/>
            <a:stCxn id="108" idx="1"/>
            <a:endCxn id="100" idx="2"/>
          </p:cNvCxnSpPr>
          <p:nvPr/>
        </p:nvCxnSpPr>
        <p:spPr>
          <a:xfrm rot="10800000">
            <a:off x="8342284" y="4269373"/>
            <a:ext cx="1956122" cy="1485854"/>
          </a:xfrm>
          <a:prstGeom prst="bentConnector2">
            <a:avLst/>
          </a:prstGeom>
          <a:ln w="50800" cap="rnd">
            <a:solidFill>
              <a:schemeClr val="bg1"/>
            </a:solidFill>
            <a:prstDash val="sysDot"/>
            <a:round/>
            <a:headEnd type="oval" w="sm" len="med"/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22BA1369-D515-BB4A-9CCF-0A89E987C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875" y1="33854" x2="46875" y2="33854"/>
                        <a14:foregroundMark x1="38542" y1="24479" x2="38542" y2="24479"/>
                        <a14:foregroundMark x1="38021" y1="24479" x2="46354" y2="51563"/>
                        <a14:foregroundMark x1="46354" y1="51563" x2="48438" y2="55208"/>
                        <a14:foregroundMark x1="34375" y1="23958" x2="60417" y2="20313"/>
                        <a14:foregroundMark x1="60417" y1="20313" x2="61979" y2="21875"/>
                        <a14:foregroundMark x1="51042" y1="66146" x2="39583" y2="77083"/>
                        <a14:foregroundMark x1="45313" y1="65625" x2="56250" y2="77604"/>
                        <a14:foregroundMark x1="50000" y1="67708" x2="71875" y2="80208"/>
                        <a14:foregroundMark x1="73438" y1="80729" x2="35417" y2="8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172" y="1715929"/>
            <a:ext cx="1028653" cy="102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E679582-3128-A94F-AC72-29AF38DBC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3654" y="1804863"/>
            <a:ext cx="1134377" cy="85078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5C3EF1D5-BE9D-6F4B-8A2A-1F057A35F45F}"/>
              </a:ext>
            </a:extLst>
          </p:cNvPr>
          <p:cNvSpPr/>
          <p:nvPr/>
        </p:nvSpPr>
        <p:spPr>
          <a:xfrm>
            <a:off x="1859267" y="1384212"/>
            <a:ext cx="1356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0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User Space</a:t>
            </a:r>
            <a:endParaRPr lang="en-US" b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06EAB99-0104-0041-988A-7BB97E198D60}"/>
              </a:ext>
            </a:extLst>
          </p:cNvPr>
          <p:cNvSpPr/>
          <p:nvPr/>
        </p:nvSpPr>
        <p:spPr>
          <a:xfrm>
            <a:off x="8639228" y="1384212"/>
            <a:ext cx="1419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0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HPC Cluster</a:t>
            </a:r>
            <a:endParaRPr lang="en-US" b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026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109C3-00C9-7E41-B74E-336690818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Programmatic Access and middleware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926F7-F1C2-574B-9410-D942DD133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387" y="1933953"/>
            <a:ext cx="10609541" cy="4634488"/>
          </a:xfrm>
        </p:spPr>
        <p:txBody>
          <a:bodyPr>
            <a:normAutofit/>
          </a:bodyPr>
          <a:lstStyle/>
          <a:p>
            <a:r>
              <a:rPr lang="en-US" dirty="0"/>
              <a:t>API allowing tools to communicate and leverage the COMPS features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Middleware tools</a:t>
            </a:r>
          </a:p>
          <a:p>
            <a:r>
              <a:rPr lang="en-US" dirty="0"/>
              <a:t>Python tools to shift the user focus to the experiment design instead of technical details</a:t>
            </a:r>
          </a:p>
          <a:p>
            <a:r>
              <a:rPr lang="en-US" dirty="0"/>
              <a:t>Supports running locally but works best with COMPS</a:t>
            </a:r>
          </a:p>
          <a:p>
            <a:r>
              <a:rPr lang="en-US" dirty="0"/>
              <a:t>Common platform enabling sharing of workflows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AF007E-0D9D-8E4B-935F-3CDC134B3E9E}"/>
              </a:ext>
            </a:extLst>
          </p:cNvPr>
          <p:cNvGrpSpPr/>
          <p:nvPr/>
        </p:nvGrpSpPr>
        <p:grpSpPr>
          <a:xfrm>
            <a:off x="9199676" y="3994903"/>
            <a:ext cx="2879759" cy="2736380"/>
            <a:chOff x="6000197" y="877233"/>
            <a:chExt cx="5647526" cy="536634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DA7AE5-D579-364E-88D4-E6983F77F56C}"/>
                </a:ext>
              </a:extLst>
            </p:cNvPr>
            <p:cNvGrpSpPr/>
            <p:nvPr/>
          </p:nvGrpSpPr>
          <p:grpSpPr>
            <a:xfrm>
              <a:off x="6000197" y="877233"/>
              <a:ext cx="5647526" cy="5366344"/>
              <a:chOff x="4213225" y="1546226"/>
              <a:chExt cx="4481513" cy="4483099"/>
            </a:xfrm>
            <a:effectLst>
              <a:outerShdw blurRad="139700" dist="88900" dir="600000" sx="103000" sy="103000" algn="tl" rotWithShape="0">
                <a:prstClr val="black">
                  <a:alpha val="10000"/>
                </a:prstClr>
              </a:outerShdw>
            </a:effectLst>
          </p:grpSpPr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90751086-FA8B-FD4C-AD14-143C74813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1871663"/>
                <a:ext cx="1654175" cy="1871662"/>
              </a:xfrm>
              <a:custGeom>
                <a:avLst/>
                <a:gdLst>
                  <a:gd name="T0" fmla="*/ 726 w 2085"/>
                  <a:gd name="T1" fmla="*/ 0 h 2359"/>
                  <a:gd name="T2" fmla="*/ 865 w 2085"/>
                  <a:gd name="T3" fmla="*/ 89 h 2359"/>
                  <a:gd name="T4" fmla="*/ 997 w 2085"/>
                  <a:gd name="T5" fmla="*/ 187 h 2359"/>
                  <a:gd name="T6" fmla="*/ 1123 w 2085"/>
                  <a:gd name="T7" fmla="*/ 291 h 2359"/>
                  <a:gd name="T8" fmla="*/ 1245 w 2085"/>
                  <a:gd name="T9" fmla="*/ 404 h 2359"/>
                  <a:gd name="T10" fmla="*/ 1358 w 2085"/>
                  <a:gd name="T11" fmla="*/ 522 h 2359"/>
                  <a:gd name="T12" fmla="*/ 1464 w 2085"/>
                  <a:gd name="T13" fmla="*/ 647 h 2359"/>
                  <a:gd name="T14" fmla="*/ 1563 w 2085"/>
                  <a:gd name="T15" fmla="*/ 779 h 2359"/>
                  <a:gd name="T16" fmla="*/ 1655 w 2085"/>
                  <a:gd name="T17" fmla="*/ 916 h 2359"/>
                  <a:gd name="T18" fmla="*/ 1739 w 2085"/>
                  <a:gd name="T19" fmla="*/ 1058 h 2359"/>
                  <a:gd name="T20" fmla="*/ 1815 w 2085"/>
                  <a:gd name="T21" fmla="*/ 1205 h 2359"/>
                  <a:gd name="T22" fmla="*/ 1881 w 2085"/>
                  <a:gd name="T23" fmla="*/ 1357 h 2359"/>
                  <a:gd name="T24" fmla="*/ 1940 w 2085"/>
                  <a:gd name="T25" fmla="*/ 1515 h 2359"/>
                  <a:gd name="T26" fmla="*/ 1987 w 2085"/>
                  <a:gd name="T27" fmla="*/ 1676 h 2359"/>
                  <a:gd name="T28" fmla="*/ 2027 w 2085"/>
                  <a:gd name="T29" fmla="*/ 1842 h 2359"/>
                  <a:gd name="T30" fmla="*/ 2058 w 2085"/>
                  <a:gd name="T31" fmla="*/ 2011 h 2359"/>
                  <a:gd name="T32" fmla="*/ 2076 w 2085"/>
                  <a:gd name="T33" fmla="*/ 2182 h 2359"/>
                  <a:gd name="T34" fmla="*/ 2085 w 2085"/>
                  <a:gd name="T35" fmla="*/ 2359 h 2359"/>
                  <a:gd name="T36" fmla="*/ 642 w 2085"/>
                  <a:gd name="T37" fmla="*/ 2359 h 2359"/>
                  <a:gd name="T38" fmla="*/ 0 w 2085"/>
                  <a:gd name="T39" fmla="*/ 1246 h 2359"/>
                  <a:gd name="T40" fmla="*/ 726 w 2085"/>
                  <a:gd name="T41" fmla="*/ 0 h 2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85" h="2359">
                    <a:moveTo>
                      <a:pt x="726" y="0"/>
                    </a:moveTo>
                    <a:lnTo>
                      <a:pt x="865" y="89"/>
                    </a:lnTo>
                    <a:lnTo>
                      <a:pt x="997" y="187"/>
                    </a:lnTo>
                    <a:lnTo>
                      <a:pt x="1123" y="291"/>
                    </a:lnTo>
                    <a:lnTo>
                      <a:pt x="1245" y="404"/>
                    </a:lnTo>
                    <a:lnTo>
                      <a:pt x="1358" y="522"/>
                    </a:lnTo>
                    <a:lnTo>
                      <a:pt x="1464" y="647"/>
                    </a:lnTo>
                    <a:lnTo>
                      <a:pt x="1563" y="779"/>
                    </a:lnTo>
                    <a:lnTo>
                      <a:pt x="1655" y="916"/>
                    </a:lnTo>
                    <a:lnTo>
                      <a:pt x="1739" y="1058"/>
                    </a:lnTo>
                    <a:lnTo>
                      <a:pt x="1815" y="1205"/>
                    </a:lnTo>
                    <a:lnTo>
                      <a:pt x="1881" y="1357"/>
                    </a:lnTo>
                    <a:lnTo>
                      <a:pt x="1940" y="1515"/>
                    </a:lnTo>
                    <a:lnTo>
                      <a:pt x="1987" y="1676"/>
                    </a:lnTo>
                    <a:lnTo>
                      <a:pt x="2027" y="1842"/>
                    </a:lnTo>
                    <a:lnTo>
                      <a:pt x="2058" y="2011"/>
                    </a:lnTo>
                    <a:lnTo>
                      <a:pt x="2076" y="2182"/>
                    </a:lnTo>
                    <a:lnTo>
                      <a:pt x="2085" y="2359"/>
                    </a:lnTo>
                    <a:lnTo>
                      <a:pt x="642" y="2359"/>
                    </a:lnTo>
                    <a:lnTo>
                      <a:pt x="0" y="1246"/>
                    </a:ln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9E88EB6-EF91-444B-B778-5BB23B715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3688" y="1546226"/>
                <a:ext cx="2163763" cy="1270000"/>
              </a:xfrm>
              <a:custGeom>
                <a:avLst/>
                <a:gdLst>
                  <a:gd name="T0" fmla="*/ 1360 w 2726"/>
                  <a:gd name="T1" fmla="*/ 0 h 1600"/>
                  <a:gd name="T2" fmla="*/ 1524 w 2726"/>
                  <a:gd name="T3" fmla="*/ 5 h 1600"/>
                  <a:gd name="T4" fmla="*/ 1687 w 2726"/>
                  <a:gd name="T5" fmla="*/ 19 h 1600"/>
                  <a:gd name="T6" fmla="*/ 1844 w 2726"/>
                  <a:gd name="T7" fmla="*/ 41 h 1600"/>
                  <a:gd name="T8" fmla="*/ 2000 w 2726"/>
                  <a:gd name="T9" fmla="*/ 74 h 1600"/>
                  <a:gd name="T10" fmla="*/ 2153 w 2726"/>
                  <a:gd name="T11" fmla="*/ 113 h 1600"/>
                  <a:gd name="T12" fmla="*/ 2301 w 2726"/>
                  <a:gd name="T13" fmla="*/ 161 h 1600"/>
                  <a:gd name="T14" fmla="*/ 2447 w 2726"/>
                  <a:gd name="T15" fmla="*/ 218 h 1600"/>
                  <a:gd name="T16" fmla="*/ 2589 w 2726"/>
                  <a:gd name="T17" fmla="*/ 281 h 1600"/>
                  <a:gd name="T18" fmla="*/ 2726 w 2726"/>
                  <a:gd name="T19" fmla="*/ 351 h 1600"/>
                  <a:gd name="T20" fmla="*/ 2000 w 2726"/>
                  <a:gd name="T21" fmla="*/ 1600 h 1600"/>
                  <a:gd name="T22" fmla="*/ 720 w 2726"/>
                  <a:gd name="T23" fmla="*/ 1600 h 1600"/>
                  <a:gd name="T24" fmla="*/ 0 w 2726"/>
                  <a:gd name="T25" fmla="*/ 349 h 1600"/>
                  <a:gd name="T26" fmla="*/ 136 w 2726"/>
                  <a:gd name="T27" fmla="*/ 279 h 1600"/>
                  <a:gd name="T28" fmla="*/ 277 w 2726"/>
                  <a:gd name="T29" fmla="*/ 216 h 1600"/>
                  <a:gd name="T30" fmla="*/ 422 w 2726"/>
                  <a:gd name="T31" fmla="*/ 159 h 1600"/>
                  <a:gd name="T32" fmla="*/ 571 w 2726"/>
                  <a:gd name="T33" fmla="*/ 112 h 1600"/>
                  <a:gd name="T34" fmla="*/ 723 w 2726"/>
                  <a:gd name="T35" fmla="*/ 72 h 1600"/>
                  <a:gd name="T36" fmla="*/ 879 w 2726"/>
                  <a:gd name="T37" fmla="*/ 41 h 1600"/>
                  <a:gd name="T38" fmla="*/ 1037 w 2726"/>
                  <a:gd name="T39" fmla="*/ 19 h 1600"/>
                  <a:gd name="T40" fmla="*/ 1198 w 2726"/>
                  <a:gd name="T41" fmla="*/ 5 h 1600"/>
                  <a:gd name="T42" fmla="*/ 1360 w 2726"/>
                  <a:gd name="T43" fmla="*/ 0 h 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26" h="1600">
                    <a:moveTo>
                      <a:pt x="1360" y="0"/>
                    </a:moveTo>
                    <a:lnTo>
                      <a:pt x="1524" y="5"/>
                    </a:lnTo>
                    <a:lnTo>
                      <a:pt x="1687" y="19"/>
                    </a:lnTo>
                    <a:lnTo>
                      <a:pt x="1844" y="41"/>
                    </a:lnTo>
                    <a:lnTo>
                      <a:pt x="2000" y="74"/>
                    </a:lnTo>
                    <a:lnTo>
                      <a:pt x="2153" y="113"/>
                    </a:lnTo>
                    <a:lnTo>
                      <a:pt x="2301" y="161"/>
                    </a:lnTo>
                    <a:lnTo>
                      <a:pt x="2447" y="218"/>
                    </a:lnTo>
                    <a:lnTo>
                      <a:pt x="2589" y="281"/>
                    </a:lnTo>
                    <a:lnTo>
                      <a:pt x="2726" y="351"/>
                    </a:lnTo>
                    <a:lnTo>
                      <a:pt x="2000" y="1600"/>
                    </a:lnTo>
                    <a:lnTo>
                      <a:pt x="720" y="1600"/>
                    </a:lnTo>
                    <a:lnTo>
                      <a:pt x="0" y="349"/>
                    </a:lnTo>
                    <a:lnTo>
                      <a:pt x="136" y="279"/>
                    </a:lnTo>
                    <a:lnTo>
                      <a:pt x="277" y="216"/>
                    </a:lnTo>
                    <a:lnTo>
                      <a:pt x="422" y="159"/>
                    </a:lnTo>
                    <a:lnTo>
                      <a:pt x="571" y="112"/>
                    </a:lnTo>
                    <a:lnTo>
                      <a:pt x="723" y="72"/>
                    </a:lnTo>
                    <a:lnTo>
                      <a:pt x="879" y="41"/>
                    </a:lnTo>
                    <a:lnTo>
                      <a:pt x="1037" y="19"/>
                    </a:lnTo>
                    <a:lnTo>
                      <a:pt x="1198" y="5"/>
                    </a:lnTo>
                    <a:lnTo>
                      <a:pt x="1360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ACE5D2AA-7297-A04A-8C4F-2F2F41D2A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3225" y="3832225"/>
                <a:ext cx="1649413" cy="1868487"/>
              </a:xfrm>
              <a:custGeom>
                <a:avLst/>
                <a:gdLst>
                  <a:gd name="T0" fmla="*/ 0 w 2078"/>
                  <a:gd name="T1" fmla="*/ 0 h 2353"/>
                  <a:gd name="T2" fmla="*/ 1443 w 2078"/>
                  <a:gd name="T3" fmla="*/ 0 h 2353"/>
                  <a:gd name="T4" fmla="*/ 2078 w 2078"/>
                  <a:gd name="T5" fmla="*/ 1102 h 2353"/>
                  <a:gd name="T6" fmla="*/ 1350 w 2078"/>
                  <a:gd name="T7" fmla="*/ 2353 h 2353"/>
                  <a:gd name="T8" fmla="*/ 1213 w 2078"/>
                  <a:gd name="T9" fmla="*/ 2264 h 2353"/>
                  <a:gd name="T10" fmla="*/ 1082 w 2078"/>
                  <a:gd name="T11" fmla="*/ 2166 h 2353"/>
                  <a:gd name="T12" fmla="*/ 955 w 2078"/>
                  <a:gd name="T13" fmla="*/ 2062 h 2353"/>
                  <a:gd name="T14" fmla="*/ 837 w 2078"/>
                  <a:gd name="T15" fmla="*/ 1949 h 2353"/>
                  <a:gd name="T16" fmla="*/ 724 w 2078"/>
                  <a:gd name="T17" fmla="*/ 1831 h 2353"/>
                  <a:gd name="T18" fmla="*/ 618 w 2078"/>
                  <a:gd name="T19" fmla="*/ 1706 h 2353"/>
                  <a:gd name="T20" fmla="*/ 519 w 2078"/>
                  <a:gd name="T21" fmla="*/ 1576 h 2353"/>
                  <a:gd name="T22" fmla="*/ 428 w 2078"/>
                  <a:gd name="T23" fmla="*/ 1439 h 2353"/>
                  <a:gd name="T24" fmla="*/ 344 w 2078"/>
                  <a:gd name="T25" fmla="*/ 1297 h 2353"/>
                  <a:gd name="T26" fmla="*/ 269 w 2078"/>
                  <a:gd name="T27" fmla="*/ 1150 h 2353"/>
                  <a:gd name="T28" fmla="*/ 202 w 2078"/>
                  <a:gd name="T29" fmla="*/ 997 h 2353"/>
                  <a:gd name="T30" fmla="*/ 145 w 2078"/>
                  <a:gd name="T31" fmla="*/ 840 h 2353"/>
                  <a:gd name="T32" fmla="*/ 96 w 2078"/>
                  <a:gd name="T33" fmla="*/ 679 h 2353"/>
                  <a:gd name="T34" fmla="*/ 56 w 2078"/>
                  <a:gd name="T35" fmla="*/ 515 h 2353"/>
                  <a:gd name="T36" fmla="*/ 27 w 2078"/>
                  <a:gd name="T37" fmla="*/ 347 h 2353"/>
                  <a:gd name="T38" fmla="*/ 9 w 2078"/>
                  <a:gd name="T39" fmla="*/ 174 h 2353"/>
                  <a:gd name="T40" fmla="*/ 0 w 2078"/>
                  <a:gd name="T41" fmla="*/ 0 h 2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78" h="2353">
                    <a:moveTo>
                      <a:pt x="0" y="0"/>
                    </a:moveTo>
                    <a:lnTo>
                      <a:pt x="1443" y="0"/>
                    </a:lnTo>
                    <a:lnTo>
                      <a:pt x="2078" y="1102"/>
                    </a:lnTo>
                    <a:lnTo>
                      <a:pt x="1350" y="2353"/>
                    </a:lnTo>
                    <a:lnTo>
                      <a:pt x="1213" y="2264"/>
                    </a:lnTo>
                    <a:lnTo>
                      <a:pt x="1082" y="2166"/>
                    </a:lnTo>
                    <a:lnTo>
                      <a:pt x="955" y="2062"/>
                    </a:lnTo>
                    <a:lnTo>
                      <a:pt x="837" y="1949"/>
                    </a:lnTo>
                    <a:lnTo>
                      <a:pt x="724" y="1831"/>
                    </a:lnTo>
                    <a:lnTo>
                      <a:pt x="618" y="1706"/>
                    </a:lnTo>
                    <a:lnTo>
                      <a:pt x="519" y="1576"/>
                    </a:lnTo>
                    <a:lnTo>
                      <a:pt x="428" y="1439"/>
                    </a:lnTo>
                    <a:lnTo>
                      <a:pt x="344" y="1297"/>
                    </a:lnTo>
                    <a:lnTo>
                      <a:pt x="269" y="1150"/>
                    </a:lnTo>
                    <a:lnTo>
                      <a:pt x="202" y="997"/>
                    </a:lnTo>
                    <a:lnTo>
                      <a:pt x="145" y="840"/>
                    </a:lnTo>
                    <a:lnTo>
                      <a:pt x="96" y="679"/>
                    </a:lnTo>
                    <a:lnTo>
                      <a:pt x="56" y="515"/>
                    </a:lnTo>
                    <a:lnTo>
                      <a:pt x="27" y="347"/>
                    </a:lnTo>
                    <a:lnTo>
                      <a:pt x="9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1225EFB0-BCC0-8A43-8734-4490A2DC9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3225" y="1870075"/>
                <a:ext cx="1652588" cy="1873250"/>
              </a:xfrm>
              <a:custGeom>
                <a:avLst/>
                <a:gdLst>
                  <a:gd name="T0" fmla="*/ 1362 w 2083"/>
                  <a:gd name="T1" fmla="*/ 0 h 2360"/>
                  <a:gd name="T2" fmla="*/ 2083 w 2083"/>
                  <a:gd name="T3" fmla="*/ 1249 h 2360"/>
                  <a:gd name="T4" fmla="*/ 1443 w 2083"/>
                  <a:gd name="T5" fmla="*/ 2360 h 2360"/>
                  <a:gd name="T6" fmla="*/ 0 w 2083"/>
                  <a:gd name="T7" fmla="*/ 2360 h 2360"/>
                  <a:gd name="T8" fmla="*/ 9 w 2083"/>
                  <a:gd name="T9" fmla="*/ 2183 h 2360"/>
                  <a:gd name="T10" fmla="*/ 27 w 2083"/>
                  <a:gd name="T11" fmla="*/ 2011 h 2360"/>
                  <a:gd name="T12" fmla="*/ 58 w 2083"/>
                  <a:gd name="T13" fmla="*/ 1843 h 2360"/>
                  <a:gd name="T14" fmla="*/ 98 w 2083"/>
                  <a:gd name="T15" fmla="*/ 1677 h 2360"/>
                  <a:gd name="T16" fmla="*/ 145 w 2083"/>
                  <a:gd name="T17" fmla="*/ 1516 h 2360"/>
                  <a:gd name="T18" fmla="*/ 204 w 2083"/>
                  <a:gd name="T19" fmla="*/ 1358 h 2360"/>
                  <a:gd name="T20" fmla="*/ 272 w 2083"/>
                  <a:gd name="T21" fmla="*/ 1206 h 2360"/>
                  <a:gd name="T22" fmla="*/ 347 w 2083"/>
                  <a:gd name="T23" fmla="*/ 1057 h 2360"/>
                  <a:gd name="T24" fmla="*/ 431 w 2083"/>
                  <a:gd name="T25" fmla="*/ 915 h 2360"/>
                  <a:gd name="T26" fmla="*/ 524 w 2083"/>
                  <a:gd name="T27" fmla="*/ 778 h 2360"/>
                  <a:gd name="T28" fmla="*/ 623 w 2083"/>
                  <a:gd name="T29" fmla="*/ 647 h 2360"/>
                  <a:gd name="T30" fmla="*/ 729 w 2083"/>
                  <a:gd name="T31" fmla="*/ 522 h 2360"/>
                  <a:gd name="T32" fmla="*/ 844 w 2083"/>
                  <a:gd name="T33" fmla="*/ 402 h 2360"/>
                  <a:gd name="T34" fmla="*/ 964 w 2083"/>
                  <a:gd name="T35" fmla="*/ 291 h 2360"/>
                  <a:gd name="T36" fmla="*/ 1090 w 2083"/>
                  <a:gd name="T37" fmla="*/ 186 h 2360"/>
                  <a:gd name="T38" fmla="*/ 1224 w 2083"/>
                  <a:gd name="T39" fmla="*/ 89 h 2360"/>
                  <a:gd name="T40" fmla="*/ 1362 w 2083"/>
                  <a:gd name="T41" fmla="*/ 0 h 2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83" h="2360">
                    <a:moveTo>
                      <a:pt x="1362" y="0"/>
                    </a:moveTo>
                    <a:lnTo>
                      <a:pt x="2083" y="1249"/>
                    </a:lnTo>
                    <a:lnTo>
                      <a:pt x="1443" y="2360"/>
                    </a:lnTo>
                    <a:lnTo>
                      <a:pt x="0" y="2360"/>
                    </a:lnTo>
                    <a:lnTo>
                      <a:pt x="9" y="2183"/>
                    </a:lnTo>
                    <a:lnTo>
                      <a:pt x="27" y="2011"/>
                    </a:lnTo>
                    <a:lnTo>
                      <a:pt x="58" y="1843"/>
                    </a:lnTo>
                    <a:lnTo>
                      <a:pt x="98" y="1677"/>
                    </a:lnTo>
                    <a:lnTo>
                      <a:pt x="145" y="1516"/>
                    </a:lnTo>
                    <a:lnTo>
                      <a:pt x="204" y="1358"/>
                    </a:lnTo>
                    <a:lnTo>
                      <a:pt x="272" y="1206"/>
                    </a:lnTo>
                    <a:lnTo>
                      <a:pt x="347" y="1057"/>
                    </a:lnTo>
                    <a:lnTo>
                      <a:pt x="431" y="915"/>
                    </a:lnTo>
                    <a:lnTo>
                      <a:pt x="524" y="778"/>
                    </a:lnTo>
                    <a:lnTo>
                      <a:pt x="623" y="647"/>
                    </a:lnTo>
                    <a:lnTo>
                      <a:pt x="729" y="522"/>
                    </a:lnTo>
                    <a:lnTo>
                      <a:pt x="844" y="402"/>
                    </a:lnTo>
                    <a:lnTo>
                      <a:pt x="964" y="291"/>
                    </a:lnTo>
                    <a:lnTo>
                      <a:pt x="1090" y="186"/>
                    </a:lnTo>
                    <a:lnTo>
                      <a:pt x="1224" y="89"/>
                    </a:lnTo>
                    <a:lnTo>
                      <a:pt x="1362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5508B6C3-8CAC-5C4C-A044-37E5BB8EA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4163" y="4759325"/>
                <a:ext cx="2168525" cy="1270000"/>
              </a:xfrm>
              <a:custGeom>
                <a:avLst/>
                <a:gdLst>
                  <a:gd name="T0" fmla="*/ 722 w 2733"/>
                  <a:gd name="T1" fmla="*/ 0 h 1600"/>
                  <a:gd name="T2" fmla="*/ 2012 w 2733"/>
                  <a:gd name="T3" fmla="*/ 0 h 1600"/>
                  <a:gd name="T4" fmla="*/ 2733 w 2733"/>
                  <a:gd name="T5" fmla="*/ 1251 h 1600"/>
                  <a:gd name="T6" fmla="*/ 2596 w 2733"/>
                  <a:gd name="T7" fmla="*/ 1323 h 1600"/>
                  <a:gd name="T8" fmla="*/ 2455 w 2733"/>
                  <a:gd name="T9" fmla="*/ 1384 h 1600"/>
                  <a:gd name="T10" fmla="*/ 2310 w 2733"/>
                  <a:gd name="T11" fmla="*/ 1441 h 1600"/>
                  <a:gd name="T12" fmla="*/ 2163 w 2733"/>
                  <a:gd name="T13" fmla="*/ 1489 h 1600"/>
                  <a:gd name="T14" fmla="*/ 2011 w 2733"/>
                  <a:gd name="T15" fmla="*/ 1528 h 1600"/>
                  <a:gd name="T16" fmla="*/ 1855 w 2733"/>
                  <a:gd name="T17" fmla="*/ 1559 h 1600"/>
                  <a:gd name="T18" fmla="*/ 1697 w 2733"/>
                  <a:gd name="T19" fmla="*/ 1581 h 1600"/>
                  <a:gd name="T20" fmla="*/ 1536 w 2733"/>
                  <a:gd name="T21" fmla="*/ 1595 h 1600"/>
                  <a:gd name="T22" fmla="*/ 1372 w 2733"/>
                  <a:gd name="T23" fmla="*/ 1600 h 1600"/>
                  <a:gd name="T24" fmla="*/ 1208 w 2733"/>
                  <a:gd name="T25" fmla="*/ 1595 h 1600"/>
                  <a:gd name="T26" fmla="*/ 1045 w 2733"/>
                  <a:gd name="T27" fmla="*/ 1581 h 1600"/>
                  <a:gd name="T28" fmla="*/ 886 w 2733"/>
                  <a:gd name="T29" fmla="*/ 1559 h 1600"/>
                  <a:gd name="T30" fmla="*/ 729 w 2733"/>
                  <a:gd name="T31" fmla="*/ 1526 h 1600"/>
                  <a:gd name="T32" fmla="*/ 576 w 2733"/>
                  <a:gd name="T33" fmla="*/ 1485 h 1600"/>
                  <a:gd name="T34" fmla="*/ 426 w 2733"/>
                  <a:gd name="T35" fmla="*/ 1437 h 1600"/>
                  <a:gd name="T36" fmla="*/ 280 w 2733"/>
                  <a:gd name="T37" fmla="*/ 1381 h 1600"/>
                  <a:gd name="T38" fmla="*/ 138 w 2733"/>
                  <a:gd name="T39" fmla="*/ 1316 h 1600"/>
                  <a:gd name="T40" fmla="*/ 0 w 2733"/>
                  <a:gd name="T41" fmla="*/ 1244 h 1600"/>
                  <a:gd name="T42" fmla="*/ 722 w 2733"/>
                  <a:gd name="T43" fmla="*/ 0 h 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33" h="1600">
                    <a:moveTo>
                      <a:pt x="722" y="0"/>
                    </a:moveTo>
                    <a:lnTo>
                      <a:pt x="2012" y="0"/>
                    </a:lnTo>
                    <a:lnTo>
                      <a:pt x="2733" y="1251"/>
                    </a:lnTo>
                    <a:lnTo>
                      <a:pt x="2596" y="1323"/>
                    </a:lnTo>
                    <a:lnTo>
                      <a:pt x="2455" y="1384"/>
                    </a:lnTo>
                    <a:lnTo>
                      <a:pt x="2310" y="1441"/>
                    </a:lnTo>
                    <a:lnTo>
                      <a:pt x="2163" y="1489"/>
                    </a:lnTo>
                    <a:lnTo>
                      <a:pt x="2011" y="1528"/>
                    </a:lnTo>
                    <a:lnTo>
                      <a:pt x="1855" y="1559"/>
                    </a:lnTo>
                    <a:lnTo>
                      <a:pt x="1697" y="1581"/>
                    </a:lnTo>
                    <a:lnTo>
                      <a:pt x="1536" y="1595"/>
                    </a:lnTo>
                    <a:lnTo>
                      <a:pt x="1372" y="1600"/>
                    </a:lnTo>
                    <a:lnTo>
                      <a:pt x="1208" y="1595"/>
                    </a:lnTo>
                    <a:lnTo>
                      <a:pt x="1045" y="1581"/>
                    </a:lnTo>
                    <a:lnTo>
                      <a:pt x="886" y="1559"/>
                    </a:lnTo>
                    <a:lnTo>
                      <a:pt x="729" y="1526"/>
                    </a:lnTo>
                    <a:lnTo>
                      <a:pt x="576" y="1485"/>
                    </a:lnTo>
                    <a:lnTo>
                      <a:pt x="426" y="1437"/>
                    </a:lnTo>
                    <a:lnTo>
                      <a:pt x="280" y="1381"/>
                    </a:lnTo>
                    <a:lnTo>
                      <a:pt x="138" y="1316"/>
                    </a:lnTo>
                    <a:lnTo>
                      <a:pt x="0" y="1244"/>
                    </a:lnTo>
                    <a:lnTo>
                      <a:pt x="722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1EF96692-390B-A94D-95B7-6F98F8341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3832225"/>
                <a:ext cx="1654175" cy="1874837"/>
              </a:xfrm>
              <a:custGeom>
                <a:avLst/>
                <a:gdLst>
                  <a:gd name="T0" fmla="*/ 642 w 2085"/>
                  <a:gd name="T1" fmla="*/ 0 h 2361"/>
                  <a:gd name="T2" fmla="*/ 2085 w 2085"/>
                  <a:gd name="T3" fmla="*/ 0 h 2361"/>
                  <a:gd name="T4" fmla="*/ 2076 w 2085"/>
                  <a:gd name="T5" fmla="*/ 176 h 2361"/>
                  <a:gd name="T6" fmla="*/ 2058 w 2085"/>
                  <a:gd name="T7" fmla="*/ 349 h 2361"/>
                  <a:gd name="T8" fmla="*/ 2027 w 2085"/>
                  <a:gd name="T9" fmla="*/ 518 h 2361"/>
                  <a:gd name="T10" fmla="*/ 1987 w 2085"/>
                  <a:gd name="T11" fmla="*/ 682 h 2361"/>
                  <a:gd name="T12" fmla="*/ 1940 w 2085"/>
                  <a:gd name="T13" fmla="*/ 845 h 2361"/>
                  <a:gd name="T14" fmla="*/ 1881 w 2085"/>
                  <a:gd name="T15" fmla="*/ 1003 h 2361"/>
                  <a:gd name="T16" fmla="*/ 1813 w 2085"/>
                  <a:gd name="T17" fmla="*/ 1155 h 2361"/>
                  <a:gd name="T18" fmla="*/ 1738 w 2085"/>
                  <a:gd name="T19" fmla="*/ 1302 h 2361"/>
                  <a:gd name="T20" fmla="*/ 1654 w 2085"/>
                  <a:gd name="T21" fmla="*/ 1446 h 2361"/>
                  <a:gd name="T22" fmla="*/ 1561 w 2085"/>
                  <a:gd name="T23" fmla="*/ 1583 h 2361"/>
                  <a:gd name="T24" fmla="*/ 1462 w 2085"/>
                  <a:gd name="T25" fmla="*/ 1714 h 2361"/>
                  <a:gd name="T26" fmla="*/ 1354 w 2085"/>
                  <a:gd name="T27" fmla="*/ 1839 h 2361"/>
                  <a:gd name="T28" fmla="*/ 1241 w 2085"/>
                  <a:gd name="T29" fmla="*/ 1957 h 2361"/>
                  <a:gd name="T30" fmla="*/ 1120 w 2085"/>
                  <a:gd name="T31" fmla="*/ 2070 h 2361"/>
                  <a:gd name="T32" fmla="*/ 993 w 2085"/>
                  <a:gd name="T33" fmla="*/ 2175 h 2361"/>
                  <a:gd name="T34" fmla="*/ 860 w 2085"/>
                  <a:gd name="T35" fmla="*/ 2272 h 2361"/>
                  <a:gd name="T36" fmla="*/ 721 w 2085"/>
                  <a:gd name="T37" fmla="*/ 2361 h 2361"/>
                  <a:gd name="T38" fmla="*/ 0 w 2085"/>
                  <a:gd name="T39" fmla="*/ 1112 h 2361"/>
                  <a:gd name="T40" fmla="*/ 642 w 2085"/>
                  <a:gd name="T41" fmla="*/ 0 h 2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85" h="2361">
                    <a:moveTo>
                      <a:pt x="642" y="0"/>
                    </a:moveTo>
                    <a:lnTo>
                      <a:pt x="2085" y="0"/>
                    </a:lnTo>
                    <a:lnTo>
                      <a:pt x="2076" y="176"/>
                    </a:lnTo>
                    <a:lnTo>
                      <a:pt x="2058" y="349"/>
                    </a:lnTo>
                    <a:lnTo>
                      <a:pt x="2027" y="518"/>
                    </a:lnTo>
                    <a:lnTo>
                      <a:pt x="1987" y="682"/>
                    </a:lnTo>
                    <a:lnTo>
                      <a:pt x="1940" y="845"/>
                    </a:lnTo>
                    <a:lnTo>
                      <a:pt x="1881" y="1003"/>
                    </a:lnTo>
                    <a:lnTo>
                      <a:pt x="1813" y="1155"/>
                    </a:lnTo>
                    <a:lnTo>
                      <a:pt x="1738" y="1302"/>
                    </a:lnTo>
                    <a:lnTo>
                      <a:pt x="1654" y="1446"/>
                    </a:lnTo>
                    <a:lnTo>
                      <a:pt x="1561" y="1583"/>
                    </a:lnTo>
                    <a:lnTo>
                      <a:pt x="1462" y="1714"/>
                    </a:lnTo>
                    <a:lnTo>
                      <a:pt x="1354" y="1839"/>
                    </a:lnTo>
                    <a:lnTo>
                      <a:pt x="1241" y="1957"/>
                    </a:lnTo>
                    <a:lnTo>
                      <a:pt x="1120" y="2070"/>
                    </a:lnTo>
                    <a:lnTo>
                      <a:pt x="993" y="2175"/>
                    </a:lnTo>
                    <a:lnTo>
                      <a:pt x="860" y="2272"/>
                    </a:lnTo>
                    <a:lnTo>
                      <a:pt x="721" y="2361"/>
                    </a:lnTo>
                    <a:lnTo>
                      <a:pt x="0" y="111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B36DAED-0C7C-7F4B-B33C-1911CBB4C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2424" y="1136312"/>
              <a:ext cx="850783" cy="850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11B574-B6FB-8843-810C-1285ABAB7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3293" y="2146747"/>
              <a:ext cx="938253" cy="9382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BED3F2-0C5B-6347-8574-CFC41BCD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0733" y="4069223"/>
              <a:ext cx="851794" cy="8517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73C6CC-6761-514F-BB02-FBD6F0A4F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9968" y="2098676"/>
              <a:ext cx="986324" cy="9863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F61168-1B56-084F-87E3-B8F3EADC9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27360" y="4115915"/>
              <a:ext cx="836903" cy="83690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A43746-F274-D741-AE92-893AF253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92599" y="5088348"/>
              <a:ext cx="950433" cy="950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6640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109C3-00C9-7E41-B74E-336690818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Server Side Modeling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926F7-F1C2-574B-9410-D942DD133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Allows to run workflows directly on COMPS</a:t>
            </a:r>
          </a:p>
          <a:p>
            <a:pPr lvl="1"/>
            <a:endParaRPr lang="en-US" dirty="0"/>
          </a:p>
          <a:p>
            <a:r>
              <a:rPr lang="en-US" dirty="0"/>
              <a:t>Relies on Docker containers to ease environment creation and sharing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Leverage the existing infrastructure</a:t>
            </a:r>
          </a:p>
          <a:p>
            <a:pPr lvl="1"/>
            <a:r>
              <a:rPr lang="en-US" dirty="0"/>
              <a:t>COMPS UI</a:t>
            </a:r>
          </a:p>
          <a:p>
            <a:pPr lvl="1"/>
            <a:r>
              <a:rPr lang="en-US" dirty="0"/>
              <a:t>Asset collections</a:t>
            </a:r>
          </a:p>
          <a:p>
            <a:pPr lvl="1"/>
            <a:r>
              <a:rPr lang="en-US" dirty="0"/>
              <a:t>Middleware tools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AF007E-0D9D-8E4B-935F-3CDC134B3E9E}"/>
              </a:ext>
            </a:extLst>
          </p:cNvPr>
          <p:cNvGrpSpPr/>
          <p:nvPr/>
        </p:nvGrpSpPr>
        <p:grpSpPr>
          <a:xfrm>
            <a:off x="9126103" y="3889799"/>
            <a:ext cx="2879759" cy="2736380"/>
            <a:chOff x="6000197" y="877233"/>
            <a:chExt cx="5647526" cy="536634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DA7AE5-D579-364E-88D4-E6983F77F56C}"/>
                </a:ext>
              </a:extLst>
            </p:cNvPr>
            <p:cNvGrpSpPr/>
            <p:nvPr/>
          </p:nvGrpSpPr>
          <p:grpSpPr>
            <a:xfrm>
              <a:off x="6000197" y="877233"/>
              <a:ext cx="5647526" cy="5366344"/>
              <a:chOff x="4213225" y="1546226"/>
              <a:chExt cx="4481513" cy="4483099"/>
            </a:xfrm>
            <a:effectLst>
              <a:outerShdw blurRad="139700" dist="88900" dir="600000" sx="103000" sy="103000" algn="tl" rotWithShape="0">
                <a:prstClr val="black">
                  <a:alpha val="10000"/>
                </a:prstClr>
              </a:outerShdw>
            </a:effectLst>
          </p:grpSpPr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90751086-FA8B-FD4C-AD14-143C74813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1871663"/>
                <a:ext cx="1654175" cy="1871662"/>
              </a:xfrm>
              <a:custGeom>
                <a:avLst/>
                <a:gdLst>
                  <a:gd name="T0" fmla="*/ 726 w 2085"/>
                  <a:gd name="T1" fmla="*/ 0 h 2359"/>
                  <a:gd name="T2" fmla="*/ 865 w 2085"/>
                  <a:gd name="T3" fmla="*/ 89 h 2359"/>
                  <a:gd name="T4" fmla="*/ 997 w 2085"/>
                  <a:gd name="T5" fmla="*/ 187 h 2359"/>
                  <a:gd name="T6" fmla="*/ 1123 w 2085"/>
                  <a:gd name="T7" fmla="*/ 291 h 2359"/>
                  <a:gd name="T8" fmla="*/ 1245 w 2085"/>
                  <a:gd name="T9" fmla="*/ 404 h 2359"/>
                  <a:gd name="T10" fmla="*/ 1358 w 2085"/>
                  <a:gd name="T11" fmla="*/ 522 h 2359"/>
                  <a:gd name="T12" fmla="*/ 1464 w 2085"/>
                  <a:gd name="T13" fmla="*/ 647 h 2359"/>
                  <a:gd name="T14" fmla="*/ 1563 w 2085"/>
                  <a:gd name="T15" fmla="*/ 779 h 2359"/>
                  <a:gd name="T16" fmla="*/ 1655 w 2085"/>
                  <a:gd name="T17" fmla="*/ 916 h 2359"/>
                  <a:gd name="T18" fmla="*/ 1739 w 2085"/>
                  <a:gd name="T19" fmla="*/ 1058 h 2359"/>
                  <a:gd name="T20" fmla="*/ 1815 w 2085"/>
                  <a:gd name="T21" fmla="*/ 1205 h 2359"/>
                  <a:gd name="T22" fmla="*/ 1881 w 2085"/>
                  <a:gd name="T23" fmla="*/ 1357 h 2359"/>
                  <a:gd name="T24" fmla="*/ 1940 w 2085"/>
                  <a:gd name="T25" fmla="*/ 1515 h 2359"/>
                  <a:gd name="T26" fmla="*/ 1987 w 2085"/>
                  <a:gd name="T27" fmla="*/ 1676 h 2359"/>
                  <a:gd name="T28" fmla="*/ 2027 w 2085"/>
                  <a:gd name="T29" fmla="*/ 1842 h 2359"/>
                  <a:gd name="T30" fmla="*/ 2058 w 2085"/>
                  <a:gd name="T31" fmla="*/ 2011 h 2359"/>
                  <a:gd name="T32" fmla="*/ 2076 w 2085"/>
                  <a:gd name="T33" fmla="*/ 2182 h 2359"/>
                  <a:gd name="T34" fmla="*/ 2085 w 2085"/>
                  <a:gd name="T35" fmla="*/ 2359 h 2359"/>
                  <a:gd name="T36" fmla="*/ 642 w 2085"/>
                  <a:gd name="T37" fmla="*/ 2359 h 2359"/>
                  <a:gd name="T38" fmla="*/ 0 w 2085"/>
                  <a:gd name="T39" fmla="*/ 1246 h 2359"/>
                  <a:gd name="T40" fmla="*/ 726 w 2085"/>
                  <a:gd name="T41" fmla="*/ 0 h 2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85" h="2359">
                    <a:moveTo>
                      <a:pt x="726" y="0"/>
                    </a:moveTo>
                    <a:lnTo>
                      <a:pt x="865" y="89"/>
                    </a:lnTo>
                    <a:lnTo>
                      <a:pt x="997" y="187"/>
                    </a:lnTo>
                    <a:lnTo>
                      <a:pt x="1123" y="291"/>
                    </a:lnTo>
                    <a:lnTo>
                      <a:pt x="1245" y="404"/>
                    </a:lnTo>
                    <a:lnTo>
                      <a:pt x="1358" y="522"/>
                    </a:lnTo>
                    <a:lnTo>
                      <a:pt x="1464" y="647"/>
                    </a:lnTo>
                    <a:lnTo>
                      <a:pt x="1563" y="779"/>
                    </a:lnTo>
                    <a:lnTo>
                      <a:pt x="1655" y="916"/>
                    </a:lnTo>
                    <a:lnTo>
                      <a:pt x="1739" y="1058"/>
                    </a:lnTo>
                    <a:lnTo>
                      <a:pt x="1815" y="1205"/>
                    </a:lnTo>
                    <a:lnTo>
                      <a:pt x="1881" y="1357"/>
                    </a:lnTo>
                    <a:lnTo>
                      <a:pt x="1940" y="1515"/>
                    </a:lnTo>
                    <a:lnTo>
                      <a:pt x="1987" y="1676"/>
                    </a:lnTo>
                    <a:lnTo>
                      <a:pt x="2027" y="1842"/>
                    </a:lnTo>
                    <a:lnTo>
                      <a:pt x="2058" y="2011"/>
                    </a:lnTo>
                    <a:lnTo>
                      <a:pt x="2076" y="2182"/>
                    </a:lnTo>
                    <a:lnTo>
                      <a:pt x="2085" y="2359"/>
                    </a:lnTo>
                    <a:lnTo>
                      <a:pt x="642" y="2359"/>
                    </a:lnTo>
                    <a:lnTo>
                      <a:pt x="0" y="1246"/>
                    </a:ln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9E88EB6-EF91-444B-B778-5BB23B715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3688" y="1546226"/>
                <a:ext cx="2163763" cy="1270000"/>
              </a:xfrm>
              <a:custGeom>
                <a:avLst/>
                <a:gdLst>
                  <a:gd name="T0" fmla="*/ 1360 w 2726"/>
                  <a:gd name="T1" fmla="*/ 0 h 1600"/>
                  <a:gd name="T2" fmla="*/ 1524 w 2726"/>
                  <a:gd name="T3" fmla="*/ 5 h 1600"/>
                  <a:gd name="T4" fmla="*/ 1687 w 2726"/>
                  <a:gd name="T5" fmla="*/ 19 h 1600"/>
                  <a:gd name="T6" fmla="*/ 1844 w 2726"/>
                  <a:gd name="T7" fmla="*/ 41 h 1600"/>
                  <a:gd name="T8" fmla="*/ 2000 w 2726"/>
                  <a:gd name="T9" fmla="*/ 74 h 1600"/>
                  <a:gd name="T10" fmla="*/ 2153 w 2726"/>
                  <a:gd name="T11" fmla="*/ 113 h 1600"/>
                  <a:gd name="T12" fmla="*/ 2301 w 2726"/>
                  <a:gd name="T13" fmla="*/ 161 h 1600"/>
                  <a:gd name="T14" fmla="*/ 2447 w 2726"/>
                  <a:gd name="T15" fmla="*/ 218 h 1600"/>
                  <a:gd name="T16" fmla="*/ 2589 w 2726"/>
                  <a:gd name="T17" fmla="*/ 281 h 1600"/>
                  <a:gd name="T18" fmla="*/ 2726 w 2726"/>
                  <a:gd name="T19" fmla="*/ 351 h 1600"/>
                  <a:gd name="T20" fmla="*/ 2000 w 2726"/>
                  <a:gd name="T21" fmla="*/ 1600 h 1600"/>
                  <a:gd name="T22" fmla="*/ 720 w 2726"/>
                  <a:gd name="T23" fmla="*/ 1600 h 1600"/>
                  <a:gd name="T24" fmla="*/ 0 w 2726"/>
                  <a:gd name="T25" fmla="*/ 349 h 1600"/>
                  <a:gd name="T26" fmla="*/ 136 w 2726"/>
                  <a:gd name="T27" fmla="*/ 279 h 1600"/>
                  <a:gd name="T28" fmla="*/ 277 w 2726"/>
                  <a:gd name="T29" fmla="*/ 216 h 1600"/>
                  <a:gd name="T30" fmla="*/ 422 w 2726"/>
                  <a:gd name="T31" fmla="*/ 159 h 1600"/>
                  <a:gd name="T32" fmla="*/ 571 w 2726"/>
                  <a:gd name="T33" fmla="*/ 112 h 1600"/>
                  <a:gd name="T34" fmla="*/ 723 w 2726"/>
                  <a:gd name="T35" fmla="*/ 72 h 1600"/>
                  <a:gd name="T36" fmla="*/ 879 w 2726"/>
                  <a:gd name="T37" fmla="*/ 41 h 1600"/>
                  <a:gd name="T38" fmla="*/ 1037 w 2726"/>
                  <a:gd name="T39" fmla="*/ 19 h 1600"/>
                  <a:gd name="T40" fmla="*/ 1198 w 2726"/>
                  <a:gd name="T41" fmla="*/ 5 h 1600"/>
                  <a:gd name="T42" fmla="*/ 1360 w 2726"/>
                  <a:gd name="T43" fmla="*/ 0 h 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26" h="1600">
                    <a:moveTo>
                      <a:pt x="1360" y="0"/>
                    </a:moveTo>
                    <a:lnTo>
                      <a:pt x="1524" y="5"/>
                    </a:lnTo>
                    <a:lnTo>
                      <a:pt x="1687" y="19"/>
                    </a:lnTo>
                    <a:lnTo>
                      <a:pt x="1844" y="41"/>
                    </a:lnTo>
                    <a:lnTo>
                      <a:pt x="2000" y="74"/>
                    </a:lnTo>
                    <a:lnTo>
                      <a:pt x="2153" y="113"/>
                    </a:lnTo>
                    <a:lnTo>
                      <a:pt x="2301" y="161"/>
                    </a:lnTo>
                    <a:lnTo>
                      <a:pt x="2447" y="218"/>
                    </a:lnTo>
                    <a:lnTo>
                      <a:pt x="2589" y="281"/>
                    </a:lnTo>
                    <a:lnTo>
                      <a:pt x="2726" y="351"/>
                    </a:lnTo>
                    <a:lnTo>
                      <a:pt x="2000" y="1600"/>
                    </a:lnTo>
                    <a:lnTo>
                      <a:pt x="720" y="1600"/>
                    </a:lnTo>
                    <a:lnTo>
                      <a:pt x="0" y="349"/>
                    </a:lnTo>
                    <a:lnTo>
                      <a:pt x="136" y="279"/>
                    </a:lnTo>
                    <a:lnTo>
                      <a:pt x="277" y="216"/>
                    </a:lnTo>
                    <a:lnTo>
                      <a:pt x="422" y="159"/>
                    </a:lnTo>
                    <a:lnTo>
                      <a:pt x="571" y="112"/>
                    </a:lnTo>
                    <a:lnTo>
                      <a:pt x="723" y="72"/>
                    </a:lnTo>
                    <a:lnTo>
                      <a:pt x="879" y="41"/>
                    </a:lnTo>
                    <a:lnTo>
                      <a:pt x="1037" y="19"/>
                    </a:lnTo>
                    <a:lnTo>
                      <a:pt x="1198" y="5"/>
                    </a:lnTo>
                    <a:lnTo>
                      <a:pt x="1360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ACE5D2AA-7297-A04A-8C4F-2F2F41D2A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3225" y="3832225"/>
                <a:ext cx="1649413" cy="1868487"/>
              </a:xfrm>
              <a:custGeom>
                <a:avLst/>
                <a:gdLst>
                  <a:gd name="T0" fmla="*/ 0 w 2078"/>
                  <a:gd name="T1" fmla="*/ 0 h 2353"/>
                  <a:gd name="T2" fmla="*/ 1443 w 2078"/>
                  <a:gd name="T3" fmla="*/ 0 h 2353"/>
                  <a:gd name="T4" fmla="*/ 2078 w 2078"/>
                  <a:gd name="T5" fmla="*/ 1102 h 2353"/>
                  <a:gd name="T6" fmla="*/ 1350 w 2078"/>
                  <a:gd name="T7" fmla="*/ 2353 h 2353"/>
                  <a:gd name="T8" fmla="*/ 1213 w 2078"/>
                  <a:gd name="T9" fmla="*/ 2264 h 2353"/>
                  <a:gd name="T10" fmla="*/ 1082 w 2078"/>
                  <a:gd name="T11" fmla="*/ 2166 h 2353"/>
                  <a:gd name="T12" fmla="*/ 955 w 2078"/>
                  <a:gd name="T13" fmla="*/ 2062 h 2353"/>
                  <a:gd name="T14" fmla="*/ 837 w 2078"/>
                  <a:gd name="T15" fmla="*/ 1949 h 2353"/>
                  <a:gd name="T16" fmla="*/ 724 w 2078"/>
                  <a:gd name="T17" fmla="*/ 1831 h 2353"/>
                  <a:gd name="T18" fmla="*/ 618 w 2078"/>
                  <a:gd name="T19" fmla="*/ 1706 h 2353"/>
                  <a:gd name="T20" fmla="*/ 519 w 2078"/>
                  <a:gd name="T21" fmla="*/ 1576 h 2353"/>
                  <a:gd name="T22" fmla="*/ 428 w 2078"/>
                  <a:gd name="T23" fmla="*/ 1439 h 2353"/>
                  <a:gd name="T24" fmla="*/ 344 w 2078"/>
                  <a:gd name="T25" fmla="*/ 1297 h 2353"/>
                  <a:gd name="T26" fmla="*/ 269 w 2078"/>
                  <a:gd name="T27" fmla="*/ 1150 h 2353"/>
                  <a:gd name="T28" fmla="*/ 202 w 2078"/>
                  <a:gd name="T29" fmla="*/ 997 h 2353"/>
                  <a:gd name="T30" fmla="*/ 145 w 2078"/>
                  <a:gd name="T31" fmla="*/ 840 h 2353"/>
                  <a:gd name="T32" fmla="*/ 96 w 2078"/>
                  <a:gd name="T33" fmla="*/ 679 h 2353"/>
                  <a:gd name="T34" fmla="*/ 56 w 2078"/>
                  <a:gd name="T35" fmla="*/ 515 h 2353"/>
                  <a:gd name="T36" fmla="*/ 27 w 2078"/>
                  <a:gd name="T37" fmla="*/ 347 h 2353"/>
                  <a:gd name="T38" fmla="*/ 9 w 2078"/>
                  <a:gd name="T39" fmla="*/ 174 h 2353"/>
                  <a:gd name="T40" fmla="*/ 0 w 2078"/>
                  <a:gd name="T41" fmla="*/ 0 h 2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78" h="2353">
                    <a:moveTo>
                      <a:pt x="0" y="0"/>
                    </a:moveTo>
                    <a:lnTo>
                      <a:pt x="1443" y="0"/>
                    </a:lnTo>
                    <a:lnTo>
                      <a:pt x="2078" y="1102"/>
                    </a:lnTo>
                    <a:lnTo>
                      <a:pt x="1350" y="2353"/>
                    </a:lnTo>
                    <a:lnTo>
                      <a:pt x="1213" y="2264"/>
                    </a:lnTo>
                    <a:lnTo>
                      <a:pt x="1082" y="2166"/>
                    </a:lnTo>
                    <a:lnTo>
                      <a:pt x="955" y="2062"/>
                    </a:lnTo>
                    <a:lnTo>
                      <a:pt x="837" y="1949"/>
                    </a:lnTo>
                    <a:lnTo>
                      <a:pt x="724" y="1831"/>
                    </a:lnTo>
                    <a:lnTo>
                      <a:pt x="618" y="1706"/>
                    </a:lnTo>
                    <a:lnTo>
                      <a:pt x="519" y="1576"/>
                    </a:lnTo>
                    <a:lnTo>
                      <a:pt x="428" y="1439"/>
                    </a:lnTo>
                    <a:lnTo>
                      <a:pt x="344" y="1297"/>
                    </a:lnTo>
                    <a:lnTo>
                      <a:pt x="269" y="1150"/>
                    </a:lnTo>
                    <a:lnTo>
                      <a:pt x="202" y="997"/>
                    </a:lnTo>
                    <a:lnTo>
                      <a:pt x="145" y="840"/>
                    </a:lnTo>
                    <a:lnTo>
                      <a:pt x="96" y="679"/>
                    </a:lnTo>
                    <a:lnTo>
                      <a:pt x="56" y="515"/>
                    </a:lnTo>
                    <a:lnTo>
                      <a:pt x="27" y="347"/>
                    </a:lnTo>
                    <a:lnTo>
                      <a:pt x="9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1225EFB0-BCC0-8A43-8734-4490A2DC9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3225" y="1870075"/>
                <a:ext cx="1652588" cy="1873250"/>
              </a:xfrm>
              <a:custGeom>
                <a:avLst/>
                <a:gdLst>
                  <a:gd name="T0" fmla="*/ 1362 w 2083"/>
                  <a:gd name="T1" fmla="*/ 0 h 2360"/>
                  <a:gd name="T2" fmla="*/ 2083 w 2083"/>
                  <a:gd name="T3" fmla="*/ 1249 h 2360"/>
                  <a:gd name="T4" fmla="*/ 1443 w 2083"/>
                  <a:gd name="T5" fmla="*/ 2360 h 2360"/>
                  <a:gd name="T6" fmla="*/ 0 w 2083"/>
                  <a:gd name="T7" fmla="*/ 2360 h 2360"/>
                  <a:gd name="T8" fmla="*/ 9 w 2083"/>
                  <a:gd name="T9" fmla="*/ 2183 h 2360"/>
                  <a:gd name="T10" fmla="*/ 27 w 2083"/>
                  <a:gd name="T11" fmla="*/ 2011 h 2360"/>
                  <a:gd name="T12" fmla="*/ 58 w 2083"/>
                  <a:gd name="T13" fmla="*/ 1843 h 2360"/>
                  <a:gd name="T14" fmla="*/ 98 w 2083"/>
                  <a:gd name="T15" fmla="*/ 1677 h 2360"/>
                  <a:gd name="T16" fmla="*/ 145 w 2083"/>
                  <a:gd name="T17" fmla="*/ 1516 h 2360"/>
                  <a:gd name="T18" fmla="*/ 204 w 2083"/>
                  <a:gd name="T19" fmla="*/ 1358 h 2360"/>
                  <a:gd name="T20" fmla="*/ 272 w 2083"/>
                  <a:gd name="T21" fmla="*/ 1206 h 2360"/>
                  <a:gd name="T22" fmla="*/ 347 w 2083"/>
                  <a:gd name="T23" fmla="*/ 1057 h 2360"/>
                  <a:gd name="T24" fmla="*/ 431 w 2083"/>
                  <a:gd name="T25" fmla="*/ 915 h 2360"/>
                  <a:gd name="T26" fmla="*/ 524 w 2083"/>
                  <a:gd name="T27" fmla="*/ 778 h 2360"/>
                  <a:gd name="T28" fmla="*/ 623 w 2083"/>
                  <a:gd name="T29" fmla="*/ 647 h 2360"/>
                  <a:gd name="T30" fmla="*/ 729 w 2083"/>
                  <a:gd name="T31" fmla="*/ 522 h 2360"/>
                  <a:gd name="T32" fmla="*/ 844 w 2083"/>
                  <a:gd name="T33" fmla="*/ 402 h 2360"/>
                  <a:gd name="T34" fmla="*/ 964 w 2083"/>
                  <a:gd name="T35" fmla="*/ 291 h 2360"/>
                  <a:gd name="T36" fmla="*/ 1090 w 2083"/>
                  <a:gd name="T37" fmla="*/ 186 h 2360"/>
                  <a:gd name="T38" fmla="*/ 1224 w 2083"/>
                  <a:gd name="T39" fmla="*/ 89 h 2360"/>
                  <a:gd name="T40" fmla="*/ 1362 w 2083"/>
                  <a:gd name="T41" fmla="*/ 0 h 2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83" h="2360">
                    <a:moveTo>
                      <a:pt x="1362" y="0"/>
                    </a:moveTo>
                    <a:lnTo>
                      <a:pt x="2083" y="1249"/>
                    </a:lnTo>
                    <a:lnTo>
                      <a:pt x="1443" y="2360"/>
                    </a:lnTo>
                    <a:lnTo>
                      <a:pt x="0" y="2360"/>
                    </a:lnTo>
                    <a:lnTo>
                      <a:pt x="9" y="2183"/>
                    </a:lnTo>
                    <a:lnTo>
                      <a:pt x="27" y="2011"/>
                    </a:lnTo>
                    <a:lnTo>
                      <a:pt x="58" y="1843"/>
                    </a:lnTo>
                    <a:lnTo>
                      <a:pt x="98" y="1677"/>
                    </a:lnTo>
                    <a:lnTo>
                      <a:pt x="145" y="1516"/>
                    </a:lnTo>
                    <a:lnTo>
                      <a:pt x="204" y="1358"/>
                    </a:lnTo>
                    <a:lnTo>
                      <a:pt x="272" y="1206"/>
                    </a:lnTo>
                    <a:lnTo>
                      <a:pt x="347" y="1057"/>
                    </a:lnTo>
                    <a:lnTo>
                      <a:pt x="431" y="915"/>
                    </a:lnTo>
                    <a:lnTo>
                      <a:pt x="524" y="778"/>
                    </a:lnTo>
                    <a:lnTo>
                      <a:pt x="623" y="647"/>
                    </a:lnTo>
                    <a:lnTo>
                      <a:pt x="729" y="522"/>
                    </a:lnTo>
                    <a:lnTo>
                      <a:pt x="844" y="402"/>
                    </a:lnTo>
                    <a:lnTo>
                      <a:pt x="964" y="291"/>
                    </a:lnTo>
                    <a:lnTo>
                      <a:pt x="1090" y="186"/>
                    </a:lnTo>
                    <a:lnTo>
                      <a:pt x="1224" y="89"/>
                    </a:lnTo>
                    <a:lnTo>
                      <a:pt x="1362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5508B6C3-8CAC-5C4C-A044-37E5BB8EA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4163" y="4759325"/>
                <a:ext cx="2168525" cy="1270000"/>
              </a:xfrm>
              <a:custGeom>
                <a:avLst/>
                <a:gdLst>
                  <a:gd name="T0" fmla="*/ 722 w 2733"/>
                  <a:gd name="T1" fmla="*/ 0 h 1600"/>
                  <a:gd name="T2" fmla="*/ 2012 w 2733"/>
                  <a:gd name="T3" fmla="*/ 0 h 1600"/>
                  <a:gd name="T4" fmla="*/ 2733 w 2733"/>
                  <a:gd name="T5" fmla="*/ 1251 h 1600"/>
                  <a:gd name="T6" fmla="*/ 2596 w 2733"/>
                  <a:gd name="T7" fmla="*/ 1323 h 1600"/>
                  <a:gd name="T8" fmla="*/ 2455 w 2733"/>
                  <a:gd name="T9" fmla="*/ 1384 h 1600"/>
                  <a:gd name="T10" fmla="*/ 2310 w 2733"/>
                  <a:gd name="T11" fmla="*/ 1441 h 1600"/>
                  <a:gd name="T12" fmla="*/ 2163 w 2733"/>
                  <a:gd name="T13" fmla="*/ 1489 h 1600"/>
                  <a:gd name="T14" fmla="*/ 2011 w 2733"/>
                  <a:gd name="T15" fmla="*/ 1528 h 1600"/>
                  <a:gd name="T16" fmla="*/ 1855 w 2733"/>
                  <a:gd name="T17" fmla="*/ 1559 h 1600"/>
                  <a:gd name="T18" fmla="*/ 1697 w 2733"/>
                  <a:gd name="T19" fmla="*/ 1581 h 1600"/>
                  <a:gd name="T20" fmla="*/ 1536 w 2733"/>
                  <a:gd name="T21" fmla="*/ 1595 h 1600"/>
                  <a:gd name="T22" fmla="*/ 1372 w 2733"/>
                  <a:gd name="T23" fmla="*/ 1600 h 1600"/>
                  <a:gd name="T24" fmla="*/ 1208 w 2733"/>
                  <a:gd name="T25" fmla="*/ 1595 h 1600"/>
                  <a:gd name="T26" fmla="*/ 1045 w 2733"/>
                  <a:gd name="T27" fmla="*/ 1581 h 1600"/>
                  <a:gd name="T28" fmla="*/ 886 w 2733"/>
                  <a:gd name="T29" fmla="*/ 1559 h 1600"/>
                  <a:gd name="T30" fmla="*/ 729 w 2733"/>
                  <a:gd name="T31" fmla="*/ 1526 h 1600"/>
                  <a:gd name="T32" fmla="*/ 576 w 2733"/>
                  <a:gd name="T33" fmla="*/ 1485 h 1600"/>
                  <a:gd name="T34" fmla="*/ 426 w 2733"/>
                  <a:gd name="T35" fmla="*/ 1437 h 1600"/>
                  <a:gd name="T36" fmla="*/ 280 w 2733"/>
                  <a:gd name="T37" fmla="*/ 1381 h 1600"/>
                  <a:gd name="T38" fmla="*/ 138 w 2733"/>
                  <a:gd name="T39" fmla="*/ 1316 h 1600"/>
                  <a:gd name="T40" fmla="*/ 0 w 2733"/>
                  <a:gd name="T41" fmla="*/ 1244 h 1600"/>
                  <a:gd name="T42" fmla="*/ 722 w 2733"/>
                  <a:gd name="T43" fmla="*/ 0 h 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33" h="1600">
                    <a:moveTo>
                      <a:pt x="722" y="0"/>
                    </a:moveTo>
                    <a:lnTo>
                      <a:pt x="2012" y="0"/>
                    </a:lnTo>
                    <a:lnTo>
                      <a:pt x="2733" y="1251"/>
                    </a:lnTo>
                    <a:lnTo>
                      <a:pt x="2596" y="1323"/>
                    </a:lnTo>
                    <a:lnTo>
                      <a:pt x="2455" y="1384"/>
                    </a:lnTo>
                    <a:lnTo>
                      <a:pt x="2310" y="1441"/>
                    </a:lnTo>
                    <a:lnTo>
                      <a:pt x="2163" y="1489"/>
                    </a:lnTo>
                    <a:lnTo>
                      <a:pt x="2011" y="1528"/>
                    </a:lnTo>
                    <a:lnTo>
                      <a:pt x="1855" y="1559"/>
                    </a:lnTo>
                    <a:lnTo>
                      <a:pt x="1697" y="1581"/>
                    </a:lnTo>
                    <a:lnTo>
                      <a:pt x="1536" y="1595"/>
                    </a:lnTo>
                    <a:lnTo>
                      <a:pt x="1372" y="1600"/>
                    </a:lnTo>
                    <a:lnTo>
                      <a:pt x="1208" y="1595"/>
                    </a:lnTo>
                    <a:lnTo>
                      <a:pt x="1045" y="1581"/>
                    </a:lnTo>
                    <a:lnTo>
                      <a:pt x="886" y="1559"/>
                    </a:lnTo>
                    <a:lnTo>
                      <a:pt x="729" y="1526"/>
                    </a:lnTo>
                    <a:lnTo>
                      <a:pt x="576" y="1485"/>
                    </a:lnTo>
                    <a:lnTo>
                      <a:pt x="426" y="1437"/>
                    </a:lnTo>
                    <a:lnTo>
                      <a:pt x="280" y="1381"/>
                    </a:lnTo>
                    <a:lnTo>
                      <a:pt x="138" y="1316"/>
                    </a:lnTo>
                    <a:lnTo>
                      <a:pt x="0" y="1244"/>
                    </a:lnTo>
                    <a:lnTo>
                      <a:pt x="722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1EF96692-390B-A94D-95B7-6F98F8341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3832225"/>
                <a:ext cx="1654175" cy="1874837"/>
              </a:xfrm>
              <a:custGeom>
                <a:avLst/>
                <a:gdLst>
                  <a:gd name="T0" fmla="*/ 642 w 2085"/>
                  <a:gd name="T1" fmla="*/ 0 h 2361"/>
                  <a:gd name="T2" fmla="*/ 2085 w 2085"/>
                  <a:gd name="T3" fmla="*/ 0 h 2361"/>
                  <a:gd name="T4" fmla="*/ 2076 w 2085"/>
                  <a:gd name="T5" fmla="*/ 176 h 2361"/>
                  <a:gd name="T6" fmla="*/ 2058 w 2085"/>
                  <a:gd name="T7" fmla="*/ 349 h 2361"/>
                  <a:gd name="T8" fmla="*/ 2027 w 2085"/>
                  <a:gd name="T9" fmla="*/ 518 h 2361"/>
                  <a:gd name="T10" fmla="*/ 1987 w 2085"/>
                  <a:gd name="T11" fmla="*/ 682 h 2361"/>
                  <a:gd name="T12" fmla="*/ 1940 w 2085"/>
                  <a:gd name="T13" fmla="*/ 845 h 2361"/>
                  <a:gd name="T14" fmla="*/ 1881 w 2085"/>
                  <a:gd name="T15" fmla="*/ 1003 h 2361"/>
                  <a:gd name="T16" fmla="*/ 1813 w 2085"/>
                  <a:gd name="T17" fmla="*/ 1155 h 2361"/>
                  <a:gd name="T18" fmla="*/ 1738 w 2085"/>
                  <a:gd name="T19" fmla="*/ 1302 h 2361"/>
                  <a:gd name="T20" fmla="*/ 1654 w 2085"/>
                  <a:gd name="T21" fmla="*/ 1446 h 2361"/>
                  <a:gd name="T22" fmla="*/ 1561 w 2085"/>
                  <a:gd name="T23" fmla="*/ 1583 h 2361"/>
                  <a:gd name="T24" fmla="*/ 1462 w 2085"/>
                  <a:gd name="T25" fmla="*/ 1714 h 2361"/>
                  <a:gd name="T26" fmla="*/ 1354 w 2085"/>
                  <a:gd name="T27" fmla="*/ 1839 h 2361"/>
                  <a:gd name="T28" fmla="*/ 1241 w 2085"/>
                  <a:gd name="T29" fmla="*/ 1957 h 2361"/>
                  <a:gd name="T30" fmla="*/ 1120 w 2085"/>
                  <a:gd name="T31" fmla="*/ 2070 h 2361"/>
                  <a:gd name="T32" fmla="*/ 993 w 2085"/>
                  <a:gd name="T33" fmla="*/ 2175 h 2361"/>
                  <a:gd name="T34" fmla="*/ 860 w 2085"/>
                  <a:gd name="T35" fmla="*/ 2272 h 2361"/>
                  <a:gd name="T36" fmla="*/ 721 w 2085"/>
                  <a:gd name="T37" fmla="*/ 2361 h 2361"/>
                  <a:gd name="T38" fmla="*/ 0 w 2085"/>
                  <a:gd name="T39" fmla="*/ 1112 h 2361"/>
                  <a:gd name="T40" fmla="*/ 642 w 2085"/>
                  <a:gd name="T41" fmla="*/ 0 h 2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85" h="2361">
                    <a:moveTo>
                      <a:pt x="642" y="0"/>
                    </a:moveTo>
                    <a:lnTo>
                      <a:pt x="2085" y="0"/>
                    </a:lnTo>
                    <a:lnTo>
                      <a:pt x="2076" y="176"/>
                    </a:lnTo>
                    <a:lnTo>
                      <a:pt x="2058" y="349"/>
                    </a:lnTo>
                    <a:lnTo>
                      <a:pt x="2027" y="518"/>
                    </a:lnTo>
                    <a:lnTo>
                      <a:pt x="1987" y="682"/>
                    </a:lnTo>
                    <a:lnTo>
                      <a:pt x="1940" y="845"/>
                    </a:lnTo>
                    <a:lnTo>
                      <a:pt x="1881" y="1003"/>
                    </a:lnTo>
                    <a:lnTo>
                      <a:pt x="1813" y="1155"/>
                    </a:lnTo>
                    <a:lnTo>
                      <a:pt x="1738" y="1302"/>
                    </a:lnTo>
                    <a:lnTo>
                      <a:pt x="1654" y="1446"/>
                    </a:lnTo>
                    <a:lnTo>
                      <a:pt x="1561" y="1583"/>
                    </a:lnTo>
                    <a:lnTo>
                      <a:pt x="1462" y="1714"/>
                    </a:lnTo>
                    <a:lnTo>
                      <a:pt x="1354" y="1839"/>
                    </a:lnTo>
                    <a:lnTo>
                      <a:pt x="1241" y="1957"/>
                    </a:lnTo>
                    <a:lnTo>
                      <a:pt x="1120" y="2070"/>
                    </a:lnTo>
                    <a:lnTo>
                      <a:pt x="993" y="2175"/>
                    </a:lnTo>
                    <a:lnTo>
                      <a:pt x="860" y="2272"/>
                    </a:lnTo>
                    <a:lnTo>
                      <a:pt x="721" y="2361"/>
                    </a:lnTo>
                    <a:lnTo>
                      <a:pt x="0" y="111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DC4F5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B36DAED-0C7C-7F4B-B33C-1911CBB4C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2424" y="1136312"/>
              <a:ext cx="850783" cy="850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11B574-B6FB-8843-810C-1285ABAB7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3293" y="2146747"/>
              <a:ext cx="938253" cy="9382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BED3F2-0C5B-6347-8574-CFC41BCD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0733" y="4069223"/>
              <a:ext cx="851794" cy="8517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73C6CC-6761-514F-BB02-FBD6F0A4F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9968" y="2098676"/>
              <a:ext cx="986324" cy="9863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F61168-1B56-084F-87E3-B8F3EADC9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27360" y="4115915"/>
              <a:ext cx="836903" cy="83690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A43746-F274-D741-AE92-893AF253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92599" y="5088348"/>
              <a:ext cx="950433" cy="950433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EB0EEA9-7718-2A46-8C0A-350F169FC9D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258" r="18432"/>
          <a:stretch/>
        </p:blipFill>
        <p:spPr>
          <a:xfrm>
            <a:off x="9126103" y="343832"/>
            <a:ext cx="2871308" cy="22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69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109C3-00C9-7E41-B74E-336690818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Server Side Modeling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926F7-F1C2-574B-9410-D942DD133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Workflow is built locally in the user environment</a:t>
            </a:r>
          </a:p>
          <a:p>
            <a:pPr lvl="1"/>
            <a:r>
              <a:rPr lang="en-US" dirty="0"/>
              <a:t>Familiar tools</a:t>
            </a:r>
          </a:p>
          <a:p>
            <a:pPr lvl="1"/>
            <a:r>
              <a:rPr lang="en-US" dirty="0"/>
              <a:t>Same toolset present on the server</a:t>
            </a:r>
          </a:p>
          <a:p>
            <a:pPr lvl="1"/>
            <a:r>
              <a:rPr lang="en-US" dirty="0"/>
              <a:t>When ready, sent to the COMPS platform </a:t>
            </a:r>
          </a:p>
          <a:p>
            <a:r>
              <a:rPr lang="en-US" dirty="0"/>
              <a:t>Data locality</a:t>
            </a:r>
          </a:p>
          <a:p>
            <a:pPr lvl="1"/>
            <a:r>
              <a:rPr lang="en-US" dirty="0"/>
              <a:t>Cluster close to the data ⇒ faster download before processing</a:t>
            </a:r>
          </a:p>
          <a:p>
            <a:r>
              <a:rPr lang="en-US" dirty="0"/>
              <a:t>More cores available to the workflow</a:t>
            </a:r>
          </a:p>
          <a:p>
            <a:pPr lvl="1"/>
            <a:r>
              <a:rPr lang="en-US" dirty="0"/>
              <a:t>Less time taken to process and analyze data</a:t>
            </a:r>
          </a:p>
          <a:p>
            <a:r>
              <a:rPr lang="en-US" dirty="0"/>
              <a:t>Convenience</a:t>
            </a:r>
          </a:p>
          <a:p>
            <a:pPr lvl="1"/>
            <a:r>
              <a:rPr lang="en-US" dirty="0"/>
              <a:t>Integrated to the UI</a:t>
            </a:r>
          </a:p>
          <a:p>
            <a:pPr lvl="1"/>
            <a:r>
              <a:rPr lang="en-US" dirty="0"/>
              <a:t>No need of keeping laptop awake to monitor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AF007E-0D9D-8E4B-935F-3CDC134B3E9E}"/>
              </a:ext>
            </a:extLst>
          </p:cNvPr>
          <p:cNvGrpSpPr/>
          <p:nvPr/>
        </p:nvGrpSpPr>
        <p:grpSpPr>
          <a:xfrm>
            <a:off x="9126103" y="3889799"/>
            <a:ext cx="2879759" cy="2736380"/>
            <a:chOff x="6000197" y="877233"/>
            <a:chExt cx="5647526" cy="536634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DA7AE5-D579-364E-88D4-E6983F77F56C}"/>
                </a:ext>
              </a:extLst>
            </p:cNvPr>
            <p:cNvGrpSpPr/>
            <p:nvPr/>
          </p:nvGrpSpPr>
          <p:grpSpPr>
            <a:xfrm>
              <a:off x="6000197" y="877233"/>
              <a:ext cx="5647526" cy="5366344"/>
              <a:chOff x="4213225" y="1546226"/>
              <a:chExt cx="4481513" cy="4483099"/>
            </a:xfrm>
            <a:effectLst>
              <a:outerShdw blurRad="139700" dist="88900" dir="600000" sx="103000" sy="103000" algn="tl" rotWithShape="0">
                <a:prstClr val="black">
                  <a:alpha val="10000"/>
                </a:prstClr>
              </a:outerShdw>
            </a:effectLst>
          </p:grpSpPr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90751086-FA8B-FD4C-AD14-143C74813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1871663"/>
                <a:ext cx="1654175" cy="1871662"/>
              </a:xfrm>
              <a:custGeom>
                <a:avLst/>
                <a:gdLst>
                  <a:gd name="T0" fmla="*/ 726 w 2085"/>
                  <a:gd name="T1" fmla="*/ 0 h 2359"/>
                  <a:gd name="T2" fmla="*/ 865 w 2085"/>
                  <a:gd name="T3" fmla="*/ 89 h 2359"/>
                  <a:gd name="T4" fmla="*/ 997 w 2085"/>
                  <a:gd name="T5" fmla="*/ 187 h 2359"/>
                  <a:gd name="T6" fmla="*/ 1123 w 2085"/>
                  <a:gd name="T7" fmla="*/ 291 h 2359"/>
                  <a:gd name="T8" fmla="*/ 1245 w 2085"/>
                  <a:gd name="T9" fmla="*/ 404 h 2359"/>
                  <a:gd name="T10" fmla="*/ 1358 w 2085"/>
                  <a:gd name="T11" fmla="*/ 522 h 2359"/>
                  <a:gd name="T12" fmla="*/ 1464 w 2085"/>
                  <a:gd name="T13" fmla="*/ 647 h 2359"/>
                  <a:gd name="T14" fmla="*/ 1563 w 2085"/>
                  <a:gd name="T15" fmla="*/ 779 h 2359"/>
                  <a:gd name="T16" fmla="*/ 1655 w 2085"/>
                  <a:gd name="T17" fmla="*/ 916 h 2359"/>
                  <a:gd name="T18" fmla="*/ 1739 w 2085"/>
                  <a:gd name="T19" fmla="*/ 1058 h 2359"/>
                  <a:gd name="T20" fmla="*/ 1815 w 2085"/>
                  <a:gd name="T21" fmla="*/ 1205 h 2359"/>
                  <a:gd name="T22" fmla="*/ 1881 w 2085"/>
                  <a:gd name="T23" fmla="*/ 1357 h 2359"/>
                  <a:gd name="T24" fmla="*/ 1940 w 2085"/>
                  <a:gd name="T25" fmla="*/ 1515 h 2359"/>
                  <a:gd name="T26" fmla="*/ 1987 w 2085"/>
                  <a:gd name="T27" fmla="*/ 1676 h 2359"/>
                  <a:gd name="T28" fmla="*/ 2027 w 2085"/>
                  <a:gd name="T29" fmla="*/ 1842 h 2359"/>
                  <a:gd name="T30" fmla="*/ 2058 w 2085"/>
                  <a:gd name="T31" fmla="*/ 2011 h 2359"/>
                  <a:gd name="T32" fmla="*/ 2076 w 2085"/>
                  <a:gd name="T33" fmla="*/ 2182 h 2359"/>
                  <a:gd name="T34" fmla="*/ 2085 w 2085"/>
                  <a:gd name="T35" fmla="*/ 2359 h 2359"/>
                  <a:gd name="T36" fmla="*/ 642 w 2085"/>
                  <a:gd name="T37" fmla="*/ 2359 h 2359"/>
                  <a:gd name="T38" fmla="*/ 0 w 2085"/>
                  <a:gd name="T39" fmla="*/ 1246 h 2359"/>
                  <a:gd name="T40" fmla="*/ 726 w 2085"/>
                  <a:gd name="T41" fmla="*/ 0 h 2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85" h="2359">
                    <a:moveTo>
                      <a:pt x="726" y="0"/>
                    </a:moveTo>
                    <a:lnTo>
                      <a:pt x="865" y="89"/>
                    </a:lnTo>
                    <a:lnTo>
                      <a:pt x="997" y="187"/>
                    </a:lnTo>
                    <a:lnTo>
                      <a:pt x="1123" y="291"/>
                    </a:lnTo>
                    <a:lnTo>
                      <a:pt x="1245" y="404"/>
                    </a:lnTo>
                    <a:lnTo>
                      <a:pt x="1358" y="522"/>
                    </a:lnTo>
                    <a:lnTo>
                      <a:pt x="1464" y="647"/>
                    </a:lnTo>
                    <a:lnTo>
                      <a:pt x="1563" y="779"/>
                    </a:lnTo>
                    <a:lnTo>
                      <a:pt x="1655" y="916"/>
                    </a:lnTo>
                    <a:lnTo>
                      <a:pt x="1739" y="1058"/>
                    </a:lnTo>
                    <a:lnTo>
                      <a:pt x="1815" y="1205"/>
                    </a:lnTo>
                    <a:lnTo>
                      <a:pt x="1881" y="1357"/>
                    </a:lnTo>
                    <a:lnTo>
                      <a:pt x="1940" y="1515"/>
                    </a:lnTo>
                    <a:lnTo>
                      <a:pt x="1987" y="1676"/>
                    </a:lnTo>
                    <a:lnTo>
                      <a:pt x="2027" y="1842"/>
                    </a:lnTo>
                    <a:lnTo>
                      <a:pt x="2058" y="2011"/>
                    </a:lnTo>
                    <a:lnTo>
                      <a:pt x="2076" y="2182"/>
                    </a:lnTo>
                    <a:lnTo>
                      <a:pt x="2085" y="2359"/>
                    </a:lnTo>
                    <a:lnTo>
                      <a:pt x="642" y="2359"/>
                    </a:lnTo>
                    <a:lnTo>
                      <a:pt x="0" y="1246"/>
                    </a:ln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9E88EB6-EF91-444B-B778-5BB23B715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3688" y="1546226"/>
                <a:ext cx="2163763" cy="1270000"/>
              </a:xfrm>
              <a:custGeom>
                <a:avLst/>
                <a:gdLst>
                  <a:gd name="T0" fmla="*/ 1360 w 2726"/>
                  <a:gd name="T1" fmla="*/ 0 h 1600"/>
                  <a:gd name="T2" fmla="*/ 1524 w 2726"/>
                  <a:gd name="T3" fmla="*/ 5 h 1600"/>
                  <a:gd name="T4" fmla="*/ 1687 w 2726"/>
                  <a:gd name="T5" fmla="*/ 19 h 1600"/>
                  <a:gd name="T6" fmla="*/ 1844 w 2726"/>
                  <a:gd name="T7" fmla="*/ 41 h 1600"/>
                  <a:gd name="T8" fmla="*/ 2000 w 2726"/>
                  <a:gd name="T9" fmla="*/ 74 h 1600"/>
                  <a:gd name="T10" fmla="*/ 2153 w 2726"/>
                  <a:gd name="T11" fmla="*/ 113 h 1600"/>
                  <a:gd name="T12" fmla="*/ 2301 w 2726"/>
                  <a:gd name="T13" fmla="*/ 161 h 1600"/>
                  <a:gd name="T14" fmla="*/ 2447 w 2726"/>
                  <a:gd name="T15" fmla="*/ 218 h 1600"/>
                  <a:gd name="T16" fmla="*/ 2589 w 2726"/>
                  <a:gd name="T17" fmla="*/ 281 h 1600"/>
                  <a:gd name="T18" fmla="*/ 2726 w 2726"/>
                  <a:gd name="T19" fmla="*/ 351 h 1600"/>
                  <a:gd name="T20" fmla="*/ 2000 w 2726"/>
                  <a:gd name="T21" fmla="*/ 1600 h 1600"/>
                  <a:gd name="T22" fmla="*/ 720 w 2726"/>
                  <a:gd name="T23" fmla="*/ 1600 h 1600"/>
                  <a:gd name="T24" fmla="*/ 0 w 2726"/>
                  <a:gd name="T25" fmla="*/ 349 h 1600"/>
                  <a:gd name="T26" fmla="*/ 136 w 2726"/>
                  <a:gd name="T27" fmla="*/ 279 h 1600"/>
                  <a:gd name="T28" fmla="*/ 277 w 2726"/>
                  <a:gd name="T29" fmla="*/ 216 h 1600"/>
                  <a:gd name="T30" fmla="*/ 422 w 2726"/>
                  <a:gd name="T31" fmla="*/ 159 h 1600"/>
                  <a:gd name="T32" fmla="*/ 571 w 2726"/>
                  <a:gd name="T33" fmla="*/ 112 h 1600"/>
                  <a:gd name="T34" fmla="*/ 723 w 2726"/>
                  <a:gd name="T35" fmla="*/ 72 h 1600"/>
                  <a:gd name="T36" fmla="*/ 879 w 2726"/>
                  <a:gd name="T37" fmla="*/ 41 h 1600"/>
                  <a:gd name="T38" fmla="*/ 1037 w 2726"/>
                  <a:gd name="T39" fmla="*/ 19 h 1600"/>
                  <a:gd name="T40" fmla="*/ 1198 w 2726"/>
                  <a:gd name="T41" fmla="*/ 5 h 1600"/>
                  <a:gd name="T42" fmla="*/ 1360 w 2726"/>
                  <a:gd name="T43" fmla="*/ 0 h 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26" h="1600">
                    <a:moveTo>
                      <a:pt x="1360" y="0"/>
                    </a:moveTo>
                    <a:lnTo>
                      <a:pt x="1524" y="5"/>
                    </a:lnTo>
                    <a:lnTo>
                      <a:pt x="1687" y="19"/>
                    </a:lnTo>
                    <a:lnTo>
                      <a:pt x="1844" y="41"/>
                    </a:lnTo>
                    <a:lnTo>
                      <a:pt x="2000" y="74"/>
                    </a:lnTo>
                    <a:lnTo>
                      <a:pt x="2153" y="113"/>
                    </a:lnTo>
                    <a:lnTo>
                      <a:pt x="2301" y="161"/>
                    </a:lnTo>
                    <a:lnTo>
                      <a:pt x="2447" y="218"/>
                    </a:lnTo>
                    <a:lnTo>
                      <a:pt x="2589" y="281"/>
                    </a:lnTo>
                    <a:lnTo>
                      <a:pt x="2726" y="351"/>
                    </a:lnTo>
                    <a:lnTo>
                      <a:pt x="2000" y="1600"/>
                    </a:lnTo>
                    <a:lnTo>
                      <a:pt x="720" y="1600"/>
                    </a:lnTo>
                    <a:lnTo>
                      <a:pt x="0" y="349"/>
                    </a:lnTo>
                    <a:lnTo>
                      <a:pt x="136" y="279"/>
                    </a:lnTo>
                    <a:lnTo>
                      <a:pt x="277" y="216"/>
                    </a:lnTo>
                    <a:lnTo>
                      <a:pt x="422" y="159"/>
                    </a:lnTo>
                    <a:lnTo>
                      <a:pt x="571" y="112"/>
                    </a:lnTo>
                    <a:lnTo>
                      <a:pt x="723" y="72"/>
                    </a:lnTo>
                    <a:lnTo>
                      <a:pt x="879" y="41"/>
                    </a:lnTo>
                    <a:lnTo>
                      <a:pt x="1037" y="19"/>
                    </a:lnTo>
                    <a:lnTo>
                      <a:pt x="1198" y="5"/>
                    </a:lnTo>
                    <a:lnTo>
                      <a:pt x="1360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ACE5D2AA-7297-A04A-8C4F-2F2F41D2A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3225" y="3832225"/>
                <a:ext cx="1649413" cy="1868487"/>
              </a:xfrm>
              <a:custGeom>
                <a:avLst/>
                <a:gdLst>
                  <a:gd name="T0" fmla="*/ 0 w 2078"/>
                  <a:gd name="T1" fmla="*/ 0 h 2353"/>
                  <a:gd name="T2" fmla="*/ 1443 w 2078"/>
                  <a:gd name="T3" fmla="*/ 0 h 2353"/>
                  <a:gd name="T4" fmla="*/ 2078 w 2078"/>
                  <a:gd name="T5" fmla="*/ 1102 h 2353"/>
                  <a:gd name="T6" fmla="*/ 1350 w 2078"/>
                  <a:gd name="T7" fmla="*/ 2353 h 2353"/>
                  <a:gd name="T8" fmla="*/ 1213 w 2078"/>
                  <a:gd name="T9" fmla="*/ 2264 h 2353"/>
                  <a:gd name="T10" fmla="*/ 1082 w 2078"/>
                  <a:gd name="T11" fmla="*/ 2166 h 2353"/>
                  <a:gd name="T12" fmla="*/ 955 w 2078"/>
                  <a:gd name="T13" fmla="*/ 2062 h 2353"/>
                  <a:gd name="T14" fmla="*/ 837 w 2078"/>
                  <a:gd name="T15" fmla="*/ 1949 h 2353"/>
                  <a:gd name="T16" fmla="*/ 724 w 2078"/>
                  <a:gd name="T17" fmla="*/ 1831 h 2353"/>
                  <a:gd name="T18" fmla="*/ 618 w 2078"/>
                  <a:gd name="T19" fmla="*/ 1706 h 2353"/>
                  <a:gd name="T20" fmla="*/ 519 w 2078"/>
                  <a:gd name="T21" fmla="*/ 1576 h 2353"/>
                  <a:gd name="T22" fmla="*/ 428 w 2078"/>
                  <a:gd name="T23" fmla="*/ 1439 h 2353"/>
                  <a:gd name="T24" fmla="*/ 344 w 2078"/>
                  <a:gd name="T25" fmla="*/ 1297 h 2353"/>
                  <a:gd name="T26" fmla="*/ 269 w 2078"/>
                  <a:gd name="T27" fmla="*/ 1150 h 2353"/>
                  <a:gd name="T28" fmla="*/ 202 w 2078"/>
                  <a:gd name="T29" fmla="*/ 997 h 2353"/>
                  <a:gd name="T30" fmla="*/ 145 w 2078"/>
                  <a:gd name="T31" fmla="*/ 840 h 2353"/>
                  <a:gd name="T32" fmla="*/ 96 w 2078"/>
                  <a:gd name="T33" fmla="*/ 679 h 2353"/>
                  <a:gd name="T34" fmla="*/ 56 w 2078"/>
                  <a:gd name="T35" fmla="*/ 515 h 2353"/>
                  <a:gd name="T36" fmla="*/ 27 w 2078"/>
                  <a:gd name="T37" fmla="*/ 347 h 2353"/>
                  <a:gd name="T38" fmla="*/ 9 w 2078"/>
                  <a:gd name="T39" fmla="*/ 174 h 2353"/>
                  <a:gd name="T40" fmla="*/ 0 w 2078"/>
                  <a:gd name="T41" fmla="*/ 0 h 2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78" h="2353">
                    <a:moveTo>
                      <a:pt x="0" y="0"/>
                    </a:moveTo>
                    <a:lnTo>
                      <a:pt x="1443" y="0"/>
                    </a:lnTo>
                    <a:lnTo>
                      <a:pt x="2078" y="1102"/>
                    </a:lnTo>
                    <a:lnTo>
                      <a:pt x="1350" y="2353"/>
                    </a:lnTo>
                    <a:lnTo>
                      <a:pt x="1213" y="2264"/>
                    </a:lnTo>
                    <a:lnTo>
                      <a:pt x="1082" y="2166"/>
                    </a:lnTo>
                    <a:lnTo>
                      <a:pt x="955" y="2062"/>
                    </a:lnTo>
                    <a:lnTo>
                      <a:pt x="837" y="1949"/>
                    </a:lnTo>
                    <a:lnTo>
                      <a:pt x="724" y="1831"/>
                    </a:lnTo>
                    <a:lnTo>
                      <a:pt x="618" y="1706"/>
                    </a:lnTo>
                    <a:lnTo>
                      <a:pt x="519" y="1576"/>
                    </a:lnTo>
                    <a:lnTo>
                      <a:pt x="428" y="1439"/>
                    </a:lnTo>
                    <a:lnTo>
                      <a:pt x="344" y="1297"/>
                    </a:lnTo>
                    <a:lnTo>
                      <a:pt x="269" y="1150"/>
                    </a:lnTo>
                    <a:lnTo>
                      <a:pt x="202" y="997"/>
                    </a:lnTo>
                    <a:lnTo>
                      <a:pt x="145" y="840"/>
                    </a:lnTo>
                    <a:lnTo>
                      <a:pt x="96" y="679"/>
                    </a:lnTo>
                    <a:lnTo>
                      <a:pt x="56" y="515"/>
                    </a:lnTo>
                    <a:lnTo>
                      <a:pt x="27" y="347"/>
                    </a:lnTo>
                    <a:lnTo>
                      <a:pt x="9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1225EFB0-BCC0-8A43-8734-4490A2DC9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3225" y="1870075"/>
                <a:ext cx="1652588" cy="1873250"/>
              </a:xfrm>
              <a:custGeom>
                <a:avLst/>
                <a:gdLst>
                  <a:gd name="T0" fmla="*/ 1362 w 2083"/>
                  <a:gd name="T1" fmla="*/ 0 h 2360"/>
                  <a:gd name="T2" fmla="*/ 2083 w 2083"/>
                  <a:gd name="T3" fmla="*/ 1249 h 2360"/>
                  <a:gd name="T4" fmla="*/ 1443 w 2083"/>
                  <a:gd name="T5" fmla="*/ 2360 h 2360"/>
                  <a:gd name="T6" fmla="*/ 0 w 2083"/>
                  <a:gd name="T7" fmla="*/ 2360 h 2360"/>
                  <a:gd name="T8" fmla="*/ 9 w 2083"/>
                  <a:gd name="T9" fmla="*/ 2183 h 2360"/>
                  <a:gd name="T10" fmla="*/ 27 w 2083"/>
                  <a:gd name="T11" fmla="*/ 2011 h 2360"/>
                  <a:gd name="T12" fmla="*/ 58 w 2083"/>
                  <a:gd name="T13" fmla="*/ 1843 h 2360"/>
                  <a:gd name="T14" fmla="*/ 98 w 2083"/>
                  <a:gd name="T15" fmla="*/ 1677 h 2360"/>
                  <a:gd name="T16" fmla="*/ 145 w 2083"/>
                  <a:gd name="T17" fmla="*/ 1516 h 2360"/>
                  <a:gd name="T18" fmla="*/ 204 w 2083"/>
                  <a:gd name="T19" fmla="*/ 1358 h 2360"/>
                  <a:gd name="T20" fmla="*/ 272 w 2083"/>
                  <a:gd name="T21" fmla="*/ 1206 h 2360"/>
                  <a:gd name="T22" fmla="*/ 347 w 2083"/>
                  <a:gd name="T23" fmla="*/ 1057 h 2360"/>
                  <a:gd name="T24" fmla="*/ 431 w 2083"/>
                  <a:gd name="T25" fmla="*/ 915 h 2360"/>
                  <a:gd name="T26" fmla="*/ 524 w 2083"/>
                  <a:gd name="T27" fmla="*/ 778 h 2360"/>
                  <a:gd name="T28" fmla="*/ 623 w 2083"/>
                  <a:gd name="T29" fmla="*/ 647 h 2360"/>
                  <a:gd name="T30" fmla="*/ 729 w 2083"/>
                  <a:gd name="T31" fmla="*/ 522 h 2360"/>
                  <a:gd name="T32" fmla="*/ 844 w 2083"/>
                  <a:gd name="T33" fmla="*/ 402 h 2360"/>
                  <a:gd name="T34" fmla="*/ 964 w 2083"/>
                  <a:gd name="T35" fmla="*/ 291 h 2360"/>
                  <a:gd name="T36" fmla="*/ 1090 w 2083"/>
                  <a:gd name="T37" fmla="*/ 186 h 2360"/>
                  <a:gd name="T38" fmla="*/ 1224 w 2083"/>
                  <a:gd name="T39" fmla="*/ 89 h 2360"/>
                  <a:gd name="T40" fmla="*/ 1362 w 2083"/>
                  <a:gd name="T41" fmla="*/ 0 h 2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83" h="2360">
                    <a:moveTo>
                      <a:pt x="1362" y="0"/>
                    </a:moveTo>
                    <a:lnTo>
                      <a:pt x="2083" y="1249"/>
                    </a:lnTo>
                    <a:lnTo>
                      <a:pt x="1443" y="2360"/>
                    </a:lnTo>
                    <a:lnTo>
                      <a:pt x="0" y="2360"/>
                    </a:lnTo>
                    <a:lnTo>
                      <a:pt x="9" y="2183"/>
                    </a:lnTo>
                    <a:lnTo>
                      <a:pt x="27" y="2011"/>
                    </a:lnTo>
                    <a:lnTo>
                      <a:pt x="58" y="1843"/>
                    </a:lnTo>
                    <a:lnTo>
                      <a:pt x="98" y="1677"/>
                    </a:lnTo>
                    <a:lnTo>
                      <a:pt x="145" y="1516"/>
                    </a:lnTo>
                    <a:lnTo>
                      <a:pt x="204" y="1358"/>
                    </a:lnTo>
                    <a:lnTo>
                      <a:pt x="272" y="1206"/>
                    </a:lnTo>
                    <a:lnTo>
                      <a:pt x="347" y="1057"/>
                    </a:lnTo>
                    <a:lnTo>
                      <a:pt x="431" y="915"/>
                    </a:lnTo>
                    <a:lnTo>
                      <a:pt x="524" y="778"/>
                    </a:lnTo>
                    <a:lnTo>
                      <a:pt x="623" y="647"/>
                    </a:lnTo>
                    <a:lnTo>
                      <a:pt x="729" y="522"/>
                    </a:lnTo>
                    <a:lnTo>
                      <a:pt x="844" y="402"/>
                    </a:lnTo>
                    <a:lnTo>
                      <a:pt x="964" y="291"/>
                    </a:lnTo>
                    <a:lnTo>
                      <a:pt x="1090" y="186"/>
                    </a:lnTo>
                    <a:lnTo>
                      <a:pt x="1224" y="89"/>
                    </a:lnTo>
                    <a:lnTo>
                      <a:pt x="1362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5508B6C3-8CAC-5C4C-A044-37E5BB8EA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4163" y="4759325"/>
                <a:ext cx="2168525" cy="1270000"/>
              </a:xfrm>
              <a:custGeom>
                <a:avLst/>
                <a:gdLst>
                  <a:gd name="T0" fmla="*/ 722 w 2733"/>
                  <a:gd name="T1" fmla="*/ 0 h 1600"/>
                  <a:gd name="T2" fmla="*/ 2012 w 2733"/>
                  <a:gd name="T3" fmla="*/ 0 h 1600"/>
                  <a:gd name="T4" fmla="*/ 2733 w 2733"/>
                  <a:gd name="T5" fmla="*/ 1251 h 1600"/>
                  <a:gd name="T6" fmla="*/ 2596 w 2733"/>
                  <a:gd name="T7" fmla="*/ 1323 h 1600"/>
                  <a:gd name="T8" fmla="*/ 2455 w 2733"/>
                  <a:gd name="T9" fmla="*/ 1384 h 1600"/>
                  <a:gd name="T10" fmla="*/ 2310 w 2733"/>
                  <a:gd name="T11" fmla="*/ 1441 h 1600"/>
                  <a:gd name="T12" fmla="*/ 2163 w 2733"/>
                  <a:gd name="T13" fmla="*/ 1489 h 1600"/>
                  <a:gd name="T14" fmla="*/ 2011 w 2733"/>
                  <a:gd name="T15" fmla="*/ 1528 h 1600"/>
                  <a:gd name="T16" fmla="*/ 1855 w 2733"/>
                  <a:gd name="T17" fmla="*/ 1559 h 1600"/>
                  <a:gd name="T18" fmla="*/ 1697 w 2733"/>
                  <a:gd name="T19" fmla="*/ 1581 h 1600"/>
                  <a:gd name="T20" fmla="*/ 1536 w 2733"/>
                  <a:gd name="T21" fmla="*/ 1595 h 1600"/>
                  <a:gd name="T22" fmla="*/ 1372 w 2733"/>
                  <a:gd name="T23" fmla="*/ 1600 h 1600"/>
                  <a:gd name="T24" fmla="*/ 1208 w 2733"/>
                  <a:gd name="T25" fmla="*/ 1595 h 1600"/>
                  <a:gd name="T26" fmla="*/ 1045 w 2733"/>
                  <a:gd name="T27" fmla="*/ 1581 h 1600"/>
                  <a:gd name="T28" fmla="*/ 886 w 2733"/>
                  <a:gd name="T29" fmla="*/ 1559 h 1600"/>
                  <a:gd name="T30" fmla="*/ 729 w 2733"/>
                  <a:gd name="T31" fmla="*/ 1526 h 1600"/>
                  <a:gd name="T32" fmla="*/ 576 w 2733"/>
                  <a:gd name="T33" fmla="*/ 1485 h 1600"/>
                  <a:gd name="T34" fmla="*/ 426 w 2733"/>
                  <a:gd name="T35" fmla="*/ 1437 h 1600"/>
                  <a:gd name="T36" fmla="*/ 280 w 2733"/>
                  <a:gd name="T37" fmla="*/ 1381 h 1600"/>
                  <a:gd name="T38" fmla="*/ 138 w 2733"/>
                  <a:gd name="T39" fmla="*/ 1316 h 1600"/>
                  <a:gd name="T40" fmla="*/ 0 w 2733"/>
                  <a:gd name="T41" fmla="*/ 1244 h 1600"/>
                  <a:gd name="T42" fmla="*/ 722 w 2733"/>
                  <a:gd name="T43" fmla="*/ 0 h 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33" h="1600">
                    <a:moveTo>
                      <a:pt x="722" y="0"/>
                    </a:moveTo>
                    <a:lnTo>
                      <a:pt x="2012" y="0"/>
                    </a:lnTo>
                    <a:lnTo>
                      <a:pt x="2733" y="1251"/>
                    </a:lnTo>
                    <a:lnTo>
                      <a:pt x="2596" y="1323"/>
                    </a:lnTo>
                    <a:lnTo>
                      <a:pt x="2455" y="1384"/>
                    </a:lnTo>
                    <a:lnTo>
                      <a:pt x="2310" y="1441"/>
                    </a:lnTo>
                    <a:lnTo>
                      <a:pt x="2163" y="1489"/>
                    </a:lnTo>
                    <a:lnTo>
                      <a:pt x="2011" y="1528"/>
                    </a:lnTo>
                    <a:lnTo>
                      <a:pt x="1855" y="1559"/>
                    </a:lnTo>
                    <a:lnTo>
                      <a:pt x="1697" y="1581"/>
                    </a:lnTo>
                    <a:lnTo>
                      <a:pt x="1536" y="1595"/>
                    </a:lnTo>
                    <a:lnTo>
                      <a:pt x="1372" y="1600"/>
                    </a:lnTo>
                    <a:lnTo>
                      <a:pt x="1208" y="1595"/>
                    </a:lnTo>
                    <a:lnTo>
                      <a:pt x="1045" y="1581"/>
                    </a:lnTo>
                    <a:lnTo>
                      <a:pt x="886" y="1559"/>
                    </a:lnTo>
                    <a:lnTo>
                      <a:pt x="729" y="1526"/>
                    </a:lnTo>
                    <a:lnTo>
                      <a:pt x="576" y="1485"/>
                    </a:lnTo>
                    <a:lnTo>
                      <a:pt x="426" y="1437"/>
                    </a:lnTo>
                    <a:lnTo>
                      <a:pt x="280" y="1381"/>
                    </a:lnTo>
                    <a:lnTo>
                      <a:pt x="138" y="1316"/>
                    </a:lnTo>
                    <a:lnTo>
                      <a:pt x="0" y="1244"/>
                    </a:lnTo>
                    <a:lnTo>
                      <a:pt x="722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1EF96692-390B-A94D-95B7-6F98F8341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3832225"/>
                <a:ext cx="1654175" cy="1874837"/>
              </a:xfrm>
              <a:custGeom>
                <a:avLst/>
                <a:gdLst>
                  <a:gd name="T0" fmla="*/ 642 w 2085"/>
                  <a:gd name="T1" fmla="*/ 0 h 2361"/>
                  <a:gd name="T2" fmla="*/ 2085 w 2085"/>
                  <a:gd name="T3" fmla="*/ 0 h 2361"/>
                  <a:gd name="T4" fmla="*/ 2076 w 2085"/>
                  <a:gd name="T5" fmla="*/ 176 h 2361"/>
                  <a:gd name="T6" fmla="*/ 2058 w 2085"/>
                  <a:gd name="T7" fmla="*/ 349 h 2361"/>
                  <a:gd name="T8" fmla="*/ 2027 w 2085"/>
                  <a:gd name="T9" fmla="*/ 518 h 2361"/>
                  <a:gd name="T10" fmla="*/ 1987 w 2085"/>
                  <a:gd name="T11" fmla="*/ 682 h 2361"/>
                  <a:gd name="T12" fmla="*/ 1940 w 2085"/>
                  <a:gd name="T13" fmla="*/ 845 h 2361"/>
                  <a:gd name="T14" fmla="*/ 1881 w 2085"/>
                  <a:gd name="T15" fmla="*/ 1003 h 2361"/>
                  <a:gd name="T16" fmla="*/ 1813 w 2085"/>
                  <a:gd name="T17" fmla="*/ 1155 h 2361"/>
                  <a:gd name="T18" fmla="*/ 1738 w 2085"/>
                  <a:gd name="T19" fmla="*/ 1302 h 2361"/>
                  <a:gd name="T20" fmla="*/ 1654 w 2085"/>
                  <a:gd name="T21" fmla="*/ 1446 h 2361"/>
                  <a:gd name="T22" fmla="*/ 1561 w 2085"/>
                  <a:gd name="T23" fmla="*/ 1583 h 2361"/>
                  <a:gd name="T24" fmla="*/ 1462 w 2085"/>
                  <a:gd name="T25" fmla="*/ 1714 h 2361"/>
                  <a:gd name="T26" fmla="*/ 1354 w 2085"/>
                  <a:gd name="T27" fmla="*/ 1839 h 2361"/>
                  <a:gd name="T28" fmla="*/ 1241 w 2085"/>
                  <a:gd name="T29" fmla="*/ 1957 h 2361"/>
                  <a:gd name="T30" fmla="*/ 1120 w 2085"/>
                  <a:gd name="T31" fmla="*/ 2070 h 2361"/>
                  <a:gd name="T32" fmla="*/ 993 w 2085"/>
                  <a:gd name="T33" fmla="*/ 2175 h 2361"/>
                  <a:gd name="T34" fmla="*/ 860 w 2085"/>
                  <a:gd name="T35" fmla="*/ 2272 h 2361"/>
                  <a:gd name="T36" fmla="*/ 721 w 2085"/>
                  <a:gd name="T37" fmla="*/ 2361 h 2361"/>
                  <a:gd name="T38" fmla="*/ 0 w 2085"/>
                  <a:gd name="T39" fmla="*/ 1112 h 2361"/>
                  <a:gd name="T40" fmla="*/ 642 w 2085"/>
                  <a:gd name="T41" fmla="*/ 0 h 2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85" h="2361">
                    <a:moveTo>
                      <a:pt x="642" y="0"/>
                    </a:moveTo>
                    <a:lnTo>
                      <a:pt x="2085" y="0"/>
                    </a:lnTo>
                    <a:lnTo>
                      <a:pt x="2076" y="176"/>
                    </a:lnTo>
                    <a:lnTo>
                      <a:pt x="2058" y="349"/>
                    </a:lnTo>
                    <a:lnTo>
                      <a:pt x="2027" y="518"/>
                    </a:lnTo>
                    <a:lnTo>
                      <a:pt x="1987" y="682"/>
                    </a:lnTo>
                    <a:lnTo>
                      <a:pt x="1940" y="845"/>
                    </a:lnTo>
                    <a:lnTo>
                      <a:pt x="1881" y="1003"/>
                    </a:lnTo>
                    <a:lnTo>
                      <a:pt x="1813" y="1155"/>
                    </a:lnTo>
                    <a:lnTo>
                      <a:pt x="1738" y="1302"/>
                    </a:lnTo>
                    <a:lnTo>
                      <a:pt x="1654" y="1446"/>
                    </a:lnTo>
                    <a:lnTo>
                      <a:pt x="1561" y="1583"/>
                    </a:lnTo>
                    <a:lnTo>
                      <a:pt x="1462" y="1714"/>
                    </a:lnTo>
                    <a:lnTo>
                      <a:pt x="1354" y="1839"/>
                    </a:lnTo>
                    <a:lnTo>
                      <a:pt x="1241" y="1957"/>
                    </a:lnTo>
                    <a:lnTo>
                      <a:pt x="1120" y="2070"/>
                    </a:lnTo>
                    <a:lnTo>
                      <a:pt x="993" y="2175"/>
                    </a:lnTo>
                    <a:lnTo>
                      <a:pt x="860" y="2272"/>
                    </a:lnTo>
                    <a:lnTo>
                      <a:pt x="721" y="2361"/>
                    </a:lnTo>
                    <a:lnTo>
                      <a:pt x="0" y="111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DC4F5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B36DAED-0C7C-7F4B-B33C-1911CBB4C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2424" y="1136312"/>
              <a:ext cx="850783" cy="850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11B574-B6FB-8843-810C-1285ABAB7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3293" y="2146747"/>
              <a:ext cx="938253" cy="9382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BED3F2-0C5B-6347-8574-CFC41BCD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0733" y="4069223"/>
              <a:ext cx="851794" cy="8517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73C6CC-6761-514F-BB02-FBD6F0A4F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9968" y="2098676"/>
              <a:ext cx="986324" cy="9863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F61168-1B56-084F-87E3-B8F3EADC9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27360" y="4115915"/>
              <a:ext cx="836903" cy="83690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A43746-F274-D741-AE92-893AF253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92599" y="5088348"/>
              <a:ext cx="950433" cy="950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8715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EDE44-FA5F-3F46-A987-2B0EEE62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those tools?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9BE28-CFE8-7E4A-8961-99078A0D6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working with IDM research team, already can leverage the tools</a:t>
            </a:r>
          </a:p>
          <a:p>
            <a:r>
              <a:rPr lang="en-US" dirty="0"/>
              <a:t>If not, contact us to get in touch with the appropriate research group</a:t>
            </a:r>
          </a:p>
          <a:p>
            <a:pPr marL="0" indent="0" algn="ctr">
              <a:buNone/>
            </a:pPr>
            <a:endParaRPr lang="en-US" dirty="0">
              <a:hlinkClick r:id="rId2"/>
            </a:endParaRP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support@idmod.org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721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26CC85-7BD8-8F47-9B89-37CEBCE90635}"/>
              </a:ext>
            </a:extLst>
          </p:cNvPr>
          <p:cNvSpPr txBox="1"/>
          <p:nvPr/>
        </p:nvSpPr>
        <p:spPr>
          <a:xfrm>
            <a:off x="4055634" y="2468149"/>
            <a:ext cx="40807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E73A3"/>
                </a:solidFill>
              </a:rPr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6E4575-9B8D-E04C-B721-439663B5F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54701"/>
            <a:ext cx="7924800" cy="190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73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E538-0AE3-9044-B6A9-283A402CB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IDM Scientific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CBAE6-4FD1-6645-A189-32624F363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8700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To get the most accurate results, models need a lot of parameters</a:t>
            </a:r>
          </a:p>
          <a:p>
            <a:pPr lvl="1"/>
            <a:r>
              <a:rPr lang="en-US" sz="2800" dirty="0"/>
              <a:t>Population dynamics</a:t>
            </a:r>
          </a:p>
          <a:p>
            <a:pPr lvl="1"/>
            <a:r>
              <a:rPr lang="en-US" sz="2800" dirty="0"/>
              <a:t>Health system, immunity, etc.</a:t>
            </a:r>
          </a:p>
          <a:p>
            <a:pPr lvl="1"/>
            <a:r>
              <a:rPr lang="en-US" sz="2800" dirty="0"/>
              <a:t>Vector  population and dynamics </a:t>
            </a:r>
          </a:p>
          <a:p>
            <a:pPr lvl="1"/>
            <a:r>
              <a:rPr lang="en-US" sz="2800" dirty="0"/>
              <a:t>Climate</a:t>
            </a:r>
          </a:p>
          <a:p>
            <a:pPr lvl="1"/>
            <a:r>
              <a:rPr lang="en-US" sz="2800" dirty="0"/>
              <a:t>Complex intervention schedule</a:t>
            </a:r>
          </a:p>
          <a:p>
            <a:pPr lvl="1"/>
            <a:r>
              <a:rPr lang="en-US" sz="2800" dirty="0"/>
              <a:t>Migrations</a:t>
            </a:r>
          </a:p>
          <a:p>
            <a:pPr lvl="1"/>
            <a:r>
              <a:rPr lang="en-US" sz="2800" dirty="0"/>
              <a:t>Spatial simulations</a:t>
            </a:r>
          </a:p>
          <a:p>
            <a:pPr marL="457200" lvl="1" indent="0">
              <a:buNone/>
            </a:pPr>
            <a:endParaRPr lang="en-US" sz="28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2733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2C3E0"/>
            </a:gs>
            <a:gs pos="100000">
              <a:srgbClr val="224F8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760028" y="2367280"/>
            <a:ext cx="5298440" cy="4490720"/>
          </a:xfrm>
          <a:custGeom>
            <a:avLst/>
            <a:gdLst>
              <a:gd name="connsiteX0" fmla="*/ 5288280 w 5288280"/>
              <a:gd name="connsiteY0" fmla="*/ 0 h 4587240"/>
              <a:gd name="connsiteX1" fmla="*/ 1996440 w 5288280"/>
              <a:gd name="connsiteY1" fmla="*/ 4587240 h 4587240"/>
              <a:gd name="connsiteX2" fmla="*/ 0 w 5288280"/>
              <a:gd name="connsiteY2" fmla="*/ 4587240 h 4587240"/>
              <a:gd name="connsiteX3" fmla="*/ 1143000 w 5288280"/>
              <a:gd name="connsiteY3" fmla="*/ 2819400 h 4587240"/>
              <a:gd name="connsiteX4" fmla="*/ 5288280 w 5288280"/>
              <a:gd name="connsiteY4" fmla="*/ 0 h 4587240"/>
              <a:gd name="connsiteX0" fmla="*/ 5430520 w 5430520"/>
              <a:gd name="connsiteY0" fmla="*/ 0 h 4323080"/>
              <a:gd name="connsiteX1" fmla="*/ 1996440 w 5430520"/>
              <a:gd name="connsiteY1" fmla="*/ 4323080 h 4323080"/>
              <a:gd name="connsiteX2" fmla="*/ 0 w 5430520"/>
              <a:gd name="connsiteY2" fmla="*/ 4323080 h 4323080"/>
              <a:gd name="connsiteX3" fmla="*/ 1143000 w 5430520"/>
              <a:gd name="connsiteY3" fmla="*/ 2555240 h 4323080"/>
              <a:gd name="connsiteX4" fmla="*/ 5430520 w 5430520"/>
              <a:gd name="connsiteY4" fmla="*/ 0 h 4323080"/>
              <a:gd name="connsiteX0" fmla="*/ 5369560 w 5369560"/>
              <a:gd name="connsiteY0" fmla="*/ 0 h 4597400"/>
              <a:gd name="connsiteX1" fmla="*/ 1996440 w 5369560"/>
              <a:gd name="connsiteY1" fmla="*/ 4597400 h 4597400"/>
              <a:gd name="connsiteX2" fmla="*/ 0 w 5369560"/>
              <a:gd name="connsiteY2" fmla="*/ 4597400 h 4597400"/>
              <a:gd name="connsiteX3" fmla="*/ 1143000 w 5369560"/>
              <a:gd name="connsiteY3" fmla="*/ 2829560 h 4597400"/>
              <a:gd name="connsiteX4" fmla="*/ 5369560 w 5369560"/>
              <a:gd name="connsiteY4" fmla="*/ 0 h 4597400"/>
              <a:gd name="connsiteX0" fmla="*/ 5369560 w 5369560"/>
              <a:gd name="connsiteY0" fmla="*/ 76200 h 4673600"/>
              <a:gd name="connsiteX1" fmla="*/ 1996440 w 5369560"/>
              <a:gd name="connsiteY1" fmla="*/ 4673600 h 4673600"/>
              <a:gd name="connsiteX2" fmla="*/ 0 w 5369560"/>
              <a:gd name="connsiteY2" fmla="*/ 4673600 h 4673600"/>
              <a:gd name="connsiteX3" fmla="*/ 1143000 w 5369560"/>
              <a:gd name="connsiteY3" fmla="*/ 2905760 h 4673600"/>
              <a:gd name="connsiteX4" fmla="*/ 4648200 w 5369560"/>
              <a:gd name="connsiteY4" fmla="*/ 0 h 4673600"/>
              <a:gd name="connsiteX5" fmla="*/ 5369560 w 5369560"/>
              <a:gd name="connsiteY5" fmla="*/ 76200 h 4673600"/>
              <a:gd name="connsiteX0" fmla="*/ 5369560 w 5369560"/>
              <a:gd name="connsiteY0" fmla="*/ 76200 h 4673600"/>
              <a:gd name="connsiteX1" fmla="*/ 1996440 w 5369560"/>
              <a:gd name="connsiteY1" fmla="*/ 4673600 h 4673600"/>
              <a:gd name="connsiteX2" fmla="*/ 0 w 5369560"/>
              <a:gd name="connsiteY2" fmla="*/ 4673600 h 4673600"/>
              <a:gd name="connsiteX3" fmla="*/ 1143000 w 5369560"/>
              <a:gd name="connsiteY3" fmla="*/ 2905760 h 4673600"/>
              <a:gd name="connsiteX4" fmla="*/ 3479800 w 5369560"/>
              <a:gd name="connsiteY4" fmla="*/ 1849120 h 4673600"/>
              <a:gd name="connsiteX5" fmla="*/ 4648200 w 5369560"/>
              <a:gd name="connsiteY5" fmla="*/ 0 h 4673600"/>
              <a:gd name="connsiteX6" fmla="*/ 5369560 w 5369560"/>
              <a:gd name="connsiteY6" fmla="*/ 76200 h 4673600"/>
              <a:gd name="connsiteX0" fmla="*/ 5369560 w 5369560"/>
              <a:gd name="connsiteY0" fmla="*/ 76200 h 4673600"/>
              <a:gd name="connsiteX1" fmla="*/ 1996440 w 5369560"/>
              <a:gd name="connsiteY1" fmla="*/ 4673600 h 4673600"/>
              <a:gd name="connsiteX2" fmla="*/ 0 w 5369560"/>
              <a:gd name="connsiteY2" fmla="*/ 4673600 h 4673600"/>
              <a:gd name="connsiteX3" fmla="*/ 1143000 w 5369560"/>
              <a:gd name="connsiteY3" fmla="*/ 2905760 h 4673600"/>
              <a:gd name="connsiteX4" fmla="*/ 3479800 w 5369560"/>
              <a:gd name="connsiteY4" fmla="*/ 1849120 h 4673600"/>
              <a:gd name="connsiteX5" fmla="*/ 4648200 w 5369560"/>
              <a:gd name="connsiteY5" fmla="*/ 0 h 4673600"/>
              <a:gd name="connsiteX6" fmla="*/ 5369560 w 5369560"/>
              <a:gd name="connsiteY6" fmla="*/ 76200 h 4673600"/>
              <a:gd name="connsiteX0" fmla="*/ 5369560 w 5369560"/>
              <a:gd name="connsiteY0" fmla="*/ 76200 h 4673600"/>
              <a:gd name="connsiteX1" fmla="*/ 1996440 w 5369560"/>
              <a:gd name="connsiteY1" fmla="*/ 4673600 h 4673600"/>
              <a:gd name="connsiteX2" fmla="*/ 0 w 5369560"/>
              <a:gd name="connsiteY2" fmla="*/ 4673600 h 4673600"/>
              <a:gd name="connsiteX3" fmla="*/ 1143000 w 5369560"/>
              <a:gd name="connsiteY3" fmla="*/ 2905760 h 4673600"/>
              <a:gd name="connsiteX4" fmla="*/ 3479800 w 5369560"/>
              <a:gd name="connsiteY4" fmla="*/ 1849120 h 4673600"/>
              <a:gd name="connsiteX5" fmla="*/ 4648200 w 5369560"/>
              <a:gd name="connsiteY5" fmla="*/ 0 h 4673600"/>
              <a:gd name="connsiteX6" fmla="*/ 5369560 w 5369560"/>
              <a:gd name="connsiteY6" fmla="*/ 76200 h 4673600"/>
              <a:gd name="connsiteX0" fmla="*/ 5369560 w 5369560"/>
              <a:gd name="connsiteY0" fmla="*/ 76200 h 4673600"/>
              <a:gd name="connsiteX1" fmla="*/ 1996440 w 5369560"/>
              <a:gd name="connsiteY1" fmla="*/ 4673600 h 4673600"/>
              <a:gd name="connsiteX2" fmla="*/ 0 w 5369560"/>
              <a:gd name="connsiteY2" fmla="*/ 4673600 h 4673600"/>
              <a:gd name="connsiteX3" fmla="*/ 1143000 w 5369560"/>
              <a:gd name="connsiteY3" fmla="*/ 2905760 h 4673600"/>
              <a:gd name="connsiteX4" fmla="*/ 3479800 w 5369560"/>
              <a:gd name="connsiteY4" fmla="*/ 1849120 h 4673600"/>
              <a:gd name="connsiteX5" fmla="*/ 4648200 w 5369560"/>
              <a:gd name="connsiteY5" fmla="*/ 0 h 4673600"/>
              <a:gd name="connsiteX6" fmla="*/ 5369560 w 5369560"/>
              <a:gd name="connsiteY6" fmla="*/ 76200 h 4673600"/>
              <a:gd name="connsiteX0" fmla="*/ 5369560 w 5369560"/>
              <a:gd name="connsiteY0" fmla="*/ 76200 h 4673600"/>
              <a:gd name="connsiteX1" fmla="*/ 1996440 w 5369560"/>
              <a:gd name="connsiteY1" fmla="*/ 4673600 h 4673600"/>
              <a:gd name="connsiteX2" fmla="*/ 0 w 5369560"/>
              <a:gd name="connsiteY2" fmla="*/ 4673600 h 4673600"/>
              <a:gd name="connsiteX3" fmla="*/ 1143000 w 5369560"/>
              <a:gd name="connsiteY3" fmla="*/ 2905760 h 4673600"/>
              <a:gd name="connsiteX4" fmla="*/ 2545080 w 5369560"/>
              <a:gd name="connsiteY4" fmla="*/ 1910080 h 4673600"/>
              <a:gd name="connsiteX5" fmla="*/ 3479800 w 5369560"/>
              <a:gd name="connsiteY5" fmla="*/ 1849120 h 4673600"/>
              <a:gd name="connsiteX6" fmla="*/ 4648200 w 5369560"/>
              <a:gd name="connsiteY6" fmla="*/ 0 h 4673600"/>
              <a:gd name="connsiteX7" fmla="*/ 5369560 w 5369560"/>
              <a:gd name="connsiteY7" fmla="*/ 76200 h 4673600"/>
              <a:gd name="connsiteX0" fmla="*/ 5369560 w 5369560"/>
              <a:gd name="connsiteY0" fmla="*/ 76200 h 4673600"/>
              <a:gd name="connsiteX1" fmla="*/ 1996440 w 5369560"/>
              <a:gd name="connsiteY1" fmla="*/ 4673600 h 4673600"/>
              <a:gd name="connsiteX2" fmla="*/ 0 w 5369560"/>
              <a:gd name="connsiteY2" fmla="*/ 4673600 h 4673600"/>
              <a:gd name="connsiteX3" fmla="*/ 1143000 w 5369560"/>
              <a:gd name="connsiteY3" fmla="*/ 2905760 h 4673600"/>
              <a:gd name="connsiteX4" fmla="*/ 2545080 w 5369560"/>
              <a:gd name="connsiteY4" fmla="*/ 1910080 h 4673600"/>
              <a:gd name="connsiteX5" fmla="*/ 3479800 w 5369560"/>
              <a:gd name="connsiteY5" fmla="*/ 1849120 h 4673600"/>
              <a:gd name="connsiteX6" fmla="*/ 4648200 w 5369560"/>
              <a:gd name="connsiteY6" fmla="*/ 0 h 4673600"/>
              <a:gd name="connsiteX7" fmla="*/ 5369560 w 5369560"/>
              <a:gd name="connsiteY7" fmla="*/ 76200 h 4673600"/>
              <a:gd name="connsiteX0" fmla="*/ 5369560 w 5369560"/>
              <a:gd name="connsiteY0" fmla="*/ 76200 h 4673600"/>
              <a:gd name="connsiteX1" fmla="*/ 1996440 w 5369560"/>
              <a:gd name="connsiteY1" fmla="*/ 4673600 h 4673600"/>
              <a:gd name="connsiteX2" fmla="*/ 0 w 5369560"/>
              <a:gd name="connsiteY2" fmla="*/ 4673600 h 4673600"/>
              <a:gd name="connsiteX3" fmla="*/ 1143000 w 5369560"/>
              <a:gd name="connsiteY3" fmla="*/ 2905760 h 4673600"/>
              <a:gd name="connsiteX4" fmla="*/ 2545080 w 5369560"/>
              <a:gd name="connsiteY4" fmla="*/ 1910080 h 4673600"/>
              <a:gd name="connsiteX5" fmla="*/ 3479800 w 5369560"/>
              <a:gd name="connsiteY5" fmla="*/ 1849120 h 4673600"/>
              <a:gd name="connsiteX6" fmla="*/ 4648200 w 5369560"/>
              <a:gd name="connsiteY6" fmla="*/ 0 h 4673600"/>
              <a:gd name="connsiteX7" fmla="*/ 5369560 w 5369560"/>
              <a:gd name="connsiteY7" fmla="*/ 76200 h 4673600"/>
              <a:gd name="connsiteX0" fmla="*/ 5369560 w 5369560"/>
              <a:gd name="connsiteY0" fmla="*/ 76200 h 4673600"/>
              <a:gd name="connsiteX1" fmla="*/ 1996440 w 5369560"/>
              <a:gd name="connsiteY1" fmla="*/ 4673600 h 4673600"/>
              <a:gd name="connsiteX2" fmla="*/ 0 w 5369560"/>
              <a:gd name="connsiteY2" fmla="*/ 4673600 h 4673600"/>
              <a:gd name="connsiteX3" fmla="*/ 1143000 w 5369560"/>
              <a:gd name="connsiteY3" fmla="*/ 2905760 h 4673600"/>
              <a:gd name="connsiteX4" fmla="*/ 2545080 w 5369560"/>
              <a:gd name="connsiteY4" fmla="*/ 1910080 h 4673600"/>
              <a:gd name="connsiteX5" fmla="*/ 3479800 w 5369560"/>
              <a:gd name="connsiteY5" fmla="*/ 1849120 h 4673600"/>
              <a:gd name="connsiteX6" fmla="*/ 4648200 w 5369560"/>
              <a:gd name="connsiteY6" fmla="*/ 0 h 4673600"/>
              <a:gd name="connsiteX7" fmla="*/ 5369560 w 5369560"/>
              <a:gd name="connsiteY7" fmla="*/ 76200 h 4673600"/>
              <a:gd name="connsiteX0" fmla="*/ 5369560 w 5369560"/>
              <a:gd name="connsiteY0" fmla="*/ 76200 h 4673600"/>
              <a:gd name="connsiteX1" fmla="*/ 1996440 w 5369560"/>
              <a:gd name="connsiteY1" fmla="*/ 4673600 h 4673600"/>
              <a:gd name="connsiteX2" fmla="*/ 0 w 5369560"/>
              <a:gd name="connsiteY2" fmla="*/ 4673600 h 4673600"/>
              <a:gd name="connsiteX3" fmla="*/ 1143000 w 5369560"/>
              <a:gd name="connsiteY3" fmla="*/ 2905760 h 4673600"/>
              <a:gd name="connsiteX4" fmla="*/ 1986280 w 5369560"/>
              <a:gd name="connsiteY4" fmla="*/ 2814320 h 4673600"/>
              <a:gd name="connsiteX5" fmla="*/ 2545080 w 5369560"/>
              <a:gd name="connsiteY5" fmla="*/ 1910080 h 4673600"/>
              <a:gd name="connsiteX6" fmla="*/ 3479800 w 5369560"/>
              <a:gd name="connsiteY6" fmla="*/ 1849120 h 4673600"/>
              <a:gd name="connsiteX7" fmla="*/ 4648200 w 5369560"/>
              <a:gd name="connsiteY7" fmla="*/ 0 h 4673600"/>
              <a:gd name="connsiteX8" fmla="*/ 5369560 w 5369560"/>
              <a:gd name="connsiteY8" fmla="*/ 76200 h 4673600"/>
              <a:gd name="connsiteX0" fmla="*/ 5369560 w 5369560"/>
              <a:gd name="connsiteY0" fmla="*/ 76200 h 4673600"/>
              <a:gd name="connsiteX1" fmla="*/ 1996440 w 5369560"/>
              <a:gd name="connsiteY1" fmla="*/ 4673600 h 4673600"/>
              <a:gd name="connsiteX2" fmla="*/ 0 w 5369560"/>
              <a:gd name="connsiteY2" fmla="*/ 4673600 h 4673600"/>
              <a:gd name="connsiteX3" fmla="*/ 1143000 w 5369560"/>
              <a:gd name="connsiteY3" fmla="*/ 2905760 h 4673600"/>
              <a:gd name="connsiteX4" fmla="*/ 1986280 w 5369560"/>
              <a:gd name="connsiteY4" fmla="*/ 2814320 h 4673600"/>
              <a:gd name="connsiteX5" fmla="*/ 2545080 w 5369560"/>
              <a:gd name="connsiteY5" fmla="*/ 1910080 h 4673600"/>
              <a:gd name="connsiteX6" fmla="*/ 3479800 w 5369560"/>
              <a:gd name="connsiteY6" fmla="*/ 1849120 h 4673600"/>
              <a:gd name="connsiteX7" fmla="*/ 4648200 w 5369560"/>
              <a:gd name="connsiteY7" fmla="*/ 0 h 4673600"/>
              <a:gd name="connsiteX8" fmla="*/ 5369560 w 5369560"/>
              <a:gd name="connsiteY8" fmla="*/ 76200 h 4673600"/>
              <a:gd name="connsiteX0" fmla="*/ 5369560 w 5369560"/>
              <a:gd name="connsiteY0" fmla="*/ 76200 h 4673600"/>
              <a:gd name="connsiteX1" fmla="*/ 1996440 w 5369560"/>
              <a:gd name="connsiteY1" fmla="*/ 4673600 h 4673600"/>
              <a:gd name="connsiteX2" fmla="*/ 0 w 5369560"/>
              <a:gd name="connsiteY2" fmla="*/ 4673600 h 4673600"/>
              <a:gd name="connsiteX3" fmla="*/ 1143000 w 5369560"/>
              <a:gd name="connsiteY3" fmla="*/ 2905760 h 4673600"/>
              <a:gd name="connsiteX4" fmla="*/ 1986280 w 5369560"/>
              <a:gd name="connsiteY4" fmla="*/ 2814320 h 4673600"/>
              <a:gd name="connsiteX5" fmla="*/ 2545080 w 5369560"/>
              <a:gd name="connsiteY5" fmla="*/ 1910080 h 4673600"/>
              <a:gd name="connsiteX6" fmla="*/ 3479800 w 5369560"/>
              <a:gd name="connsiteY6" fmla="*/ 1849120 h 4673600"/>
              <a:gd name="connsiteX7" fmla="*/ 4648200 w 5369560"/>
              <a:gd name="connsiteY7" fmla="*/ 0 h 4673600"/>
              <a:gd name="connsiteX8" fmla="*/ 5369560 w 5369560"/>
              <a:gd name="connsiteY8" fmla="*/ 76200 h 4673600"/>
              <a:gd name="connsiteX0" fmla="*/ 5369560 w 5369560"/>
              <a:gd name="connsiteY0" fmla="*/ 76200 h 4673600"/>
              <a:gd name="connsiteX1" fmla="*/ 1996440 w 5369560"/>
              <a:gd name="connsiteY1" fmla="*/ 4673600 h 4673600"/>
              <a:gd name="connsiteX2" fmla="*/ 0 w 5369560"/>
              <a:gd name="connsiteY2" fmla="*/ 4673600 h 4673600"/>
              <a:gd name="connsiteX3" fmla="*/ 1143000 w 5369560"/>
              <a:gd name="connsiteY3" fmla="*/ 2905760 h 4673600"/>
              <a:gd name="connsiteX4" fmla="*/ 1986280 w 5369560"/>
              <a:gd name="connsiteY4" fmla="*/ 2814320 h 4673600"/>
              <a:gd name="connsiteX5" fmla="*/ 2545080 w 5369560"/>
              <a:gd name="connsiteY5" fmla="*/ 1910080 h 4673600"/>
              <a:gd name="connsiteX6" fmla="*/ 3479800 w 5369560"/>
              <a:gd name="connsiteY6" fmla="*/ 1849120 h 4673600"/>
              <a:gd name="connsiteX7" fmla="*/ 4648200 w 5369560"/>
              <a:gd name="connsiteY7" fmla="*/ 0 h 4673600"/>
              <a:gd name="connsiteX8" fmla="*/ 5369560 w 5369560"/>
              <a:gd name="connsiteY8" fmla="*/ 76200 h 4673600"/>
              <a:gd name="connsiteX0" fmla="*/ 5369560 w 5369560"/>
              <a:gd name="connsiteY0" fmla="*/ 76200 h 4673600"/>
              <a:gd name="connsiteX1" fmla="*/ 1996440 w 5369560"/>
              <a:gd name="connsiteY1" fmla="*/ 4673600 h 4673600"/>
              <a:gd name="connsiteX2" fmla="*/ 0 w 5369560"/>
              <a:gd name="connsiteY2" fmla="*/ 4673600 h 4673600"/>
              <a:gd name="connsiteX3" fmla="*/ 1143000 w 5369560"/>
              <a:gd name="connsiteY3" fmla="*/ 2905760 h 4673600"/>
              <a:gd name="connsiteX4" fmla="*/ 1986280 w 5369560"/>
              <a:gd name="connsiteY4" fmla="*/ 2814320 h 4673600"/>
              <a:gd name="connsiteX5" fmla="*/ 2545080 w 5369560"/>
              <a:gd name="connsiteY5" fmla="*/ 1910080 h 4673600"/>
              <a:gd name="connsiteX6" fmla="*/ 3479800 w 5369560"/>
              <a:gd name="connsiteY6" fmla="*/ 1849120 h 4673600"/>
              <a:gd name="connsiteX7" fmla="*/ 4648200 w 5369560"/>
              <a:gd name="connsiteY7" fmla="*/ 0 h 4673600"/>
              <a:gd name="connsiteX8" fmla="*/ 5369560 w 5369560"/>
              <a:gd name="connsiteY8" fmla="*/ 76200 h 4673600"/>
              <a:gd name="connsiteX0" fmla="*/ 5369560 w 5369560"/>
              <a:gd name="connsiteY0" fmla="*/ 76200 h 4673600"/>
              <a:gd name="connsiteX1" fmla="*/ 1996440 w 5369560"/>
              <a:gd name="connsiteY1" fmla="*/ 4673600 h 4673600"/>
              <a:gd name="connsiteX2" fmla="*/ 0 w 5369560"/>
              <a:gd name="connsiteY2" fmla="*/ 4673600 h 4673600"/>
              <a:gd name="connsiteX3" fmla="*/ 1102360 w 5369560"/>
              <a:gd name="connsiteY3" fmla="*/ 2905760 h 4673600"/>
              <a:gd name="connsiteX4" fmla="*/ 1986280 w 5369560"/>
              <a:gd name="connsiteY4" fmla="*/ 2814320 h 4673600"/>
              <a:gd name="connsiteX5" fmla="*/ 2545080 w 5369560"/>
              <a:gd name="connsiteY5" fmla="*/ 1910080 h 4673600"/>
              <a:gd name="connsiteX6" fmla="*/ 3479800 w 5369560"/>
              <a:gd name="connsiteY6" fmla="*/ 1849120 h 4673600"/>
              <a:gd name="connsiteX7" fmla="*/ 4648200 w 5369560"/>
              <a:gd name="connsiteY7" fmla="*/ 0 h 4673600"/>
              <a:gd name="connsiteX8" fmla="*/ 5369560 w 5369560"/>
              <a:gd name="connsiteY8" fmla="*/ 76200 h 4673600"/>
              <a:gd name="connsiteX0" fmla="*/ 5369560 w 5369560"/>
              <a:gd name="connsiteY0" fmla="*/ 76200 h 4673600"/>
              <a:gd name="connsiteX1" fmla="*/ 1996440 w 5369560"/>
              <a:gd name="connsiteY1" fmla="*/ 4673600 h 4673600"/>
              <a:gd name="connsiteX2" fmla="*/ 0 w 5369560"/>
              <a:gd name="connsiteY2" fmla="*/ 4673600 h 4673600"/>
              <a:gd name="connsiteX3" fmla="*/ 1102360 w 5369560"/>
              <a:gd name="connsiteY3" fmla="*/ 2905760 h 4673600"/>
              <a:gd name="connsiteX4" fmla="*/ 1986280 w 5369560"/>
              <a:gd name="connsiteY4" fmla="*/ 2814320 h 4673600"/>
              <a:gd name="connsiteX5" fmla="*/ 2545080 w 5369560"/>
              <a:gd name="connsiteY5" fmla="*/ 1910080 h 4673600"/>
              <a:gd name="connsiteX6" fmla="*/ 3479800 w 5369560"/>
              <a:gd name="connsiteY6" fmla="*/ 1849120 h 4673600"/>
              <a:gd name="connsiteX7" fmla="*/ 4648200 w 5369560"/>
              <a:gd name="connsiteY7" fmla="*/ 0 h 4673600"/>
              <a:gd name="connsiteX8" fmla="*/ 5369560 w 5369560"/>
              <a:gd name="connsiteY8" fmla="*/ 76200 h 4673600"/>
              <a:gd name="connsiteX0" fmla="*/ 5298440 w 5298440"/>
              <a:gd name="connsiteY0" fmla="*/ 76200 h 4673600"/>
              <a:gd name="connsiteX1" fmla="*/ 1996440 w 5298440"/>
              <a:gd name="connsiteY1" fmla="*/ 4673600 h 4673600"/>
              <a:gd name="connsiteX2" fmla="*/ 0 w 5298440"/>
              <a:gd name="connsiteY2" fmla="*/ 4673600 h 4673600"/>
              <a:gd name="connsiteX3" fmla="*/ 1102360 w 5298440"/>
              <a:gd name="connsiteY3" fmla="*/ 2905760 h 4673600"/>
              <a:gd name="connsiteX4" fmla="*/ 1986280 w 5298440"/>
              <a:gd name="connsiteY4" fmla="*/ 2814320 h 4673600"/>
              <a:gd name="connsiteX5" fmla="*/ 2545080 w 5298440"/>
              <a:gd name="connsiteY5" fmla="*/ 1910080 h 4673600"/>
              <a:gd name="connsiteX6" fmla="*/ 3479800 w 5298440"/>
              <a:gd name="connsiteY6" fmla="*/ 1849120 h 4673600"/>
              <a:gd name="connsiteX7" fmla="*/ 4648200 w 5298440"/>
              <a:gd name="connsiteY7" fmla="*/ 0 h 4673600"/>
              <a:gd name="connsiteX8" fmla="*/ 5298440 w 5298440"/>
              <a:gd name="connsiteY8" fmla="*/ 76200 h 4673600"/>
              <a:gd name="connsiteX0" fmla="*/ 5298440 w 5298440"/>
              <a:gd name="connsiteY0" fmla="*/ 76200 h 4673600"/>
              <a:gd name="connsiteX1" fmla="*/ 2365149 w 5298440"/>
              <a:gd name="connsiteY1" fmla="*/ 4673600 h 4673600"/>
              <a:gd name="connsiteX2" fmla="*/ 0 w 5298440"/>
              <a:gd name="connsiteY2" fmla="*/ 4673600 h 4673600"/>
              <a:gd name="connsiteX3" fmla="*/ 1102360 w 5298440"/>
              <a:gd name="connsiteY3" fmla="*/ 2905760 h 4673600"/>
              <a:gd name="connsiteX4" fmla="*/ 1986280 w 5298440"/>
              <a:gd name="connsiteY4" fmla="*/ 2814320 h 4673600"/>
              <a:gd name="connsiteX5" fmla="*/ 2545080 w 5298440"/>
              <a:gd name="connsiteY5" fmla="*/ 1910080 h 4673600"/>
              <a:gd name="connsiteX6" fmla="*/ 3479800 w 5298440"/>
              <a:gd name="connsiteY6" fmla="*/ 1849120 h 4673600"/>
              <a:gd name="connsiteX7" fmla="*/ 4648200 w 5298440"/>
              <a:gd name="connsiteY7" fmla="*/ 0 h 4673600"/>
              <a:gd name="connsiteX8" fmla="*/ 5298440 w 5298440"/>
              <a:gd name="connsiteY8" fmla="*/ 76200 h 46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98440" h="4673600">
                <a:moveTo>
                  <a:pt x="5298440" y="76200"/>
                </a:moveTo>
                <a:lnTo>
                  <a:pt x="2365149" y="4673600"/>
                </a:lnTo>
                <a:lnTo>
                  <a:pt x="0" y="4673600"/>
                </a:lnTo>
                <a:lnTo>
                  <a:pt x="1102360" y="2905760"/>
                </a:lnTo>
                <a:cubicBezTo>
                  <a:pt x="1406313" y="2834640"/>
                  <a:pt x="1772920" y="2878667"/>
                  <a:pt x="1986280" y="2814320"/>
                </a:cubicBezTo>
                <a:cubicBezTo>
                  <a:pt x="2219960" y="2506133"/>
                  <a:pt x="2370667" y="2177627"/>
                  <a:pt x="2545080" y="1910080"/>
                </a:cubicBezTo>
                <a:cubicBezTo>
                  <a:pt x="2782147" y="1896533"/>
                  <a:pt x="3178387" y="1928707"/>
                  <a:pt x="3479800" y="1849120"/>
                </a:cubicBezTo>
                <a:cubicBezTo>
                  <a:pt x="3952240" y="1202267"/>
                  <a:pt x="4394200" y="381847"/>
                  <a:pt x="4648200" y="0"/>
                </a:cubicBezTo>
                <a:lnTo>
                  <a:pt x="5298440" y="76200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reeform 11"/>
          <p:cNvSpPr>
            <a:spLocks/>
          </p:cNvSpPr>
          <p:nvPr/>
        </p:nvSpPr>
        <p:spPr bwMode="auto">
          <a:xfrm>
            <a:off x="3732698" y="2268554"/>
            <a:ext cx="4726604" cy="3003518"/>
          </a:xfrm>
          <a:custGeom>
            <a:avLst/>
            <a:gdLst>
              <a:gd name="T0" fmla="*/ 128 w 3780"/>
              <a:gd name="T1" fmla="*/ 2229 h 2402"/>
              <a:gd name="T2" fmla="*/ 759 w 3780"/>
              <a:gd name="T3" fmla="*/ 2229 h 2402"/>
              <a:gd name="T4" fmla="*/ 1219 w 3780"/>
              <a:gd name="T5" fmla="*/ 1490 h 2402"/>
              <a:gd name="T6" fmla="*/ 1968 w 3780"/>
              <a:gd name="T7" fmla="*/ 1490 h 2402"/>
              <a:gd name="T8" fmla="*/ 2894 w 3780"/>
              <a:gd name="T9" fmla="*/ 0 h 2402"/>
              <a:gd name="T10" fmla="*/ 3780 w 3780"/>
              <a:gd name="T11" fmla="*/ 0 h 2402"/>
              <a:gd name="T12" fmla="*/ 3678 w 3780"/>
              <a:gd name="T13" fmla="*/ 172 h 2402"/>
              <a:gd name="T14" fmla="*/ 2993 w 3780"/>
              <a:gd name="T15" fmla="*/ 172 h 2402"/>
              <a:gd name="T16" fmla="*/ 2067 w 3780"/>
              <a:gd name="T17" fmla="*/ 1660 h 2402"/>
              <a:gd name="T18" fmla="*/ 1316 w 3780"/>
              <a:gd name="T19" fmla="*/ 1660 h 2402"/>
              <a:gd name="T20" fmla="*/ 858 w 3780"/>
              <a:gd name="T21" fmla="*/ 2402 h 2402"/>
              <a:gd name="T22" fmla="*/ 0 w 3780"/>
              <a:gd name="T23" fmla="*/ 2402 h 2402"/>
              <a:gd name="T24" fmla="*/ 128 w 3780"/>
              <a:gd name="T25" fmla="*/ 2229 h 2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80" h="2402">
                <a:moveTo>
                  <a:pt x="128" y="2229"/>
                </a:moveTo>
                <a:lnTo>
                  <a:pt x="759" y="2229"/>
                </a:lnTo>
                <a:lnTo>
                  <a:pt x="1219" y="1490"/>
                </a:lnTo>
                <a:lnTo>
                  <a:pt x="1968" y="1490"/>
                </a:lnTo>
                <a:lnTo>
                  <a:pt x="2894" y="0"/>
                </a:lnTo>
                <a:lnTo>
                  <a:pt x="3780" y="0"/>
                </a:lnTo>
                <a:lnTo>
                  <a:pt x="3678" y="172"/>
                </a:lnTo>
                <a:lnTo>
                  <a:pt x="2993" y="172"/>
                </a:lnTo>
                <a:lnTo>
                  <a:pt x="2067" y="1660"/>
                </a:lnTo>
                <a:lnTo>
                  <a:pt x="1316" y="1660"/>
                </a:lnTo>
                <a:lnTo>
                  <a:pt x="858" y="2402"/>
                </a:lnTo>
                <a:lnTo>
                  <a:pt x="0" y="2402"/>
                </a:lnTo>
                <a:lnTo>
                  <a:pt x="128" y="22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698500" dir="5400000" algn="t" rotWithShape="0">
              <a:prstClr val="black"/>
            </a:outerShdw>
          </a:effectLst>
          <a:scene3d>
            <a:camera prst="perspectiveFront" fov="4200000">
              <a:rot lat="299954" lon="21335959" rev="60497"/>
            </a:camera>
            <a:lightRig rig="threePt" dir="t">
              <a:rot lat="0" lon="0" rev="3000000"/>
            </a:lightRig>
          </a:scene3d>
          <a:sp3d extrusionH="1079500" prstMaterial="metal"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8987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7" name="Elbow Connector 16"/>
          <p:cNvCxnSpPr>
            <a:cxnSpLocks/>
          </p:cNvCxnSpPr>
          <p:nvPr/>
        </p:nvCxnSpPr>
        <p:spPr>
          <a:xfrm rot="10800000">
            <a:off x="2871967" y="4700416"/>
            <a:ext cx="858948" cy="449415"/>
          </a:xfrm>
          <a:prstGeom prst="bentConnector3">
            <a:avLst>
              <a:gd name="adj1" fmla="val 50000"/>
            </a:avLst>
          </a:prstGeom>
          <a:ln w="50800" cap="rnd">
            <a:solidFill>
              <a:schemeClr val="bg1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A4FD2A9-9684-6140-A0AC-39DA07900AD8}"/>
              </a:ext>
            </a:extLst>
          </p:cNvPr>
          <p:cNvSpPr/>
          <p:nvPr/>
        </p:nvSpPr>
        <p:spPr>
          <a:xfrm>
            <a:off x="-34426" y="4469583"/>
            <a:ext cx="2728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Single simulation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A2A261-F658-C74E-87CD-9CF99C03D281}"/>
              </a:ext>
            </a:extLst>
          </p:cNvPr>
          <p:cNvSpPr/>
          <p:nvPr/>
        </p:nvSpPr>
        <p:spPr>
          <a:xfrm>
            <a:off x="1488804" y="3442501"/>
            <a:ext cx="2100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Stochasticity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9142BB23-48CE-624D-9BC2-FBC0348F33A5}"/>
              </a:ext>
            </a:extLst>
          </p:cNvPr>
          <p:cNvCxnSpPr>
            <a:cxnSpLocks/>
          </p:cNvCxnSpPr>
          <p:nvPr/>
        </p:nvCxnSpPr>
        <p:spPr>
          <a:xfrm rot="10800000">
            <a:off x="3763800" y="3674462"/>
            <a:ext cx="1237909" cy="435087"/>
          </a:xfrm>
          <a:prstGeom prst="bentConnector3">
            <a:avLst>
              <a:gd name="adj1" fmla="val 50000"/>
            </a:avLst>
          </a:prstGeom>
          <a:ln w="50800" cap="rnd">
            <a:solidFill>
              <a:schemeClr val="bg1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90710A1-EA89-DA45-9146-EE731F6EF94C}"/>
              </a:ext>
            </a:extLst>
          </p:cNvPr>
          <p:cNvSpPr/>
          <p:nvPr/>
        </p:nvSpPr>
        <p:spPr>
          <a:xfrm>
            <a:off x="1572" y="2259060"/>
            <a:ext cx="4785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s-UY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Exploration of parameter space</a:t>
            </a:r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CFE4AA3A-C684-EE4C-8E0C-D3CED661AE45}"/>
              </a:ext>
            </a:extLst>
          </p:cNvPr>
          <p:cNvCxnSpPr>
            <a:cxnSpLocks/>
          </p:cNvCxnSpPr>
          <p:nvPr/>
        </p:nvCxnSpPr>
        <p:spPr>
          <a:xfrm rot="10800000">
            <a:off x="4885452" y="2511943"/>
            <a:ext cx="1567900" cy="565797"/>
          </a:xfrm>
          <a:prstGeom prst="bentConnector3">
            <a:avLst>
              <a:gd name="adj1" fmla="val 50000"/>
            </a:avLst>
          </a:prstGeom>
          <a:ln w="50800" cap="rnd">
            <a:solidFill>
              <a:schemeClr val="bg1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337D758-F3F6-BC4D-8171-0F0A4079153E}"/>
              </a:ext>
            </a:extLst>
          </p:cNvPr>
          <p:cNvSpPr/>
          <p:nvPr/>
        </p:nvSpPr>
        <p:spPr>
          <a:xfrm>
            <a:off x="2958282" y="1322309"/>
            <a:ext cx="2975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Iterative processes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C2D014FB-1191-B940-A2A4-8636B94A0054}"/>
              </a:ext>
            </a:extLst>
          </p:cNvPr>
          <p:cNvCxnSpPr>
            <a:cxnSpLocks/>
          </p:cNvCxnSpPr>
          <p:nvPr/>
        </p:nvCxnSpPr>
        <p:spPr>
          <a:xfrm rot="10800000">
            <a:off x="6096000" y="1585928"/>
            <a:ext cx="798786" cy="672662"/>
          </a:xfrm>
          <a:prstGeom prst="bentConnector3">
            <a:avLst>
              <a:gd name="adj1" fmla="val 50000"/>
            </a:avLst>
          </a:prstGeom>
          <a:ln w="50800" cap="rnd">
            <a:solidFill>
              <a:schemeClr val="bg1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7094E29-238D-DD44-9EC7-0AC0C2126FA2}"/>
              </a:ext>
            </a:extLst>
          </p:cNvPr>
          <p:cNvSpPr/>
          <p:nvPr/>
        </p:nvSpPr>
        <p:spPr>
          <a:xfrm>
            <a:off x="7054122" y="5895000"/>
            <a:ext cx="3329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Complexity / Runtime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A6F1DC5E-2006-7B4A-AF5E-D2FAB1B6B418}"/>
              </a:ext>
            </a:extLst>
          </p:cNvPr>
          <p:cNvSpPr/>
          <p:nvPr/>
        </p:nvSpPr>
        <p:spPr>
          <a:xfrm rot="10800000">
            <a:off x="8560228" y="1555079"/>
            <a:ext cx="317547" cy="4263282"/>
          </a:xfrm>
          <a:prstGeom prst="downArrow">
            <a:avLst>
              <a:gd name="adj1" fmla="val 26062"/>
              <a:gd name="adj2" fmla="val 100869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schemeClr val="tx1">
                <a:lumMod val="65000"/>
                <a:lumOff val="3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A picture containing electronics, display&#10;&#10;Description automatically generated">
            <a:extLst>
              <a:ext uri="{FF2B5EF4-FFF2-40B4-BE49-F238E27FC236}">
                <a16:creationId xmlns:a16="http://schemas.microsoft.com/office/drawing/2014/main" id="{4AB4ED5B-91A0-554A-A14B-DC3E029F9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902" y="3261191"/>
            <a:ext cx="1024163" cy="1024163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344965DA-613D-B540-AEE9-C106E8912B50}"/>
              </a:ext>
            </a:extLst>
          </p:cNvPr>
          <p:cNvGrpSpPr/>
          <p:nvPr/>
        </p:nvGrpSpPr>
        <p:grpSpPr>
          <a:xfrm>
            <a:off x="9920734" y="4828221"/>
            <a:ext cx="1060498" cy="1024163"/>
            <a:chOff x="9392105" y="4985865"/>
            <a:chExt cx="934308" cy="93430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4C3F69F-981D-2E4C-84F0-6F348CDE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92105" y="4985865"/>
              <a:ext cx="934308" cy="934308"/>
            </a:xfrm>
            <a:prstGeom prst="rect">
              <a:avLst/>
            </a:prstGeom>
          </p:spPr>
        </p:pic>
        <p:pic>
          <p:nvPicPr>
            <p:cNvPr id="57" name="Picture 56" descr="A close up of a logo&#10;&#10;Description automatically generated">
              <a:extLst>
                <a:ext uri="{FF2B5EF4-FFF2-40B4-BE49-F238E27FC236}">
                  <a16:creationId xmlns:a16="http://schemas.microsoft.com/office/drawing/2014/main" id="{31372DBA-7780-9546-A00F-23CD505D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48714" y="5210969"/>
              <a:ext cx="627005" cy="456003"/>
            </a:xfrm>
            <a:prstGeom prst="rect">
              <a:avLst/>
            </a:prstGeom>
          </p:spPr>
        </p:pic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CB5296A5-53A7-A049-AB79-2FF75B8B5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3795" y="1835359"/>
            <a:ext cx="1134377" cy="85078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E9BAEB9-8EAA-3C4C-AFBC-7474A7C22D1E}"/>
              </a:ext>
            </a:extLst>
          </p:cNvPr>
          <p:cNvSpPr/>
          <p:nvPr/>
        </p:nvSpPr>
        <p:spPr>
          <a:xfrm>
            <a:off x="9460167" y="1373694"/>
            <a:ext cx="1981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HPC Cluster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850C9D-46C4-F342-A947-9E064A782DDF}"/>
              </a:ext>
            </a:extLst>
          </p:cNvPr>
          <p:cNvSpPr/>
          <p:nvPr/>
        </p:nvSpPr>
        <p:spPr>
          <a:xfrm>
            <a:off x="9472574" y="2960375"/>
            <a:ext cx="1956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Workstation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B3A61D-5E36-3549-95C6-6CA20B4C6CF9}"/>
              </a:ext>
            </a:extLst>
          </p:cNvPr>
          <p:cNvSpPr/>
          <p:nvPr/>
        </p:nvSpPr>
        <p:spPr>
          <a:xfrm>
            <a:off x="9846491" y="4562906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Laptop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1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4C93-08D1-8E46-A347-2D64916E6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Standard HPC workflow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2BA1770-5473-440B-84DF-7C06F7C3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816" y="329123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9FF36952-2CC3-4E78-A54F-322D55439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012" y="329123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552E9675-81F7-46C2-A817-484494CD2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208" y="329123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D8FFA72-FC7D-42BF-A4D7-888E9C48C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405" y="329123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FD7C78D9-31A4-4C1A-A3A9-ADACF1F12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82" y="3678452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69830595-DFA0-42A7-97B3-F7496CF3D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78" y="3678452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DE8EB1B3-B43F-43F0-9DA6-8E3624CB2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674" y="3678452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E4745302-75DF-4A1C-AF3A-16EFD039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871" y="3678452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15CAB025-C168-4F94-9D08-6BAE5AEA8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4" y="406566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C708056F-9954-4873-91E2-0F2A7D0AE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630" y="406566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30D58670-0DA0-4253-8745-5EDDC46D2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26" y="406566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CB53940D-23FE-4985-885E-F692A44F6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023" y="406566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22FD05-B7B4-402A-9C2C-5219D565D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845" y="2381765"/>
            <a:ext cx="837671" cy="909472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2651511D-B336-47BF-85C5-F6D76A3F5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82" y="4455585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5BFD740C-A8B8-42C3-8CE9-772F5AE86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78" y="4455585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0F550B1F-8CF7-44AA-B63A-06534D7D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674" y="4455585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52F9E4DA-264D-4E37-BCAC-1AEE2F62B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871" y="4455585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E1DF575B-83DE-44F1-8033-8BDCCD89A1FB}"/>
              </a:ext>
            </a:extLst>
          </p:cNvPr>
          <p:cNvSpPr/>
          <p:nvPr/>
        </p:nvSpPr>
        <p:spPr>
          <a:xfrm>
            <a:off x="4975316" y="3317857"/>
            <a:ext cx="2241367" cy="74269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Upload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3A153C-BE18-FA44-BEA4-8809071BED03}"/>
              </a:ext>
            </a:extLst>
          </p:cNvPr>
          <p:cNvGrpSpPr/>
          <p:nvPr/>
        </p:nvGrpSpPr>
        <p:grpSpPr>
          <a:xfrm>
            <a:off x="1965282" y="2663352"/>
            <a:ext cx="1776379" cy="517011"/>
            <a:chOff x="1887116" y="2733774"/>
            <a:chExt cx="1776379" cy="5170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5FB3A6-5C3D-1142-AD15-CA21CEB56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7116" y="2733774"/>
              <a:ext cx="517010" cy="51701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6F93CDC-9455-E040-B61D-0F7AA9858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6905" y="2733774"/>
              <a:ext cx="517011" cy="51701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B3A31EF-3412-B741-A6B9-06B7533F9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6694" y="2733774"/>
              <a:ext cx="517011" cy="51701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D298E59-26F4-9C41-A2DB-0F81E9A57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46484" y="2733774"/>
              <a:ext cx="517011" cy="517011"/>
            </a:xfrm>
            <a:prstGeom prst="rect">
              <a:avLst/>
            </a:prstGeom>
          </p:spPr>
        </p:pic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53AF671B-A25A-074F-81A5-FA5C63F14981}"/>
              </a:ext>
            </a:extLst>
          </p:cNvPr>
          <p:cNvSpPr/>
          <p:nvPr/>
        </p:nvSpPr>
        <p:spPr>
          <a:xfrm>
            <a:off x="10050771" y="2829572"/>
            <a:ext cx="1906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 folder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5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4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4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4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4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4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4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4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4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4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4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4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6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4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4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4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4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4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4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4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4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4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4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8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4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4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4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2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4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4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4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6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4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4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4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4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4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4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4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4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4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4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8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4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4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4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2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4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4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4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6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4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4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4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1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4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4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4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51 0.13518 " pathEditMode="relative" ptsTypes="AA">
                                      <p:cBhvr>
                                        <p:cTn id="11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"/>
                            </p:stCondLst>
                            <p:childTnLst>
                              <p:par>
                                <p:cTn id="1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51 0.13518 " pathEditMode="relative" ptsTypes="AA">
                                      <p:cBhvr>
                                        <p:cTn id="115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51 0.13518 " pathEditMode="relative" ptsTypes="AA">
                                      <p:cBhvr>
                                        <p:cTn id="11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00"/>
                            </p:stCondLst>
                            <p:childTnLst>
                              <p:par>
                                <p:cTn id="1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51 0.13518 " pathEditMode="relative" ptsTypes="AA">
                                      <p:cBhvr>
                                        <p:cTn id="12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51 0.13518 " pathEditMode="relative" ptsTypes="AA">
                                      <p:cBhvr>
                                        <p:cTn id="124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51 0.13518 " pathEditMode="relative" ptsTypes="AA">
                                      <p:cBhvr>
                                        <p:cTn id="12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00"/>
                            </p:stCondLst>
                            <p:childTnLst>
                              <p:par>
                                <p:cTn id="1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51 0.13518 " pathEditMode="relative" ptsTypes="AA">
                                      <p:cBhvr>
                                        <p:cTn id="130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00"/>
                            </p:stCondLst>
                            <p:childTnLst>
                              <p:par>
                                <p:cTn id="1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51 0.13518 " pathEditMode="relative" ptsTypes="AA">
                                      <p:cBhvr>
                                        <p:cTn id="133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00"/>
                            </p:stCondLst>
                            <p:childTnLst>
                              <p:par>
                                <p:cTn id="1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51 0.13518 " pathEditMode="relative" ptsTypes="AA">
                                      <p:cBhvr>
                                        <p:cTn id="136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400"/>
                            </p:stCondLst>
                            <p:childTnLst>
                              <p:par>
                                <p:cTn id="1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51 0.13518 " pathEditMode="relative" ptsTypes="AA">
                                      <p:cBhvr>
                                        <p:cTn id="139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51 0.13518 " pathEditMode="relative" ptsTypes="AA">
                                      <p:cBhvr>
                                        <p:cTn id="142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51 0.13518 " pathEditMode="relative" ptsTypes="AA">
                                      <p:cBhvr>
                                        <p:cTn id="145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70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51 0.13518 " pathEditMode="relative" ptsTypes="AA">
                                      <p:cBhvr>
                                        <p:cTn id="148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800"/>
                            </p:stCondLst>
                            <p:childTnLst>
                              <p:par>
                                <p:cTn id="1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51 0.13518 " pathEditMode="relative" ptsTypes="AA">
                                      <p:cBhvr>
                                        <p:cTn id="151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00"/>
                            </p:stCondLst>
                            <p:childTnLst>
                              <p:par>
                                <p:cTn id="1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51 0.13518 " pathEditMode="relative" ptsTypes="AA">
                                      <p:cBhvr>
                                        <p:cTn id="154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51 0.13518 " pathEditMode="relative" ptsTypes="AA">
                                      <p:cBhvr>
                                        <p:cTn id="157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100"/>
                            </p:stCondLst>
                            <p:childTnLst>
                              <p:par>
                                <p:cTn id="1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51 0.13518 " pathEditMode="relative" ptsTypes="AA">
                                      <p:cBhvr>
                                        <p:cTn id="160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4C93-08D1-8E46-A347-2D64916E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8" y="248667"/>
            <a:ext cx="10972801" cy="71108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Standard HPC workflow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3853859-F537-4FEC-B242-4BCFC8721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443" y="2569418"/>
            <a:ext cx="1219200" cy="12192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26168E2-FE10-4984-9B8C-4A15045C4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019" y="2454343"/>
            <a:ext cx="1346232" cy="134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3D948DC-071C-4686-A296-D891C403F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59" y="4311575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558FE1C3-9311-4D98-8BB4-D4A3BFA76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054" y="4311575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CE89BFB3-C5AC-4768-9B13-54DBF13D2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049" y="4311575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A0AA1677-B4DC-4AEF-B8D2-DF655922E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044" y="4311575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D9041FF2-B470-41F9-A06C-7AB5658B9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39" y="4311575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B2FF61B5-CAA9-421F-B081-AD3C05BA1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034" y="4311575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27767E7E-94E4-44C5-BD8C-EFC18FB7A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029" y="4311575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2D042C8C-3700-4B6E-9312-7FBE090CD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022" y="4311575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62B8DFE1-09F9-41F8-89DF-45D4D193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59" y="4936199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>
            <a:extLst>
              <a:ext uri="{FF2B5EF4-FFF2-40B4-BE49-F238E27FC236}">
                <a16:creationId xmlns:a16="http://schemas.microsoft.com/office/drawing/2014/main" id="{4236AF36-1D38-4FED-90CE-97D67455C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054" y="4936199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A41633BE-DBED-4C03-B5F9-B304CF75D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049" y="4936199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3D8ED7CF-A877-4815-98CC-80180D03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044" y="4936199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id="{9A539230-A203-4CC8-987C-690E5C0CC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39" y="4936199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729E102E-27F6-40E7-BE3E-6DDF6DF26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034" y="4936199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A54085F6-413F-4C93-9730-D5B044150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029" y="4936199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>
            <a:extLst>
              <a:ext uri="{FF2B5EF4-FFF2-40B4-BE49-F238E27FC236}">
                <a16:creationId xmlns:a16="http://schemas.microsoft.com/office/drawing/2014/main" id="{A7EFBFEC-C931-47A5-A4B5-F8C8AAAA0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022" y="4936199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7117A1FB-9B59-4C25-9343-B12B76EE6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59" y="5560823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>
            <a:extLst>
              <a:ext uri="{FF2B5EF4-FFF2-40B4-BE49-F238E27FC236}">
                <a16:creationId xmlns:a16="http://schemas.microsoft.com/office/drawing/2014/main" id="{5C981874-59C7-4F82-8C73-CACB10CD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054" y="5560823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>
            <a:extLst>
              <a:ext uri="{FF2B5EF4-FFF2-40B4-BE49-F238E27FC236}">
                <a16:creationId xmlns:a16="http://schemas.microsoft.com/office/drawing/2014/main" id="{90F0DB85-7C32-43F5-B6CF-FE87CA373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049" y="5560823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>
            <a:extLst>
              <a:ext uri="{FF2B5EF4-FFF2-40B4-BE49-F238E27FC236}">
                <a16:creationId xmlns:a16="http://schemas.microsoft.com/office/drawing/2014/main" id="{D2611AEF-8BAB-465F-97FB-2FC25E66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044" y="5560823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>
            <a:extLst>
              <a:ext uri="{FF2B5EF4-FFF2-40B4-BE49-F238E27FC236}">
                <a16:creationId xmlns:a16="http://schemas.microsoft.com/office/drawing/2014/main" id="{0C96F48C-5FAF-4CDD-87F2-B3E060C8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39" y="5560823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>
            <a:extLst>
              <a:ext uri="{FF2B5EF4-FFF2-40B4-BE49-F238E27FC236}">
                <a16:creationId xmlns:a16="http://schemas.microsoft.com/office/drawing/2014/main" id="{D8CF1F2B-D8B9-46AF-BE6C-5C3CAAFF7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034" y="5560823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>
            <a:extLst>
              <a:ext uri="{FF2B5EF4-FFF2-40B4-BE49-F238E27FC236}">
                <a16:creationId xmlns:a16="http://schemas.microsoft.com/office/drawing/2014/main" id="{27BA1926-8499-4D4D-9F58-9712CD8A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029" y="5560823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>
            <a:extLst>
              <a:ext uri="{FF2B5EF4-FFF2-40B4-BE49-F238E27FC236}">
                <a16:creationId xmlns:a16="http://schemas.microsoft.com/office/drawing/2014/main" id="{7FE2C11A-05AB-4EE4-A28D-C68CB8F57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022" y="5560823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Arrow: Right 72">
            <a:extLst>
              <a:ext uri="{FF2B5EF4-FFF2-40B4-BE49-F238E27FC236}">
                <a16:creationId xmlns:a16="http://schemas.microsoft.com/office/drawing/2014/main" id="{4B6F3AC6-61BC-4918-B03E-0A020D2E36E4}"/>
              </a:ext>
            </a:extLst>
          </p:cNvPr>
          <p:cNvSpPr/>
          <p:nvPr/>
        </p:nvSpPr>
        <p:spPr>
          <a:xfrm>
            <a:off x="4471111" y="2807670"/>
            <a:ext cx="2913345" cy="74269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Connect and execute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03AC46-295C-45F0-824B-883FCD4B4666}"/>
              </a:ext>
            </a:extLst>
          </p:cNvPr>
          <p:cNvGrpSpPr/>
          <p:nvPr/>
        </p:nvGrpSpPr>
        <p:grpSpPr>
          <a:xfrm>
            <a:off x="2337353" y="4974147"/>
            <a:ext cx="1633181" cy="823640"/>
            <a:chOff x="8720392" y="6034360"/>
            <a:chExt cx="1633181" cy="8236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EF05E4-3C0A-43D7-8936-2FA6AAD3F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0392" y="6034360"/>
              <a:ext cx="823640" cy="823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5AD73C-798F-4DC5-8F4A-6AF347C1ADFC}"/>
                </a:ext>
              </a:extLst>
            </p:cNvPr>
            <p:cNvSpPr txBox="1"/>
            <p:nvPr/>
          </p:nvSpPr>
          <p:spPr>
            <a:xfrm>
              <a:off x="9519690" y="6246125"/>
              <a:ext cx="8338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Job ID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0CCD26D-BA32-40DC-961E-8A3ECBF8FE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7447" y="1370917"/>
            <a:ext cx="837671" cy="909472"/>
          </a:xfrm>
          <a:prstGeom prst="rect">
            <a:avLst/>
          </a:prstGeom>
        </p:spPr>
      </p:pic>
      <p:sp>
        <p:nvSpPr>
          <p:cNvPr id="44" name="Arrow: Left 43">
            <a:extLst>
              <a:ext uri="{FF2B5EF4-FFF2-40B4-BE49-F238E27FC236}">
                <a16:creationId xmlns:a16="http://schemas.microsoft.com/office/drawing/2014/main" id="{930D71DB-F4F7-447C-8005-AE142201F927}"/>
              </a:ext>
            </a:extLst>
          </p:cNvPr>
          <p:cNvSpPr/>
          <p:nvPr/>
        </p:nvSpPr>
        <p:spPr>
          <a:xfrm>
            <a:off x="4851372" y="4974147"/>
            <a:ext cx="1741112" cy="742696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Returns</a:t>
            </a:r>
          </a:p>
        </p:txBody>
      </p:sp>
      <p:pic>
        <p:nvPicPr>
          <p:cNvPr id="80" name="Picture 4">
            <a:extLst>
              <a:ext uri="{FF2B5EF4-FFF2-40B4-BE49-F238E27FC236}">
                <a16:creationId xmlns:a16="http://schemas.microsoft.com/office/drawing/2014/main" id="{0F169E47-BC9A-6245-B84F-A93EF8052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602" y="2418651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>
            <a:extLst>
              <a:ext uri="{FF2B5EF4-FFF2-40B4-BE49-F238E27FC236}">
                <a16:creationId xmlns:a16="http://schemas.microsoft.com/office/drawing/2014/main" id="{1F2A1A32-1E1E-BE4D-A488-8CDA0AC8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798" y="2418651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>
            <a:extLst>
              <a:ext uri="{FF2B5EF4-FFF2-40B4-BE49-F238E27FC236}">
                <a16:creationId xmlns:a16="http://schemas.microsoft.com/office/drawing/2014/main" id="{8AF058DD-E975-5949-8691-CBCFB4F39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994" y="2418651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>
            <a:extLst>
              <a:ext uri="{FF2B5EF4-FFF2-40B4-BE49-F238E27FC236}">
                <a16:creationId xmlns:a16="http://schemas.microsoft.com/office/drawing/2014/main" id="{B871542F-76CA-4E45-A896-D413397A1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191" y="2418651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>
            <a:extLst>
              <a:ext uri="{FF2B5EF4-FFF2-40B4-BE49-F238E27FC236}">
                <a16:creationId xmlns:a16="http://schemas.microsoft.com/office/drawing/2014/main" id="{8FF64FA9-15AC-9F43-B5DF-C5CCD7D31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068" y="2805866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>
            <a:extLst>
              <a:ext uri="{FF2B5EF4-FFF2-40B4-BE49-F238E27FC236}">
                <a16:creationId xmlns:a16="http://schemas.microsoft.com/office/drawing/2014/main" id="{13B42E54-1DE5-B947-977C-5EBD68652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264" y="2805866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>
            <a:extLst>
              <a:ext uri="{FF2B5EF4-FFF2-40B4-BE49-F238E27FC236}">
                <a16:creationId xmlns:a16="http://schemas.microsoft.com/office/drawing/2014/main" id="{A2BAFB5E-94B1-8F49-905D-DC6B9E6D8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460" y="2805866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>
            <a:extLst>
              <a:ext uri="{FF2B5EF4-FFF2-40B4-BE49-F238E27FC236}">
                <a16:creationId xmlns:a16="http://schemas.microsoft.com/office/drawing/2014/main" id="{B9BBF027-1E16-3344-BB84-4828C6929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657" y="2805866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>
            <a:extLst>
              <a:ext uri="{FF2B5EF4-FFF2-40B4-BE49-F238E27FC236}">
                <a16:creationId xmlns:a16="http://schemas.microsoft.com/office/drawing/2014/main" id="{C24646E0-612D-4B41-85BE-66927B99E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220" y="3193081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>
            <a:extLst>
              <a:ext uri="{FF2B5EF4-FFF2-40B4-BE49-F238E27FC236}">
                <a16:creationId xmlns:a16="http://schemas.microsoft.com/office/drawing/2014/main" id="{44072C15-89AF-7745-A7AC-A2F0873B1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416" y="3193081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>
            <a:extLst>
              <a:ext uri="{FF2B5EF4-FFF2-40B4-BE49-F238E27FC236}">
                <a16:creationId xmlns:a16="http://schemas.microsoft.com/office/drawing/2014/main" id="{B445F596-E94A-3749-A2AC-D079BAA0F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612" y="3193081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>
            <a:extLst>
              <a:ext uri="{FF2B5EF4-FFF2-40B4-BE49-F238E27FC236}">
                <a16:creationId xmlns:a16="http://schemas.microsoft.com/office/drawing/2014/main" id="{E6BBA080-563F-7041-AA42-132ABE7E4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809" y="3193081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>
            <a:extLst>
              <a:ext uri="{FF2B5EF4-FFF2-40B4-BE49-F238E27FC236}">
                <a16:creationId xmlns:a16="http://schemas.microsoft.com/office/drawing/2014/main" id="{0EABDDFB-118C-424F-8C29-B04EB1332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068" y="3582999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>
            <a:extLst>
              <a:ext uri="{FF2B5EF4-FFF2-40B4-BE49-F238E27FC236}">
                <a16:creationId xmlns:a16="http://schemas.microsoft.com/office/drawing/2014/main" id="{31E7E730-06B8-AF4F-9867-0EE81081C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264" y="3582999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>
            <a:extLst>
              <a:ext uri="{FF2B5EF4-FFF2-40B4-BE49-F238E27FC236}">
                <a16:creationId xmlns:a16="http://schemas.microsoft.com/office/drawing/2014/main" id="{22CF4CDB-A322-CD4D-BECA-BB5EB052C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460" y="3582999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4">
            <a:extLst>
              <a:ext uri="{FF2B5EF4-FFF2-40B4-BE49-F238E27FC236}">
                <a16:creationId xmlns:a16="http://schemas.microsoft.com/office/drawing/2014/main" id="{63356AD6-3DD1-194D-B831-A4AFBDAAC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657" y="3582999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4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28399 0.29792 " pathEditMode="relative" rAng="0" ptsTypes="AA">
                                      <p:cBhvr>
                                        <p:cTn id="17" dur="1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6" y="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27279 0.2963 " pathEditMode="relative" rAng="0" ptsTypes="AA">
                                      <p:cBhvr>
                                        <p:cTn id="20" dur="1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25964 0.29422 " pathEditMode="relative" rAng="0" ptsTypes="AA">
                                      <p:cBhvr>
                                        <p:cTn id="23" dur="1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24792 0.2963 " pathEditMode="relative" rAng="0" ptsTypes="AA">
                                      <p:cBhvr>
                                        <p:cTn id="26" dur="1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08151 0.23981 " pathEditMode="relative" rAng="0" ptsTypes="AA">
                                      <p:cBhvr>
                                        <p:cTn id="29" dur="1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6" y="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06875 0.23912 " pathEditMode="relative" rAng="0" ptsTypes="AA">
                                      <p:cBhvr>
                                        <p:cTn id="32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0556 0.24375 " pathEditMode="relative" rAng="0" ptsTypes="AA">
                                      <p:cBhvr>
                                        <p:cTn id="35" dur="1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04245 0.24375 " pathEditMode="relative" rAng="0" ptsTypes="AA">
                                      <p:cBhvr>
                                        <p:cTn id="38" dur="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-0.28438 0.2743 " pathEditMode="relative" rAng="0" ptsTypes="AA">
                                      <p:cBhvr>
                                        <p:cTn id="41" dur="1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7188 0.2743 " pathEditMode="relative" rAng="0" ptsTypes="AA">
                                      <p:cBhvr>
                                        <p:cTn id="44" dur="1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-0.2599 0.2743 " pathEditMode="relative" rAng="0" ptsTypes="AA">
                                      <p:cBhvr>
                                        <p:cTn id="47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24701 0.27824 " pathEditMode="relative" rAng="0" ptsTypes="AA">
                                      <p:cBhvr>
                                        <p:cTn id="50" dur="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08072 0.2213 " pathEditMode="relative" rAng="0" ptsTypes="AA">
                                      <p:cBhvr>
                                        <p:cTn id="53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06875 0.2213 " pathEditMode="relative" rAng="0" ptsTypes="AA">
                                      <p:cBhvr>
                                        <p:cTn id="56" dur="1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0556 0.2213 " pathEditMode="relative" rAng="0" ptsTypes="AA">
                                      <p:cBhvr>
                                        <p:cTn id="59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04245 0.2132 " pathEditMode="relative" rAng="0" ptsTypes="AA">
                                      <p:cBhvr>
                                        <p:cTn id="62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4C93-08D1-8E46-A347-2D64916E6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Standard HPC workflow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3853859-F537-4FEC-B242-4BCFC8721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649" y="2526431"/>
            <a:ext cx="1219200" cy="121920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3D948DC-071C-4686-A296-D891C403F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249" y="3781841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558FE1C3-9311-4D98-8BB4-D4A3BFA76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44" y="3781841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CE89BFB3-C5AC-4768-9B13-54DBF13D2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39" y="3781841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A0AA1677-B4DC-4AEF-B8D2-DF655922E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234" y="3781841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D9041FF2-B470-41F9-A06C-7AB5658B9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229" y="3781841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B2FF61B5-CAA9-421F-B081-AD3C05BA1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224" y="3781841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27767E7E-94E4-44C5-BD8C-EFC18FB7A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219" y="3781841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2D042C8C-3700-4B6E-9312-7FBE090CD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212" y="3781841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62B8DFE1-09F9-41F8-89DF-45D4D193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249" y="4406465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>
            <a:extLst>
              <a:ext uri="{FF2B5EF4-FFF2-40B4-BE49-F238E27FC236}">
                <a16:creationId xmlns:a16="http://schemas.microsoft.com/office/drawing/2014/main" id="{4236AF36-1D38-4FED-90CE-97D67455C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44" y="4406465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A41633BE-DBED-4C03-B5F9-B304CF75D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39" y="4406465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3D8ED7CF-A877-4815-98CC-80180D03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234" y="4406465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id="{9A539230-A203-4CC8-987C-690E5C0CC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229" y="4406465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729E102E-27F6-40E7-BE3E-6DDF6DF26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224" y="4406465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A54085F6-413F-4C93-9730-D5B044150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219" y="4406465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>
            <a:extLst>
              <a:ext uri="{FF2B5EF4-FFF2-40B4-BE49-F238E27FC236}">
                <a16:creationId xmlns:a16="http://schemas.microsoft.com/office/drawing/2014/main" id="{A7EFBFEC-C931-47A5-A4B5-F8C8AAAA0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212" y="4406465"/>
            <a:ext cx="721608" cy="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Arrow: Right 72">
            <a:extLst>
              <a:ext uri="{FF2B5EF4-FFF2-40B4-BE49-F238E27FC236}">
                <a16:creationId xmlns:a16="http://schemas.microsoft.com/office/drawing/2014/main" id="{4B6F3AC6-61BC-4918-B03E-0A020D2E36E4}"/>
              </a:ext>
            </a:extLst>
          </p:cNvPr>
          <p:cNvSpPr/>
          <p:nvPr/>
        </p:nvSpPr>
        <p:spPr>
          <a:xfrm>
            <a:off x="4761542" y="2726833"/>
            <a:ext cx="2913345" cy="74269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 status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03AC46-295C-45F0-824B-883FCD4B4666}"/>
              </a:ext>
            </a:extLst>
          </p:cNvPr>
          <p:cNvGrpSpPr/>
          <p:nvPr/>
        </p:nvGrpSpPr>
        <p:grpSpPr>
          <a:xfrm>
            <a:off x="2756454" y="2755542"/>
            <a:ext cx="1633181" cy="823640"/>
            <a:chOff x="8720392" y="6034360"/>
            <a:chExt cx="1633181" cy="8236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EF05E4-3C0A-43D7-8936-2FA6AAD3F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20392" y="6034360"/>
              <a:ext cx="823640" cy="823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5AD73C-798F-4DC5-8F4A-6AF347C1ADFC}"/>
                </a:ext>
              </a:extLst>
            </p:cNvPr>
            <p:cNvSpPr txBox="1"/>
            <p:nvPr/>
          </p:nvSpPr>
          <p:spPr>
            <a:xfrm>
              <a:off x="9519690" y="6246125"/>
              <a:ext cx="8338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Job ID</a:t>
              </a:r>
            </a:p>
          </p:txBody>
        </p:sp>
      </p:grpSp>
      <p:pic>
        <p:nvPicPr>
          <p:cNvPr id="45" name="Picture 4">
            <a:extLst>
              <a:ext uri="{FF2B5EF4-FFF2-40B4-BE49-F238E27FC236}">
                <a16:creationId xmlns:a16="http://schemas.microsoft.com/office/drawing/2014/main" id="{D02DF212-8303-4241-8A11-C662B98AD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892" y="404055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16DAA677-4C87-46F0-BFC8-065C08893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87" y="404055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9DBA4502-C051-4D79-A753-41F26B6D5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882" y="404055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27542908-6C7D-426B-806B-9D30319CC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877" y="404055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62F7DE99-443B-4EAB-8732-A8A11455A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872" y="404055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64D85A7C-C8AF-40EE-B9A5-52D0ADD78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867" y="404055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CE93D5F8-66F6-4F31-8D7E-B9C2C7764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862" y="404055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C8594098-5C60-4F13-8607-5226C3EE2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855" y="4040557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>
            <a:extLst>
              <a:ext uri="{FF2B5EF4-FFF2-40B4-BE49-F238E27FC236}">
                <a16:creationId xmlns:a16="http://schemas.microsoft.com/office/drawing/2014/main" id="{0FE2DD3C-D0F3-4D95-9183-B83C841D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892" y="466190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>
            <a:extLst>
              <a:ext uri="{FF2B5EF4-FFF2-40B4-BE49-F238E27FC236}">
                <a16:creationId xmlns:a16="http://schemas.microsoft.com/office/drawing/2014/main" id="{7CD6BCEA-00E6-4547-BEB9-FDE7347A5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87" y="466190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>
            <a:extLst>
              <a:ext uri="{FF2B5EF4-FFF2-40B4-BE49-F238E27FC236}">
                <a16:creationId xmlns:a16="http://schemas.microsoft.com/office/drawing/2014/main" id="{60365971-E331-46C3-BF80-DB3B67088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882" y="466190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>
            <a:extLst>
              <a:ext uri="{FF2B5EF4-FFF2-40B4-BE49-F238E27FC236}">
                <a16:creationId xmlns:a16="http://schemas.microsoft.com/office/drawing/2014/main" id="{96BCB3DE-56ED-40FA-A14F-BD4CFEF12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877" y="466190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>
            <a:extLst>
              <a:ext uri="{FF2B5EF4-FFF2-40B4-BE49-F238E27FC236}">
                <a16:creationId xmlns:a16="http://schemas.microsoft.com/office/drawing/2014/main" id="{01303C82-7BE4-46EE-A9D2-1121D613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872" y="466190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D037FF04-C1B9-4BAF-883F-F30A66B68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867" y="466190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4">
            <a:extLst>
              <a:ext uri="{FF2B5EF4-FFF2-40B4-BE49-F238E27FC236}">
                <a16:creationId xmlns:a16="http://schemas.microsoft.com/office/drawing/2014/main" id="{171E9768-50D0-4C8A-8594-DD6E5C698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862" y="466190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>
            <a:extLst>
              <a:ext uri="{FF2B5EF4-FFF2-40B4-BE49-F238E27FC236}">
                <a16:creationId xmlns:a16="http://schemas.microsoft.com/office/drawing/2014/main" id="{58DA7C78-DAF8-4D38-8197-6024CBFDC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855" y="466190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10E8C9-8EFF-46E9-AB83-B7714AFAB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191" y="4200845"/>
            <a:ext cx="322105" cy="322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2F57D2-4213-4ADA-B6F0-0FA700FDB8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4587" y="4861476"/>
            <a:ext cx="286097" cy="28609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244CDA0-371A-4303-9A63-7DAB39487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7191" y="4200845"/>
            <a:ext cx="322105" cy="32210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92B1C80-5152-4FC1-BB86-7FF75181F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8191" y="4200845"/>
            <a:ext cx="322105" cy="32210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4E66B09-9B88-464F-A9AA-7D4C69E92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9191" y="4200845"/>
            <a:ext cx="322105" cy="32210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567BAF8-8062-4FFD-8BD0-B706EBA47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0190" y="4200845"/>
            <a:ext cx="322105" cy="32210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A5CC65A8-C36A-4302-947C-74D84E70A2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2849" y="4262539"/>
            <a:ext cx="251774" cy="25177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C6BB83D-EE50-48E4-B59B-71084BD109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5325" y="4262826"/>
            <a:ext cx="251774" cy="25177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E18205C7-741E-42F2-AF08-A654598108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91247" y="4255003"/>
            <a:ext cx="251774" cy="25177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574057D-A1FD-43F6-82ED-5DD670BC9E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4954" y="4861476"/>
            <a:ext cx="286097" cy="28609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5371B3B-D2D2-4259-ABCD-503457615A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5321" y="4861476"/>
            <a:ext cx="286097" cy="28609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6306BDD-4408-45D0-9921-DAF6891754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5688" y="4861476"/>
            <a:ext cx="286097" cy="28609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142A704-86E7-4B7C-9567-81D9E46CCD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6055" y="4861476"/>
            <a:ext cx="286097" cy="28609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EC63ED8-EB6E-420F-9A45-78C5144237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6422" y="4861476"/>
            <a:ext cx="286097" cy="28609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8E43DE5-A780-4D1E-84B7-244057C937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6789" y="4861476"/>
            <a:ext cx="286097" cy="28609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3CC7AFF-0C06-4E4F-A3B2-B970EC577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7158" y="4861476"/>
            <a:ext cx="286097" cy="28609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099A05E-D823-4E0D-9119-6DA3F023A5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2952" y="5276193"/>
            <a:ext cx="1219200" cy="1219200"/>
          </a:xfrm>
          <a:prstGeom prst="rect">
            <a:avLst/>
          </a:prstGeom>
        </p:spPr>
      </p:pic>
      <p:sp>
        <p:nvSpPr>
          <p:cNvPr id="64" name="Arrow: Left 63">
            <a:extLst>
              <a:ext uri="{FF2B5EF4-FFF2-40B4-BE49-F238E27FC236}">
                <a16:creationId xmlns:a16="http://schemas.microsoft.com/office/drawing/2014/main" id="{A43244BF-6F3C-430F-B15D-4E592BB34F55}"/>
              </a:ext>
            </a:extLst>
          </p:cNvPr>
          <p:cNvSpPr/>
          <p:nvPr/>
        </p:nvSpPr>
        <p:spPr>
          <a:xfrm>
            <a:off x="4483898" y="5548926"/>
            <a:ext cx="2913345" cy="742696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Status report</a:t>
            </a:r>
          </a:p>
        </p:txBody>
      </p:sp>
    </p:spTree>
    <p:extLst>
      <p:ext uri="{BB962C8B-B14F-4D97-AF65-F5344CB8AC3E}">
        <p14:creationId xmlns:p14="http://schemas.microsoft.com/office/powerpoint/2010/main" val="102882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54518 0.00672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66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4C93-08D1-8E46-A347-2D64916E6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Standard HPC workflow</a:t>
            </a:r>
          </a:p>
        </p:txBody>
      </p:sp>
      <p:pic>
        <p:nvPicPr>
          <p:cNvPr id="54" name="Picture 4">
            <a:extLst>
              <a:ext uri="{FF2B5EF4-FFF2-40B4-BE49-F238E27FC236}">
                <a16:creationId xmlns:a16="http://schemas.microsoft.com/office/drawing/2014/main" id="{C8594098-5C60-4F13-8607-5226C3EE2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548" y="2996886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>
            <a:extLst>
              <a:ext uri="{FF2B5EF4-FFF2-40B4-BE49-F238E27FC236}">
                <a16:creationId xmlns:a16="http://schemas.microsoft.com/office/drawing/2014/main" id="{0FE2DD3C-D0F3-4D95-9183-B83C841D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74" y="2996886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>
            <a:extLst>
              <a:ext uri="{FF2B5EF4-FFF2-40B4-BE49-F238E27FC236}">
                <a16:creationId xmlns:a16="http://schemas.microsoft.com/office/drawing/2014/main" id="{7CD6BCEA-00E6-4547-BEB9-FDE7347A5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153" y="2996886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>
            <a:extLst>
              <a:ext uri="{FF2B5EF4-FFF2-40B4-BE49-F238E27FC236}">
                <a16:creationId xmlns:a16="http://schemas.microsoft.com/office/drawing/2014/main" id="{60365971-E331-46C3-BF80-DB3B67088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432" y="2996886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>
            <a:extLst>
              <a:ext uri="{FF2B5EF4-FFF2-40B4-BE49-F238E27FC236}">
                <a16:creationId xmlns:a16="http://schemas.microsoft.com/office/drawing/2014/main" id="{96BCB3DE-56ED-40FA-A14F-BD4CFEF12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711" y="2996886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>
            <a:extLst>
              <a:ext uri="{FF2B5EF4-FFF2-40B4-BE49-F238E27FC236}">
                <a16:creationId xmlns:a16="http://schemas.microsoft.com/office/drawing/2014/main" id="{01303C82-7BE4-46EE-A9D2-1121D613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990" y="2996886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D037FF04-C1B9-4BAF-883F-F30A66B68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269" y="2996886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>
            <a:extLst>
              <a:ext uri="{FF2B5EF4-FFF2-40B4-BE49-F238E27FC236}">
                <a16:creationId xmlns:a16="http://schemas.microsoft.com/office/drawing/2014/main" id="{58DA7C78-DAF8-4D38-8197-6024CBFDC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825" y="2996886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Arrow: Left 63">
            <a:extLst>
              <a:ext uri="{FF2B5EF4-FFF2-40B4-BE49-F238E27FC236}">
                <a16:creationId xmlns:a16="http://schemas.microsoft.com/office/drawing/2014/main" id="{A43244BF-6F3C-430F-B15D-4E592BB34F55}"/>
              </a:ext>
            </a:extLst>
          </p:cNvPr>
          <p:cNvSpPr/>
          <p:nvPr/>
        </p:nvSpPr>
        <p:spPr>
          <a:xfrm>
            <a:off x="4656277" y="2987056"/>
            <a:ext cx="2120824" cy="742696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1219B5-2DB1-4C2F-9C79-82F35DEA1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801" y="3424576"/>
            <a:ext cx="610352" cy="61035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2EAB838-1BC8-4F7F-BA8F-FE4B60280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800" y="3424576"/>
            <a:ext cx="610352" cy="61035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D4985FD-3171-484E-80A5-95C3F6D62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799" y="3424576"/>
            <a:ext cx="610352" cy="61035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CF0F213-19BF-42D7-B7DA-71B6B62BF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0798" y="3424576"/>
            <a:ext cx="610352" cy="61035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5003A15-AD33-4B5E-9274-03F3F39EC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797" y="3424576"/>
            <a:ext cx="610352" cy="61035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7D18C54-51B5-4376-81B3-7B9CFEA21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796" y="3424576"/>
            <a:ext cx="610352" cy="61035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5EA1FBF-D144-4ABA-BFCA-53E3EAD8F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1795" y="3424576"/>
            <a:ext cx="610352" cy="61035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D823A8F-D81C-4230-9598-D84A6C7B8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795" y="3424576"/>
            <a:ext cx="610352" cy="610352"/>
          </a:xfrm>
          <a:prstGeom prst="rect">
            <a:avLst/>
          </a:prstGeom>
        </p:spPr>
      </p:pic>
      <p:pic>
        <p:nvPicPr>
          <p:cNvPr id="95" name="Picture 4">
            <a:extLst>
              <a:ext uri="{FF2B5EF4-FFF2-40B4-BE49-F238E27FC236}">
                <a16:creationId xmlns:a16="http://schemas.microsoft.com/office/drawing/2014/main" id="{7E6B66E7-CBC0-4A12-BC2A-CC9742E79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546" y="404289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>
            <a:extLst>
              <a:ext uri="{FF2B5EF4-FFF2-40B4-BE49-F238E27FC236}">
                <a16:creationId xmlns:a16="http://schemas.microsoft.com/office/drawing/2014/main" id="{594062FE-7482-4295-81D0-65A15B5BA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72" y="404289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4">
            <a:extLst>
              <a:ext uri="{FF2B5EF4-FFF2-40B4-BE49-F238E27FC236}">
                <a16:creationId xmlns:a16="http://schemas.microsoft.com/office/drawing/2014/main" id="{45849FDD-490E-4899-85DA-6D3E2DDB5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151" y="404289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4">
            <a:extLst>
              <a:ext uri="{FF2B5EF4-FFF2-40B4-BE49-F238E27FC236}">
                <a16:creationId xmlns:a16="http://schemas.microsoft.com/office/drawing/2014/main" id="{0BB72EEC-9B48-4D66-A921-A723312A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430" y="404289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4">
            <a:extLst>
              <a:ext uri="{FF2B5EF4-FFF2-40B4-BE49-F238E27FC236}">
                <a16:creationId xmlns:a16="http://schemas.microsoft.com/office/drawing/2014/main" id="{CE9AC11A-4064-485E-A8B8-00D3B1A4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709" y="404289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>
            <a:extLst>
              <a:ext uri="{FF2B5EF4-FFF2-40B4-BE49-F238E27FC236}">
                <a16:creationId xmlns:a16="http://schemas.microsoft.com/office/drawing/2014/main" id="{BDC26E38-4F59-4584-AE5F-0292075D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988" y="404289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>
            <a:extLst>
              <a:ext uri="{FF2B5EF4-FFF2-40B4-BE49-F238E27FC236}">
                <a16:creationId xmlns:a16="http://schemas.microsoft.com/office/drawing/2014/main" id="{A2E82822-D77B-4E9F-96BE-90F326D46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267" y="404289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>
            <a:extLst>
              <a:ext uri="{FF2B5EF4-FFF2-40B4-BE49-F238E27FC236}">
                <a16:creationId xmlns:a16="http://schemas.microsoft.com/office/drawing/2014/main" id="{C3C2AE7B-F978-4D08-90EA-35A9DE7A0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823" y="4042890"/>
            <a:ext cx="443965" cy="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5488C0AD-8E7F-4257-821F-08E01AAB9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799" y="4470580"/>
            <a:ext cx="610352" cy="61035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DE8EE816-B5DC-4207-98EF-21FB276AB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798" y="4470580"/>
            <a:ext cx="610352" cy="61035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ACF00021-F108-49C3-8CC4-5B750E1F7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797" y="4470580"/>
            <a:ext cx="610352" cy="6103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00B8D551-F674-4A89-9D87-52B5AF35D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796" y="4470580"/>
            <a:ext cx="610352" cy="6103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3D123E23-56B8-4739-B099-863005425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795" y="4470580"/>
            <a:ext cx="610352" cy="6103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013BC295-1AC5-4A7C-9A4C-4A0846F78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794" y="4470580"/>
            <a:ext cx="610352" cy="61035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DA17443A-A834-4C6F-9AF8-923E9A922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4793" y="4470580"/>
            <a:ext cx="610352" cy="610352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A1004625-061F-4716-9F60-8A4DA02F7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1793" y="4470580"/>
            <a:ext cx="610352" cy="61035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20C7820A-3AC8-447B-8BFF-ACA636535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580" y="3331519"/>
            <a:ext cx="610352" cy="61035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93EFA241-73F1-4AD2-8F30-3FF5EC45D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175" y="3331519"/>
            <a:ext cx="610352" cy="610352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C319B53B-349A-4F89-AEEC-0EB7FE771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770" y="3331519"/>
            <a:ext cx="610352" cy="610352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CCE697D1-61C1-4E21-88D8-30AF13407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368" y="3331519"/>
            <a:ext cx="610352" cy="61035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EA75A6-2E02-41F9-A404-AD3BFC04E335}"/>
              </a:ext>
            </a:extLst>
          </p:cNvPr>
          <p:cNvGrpSpPr/>
          <p:nvPr/>
        </p:nvGrpSpPr>
        <p:grpSpPr>
          <a:xfrm>
            <a:off x="1735281" y="3941871"/>
            <a:ext cx="2109770" cy="2048302"/>
            <a:chOff x="1490082" y="3963005"/>
            <a:chExt cx="3747484" cy="3494182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88EC504-23F9-4FAD-BE5F-7079AC986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719" y="4197075"/>
              <a:ext cx="3463226" cy="616220"/>
            </a:xfrm>
            <a:prstGeom prst="rect">
              <a:avLst/>
            </a:prstGeom>
            <a:solidFill>
              <a:schemeClr val="accent5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36" name="Freeform 12">
              <a:extLst>
                <a:ext uri="{FF2B5EF4-FFF2-40B4-BE49-F238E27FC236}">
                  <a16:creationId xmlns:a16="http://schemas.microsoft.com/office/drawing/2014/main" id="{106F1CF7-E6FB-47AB-B246-CFDCC1FDC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0082" y="3963005"/>
              <a:ext cx="3747484" cy="237046"/>
            </a:xfrm>
            <a:custGeom>
              <a:avLst/>
              <a:gdLst>
                <a:gd name="T0" fmla="*/ 0 w 3810"/>
                <a:gd name="T1" fmla="*/ 0 h 241"/>
                <a:gd name="T2" fmla="*/ 3810 w 3810"/>
                <a:gd name="T3" fmla="*/ 0 h 241"/>
                <a:gd name="T4" fmla="*/ 3665 w 3810"/>
                <a:gd name="T5" fmla="*/ 241 h 241"/>
                <a:gd name="T6" fmla="*/ 144 w 3810"/>
                <a:gd name="T7" fmla="*/ 241 h 241"/>
                <a:gd name="T8" fmla="*/ 0 w 381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0" h="241">
                  <a:moveTo>
                    <a:pt x="0" y="0"/>
                  </a:moveTo>
                  <a:lnTo>
                    <a:pt x="3810" y="0"/>
                  </a:lnTo>
                  <a:lnTo>
                    <a:pt x="3665" y="241"/>
                  </a:lnTo>
                  <a:lnTo>
                    <a:pt x="144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id="{F017EEDE-556D-4C67-A611-D9F5819D3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719" y="4804443"/>
              <a:ext cx="3463226" cy="2652744"/>
            </a:xfrm>
            <a:custGeom>
              <a:avLst/>
              <a:gdLst>
                <a:gd name="T0" fmla="*/ 0 w 3521"/>
                <a:gd name="T1" fmla="*/ 0 h 2697"/>
                <a:gd name="T2" fmla="*/ 3521 w 3521"/>
                <a:gd name="T3" fmla="*/ 0 h 2697"/>
                <a:gd name="T4" fmla="*/ 2187 w 3521"/>
                <a:gd name="T5" fmla="*/ 1108 h 2697"/>
                <a:gd name="T6" fmla="*/ 2187 w 3521"/>
                <a:gd name="T7" fmla="*/ 2224 h 2697"/>
                <a:gd name="T8" fmla="*/ 1334 w 3521"/>
                <a:gd name="T9" fmla="*/ 2697 h 2697"/>
                <a:gd name="T10" fmla="*/ 1334 w 3521"/>
                <a:gd name="T11" fmla="*/ 1108 h 2697"/>
                <a:gd name="T12" fmla="*/ 0 w 3521"/>
                <a:gd name="T13" fmla="*/ 0 h 2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21" h="2697">
                  <a:moveTo>
                    <a:pt x="0" y="0"/>
                  </a:moveTo>
                  <a:lnTo>
                    <a:pt x="3521" y="0"/>
                  </a:lnTo>
                  <a:lnTo>
                    <a:pt x="2187" y="1108"/>
                  </a:lnTo>
                  <a:lnTo>
                    <a:pt x="2187" y="2224"/>
                  </a:lnTo>
                  <a:lnTo>
                    <a:pt x="1334" y="2697"/>
                  </a:lnTo>
                  <a:lnTo>
                    <a:pt x="1334" y="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:a16="http://schemas.microsoft.com/office/drawing/2014/main" id="{4D765D04-FE7E-42EC-BB59-FCA8D4341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580" y="2830499"/>
            <a:ext cx="610352" cy="61035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E372BA76-66B2-4155-ABF9-A2FBD122D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175" y="2830499"/>
            <a:ext cx="610352" cy="610352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5F73EE21-8372-4BB1-B831-FA18FC01E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770" y="2830499"/>
            <a:ext cx="610352" cy="610352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9652975A-EC5D-4F5A-B9A0-FE3DE5B0A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368" y="2830499"/>
            <a:ext cx="610352" cy="610352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76507ECB-FEE2-4E0D-B472-AF1C53FAE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994" y="2322594"/>
            <a:ext cx="610352" cy="61035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426E8D85-161B-45A8-BC11-DF9F55566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589" y="2322594"/>
            <a:ext cx="610352" cy="610352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820DD779-B4C3-4A1A-A0EF-3F83F641B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184" y="2322594"/>
            <a:ext cx="610352" cy="6103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568FF4C3-3D4F-4F74-BD8C-54CE34506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782" y="2322594"/>
            <a:ext cx="610352" cy="610352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F0136CC1-C5D7-43C1-BEE0-0D302C114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289" y="5380573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3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COMPS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80DA42-8ECE-4899-A5DE-636FE2CC5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387" y="1933953"/>
            <a:ext cx="9114213" cy="4634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COmputational</a:t>
            </a:r>
            <a:r>
              <a:rPr lang="en-US" sz="2400" dirty="0"/>
              <a:t> Modeling Platform Services</a:t>
            </a:r>
          </a:p>
          <a:p>
            <a:pPr marL="285750" indent="-285750"/>
            <a:r>
              <a:rPr lang="en-US" sz="2400" dirty="0"/>
              <a:t>Experiments management</a:t>
            </a:r>
          </a:p>
          <a:p>
            <a:pPr marL="285750" indent="-285750"/>
            <a:r>
              <a:rPr lang="en-US" sz="2400" dirty="0"/>
              <a:t>Monitoring</a:t>
            </a:r>
          </a:p>
          <a:p>
            <a:pPr marL="285750" indent="-285750"/>
            <a:r>
              <a:rPr lang="en-US" sz="2400" dirty="0"/>
              <a:t>Visualizations</a:t>
            </a:r>
          </a:p>
          <a:p>
            <a:pPr marL="285750" indent="-285750"/>
            <a:r>
              <a:rPr lang="en-US" sz="2400" dirty="0"/>
              <a:t>Assets management</a:t>
            </a:r>
          </a:p>
          <a:p>
            <a:pPr marL="285750" indent="-285750"/>
            <a:r>
              <a:rPr lang="en-US" sz="2400" dirty="0"/>
              <a:t>Workflows</a:t>
            </a:r>
          </a:p>
          <a:p>
            <a:pPr marL="285750" indent="-285750"/>
            <a:r>
              <a:rPr lang="en-US" sz="2400" dirty="0"/>
              <a:t>Programmatic access</a:t>
            </a:r>
          </a:p>
          <a:p>
            <a:endParaRPr lang="en-US" sz="2400" dirty="0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58C820AA-C6C8-412B-A0E3-388307C4E078}"/>
              </a:ext>
            </a:extLst>
          </p:cNvPr>
          <p:cNvSpPr>
            <a:spLocks/>
          </p:cNvSpPr>
          <p:nvPr/>
        </p:nvSpPr>
        <p:spPr bwMode="auto">
          <a:xfrm>
            <a:off x="9974640" y="1290986"/>
            <a:ext cx="2084563" cy="2240411"/>
          </a:xfrm>
          <a:custGeom>
            <a:avLst/>
            <a:gdLst>
              <a:gd name="T0" fmla="*/ 726 w 2085"/>
              <a:gd name="T1" fmla="*/ 0 h 2359"/>
              <a:gd name="T2" fmla="*/ 865 w 2085"/>
              <a:gd name="T3" fmla="*/ 89 h 2359"/>
              <a:gd name="T4" fmla="*/ 997 w 2085"/>
              <a:gd name="T5" fmla="*/ 187 h 2359"/>
              <a:gd name="T6" fmla="*/ 1123 w 2085"/>
              <a:gd name="T7" fmla="*/ 291 h 2359"/>
              <a:gd name="T8" fmla="*/ 1245 w 2085"/>
              <a:gd name="T9" fmla="*/ 404 h 2359"/>
              <a:gd name="T10" fmla="*/ 1358 w 2085"/>
              <a:gd name="T11" fmla="*/ 522 h 2359"/>
              <a:gd name="T12" fmla="*/ 1464 w 2085"/>
              <a:gd name="T13" fmla="*/ 647 h 2359"/>
              <a:gd name="T14" fmla="*/ 1563 w 2085"/>
              <a:gd name="T15" fmla="*/ 779 h 2359"/>
              <a:gd name="T16" fmla="*/ 1655 w 2085"/>
              <a:gd name="T17" fmla="*/ 916 h 2359"/>
              <a:gd name="T18" fmla="*/ 1739 w 2085"/>
              <a:gd name="T19" fmla="*/ 1058 h 2359"/>
              <a:gd name="T20" fmla="*/ 1815 w 2085"/>
              <a:gd name="T21" fmla="*/ 1205 h 2359"/>
              <a:gd name="T22" fmla="*/ 1881 w 2085"/>
              <a:gd name="T23" fmla="*/ 1357 h 2359"/>
              <a:gd name="T24" fmla="*/ 1940 w 2085"/>
              <a:gd name="T25" fmla="*/ 1515 h 2359"/>
              <a:gd name="T26" fmla="*/ 1987 w 2085"/>
              <a:gd name="T27" fmla="*/ 1676 h 2359"/>
              <a:gd name="T28" fmla="*/ 2027 w 2085"/>
              <a:gd name="T29" fmla="*/ 1842 h 2359"/>
              <a:gd name="T30" fmla="*/ 2058 w 2085"/>
              <a:gd name="T31" fmla="*/ 2011 h 2359"/>
              <a:gd name="T32" fmla="*/ 2076 w 2085"/>
              <a:gd name="T33" fmla="*/ 2182 h 2359"/>
              <a:gd name="T34" fmla="*/ 2085 w 2085"/>
              <a:gd name="T35" fmla="*/ 2359 h 2359"/>
              <a:gd name="T36" fmla="*/ 642 w 2085"/>
              <a:gd name="T37" fmla="*/ 2359 h 2359"/>
              <a:gd name="T38" fmla="*/ 0 w 2085"/>
              <a:gd name="T39" fmla="*/ 1246 h 2359"/>
              <a:gd name="T40" fmla="*/ 726 w 2085"/>
              <a:gd name="T41" fmla="*/ 0 h 2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85" h="2359">
                <a:moveTo>
                  <a:pt x="726" y="0"/>
                </a:moveTo>
                <a:lnTo>
                  <a:pt x="865" y="89"/>
                </a:lnTo>
                <a:lnTo>
                  <a:pt x="997" y="187"/>
                </a:lnTo>
                <a:lnTo>
                  <a:pt x="1123" y="291"/>
                </a:lnTo>
                <a:lnTo>
                  <a:pt x="1245" y="404"/>
                </a:lnTo>
                <a:lnTo>
                  <a:pt x="1358" y="522"/>
                </a:lnTo>
                <a:lnTo>
                  <a:pt x="1464" y="647"/>
                </a:lnTo>
                <a:lnTo>
                  <a:pt x="1563" y="779"/>
                </a:lnTo>
                <a:lnTo>
                  <a:pt x="1655" y="916"/>
                </a:lnTo>
                <a:lnTo>
                  <a:pt x="1739" y="1058"/>
                </a:lnTo>
                <a:lnTo>
                  <a:pt x="1815" y="1205"/>
                </a:lnTo>
                <a:lnTo>
                  <a:pt x="1881" y="1357"/>
                </a:lnTo>
                <a:lnTo>
                  <a:pt x="1940" y="1515"/>
                </a:lnTo>
                <a:lnTo>
                  <a:pt x="1987" y="1676"/>
                </a:lnTo>
                <a:lnTo>
                  <a:pt x="2027" y="1842"/>
                </a:lnTo>
                <a:lnTo>
                  <a:pt x="2058" y="2011"/>
                </a:lnTo>
                <a:lnTo>
                  <a:pt x="2076" y="2182"/>
                </a:lnTo>
                <a:lnTo>
                  <a:pt x="2085" y="2359"/>
                </a:lnTo>
                <a:lnTo>
                  <a:pt x="642" y="2359"/>
                </a:lnTo>
                <a:lnTo>
                  <a:pt x="0" y="1246"/>
                </a:lnTo>
                <a:lnTo>
                  <a:pt x="726" y="0"/>
                </a:lnTo>
                <a:close/>
              </a:path>
            </a:pathLst>
          </a:custGeom>
          <a:solidFill>
            <a:srgbClr val="F792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C5046ED0-AA32-4352-B879-60D5A64E7BF9}"/>
              </a:ext>
            </a:extLst>
          </p:cNvPr>
          <p:cNvSpPr>
            <a:spLocks/>
          </p:cNvSpPr>
          <p:nvPr/>
        </p:nvSpPr>
        <p:spPr bwMode="auto">
          <a:xfrm>
            <a:off x="7874073" y="901433"/>
            <a:ext cx="2726737" cy="1520211"/>
          </a:xfrm>
          <a:custGeom>
            <a:avLst/>
            <a:gdLst>
              <a:gd name="T0" fmla="*/ 1360 w 2726"/>
              <a:gd name="T1" fmla="*/ 0 h 1600"/>
              <a:gd name="T2" fmla="*/ 1524 w 2726"/>
              <a:gd name="T3" fmla="*/ 5 h 1600"/>
              <a:gd name="T4" fmla="*/ 1687 w 2726"/>
              <a:gd name="T5" fmla="*/ 19 h 1600"/>
              <a:gd name="T6" fmla="*/ 1844 w 2726"/>
              <a:gd name="T7" fmla="*/ 41 h 1600"/>
              <a:gd name="T8" fmla="*/ 2000 w 2726"/>
              <a:gd name="T9" fmla="*/ 74 h 1600"/>
              <a:gd name="T10" fmla="*/ 2153 w 2726"/>
              <a:gd name="T11" fmla="*/ 113 h 1600"/>
              <a:gd name="T12" fmla="*/ 2301 w 2726"/>
              <a:gd name="T13" fmla="*/ 161 h 1600"/>
              <a:gd name="T14" fmla="*/ 2447 w 2726"/>
              <a:gd name="T15" fmla="*/ 218 h 1600"/>
              <a:gd name="T16" fmla="*/ 2589 w 2726"/>
              <a:gd name="T17" fmla="*/ 281 h 1600"/>
              <a:gd name="T18" fmla="*/ 2726 w 2726"/>
              <a:gd name="T19" fmla="*/ 351 h 1600"/>
              <a:gd name="T20" fmla="*/ 2000 w 2726"/>
              <a:gd name="T21" fmla="*/ 1600 h 1600"/>
              <a:gd name="T22" fmla="*/ 720 w 2726"/>
              <a:gd name="T23" fmla="*/ 1600 h 1600"/>
              <a:gd name="T24" fmla="*/ 0 w 2726"/>
              <a:gd name="T25" fmla="*/ 349 h 1600"/>
              <a:gd name="T26" fmla="*/ 136 w 2726"/>
              <a:gd name="T27" fmla="*/ 279 h 1600"/>
              <a:gd name="T28" fmla="*/ 277 w 2726"/>
              <a:gd name="T29" fmla="*/ 216 h 1600"/>
              <a:gd name="T30" fmla="*/ 422 w 2726"/>
              <a:gd name="T31" fmla="*/ 159 h 1600"/>
              <a:gd name="T32" fmla="*/ 571 w 2726"/>
              <a:gd name="T33" fmla="*/ 112 h 1600"/>
              <a:gd name="T34" fmla="*/ 723 w 2726"/>
              <a:gd name="T35" fmla="*/ 72 h 1600"/>
              <a:gd name="T36" fmla="*/ 879 w 2726"/>
              <a:gd name="T37" fmla="*/ 41 h 1600"/>
              <a:gd name="T38" fmla="*/ 1037 w 2726"/>
              <a:gd name="T39" fmla="*/ 19 h 1600"/>
              <a:gd name="T40" fmla="*/ 1198 w 2726"/>
              <a:gd name="T41" fmla="*/ 5 h 1600"/>
              <a:gd name="T42" fmla="*/ 1360 w 2726"/>
              <a:gd name="T43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26" h="1600">
                <a:moveTo>
                  <a:pt x="1360" y="0"/>
                </a:moveTo>
                <a:lnTo>
                  <a:pt x="1524" y="5"/>
                </a:lnTo>
                <a:lnTo>
                  <a:pt x="1687" y="19"/>
                </a:lnTo>
                <a:lnTo>
                  <a:pt x="1844" y="41"/>
                </a:lnTo>
                <a:lnTo>
                  <a:pt x="2000" y="74"/>
                </a:lnTo>
                <a:lnTo>
                  <a:pt x="2153" y="113"/>
                </a:lnTo>
                <a:lnTo>
                  <a:pt x="2301" y="161"/>
                </a:lnTo>
                <a:lnTo>
                  <a:pt x="2447" y="218"/>
                </a:lnTo>
                <a:lnTo>
                  <a:pt x="2589" y="281"/>
                </a:lnTo>
                <a:lnTo>
                  <a:pt x="2726" y="351"/>
                </a:lnTo>
                <a:lnTo>
                  <a:pt x="2000" y="1600"/>
                </a:lnTo>
                <a:lnTo>
                  <a:pt x="720" y="1600"/>
                </a:lnTo>
                <a:lnTo>
                  <a:pt x="0" y="349"/>
                </a:lnTo>
                <a:lnTo>
                  <a:pt x="136" y="279"/>
                </a:lnTo>
                <a:lnTo>
                  <a:pt x="277" y="216"/>
                </a:lnTo>
                <a:lnTo>
                  <a:pt x="422" y="159"/>
                </a:lnTo>
                <a:lnTo>
                  <a:pt x="571" y="112"/>
                </a:lnTo>
                <a:lnTo>
                  <a:pt x="723" y="72"/>
                </a:lnTo>
                <a:lnTo>
                  <a:pt x="879" y="41"/>
                </a:lnTo>
                <a:lnTo>
                  <a:pt x="1037" y="19"/>
                </a:lnTo>
                <a:lnTo>
                  <a:pt x="1198" y="5"/>
                </a:lnTo>
                <a:lnTo>
                  <a:pt x="1360" y="0"/>
                </a:lnTo>
                <a:close/>
              </a:path>
            </a:pathLst>
          </a:custGeom>
          <a:solidFill>
            <a:srgbClr val="FFCD6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797589E6-BD49-4996-9FC7-1AF09C29DB68}"/>
              </a:ext>
            </a:extLst>
          </p:cNvPr>
          <p:cNvSpPr>
            <a:spLocks/>
          </p:cNvSpPr>
          <p:nvPr/>
        </p:nvSpPr>
        <p:spPr bwMode="auto">
          <a:xfrm>
            <a:off x="6411677" y="3637812"/>
            <a:ext cx="2078562" cy="2236610"/>
          </a:xfrm>
          <a:custGeom>
            <a:avLst/>
            <a:gdLst>
              <a:gd name="T0" fmla="*/ 0 w 2078"/>
              <a:gd name="T1" fmla="*/ 0 h 2353"/>
              <a:gd name="T2" fmla="*/ 1443 w 2078"/>
              <a:gd name="T3" fmla="*/ 0 h 2353"/>
              <a:gd name="T4" fmla="*/ 2078 w 2078"/>
              <a:gd name="T5" fmla="*/ 1102 h 2353"/>
              <a:gd name="T6" fmla="*/ 1350 w 2078"/>
              <a:gd name="T7" fmla="*/ 2353 h 2353"/>
              <a:gd name="T8" fmla="*/ 1213 w 2078"/>
              <a:gd name="T9" fmla="*/ 2264 h 2353"/>
              <a:gd name="T10" fmla="*/ 1082 w 2078"/>
              <a:gd name="T11" fmla="*/ 2166 h 2353"/>
              <a:gd name="T12" fmla="*/ 955 w 2078"/>
              <a:gd name="T13" fmla="*/ 2062 h 2353"/>
              <a:gd name="T14" fmla="*/ 837 w 2078"/>
              <a:gd name="T15" fmla="*/ 1949 h 2353"/>
              <a:gd name="T16" fmla="*/ 724 w 2078"/>
              <a:gd name="T17" fmla="*/ 1831 h 2353"/>
              <a:gd name="T18" fmla="*/ 618 w 2078"/>
              <a:gd name="T19" fmla="*/ 1706 h 2353"/>
              <a:gd name="T20" fmla="*/ 519 w 2078"/>
              <a:gd name="T21" fmla="*/ 1576 h 2353"/>
              <a:gd name="T22" fmla="*/ 428 w 2078"/>
              <a:gd name="T23" fmla="*/ 1439 h 2353"/>
              <a:gd name="T24" fmla="*/ 344 w 2078"/>
              <a:gd name="T25" fmla="*/ 1297 h 2353"/>
              <a:gd name="T26" fmla="*/ 269 w 2078"/>
              <a:gd name="T27" fmla="*/ 1150 h 2353"/>
              <a:gd name="T28" fmla="*/ 202 w 2078"/>
              <a:gd name="T29" fmla="*/ 997 h 2353"/>
              <a:gd name="T30" fmla="*/ 145 w 2078"/>
              <a:gd name="T31" fmla="*/ 840 h 2353"/>
              <a:gd name="T32" fmla="*/ 96 w 2078"/>
              <a:gd name="T33" fmla="*/ 679 h 2353"/>
              <a:gd name="T34" fmla="*/ 56 w 2078"/>
              <a:gd name="T35" fmla="*/ 515 h 2353"/>
              <a:gd name="T36" fmla="*/ 27 w 2078"/>
              <a:gd name="T37" fmla="*/ 347 h 2353"/>
              <a:gd name="T38" fmla="*/ 9 w 2078"/>
              <a:gd name="T39" fmla="*/ 174 h 2353"/>
              <a:gd name="T40" fmla="*/ 0 w 2078"/>
              <a:gd name="T41" fmla="*/ 0 h 2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78" h="2353">
                <a:moveTo>
                  <a:pt x="0" y="0"/>
                </a:moveTo>
                <a:lnTo>
                  <a:pt x="1443" y="0"/>
                </a:lnTo>
                <a:lnTo>
                  <a:pt x="2078" y="1102"/>
                </a:lnTo>
                <a:lnTo>
                  <a:pt x="1350" y="2353"/>
                </a:lnTo>
                <a:lnTo>
                  <a:pt x="1213" y="2264"/>
                </a:lnTo>
                <a:lnTo>
                  <a:pt x="1082" y="2166"/>
                </a:lnTo>
                <a:lnTo>
                  <a:pt x="955" y="2062"/>
                </a:lnTo>
                <a:lnTo>
                  <a:pt x="837" y="1949"/>
                </a:lnTo>
                <a:lnTo>
                  <a:pt x="724" y="1831"/>
                </a:lnTo>
                <a:lnTo>
                  <a:pt x="618" y="1706"/>
                </a:lnTo>
                <a:lnTo>
                  <a:pt x="519" y="1576"/>
                </a:lnTo>
                <a:lnTo>
                  <a:pt x="428" y="1439"/>
                </a:lnTo>
                <a:lnTo>
                  <a:pt x="344" y="1297"/>
                </a:lnTo>
                <a:lnTo>
                  <a:pt x="269" y="1150"/>
                </a:lnTo>
                <a:lnTo>
                  <a:pt x="202" y="997"/>
                </a:lnTo>
                <a:lnTo>
                  <a:pt x="145" y="840"/>
                </a:lnTo>
                <a:lnTo>
                  <a:pt x="96" y="679"/>
                </a:lnTo>
                <a:lnTo>
                  <a:pt x="56" y="515"/>
                </a:lnTo>
                <a:lnTo>
                  <a:pt x="27" y="347"/>
                </a:lnTo>
                <a:lnTo>
                  <a:pt x="9" y="174"/>
                </a:lnTo>
                <a:lnTo>
                  <a:pt x="0" y="0"/>
                </a:lnTo>
                <a:close/>
              </a:path>
            </a:pathLst>
          </a:custGeom>
          <a:solidFill>
            <a:srgbClr val="32AFE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71219AA0-2138-4A6A-B23B-1CB8C598CD11}"/>
              </a:ext>
            </a:extLst>
          </p:cNvPr>
          <p:cNvSpPr>
            <a:spLocks/>
          </p:cNvSpPr>
          <p:nvPr/>
        </p:nvSpPr>
        <p:spPr bwMode="auto">
          <a:xfrm>
            <a:off x="6411677" y="1289086"/>
            <a:ext cx="2082563" cy="2242311"/>
          </a:xfrm>
          <a:custGeom>
            <a:avLst/>
            <a:gdLst>
              <a:gd name="T0" fmla="*/ 1362 w 2083"/>
              <a:gd name="T1" fmla="*/ 0 h 2360"/>
              <a:gd name="T2" fmla="*/ 2083 w 2083"/>
              <a:gd name="T3" fmla="*/ 1249 h 2360"/>
              <a:gd name="T4" fmla="*/ 1443 w 2083"/>
              <a:gd name="T5" fmla="*/ 2360 h 2360"/>
              <a:gd name="T6" fmla="*/ 0 w 2083"/>
              <a:gd name="T7" fmla="*/ 2360 h 2360"/>
              <a:gd name="T8" fmla="*/ 9 w 2083"/>
              <a:gd name="T9" fmla="*/ 2183 h 2360"/>
              <a:gd name="T10" fmla="*/ 27 w 2083"/>
              <a:gd name="T11" fmla="*/ 2011 h 2360"/>
              <a:gd name="T12" fmla="*/ 58 w 2083"/>
              <a:gd name="T13" fmla="*/ 1843 h 2360"/>
              <a:gd name="T14" fmla="*/ 98 w 2083"/>
              <a:gd name="T15" fmla="*/ 1677 h 2360"/>
              <a:gd name="T16" fmla="*/ 145 w 2083"/>
              <a:gd name="T17" fmla="*/ 1516 h 2360"/>
              <a:gd name="T18" fmla="*/ 204 w 2083"/>
              <a:gd name="T19" fmla="*/ 1358 h 2360"/>
              <a:gd name="T20" fmla="*/ 272 w 2083"/>
              <a:gd name="T21" fmla="*/ 1206 h 2360"/>
              <a:gd name="T22" fmla="*/ 347 w 2083"/>
              <a:gd name="T23" fmla="*/ 1057 h 2360"/>
              <a:gd name="T24" fmla="*/ 431 w 2083"/>
              <a:gd name="T25" fmla="*/ 915 h 2360"/>
              <a:gd name="T26" fmla="*/ 524 w 2083"/>
              <a:gd name="T27" fmla="*/ 778 h 2360"/>
              <a:gd name="T28" fmla="*/ 623 w 2083"/>
              <a:gd name="T29" fmla="*/ 647 h 2360"/>
              <a:gd name="T30" fmla="*/ 729 w 2083"/>
              <a:gd name="T31" fmla="*/ 522 h 2360"/>
              <a:gd name="T32" fmla="*/ 844 w 2083"/>
              <a:gd name="T33" fmla="*/ 402 h 2360"/>
              <a:gd name="T34" fmla="*/ 964 w 2083"/>
              <a:gd name="T35" fmla="*/ 291 h 2360"/>
              <a:gd name="T36" fmla="*/ 1090 w 2083"/>
              <a:gd name="T37" fmla="*/ 186 h 2360"/>
              <a:gd name="T38" fmla="*/ 1224 w 2083"/>
              <a:gd name="T39" fmla="*/ 89 h 2360"/>
              <a:gd name="T40" fmla="*/ 1362 w 2083"/>
              <a:gd name="T41" fmla="*/ 0 h 2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83" h="2360">
                <a:moveTo>
                  <a:pt x="1362" y="0"/>
                </a:moveTo>
                <a:lnTo>
                  <a:pt x="2083" y="1249"/>
                </a:lnTo>
                <a:lnTo>
                  <a:pt x="1443" y="2360"/>
                </a:lnTo>
                <a:lnTo>
                  <a:pt x="0" y="2360"/>
                </a:lnTo>
                <a:lnTo>
                  <a:pt x="9" y="2183"/>
                </a:lnTo>
                <a:lnTo>
                  <a:pt x="27" y="2011"/>
                </a:lnTo>
                <a:lnTo>
                  <a:pt x="58" y="1843"/>
                </a:lnTo>
                <a:lnTo>
                  <a:pt x="98" y="1677"/>
                </a:lnTo>
                <a:lnTo>
                  <a:pt x="145" y="1516"/>
                </a:lnTo>
                <a:lnTo>
                  <a:pt x="204" y="1358"/>
                </a:lnTo>
                <a:lnTo>
                  <a:pt x="272" y="1206"/>
                </a:lnTo>
                <a:lnTo>
                  <a:pt x="347" y="1057"/>
                </a:lnTo>
                <a:lnTo>
                  <a:pt x="431" y="915"/>
                </a:lnTo>
                <a:lnTo>
                  <a:pt x="524" y="778"/>
                </a:lnTo>
                <a:lnTo>
                  <a:pt x="623" y="647"/>
                </a:lnTo>
                <a:lnTo>
                  <a:pt x="729" y="522"/>
                </a:lnTo>
                <a:lnTo>
                  <a:pt x="844" y="402"/>
                </a:lnTo>
                <a:lnTo>
                  <a:pt x="964" y="291"/>
                </a:lnTo>
                <a:lnTo>
                  <a:pt x="1090" y="186"/>
                </a:lnTo>
                <a:lnTo>
                  <a:pt x="1224" y="89"/>
                </a:lnTo>
                <a:lnTo>
                  <a:pt x="1362" y="0"/>
                </a:lnTo>
                <a:close/>
              </a:path>
            </a:pathLst>
          </a:custGeom>
          <a:solidFill>
            <a:srgbClr val="82D1D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AAC23CEB-B1D1-4E75-AAAD-3C5BB2C354AE}"/>
              </a:ext>
            </a:extLst>
          </p:cNvPr>
          <p:cNvSpPr>
            <a:spLocks/>
          </p:cNvSpPr>
          <p:nvPr/>
        </p:nvSpPr>
        <p:spPr bwMode="auto">
          <a:xfrm>
            <a:off x="7862069" y="4747566"/>
            <a:ext cx="2732738" cy="1520211"/>
          </a:xfrm>
          <a:custGeom>
            <a:avLst/>
            <a:gdLst>
              <a:gd name="T0" fmla="*/ 722 w 2733"/>
              <a:gd name="T1" fmla="*/ 0 h 1600"/>
              <a:gd name="T2" fmla="*/ 2012 w 2733"/>
              <a:gd name="T3" fmla="*/ 0 h 1600"/>
              <a:gd name="T4" fmla="*/ 2733 w 2733"/>
              <a:gd name="T5" fmla="*/ 1251 h 1600"/>
              <a:gd name="T6" fmla="*/ 2596 w 2733"/>
              <a:gd name="T7" fmla="*/ 1323 h 1600"/>
              <a:gd name="T8" fmla="*/ 2455 w 2733"/>
              <a:gd name="T9" fmla="*/ 1384 h 1600"/>
              <a:gd name="T10" fmla="*/ 2310 w 2733"/>
              <a:gd name="T11" fmla="*/ 1441 h 1600"/>
              <a:gd name="T12" fmla="*/ 2163 w 2733"/>
              <a:gd name="T13" fmla="*/ 1489 h 1600"/>
              <a:gd name="T14" fmla="*/ 2011 w 2733"/>
              <a:gd name="T15" fmla="*/ 1528 h 1600"/>
              <a:gd name="T16" fmla="*/ 1855 w 2733"/>
              <a:gd name="T17" fmla="*/ 1559 h 1600"/>
              <a:gd name="T18" fmla="*/ 1697 w 2733"/>
              <a:gd name="T19" fmla="*/ 1581 h 1600"/>
              <a:gd name="T20" fmla="*/ 1536 w 2733"/>
              <a:gd name="T21" fmla="*/ 1595 h 1600"/>
              <a:gd name="T22" fmla="*/ 1372 w 2733"/>
              <a:gd name="T23" fmla="*/ 1600 h 1600"/>
              <a:gd name="T24" fmla="*/ 1208 w 2733"/>
              <a:gd name="T25" fmla="*/ 1595 h 1600"/>
              <a:gd name="T26" fmla="*/ 1045 w 2733"/>
              <a:gd name="T27" fmla="*/ 1581 h 1600"/>
              <a:gd name="T28" fmla="*/ 886 w 2733"/>
              <a:gd name="T29" fmla="*/ 1559 h 1600"/>
              <a:gd name="T30" fmla="*/ 729 w 2733"/>
              <a:gd name="T31" fmla="*/ 1526 h 1600"/>
              <a:gd name="T32" fmla="*/ 576 w 2733"/>
              <a:gd name="T33" fmla="*/ 1485 h 1600"/>
              <a:gd name="T34" fmla="*/ 426 w 2733"/>
              <a:gd name="T35" fmla="*/ 1437 h 1600"/>
              <a:gd name="T36" fmla="*/ 280 w 2733"/>
              <a:gd name="T37" fmla="*/ 1381 h 1600"/>
              <a:gd name="T38" fmla="*/ 138 w 2733"/>
              <a:gd name="T39" fmla="*/ 1316 h 1600"/>
              <a:gd name="T40" fmla="*/ 0 w 2733"/>
              <a:gd name="T41" fmla="*/ 1244 h 1600"/>
              <a:gd name="T42" fmla="*/ 722 w 2733"/>
              <a:gd name="T43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33" h="1600">
                <a:moveTo>
                  <a:pt x="722" y="0"/>
                </a:moveTo>
                <a:lnTo>
                  <a:pt x="2012" y="0"/>
                </a:lnTo>
                <a:lnTo>
                  <a:pt x="2733" y="1251"/>
                </a:lnTo>
                <a:lnTo>
                  <a:pt x="2596" y="1323"/>
                </a:lnTo>
                <a:lnTo>
                  <a:pt x="2455" y="1384"/>
                </a:lnTo>
                <a:lnTo>
                  <a:pt x="2310" y="1441"/>
                </a:lnTo>
                <a:lnTo>
                  <a:pt x="2163" y="1489"/>
                </a:lnTo>
                <a:lnTo>
                  <a:pt x="2011" y="1528"/>
                </a:lnTo>
                <a:lnTo>
                  <a:pt x="1855" y="1559"/>
                </a:lnTo>
                <a:lnTo>
                  <a:pt x="1697" y="1581"/>
                </a:lnTo>
                <a:lnTo>
                  <a:pt x="1536" y="1595"/>
                </a:lnTo>
                <a:lnTo>
                  <a:pt x="1372" y="1600"/>
                </a:lnTo>
                <a:lnTo>
                  <a:pt x="1208" y="1595"/>
                </a:lnTo>
                <a:lnTo>
                  <a:pt x="1045" y="1581"/>
                </a:lnTo>
                <a:lnTo>
                  <a:pt x="886" y="1559"/>
                </a:lnTo>
                <a:lnTo>
                  <a:pt x="729" y="1526"/>
                </a:lnTo>
                <a:lnTo>
                  <a:pt x="576" y="1485"/>
                </a:lnTo>
                <a:lnTo>
                  <a:pt x="426" y="1437"/>
                </a:lnTo>
                <a:lnTo>
                  <a:pt x="280" y="1381"/>
                </a:lnTo>
                <a:lnTo>
                  <a:pt x="138" y="1316"/>
                </a:lnTo>
                <a:lnTo>
                  <a:pt x="0" y="1244"/>
                </a:lnTo>
                <a:lnTo>
                  <a:pt x="722" y="0"/>
                </a:lnTo>
                <a:close/>
              </a:path>
            </a:pathLst>
          </a:custGeom>
          <a:solidFill>
            <a:srgbClr val="02548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7638756D-FB4F-4F43-91EB-4D7BB11D2DE2}"/>
              </a:ext>
            </a:extLst>
          </p:cNvPr>
          <p:cNvSpPr>
            <a:spLocks/>
          </p:cNvSpPr>
          <p:nvPr/>
        </p:nvSpPr>
        <p:spPr bwMode="auto">
          <a:xfrm>
            <a:off x="9974640" y="3637812"/>
            <a:ext cx="2084563" cy="2244211"/>
          </a:xfrm>
          <a:custGeom>
            <a:avLst/>
            <a:gdLst>
              <a:gd name="T0" fmla="*/ 642 w 2085"/>
              <a:gd name="T1" fmla="*/ 0 h 2361"/>
              <a:gd name="T2" fmla="*/ 2085 w 2085"/>
              <a:gd name="T3" fmla="*/ 0 h 2361"/>
              <a:gd name="T4" fmla="*/ 2076 w 2085"/>
              <a:gd name="T5" fmla="*/ 176 h 2361"/>
              <a:gd name="T6" fmla="*/ 2058 w 2085"/>
              <a:gd name="T7" fmla="*/ 349 h 2361"/>
              <a:gd name="T8" fmla="*/ 2027 w 2085"/>
              <a:gd name="T9" fmla="*/ 518 h 2361"/>
              <a:gd name="T10" fmla="*/ 1987 w 2085"/>
              <a:gd name="T11" fmla="*/ 682 h 2361"/>
              <a:gd name="T12" fmla="*/ 1940 w 2085"/>
              <a:gd name="T13" fmla="*/ 845 h 2361"/>
              <a:gd name="T14" fmla="*/ 1881 w 2085"/>
              <a:gd name="T15" fmla="*/ 1003 h 2361"/>
              <a:gd name="T16" fmla="*/ 1813 w 2085"/>
              <a:gd name="T17" fmla="*/ 1155 h 2361"/>
              <a:gd name="T18" fmla="*/ 1738 w 2085"/>
              <a:gd name="T19" fmla="*/ 1302 h 2361"/>
              <a:gd name="T20" fmla="*/ 1654 w 2085"/>
              <a:gd name="T21" fmla="*/ 1446 h 2361"/>
              <a:gd name="T22" fmla="*/ 1561 w 2085"/>
              <a:gd name="T23" fmla="*/ 1583 h 2361"/>
              <a:gd name="T24" fmla="*/ 1462 w 2085"/>
              <a:gd name="T25" fmla="*/ 1714 h 2361"/>
              <a:gd name="T26" fmla="*/ 1354 w 2085"/>
              <a:gd name="T27" fmla="*/ 1839 h 2361"/>
              <a:gd name="T28" fmla="*/ 1241 w 2085"/>
              <a:gd name="T29" fmla="*/ 1957 h 2361"/>
              <a:gd name="T30" fmla="*/ 1120 w 2085"/>
              <a:gd name="T31" fmla="*/ 2070 h 2361"/>
              <a:gd name="T32" fmla="*/ 993 w 2085"/>
              <a:gd name="T33" fmla="*/ 2175 h 2361"/>
              <a:gd name="T34" fmla="*/ 860 w 2085"/>
              <a:gd name="T35" fmla="*/ 2272 h 2361"/>
              <a:gd name="T36" fmla="*/ 721 w 2085"/>
              <a:gd name="T37" fmla="*/ 2361 h 2361"/>
              <a:gd name="T38" fmla="*/ 0 w 2085"/>
              <a:gd name="T39" fmla="*/ 1112 h 2361"/>
              <a:gd name="T40" fmla="*/ 642 w 2085"/>
              <a:gd name="T41" fmla="*/ 0 h 2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85" h="2361">
                <a:moveTo>
                  <a:pt x="642" y="0"/>
                </a:moveTo>
                <a:lnTo>
                  <a:pt x="2085" y="0"/>
                </a:lnTo>
                <a:lnTo>
                  <a:pt x="2076" y="176"/>
                </a:lnTo>
                <a:lnTo>
                  <a:pt x="2058" y="349"/>
                </a:lnTo>
                <a:lnTo>
                  <a:pt x="2027" y="518"/>
                </a:lnTo>
                <a:lnTo>
                  <a:pt x="1987" y="682"/>
                </a:lnTo>
                <a:lnTo>
                  <a:pt x="1940" y="845"/>
                </a:lnTo>
                <a:lnTo>
                  <a:pt x="1881" y="1003"/>
                </a:lnTo>
                <a:lnTo>
                  <a:pt x="1813" y="1155"/>
                </a:lnTo>
                <a:lnTo>
                  <a:pt x="1738" y="1302"/>
                </a:lnTo>
                <a:lnTo>
                  <a:pt x="1654" y="1446"/>
                </a:lnTo>
                <a:lnTo>
                  <a:pt x="1561" y="1583"/>
                </a:lnTo>
                <a:lnTo>
                  <a:pt x="1462" y="1714"/>
                </a:lnTo>
                <a:lnTo>
                  <a:pt x="1354" y="1839"/>
                </a:lnTo>
                <a:lnTo>
                  <a:pt x="1241" y="1957"/>
                </a:lnTo>
                <a:lnTo>
                  <a:pt x="1120" y="2070"/>
                </a:lnTo>
                <a:lnTo>
                  <a:pt x="993" y="2175"/>
                </a:lnTo>
                <a:lnTo>
                  <a:pt x="860" y="2272"/>
                </a:lnTo>
                <a:lnTo>
                  <a:pt x="721" y="2361"/>
                </a:lnTo>
                <a:lnTo>
                  <a:pt x="0" y="1112"/>
                </a:lnTo>
                <a:lnTo>
                  <a:pt x="642" y="0"/>
                </a:lnTo>
                <a:close/>
              </a:path>
            </a:pathLst>
          </a:custGeom>
          <a:solidFill>
            <a:srgbClr val="DC4F5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F346D85-028C-46AD-BC7C-2F707F978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904" y="1160512"/>
            <a:ext cx="850783" cy="85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4F4331-C14C-41EA-B575-101D780FC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136" y="3590395"/>
            <a:ext cx="628264" cy="471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E4A247-AC8A-4C6D-96E0-67528317E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400" y="3591147"/>
            <a:ext cx="628264" cy="4711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669237-D005-41ED-8157-1C86C128A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4773" y="2170947"/>
            <a:ext cx="938253" cy="9382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63FD6C-12FE-429E-ADB0-83580B0FA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213" y="4093423"/>
            <a:ext cx="851794" cy="8517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4278AF-934A-4B92-B32A-C19AB2377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1448" y="2122876"/>
            <a:ext cx="986324" cy="9863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7071E5-32BA-425F-9A6A-E34894C73D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8840" y="4140115"/>
            <a:ext cx="836903" cy="8369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1DBC86-5192-43FD-B877-254C2EFF85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2167" y="5067889"/>
            <a:ext cx="950433" cy="95043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8F0305-3690-3342-AA36-AB476454A3D3}"/>
              </a:ext>
            </a:extLst>
          </p:cNvPr>
          <p:cNvSpPr/>
          <p:nvPr/>
        </p:nvSpPr>
        <p:spPr>
          <a:xfrm>
            <a:off x="8517340" y="4098001"/>
            <a:ext cx="14402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IDM Cluster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F51192-ED78-884E-86F1-971A8DDD1B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9086" y="2534384"/>
            <a:ext cx="804627" cy="53105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042FF5B-28A2-4A49-BA09-A216EB9EC0DC}"/>
              </a:ext>
            </a:extLst>
          </p:cNvPr>
          <p:cNvSpPr/>
          <p:nvPr/>
        </p:nvSpPr>
        <p:spPr>
          <a:xfrm>
            <a:off x="8050440" y="3102415"/>
            <a:ext cx="23267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8987"/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Cloud Environments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0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D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toryboard Layou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3650</TotalTime>
  <Words>987</Words>
  <Application>Microsoft Macintosh PowerPoint</Application>
  <PresentationFormat>Widescreen</PresentationFormat>
  <Paragraphs>210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Custom Design</vt:lpstr>
      <vt:lpstr>MODEL</vt:lpstr>
      <vt:lpstr>Storyboard Layouts</vt:lpstr>
      <vt:lpstr>Leveraging HPC to accelerate research</vt:lpstr>
      <vt:lpstr>IDM</vt:lpstr>
      <vt:lpstr>IDM Scientific Workflow</vt:lpstr>
      <vt:lpstr>PowerPoint Presentation</vt:lpstr>
      <vt:lpstr>Standard HPC workflow</vt:lpstr>
      <vt:lpstr>Standard HPC workflow</vt:lpstr>
      <vt:lpstr>Standard HPC workflow</vt:lpstr>
      <vt:lpstr>Standard HPC workflow</vt:lpstr>
      <vt:lpstr>COMPS</vt:lpstr>
      <vt:lpstr>COMPS UI</vt:lpstr>
      <vt:lpstr>PowerPoint Presentation</vt:lpstr>
      <vt:lpstr>PowerPoint Presentation</vt:lpstr>
      <vt:lpstr>PowerPoint Presentation</vt:lpstr>
      <vt:lpstr>Assets Management</vt:lpstr>
      <vt:lpstr>Asset collections</vt:lpstr>
      <vt:lpstr>Asset collections</vt:lpstr>
      <vt:lpstr>Asset collections</vt:lpstr>
      <vt:lpstr>Asset collections</vt:lpstr>
      <vt:lpstr>Asset collections</vt:lpstr>
      <vt:lpstr>Asset collections</vt:lpstr>
      <vt:lpstr>Programmatic Access and middleware tools</vt:lpstr>
      <vt:lpstr>Server Side Modeling Tools</vt:lpstr>
      <vt:lpstr>Server Side Modeling Tools</vt:lpstr>
      <vt:lpstr>How to access those tools?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Leveraging HPC to accelerate research</dc:title>
  <dc:creator>Benoit Raybaud</dc:creator>
  <cp:lastModifiedBy>Benoit Raybaud</cp:lastModifiedBy>
  <cp:revision>1</cp:revision>
  <dcterms:created xsi:type="dcterms:W3CDTF">2019-03-12T04:58:17Z</dcterms:created>
  <dcterms:modified xsi:type="dcterms:W3CDTF">2019-04-15T16:24:43Z</dcterms:modified>
</cp:coreProperties>
</file>